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7" r:id="rId2"/>
    <p:sldMasterId id="2147485165" r:id="rId3"/>
  </p:sldMasterIdLst>
  <p:notesMasterIdLst>
    <p:notesMasterId r:id="rId30"/>
  </p:notesMasterIdLst>
  <p:sldIdLst>
    <p:sldId id="350" r:id="rId4"/>
    <p:sldId id="340" r:id="rId5"/>
    <p:sldId id="339" r:id="rId6"/>
    <p:sldId id="335" r:id="rId7"/>
    <p:sldId id="344" r:id="rId8"/>
    <p:sldId id="332" r:id="rId9"/>
    <p:sldId id="342" r:id="rId10"/>
    <p:sldId id="343" r:id="rId11"/>
    <p:sldId id="336" r:id="rId12"/>
    <p:sldId id="337" r:id="rId13"/>
    <p:sldId id="338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1" r:id="rId24"/>
    <p:sldId id="360" r:id="rId25"/>
    <p:sldId id="345" r:id="rId26"/>
    <p:sldId id="346" r:id="rId27"/>
    <p:sldId id="347" r:id="rId28"/>
    <p:sldId id="348" r:id="rId29"/>
  </p:sldIdLst>
  <p:sldSz cx="13465175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2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FF33CC"/>
    <a:srgbClr val="D002C6"/>
    <a:srgbClr val="CC3300"/>
    <a:srgbClr val="FFFFFF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70" d="100"/>
          <a:sy n="70" d="100"/>
        </p:scale>
        <p:origin x="432" y="72"/>
      </p:cViewPr>
      <p:guideLst>
        <p:guide orient="horz" pos="2160"/>
        <p:guide pos="2880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1B5AAC-121B-4576-8289-A8A7F51EE0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450D2BD-5FD2-4757-BB84-A7B2597CFA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E33EB4-CA70-4ED4-A9D2-45DCE227B4FA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5CC9183-9DAB-4C4C-8A8B-13F6CE710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3500" y="685800"/>
            <a:ext cx="6731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40C54270-4866-415F-B813-573B9866F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BBC239-5C63-4427-94D5-4A5D39C98E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E36A3-B6AA-4833-956C-B5DEBD98C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735983C-F34E-4A64-8BBC-5E7582EF8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680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693039A8-1153-4F47-8CF0-5B168F20E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836FB128-5C35-4C8F-924C-3E1695218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48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56D14F3F-3948-4517-BD09-909A34992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xmlns="" id="{6AA54D7D-13F2-4681-BF69-324E93DE9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010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xmlns="" id="{B22D8769-AA9E-4E3B-B08A-4A866CAC4B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xmlns="" id="{7FC78160-254C-4939-9EC5-3318485C30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xmlns="" id="{33E9605A-9C7D-40A9-93A6-9BABEF12B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AF1ECE-9B7A-4915-AA0D-891588B14D85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7604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DE310D3B-E995-416E-804A-6B144DCC8E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xmlns="" id="{46DCC67D-2E4A-4AC3-808F-A07FE067E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975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xmlns="" id="{CB09A1BA-B57B-4C86-B4BE-1BFEBEC5D7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FF73078C-92DB-4566-9339-C22E294F2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784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54794932-104E-437E-BDAD-EEDB69054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xmlns="" id="{239954ED-B139-41BB-95BE-E2F287F97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24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258D05-DA3C-4E8E-AC99-1D64AE944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751686-08A0-4640-A1EA-85F160448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D87871A-99A8-479B-9C6B-8C2E0C84A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622FC-88FC-419E-BC3D-3D5FBC4AC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87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141FF0D-7684-4099-8CA3-EA906ABED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D668B18-F4DD-416C-8150-194DEC6F2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37D8E12-84C1-49C5-9218-C15775A4D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E3DAF-67B8-4D84-B5DE-0E3AD7E65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2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609600"/>
            <a:ext cx="28613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609600"/>
            <a:ext cx="835962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BBF63C-BC64-4D8F-A887-E37E1A97A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E473119-3C5A-4B23-A535-153CF2018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9E7EB88-BD75-4A70-9229-2FB431100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D667F-10DE-4167-801D-D404701E2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7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9BB7743-1A3F-436E-997C-D557CF007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7D39529-1458-40E0-BEE6-5DE9B86BD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188221F-AB9B-4CB8-9B14-5A9786946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0E28B-ECF2-4FFD-943A-6DE4D2B66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06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A5AE996-ECBA-4891-A703-8F32D69186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55907C-A205-42B1-B02B-26E4A6540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33BEC62-A349-4D20-88B9-817A7039F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C75F0E7-D12C-4C69-AB07-6C77E43F1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508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F35386-7058-4E86-8D13-ED36CE677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F4BBE92-79F2-4532-90A2-544D4030D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7520CC4-5A09-4218-BED0-4E39B7EBD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0F33C70-BA90-4FEC-982D-7AC7A81F3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626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BF2CC5-E9AA-48E2-9087-39E7D2E2A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75E7DEB-A966-41E8-94EE-55A4540BB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B90CA1-F7AC-467C-BA0E-F6612D678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BE2CA4F-D087-4FE0-8BF0-26835E841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4200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1D7B3C-F09C-42BF-BFF8-3FE19DEA5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C2AC9-3CAF-4722-9AE6-D0B97C887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43AADA-CCA7-4321-93A3-2D8449937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1C142E79-9156-46FB-9516-304C84623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3658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4C43C23-FEB1-4B7A-984C-FC8A26C2A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A9A8806-7F0D-4BE6-B95A-E1D34F14C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DE608B5-79F7-4DEA-9E2E-E1FE80077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77AAC33-C4B5-4823-893E-0750BDBE2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047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6912B00-9949-4889-8501-F74FF7CA3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482FCCA-C41F-4C9B-BE94-2FD340E12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0BACF5A-7897-448D-A005-01264CE6C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A065558-465D-4E44-AFB2-93BD93D1C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824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EE84154-9EBC-4C2D-B234-A88051F6F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15C0584-ABD3-49FB-B3D9-819C331C5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E00FF79-2C7B-49F9-8FA2-720C5FA8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017A992-C844-42C5-AEE9-BB238CBC1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417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FFC05BA-840D-4496-A620-8DD540542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472740-1C28-4710-BE17-A1A7AFDF5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3E52BBD-34DD-46B6-9219-D45367C84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ED8E5-9976-43A1-83B8-0CBEB7255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2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0E8578-CE0E-4BFD-8651-B8593114F8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25B0D5-11F8-429C-8384-8696FA46C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26E91C-0347-4789-A760-BA1D62F29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51220E1E-72D7-49EE-81CF-9E7DC0083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58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FBF260-75E2-48ED-A246-8BD1DE6F7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67DCCA-95B6-44BB-B491-C607F52B0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DF7B3D-E7FF-4522-BB4E-97E1AA4D8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957354B1-56CE-4D5A-A7F3-73AA669ED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353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5F5C21A-2DB4-48CE-96C3-2C1773AE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5CE5333-F131-4CBB-8B6B-F40DEE9EC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ACB118D-C839-443A-8D85-D7B5A7A9F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B23B223-C450-43C5-8584-E56FE30C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595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457200"/>
            <a:ext cx="28613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457200"/>
            <a:ext cx="835962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A8370CE-C6CB-4C2E-9DD3-DCEFB746F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ACB6892-2886-4F2E-8D60-EF410AC85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2C5E948-251C-4A47-B9AD-3A27BED9E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9E0BA45-DF99-49C0-B71D-94B03AB30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455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457200"/>
            <a:ext cx="11445399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552A1AA-BC02-4F37-AA13-B07ABF44D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1034DA4-553C-49AB-9A0A-F8A2DD312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FEF22C6-4D65-453B-ADAB-4AA7E2ECC8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5C5095B-0BAE-46BD-8FA5-1AAE5AA0D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0093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09888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09888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4797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55C62C9-FDD0-4168-8C1E-21BC7DE60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492FE7E-F052-4A72-AB04-257D7454E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F1A0863-65C3-4AA8-9B56-84C64984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C86EB1E-B83F-48F4-9710-7242F8684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056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09888" y="1981200"/>
            <a:ext cx="11445399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26C0F9C-7125-4F68-98BF-D3CB4E9D4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BD1D676-0701-40E4-8898-528D27093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C660F1A-194E-41E4-B0E3-0E8B1365C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AEDDF795-89B4-4974-A4E2-2584620F9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4972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9A0C572-C24C-47B1-8053-7071BC917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3F791E-D96D-490C-896C-5B680611C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DE21BC-3E97-4ECB-B6A4-FE3047696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A13F2-6794-4ED7-8C52-8EC3F85C0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22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E957C2C-C965-4467-8724-843250FA7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23FDB82-D971-4971-A613-9B43447F1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48D780-FC1F-4CAD-B42C-034451D2F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AA1FC-AA37-4304-8FEA-395DBBA0BB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33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E571D56-1DEC-4A7E-B084-BD72E5E18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2C2A094-BC8B-4386-A919-F4DED6394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564274D-D7F4-4FE0-A037-61255338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6FD9E-F9EC-443A-B25A-D6D2F6750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41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298CACE-683C-4F44-8160-11039DBD10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438EC71-C1CC-422C-9B54-8052B7C83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4919D19-2788-4183-BC6B-76D307DB1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BCCC3-CD56-42ED-9824-440A96BE1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505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81F02A-D14A-4719-BAD5-4A35DA6AF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7E291B-D357-40A4-B4E6-FD597744D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306225-5FF7-4488-89C0-A926E523A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6A98C-05E3-4BAC-90A7-75F92A4BF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09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2A81136-5506-4A41-ABCA-C8EF75E94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CE22A75-5A90-4DF9-B753-566E5F83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5CA3BE0-B0A0-4A48-8F19-A91937199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2A8F1-51F9-44D9-BF34-4FB1AAB7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96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D2B82AE-C1EB-4C05-BE43-176041883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EC0179A-8A49-40A5-9333-4FEB0BED1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1BAA16F-B379-4971-A0EE-948C9049A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8E217-F451-436C-8806-E69CC3157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15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475F1DC-58E1-4418-BD3B-4929555BF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A673F47-703F-4572-9D44-7E9283905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49AB84A-E4F2-4172-97EC-48390BE71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12368-C952-4A30-A9E6-5CB503C79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924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46A35-60AE-44CD-BC98-6445BE1D9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0F2BA4-0734-4343-B713-4154D830B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21E5F0-CBB8-4D1A-AD46-4AEB54E81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AFF8F-66F5-48F0-BC00-06EE642C7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0FD62E-59B3-4DF6-8F0B-3503FE44E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AF056E-B8AC-43C8-9015-16289186F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932764-0D91-42E8-81F2-67AC2F28C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1A9B9-2F66-43DF-ADF2-1DD4B5B77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65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578517E-A153-40A2-A6B1-6E4094049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D9BB66E-5ADF-456D-97CA-CDA727476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FBD61F3-4D47-4C89-9097-2F1AFA52D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D8B20-9DF9-4EC5-80D6-11C933585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91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62252" y="274639"/>
            <a:ext cx="302966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259" y="274639"/>
            <a:ext cx="886457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0E9E40-1A6D-4712-93AF-8E7F85B5A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E2B0B93-9A1A-4D7C-AAB5-A80044DB7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386B97-0C78-42FA-AB60-7B27D9139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C52CF-5282-439A-8E90-ADF1D11DF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94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600200"/>
            <a:ext cx="594711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44797" y="3938589"/>
            <a:ext cx="594711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287CD75B-B02C-4BD5-9912-5D9C47EA2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7F66F4BF-0691-4D35-B81D-7BE133D91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404364C3-F234-4ED8-9DB1-79E74B9A8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B649D-BA2E-485B-9721-69AC39230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760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0415E04-F76D-40B7-AD39-9911E8200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F1594AA-5344-448E-8406-7ECE0AB8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1B27FF8-99A2-4071-B225-0673C4F4A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CFE32-0FCF-4497-9901-1A4A5A832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0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78BDC0-E0D3-4FC5-8C95-188E8C0C6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B9D99E-3749-48F5-ABC6-EAC280653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C50D0D-8FA5-4181-B62A-AF5E23A68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500C-C9AF-4D26-A4A1-E7C1CA8BA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69FC3C6-FC2C-4543-BD95-4CD820550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FD604B4-13A0-404E-B712-A86BF843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31168AF-105F-48F9-A981-46406FB6B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6E3DB-0175-4A63-8FFD-3177A2851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C8CB09C-3073-47B3-ABDF-1F2AFFE28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8ED25BE-090A-48CC-856D-B63C4E7EF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DB4121B-5FB1-4EF5-881E-FB2D525B0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2AC21-DE0D-4BD5-A23B-5D10952E8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58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23EACA9-8BBC-44C7-8140-C40F6B651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6EDC076-7635-4A36-BA23-9751E8032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C8909FF-14F4-45B1-B4AB-FEEE92A50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0EFEF-8D4D-446C-99DB-42D1914B1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B140AD-2D90-428E-8C02-A3926CEA0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4A242B-4A7D-4076-BCD1-808EE3C2F2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65D87-7008-4D83-9FC3-65E96601A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EA9A-BF0B-43B5-A90F-3B87D77B8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28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B608C2-A135-4DA0-904D-92F1C6A47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3C0484-8497-43CA-B22E-381FBE7FE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C04429-36E9-4C89-BBF0-5BB121F81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416C7-BCB2-45B3-A755-780843D6D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4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ADD101C-0455-4704-BF75-0E536B3A2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609600"/>
            <a:ext cx="114453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1D8D781-C238-4661-86F0-CB6075A05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58E4B5A-081F-431F-BF1D-1FCF7CAEC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EC7B26B-88C5-437A-89A0-D7200FBA1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BCC2624-BFC1-4569-9A7E-3A4669EFF9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DE9767A-8A86-4127-AB4B-FC4D125C3D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3" r:id="rId1"/>
    <p:sldLayoutId id="2147487434" r:id="rId2"/>
    <p:sldLayoutId id="2147487435" r:id="rId3"/>
    <p:sldLayoutId id="2147487436" r:id="rId4"/>
    <p:sldLayoutId id="2147487437" r:id="rId5"/>
    <p:sldLayoutId id="2147487438" r:id="rId6"/>
    <p:sldLayoutId id="2147487439" r:id="rId7"/>
    <p:sldLayoutId id="2147487440" r:id="rId8"/>
    <p:sldLayoutId id="2147487441" r:id="rId9"/>
    <p:sldLayoutId id="2147487442" r:id="rId10"/>
    <p:sldLayoutId id="2147487443" r:id="rId11"/>
    <p:sldLayoutId id="21474874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F9C1B47B-08DD-4A93-B098-7E9026A8E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457200"/>
            <a:ext cx="114453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A9612BD0-000A-4587-9D77-196DA1944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xmlns="" id="{8638B3DC-680E-44E6-88E4-D0E660425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xmlns="" id="{6FC30BB6-6129-409D-91BE-271F25B48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xmlns="" id="{28CB7625-E599-40CB-B10C-97917D767E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578963"/>
                </a:solidFill>
                <a:latin typeface=".VnTime" pitchFamily="34" charset="0"/>
              </a:defRPr>
            </a:lvl1pPr>
          </a:lstStyle>
          <a:p>
            <a:fld id="{16D7F138-5BB1-4D8F-BA0C-83B8418248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45" r:id="rId1"/>
    <p:sldLayoutId id="2147487446" r:id="rId2"/>
    <p:sldLayoutId id="2147487447" r:id="rId3"/>
    <p:sldLayoutId id="2147487448" r:id="rId4"/>
    <p:sldLayoutId id="2147487449" r:id="rId5"/>
    <p:sldLayoutId id="2147487450" r:id="rId6"/>
    <p:sldLayoutId id="2147487451" r:id="rId7"/>
    <p:sldLayoutId id="2147487452" r:id="rId8"/>
    <p:sldLayoutId id="2147487453" r:id="rId9"/>
    <p:sldLayoutId id="2147487454" r:id="rId10"/>
    <p:sldLayoutId id="2147487455" r:id="rId11"/>
    <p:sldLayoutId id="2147487456" r:id="rId12"/>
    <p:sldLayoutId id="2147487457" r:id="rId13"/>
    <p:sldLayoutId id="2147487458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1F8718F9-E911-427E-8C6D-2B1E76225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3259" y="274638"/>
            <a:ext cx="1211865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88F60EEC-3A3F-49B7-A4F2-C069C3FEA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59" y="1600201"/>
            <a:ext cx="121186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8CF7E19-F287-4673-9BBA-AF7E0662F9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3259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8A76BD5-3049-4873-A6A1-3F88D1504C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5225"/>
            <a:ext cx="426397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AA8D7C5-2CD3-48D7-9F05-EA859BCCE2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BB2C974F-BB34-4C56-ACE2-9E619755E9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71" r:id="rId1"/>
    <p:sldLayoutId id="2147487472" r:id="rId2"/>
    <p:sldLayoutId id="2147487473" r:id="rId3"/>
    <p:sldLayoutId id="2147487474" r:id="rId4"/>
    <p:sldLayoutId id="2147487475" r:id="rId5"/>
    <p:sldLayoutId id="2147487476" r:id="rId6"/>
    <p:sldLayoutId id="2147487477" r:id="rId7"/>
    <p:sldLayoutId id="2147487478" r:id="rId8"/>
    <p:sldLayoutId id="2147487479" r:id="rId9"/>
    <p:sldLayoutId id="2147487480" r:id="rId10"/>
    <p:sldLayoutId id="2147487481" r:id="rId11"/>
    <p:sldLayoutId id="2147487482" r:id="rId12"/>
    <p:sldLayoutId id="21474874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audio" Target="../media/audio9.wav"/><Relationship Id="rId10" Type="http://schemas.openxmlformats.org/officeDocument/2006/relationships/image" Target="../media/image10.jpeg"/><Relationship Id="rId4" Type="http://schemas.openxmlformats.org/officeDocument/2006/relationships/audio" Target="../media/audio8.wav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audio" Target="../media/audio9.wav"/><Relationship Id="rId10" Type="http://schemas.openxmlformats.org/officeDocument/2006/relationships/image" Target="../media/image7.jpeg"/><Relationship Id="rId4" Type="http://schemas.openxmlformats.org/officeDocument/2006/relationships/audio" Target="../media/audio8.wav"/><Relationship Id="rId9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9.wav"/><Relationship Id="rId10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D:\Music\nhac%20do\Ben%20cang%20que%20huong%20toi.wav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857252"/>
            <a:ext cx="737949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3"/>
          <p:cNvSpPr txBox="1">
            <a:spLocks noChangeArrowheads="1"/>
          </p:cNvSpPr>
          <p:nvPr/>
        </p:nvSpPr>
        <p:spPr bwMode="auto">
          <a:xfrm>
            <a:off x="3303587" y="1222774"/>
            <a:ext cx="7258051" cy="54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405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Toán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05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27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CÁC SỐ CÓ NĂM CHỮ 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 (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LUYỆN TẬP                    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261970"/>
      </p:ext>
    </p:extLst>
  </p:cSld>
  <p:clrMapOvr>
    <a:masterClrMapping/>
  </p:clrMapOvr>
  <p:transition spd="slow" advTm="135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xmlns="" id="{79C1818E-31D4-4AFC-84A6-01850ECE0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" y="29122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6">
            <a:extLst>
              <a:ext uri="{FF2B5EF4-FFF2-40B4-BE49-F238E27FC236}">
                <a16:creationId xmlns:a16="http://schemas.microsoft.com/office/drawing/2014/main" xmlns="" id="{AA71C33F-C0B0-49A8-8DAB-F0BA84A2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49" y="1576001"/>
            <a:ext cx="1274581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18 301; 18 302;……...;..…….;………;  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306;............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b) 32 606; 32 607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;………;……...;………;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32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611;………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altLang="en-US" sz="3600" b="1" dirty="0" smtClean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c) 92 999; 93 000; 93 001; ……….; ……..; 93 004; ………          </a:t>
            </a:r>
            <a:endParaRPr lang="en-US" altLang="en-US" sz="3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F1DC4E-553B-44F3-921F-DE97610A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267" y="1581252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646D5D5-C14E-4072-853C-F319226E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419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431304-8E7F-42FC-BF23-DFC762A9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833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D2EE362-C56F-487F-B6A4-D0C43302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931" y="1499443"/>
            <a:ext cx="2131986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873" y="4005064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93 002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ABA94B-DD4D-4630-88EE-FDD6DC91C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236354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1C4A09-E4A4-47E0-A1F3-BA118E628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849" y="233848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</a:t>
            </a:r>
            <a:r>
              <a:rPr lang="en-US" altLang="en-US" sz="3500" b="1" dirty="0" smtClean="0">
                <a:solidFill>
                  <a:srgbClr val="FF0000"/>
                </a:solidFill>
              </a:rPr>
              <a:t>610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2442C76-798B-47C8-8335-01B82B297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051" y="3169197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32 612</a:t>
            </a:r>
          </a:p>
        </p:txBody>
      </p:sp>
      <p:sp>
        <p:nvSpPr>
          <p:cNvPr id="58380" name="Text Box 34">
            <a:extLst>
              <a:ext uri="{FF2B5EF4-FFF2-40B4-BE49-F238E27FC236}">
                <a16:creationId xmlns:a16="http://schemas.microsoft.com/office/drawing/2014/main" xmlns="" id="{BE4B83B1-1E19-4EA9-89B6-054FFF62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08" y="420853"/>
            <a:ext cx="4310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</a:rPr>
              <a:t>?</a:t>
            </a:r>
            <a:r>
              <a:rPr lang="en-US" altLang="en-US" sz="36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275" y="2336892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971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93 003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93 005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xmlns="" id="{AE331F47-1DD1-4D06-8E4C-38C71CD15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" y="-31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F5B76CD5-F2CA-493A-A7BC-9A3A845F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60" y="1517434"/>
            <a:ext cx="1277789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a</a:t>
            </a:r>
            <a:r>
              <a:rPr lang="en-US" altLang="en-US" dirty="0">
                <a:solidFill>
                  <a:srgbClr val="002060"/>
                </a:solidFill>
              </a:rPr>
              <a:t>)18 000; 19 000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 ………;………;………;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   ………; </a:t>
            </a:r>
            <a:r>
              <a:rPr lang="en-US" altLang="en-US" dirty="0">
                <a:solidFill>
                  <a:srgbClr val="002060"/>
                </a:solidFill>
              </a:rPr>
              <a:t>24 000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b)</a:t>
            </a:r>
            <a:r>
              <a:rPr lang="en-US" altLang="en-US" dirty="0" smtClean="0">
                <a:solidFill>
                  <a:srgbClr val="002060"/>
                </a:solidFill>
              </a:rPr>
              <a:t>47 </a:t>
            </a:r>
            <a:r>
              <a:rPr lang="en-US" altLang="en-US" dirty="0">
                <a:solidFill>
                  <a:srgbClr val="002060"/>
                </a:solidFill>
              </a:rPr>
              <a:t>000; 47100; </a:t>
            </a:r>
            <a:r>
              <a:rPr lang="en-US" altLang="en-US" dirty="0" smtClean="0">
                <a:solidFill>
                  <a:srgbClr val="002060"/>
                </a:solidFill>
              </a:rPr>
              <a:t>47200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;………;…........;……...... 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;….………;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c) 56 300; 56 310; 56 320; ………; …………; …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……; 56 360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                            </a:t>
            </a:r>
            <a:endParaRPr lang="en-US" altLang="en-US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7B3BF75-2766-41EA-9624-126C000F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87" y="1517434"/>
            <a:ext cx="2227833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20 000 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D82CF1EF-E464-4902-AECC-F1C86E4A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1452563"/>
            <a:ext cx="247564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21 000 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xmlns="" id="{0F4276D7-E4C1-4301-BC52-DF15E70D0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1412776"/>
            <a:ext cx="2882425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22 000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xmlns="" id="{BCE7B1EE-477A-4606-9B17-E03832A8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83" y="2208791"/>
            <a:ext cx="2531777" cy="5857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23 000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xmlns="" id="{4E5C6ECD-AB70-42DB-9A90-3885E703E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315" y="2988816"/>
            <a:ext cx="223250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47 300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xmlns="" id="{9808AC1D-2603-409D-BB62-9C80C8F30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2988816"/>
            <a:ext cx="2290981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400  </a:t>
            </a:r>
            <a:endParaRPr lang="en-US" altLang="en-US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xmlns="" id="{47B99E63-C321-4450-973F-AAB700F4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390" y="2988241"/>
            <a:ext cx="2419493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47 500</a:t>
            </a:r>
            <a:r>
              <a:rPr lang="en-US" altLang="en-US" dirty="0">
                <a:solidFill>
                  <a:srgbClr val="D002C6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xmlns="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779" y="2988816"/>
            <a:ext cx="252473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47 600</a:t>
            </a:r>
            <a:endParaRPr lang="en-US" altLang="en-US" sz="2800" dirty="0">
              <a:latin typeface=".VnTime" pitchFamily="34" charset="0"/>
            </a:endParaRPr>
          </a:p>
        </p:txBody>
      </p:sp>
      <p:sp>
        <p:nvSpPr>
          <p:cNvPr id="59404" name="Text Box 34">
            <a:extLst>
              <a:ext uri="{FF2B5EF4-FFF2-40B4-BE49-F238E27FC236}">
                <a16:creationId xmlns:a16="http://schemas.microsoft.com/office/drawing/2014/main" xmlns="" id="{C18A0DB8-6760-40A5-B396-499CB9D8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7" y="273050"/>
            <a:ext cx="431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</a:rPr>
              <a:t> 3: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?</a:t>
            </a:r>
            <a:r>
              <a:rPr lang="en-US" altLang="en-US" sz="40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xmlns="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3708321"/>
            <a:ext cx="2524738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</a:rPr>
              <a:t>56 330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xmlns="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99" y="3739098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56 340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707" y="3708321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56 350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(theo mẫu)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509714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/>
                <a:gridCol w="7923899"/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887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700004" y="3098221"/>
            <a:ext cx="6384537" cy="1766459"/>
          </a:xfrm>
        </p:spPr>
        <p:txBody>
          <a:bodyPr rtlCol="0">
            <a:prstTxWarp prst="textCurveDow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987" y="1371600"/>
            <a:ext cx="2438400" cy="685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latin typeface="Adobe Caslon Pro Bold" pitchFamily="18" charset="0"/>
              </a:rPr>
              <a:t>By Tran Dung </a:t>
            </a:r>
          </a:p>
        </p:txBody>
      </p:sp>
      <p:pic>
        <p:nvPicPr>
          <p:cNvPr id="8602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7" y="4495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497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3824289"/>
            <a:ext cx="14351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6891337" y="607536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867025" y="609441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7047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50151" y="2681289"/>
            <a:ext cx="23399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7051" name="Title 1"/>
          <p:cNvSpPr txBox="1">
            <a:spLocks/>
          </p:cNvSpPr>
          <p:nvPr/>
        </p:nvSpPr>
        <p:spPr bwMode="auto">
          <a:xfrm>
            <a:off x="2873375" y="304800"/>
            <a:ext cx="7772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16 500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A. Mười sáu nghìn năm trăm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B. Mười sáu nghìn lăm trăm</a:t>
            </a:r>
            <a:r>
              <a:rPr lang="en-US" altLang="en-US" sz="4400">
                <a:solidFill>
                  <a:srgbClr val="000000"/>
                </a:solidFill>
              </a:rPr>
              <a:t/>
            </a:r>
            <a:br>
              <a:rPr lang="en-US" altLang="en-US" sz="4400">
                <a:solidFill>
                  <a:srgbClr val="000000"/>
                </a:solidFill>
              </a:rPr>
            </a:br>
            <a:endParaRPr lang="en-US" altLang="en-US" sz="44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706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3692188" y="0"/>
            <a:ext cx="9145587" cy="6815138"/>
            <a:chOff x="0" y="27709"/>
            <a:chExt cx="9145045" cy="6814415"/>
          </a:xfrm>
        </p:grpSpPr>
        <p:grpSp>
          <p:nvGrpSpPr>
            <p:cNvPr id="87054" name="Group 4"/>
            <p:cNvGrpSpPr>
              <a:grpSpLocks/>
            </p:cNvGrpSpPr>
            <p:nvPr/>
          </p:nvGrpSpPr>
          <p:grpSpPr bwMode="auto"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7057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>
                <a:fillRect/>
              </a:stretch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8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9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0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055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453" y="3415075"/>
              <a:ext cx="2438255" cy="734935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9567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1.02483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4416425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7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069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4972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104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8073" name="Title 1"/>
          <p:cNvSpPr txBox="1">
            <a:spLocks/>
          </p:cNvSpPr>
          <p:nvPr/>
        </p:nvSpPr>
        <p:spPr bwMode="auto">
          <a:xfrm>
            <a:off x="1703387" y="304800"/>
            <a:ext cx="9296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62 007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8081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304588" y="0"/>
            <a:ext cx="12188825" cy="6858000"/>
            <a:chOff x="2463990" y="-312219"/>
            <a:chExt cx="12188226" cy="6857999"/>
          </a:xfrm>
        </p:grpSpPr>
        <p:grpSp>
          <p:nvGrpSpPr>
            <p:cNvPr id="88076" name="Group 2"/>
            <p:cNvGrpSpPr>
              <a:grpSpLocks/>
            </p:cNvGrpSpPr>
            <p:nvPr/>
          </p:nvGrpSpPr>
          <p:grpSpPr bwMode="auto"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88078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654" y="79894"/>
                <a:ext cx="3070074" cy="343217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prstClr val="white"/>
                    </a:solidFill>
                  </a:rPr>
                  <a:t>Dragon bridge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>
                    <a:solidFill>
                      <a:prstClr val="white"/>
                    </a:solidFill>
                  </a:rPr>
                  <a:t>Danang Vietnam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8077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57799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6" y="4084638"/>
            <a:ext cx="17160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3101975"/>
            <a:ext cx="1041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2" name="Group 3"/>
          <p:cNvGrpSpPr>
            <a:grpSpLocks/>
          </p:cNvGrpSpPr>
          <p:nvPr/>
        </p:nvGrpSpPr>
        <p:grpSpPr bwMode="auto">
          <a:xfrm>
            <a:off x="7693026" y="3111500"/>
            <a:ext cx="2389187" cy="3195638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077200" y="3522663"/>
            <a:ext cx="1636712" cy="237331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9094" name="Group 10"/>
          <p:cNvGrpSpPr>
            <a:grpSpLocks/>
          </p:cNvGrpSpPr>
          <p:nvPr/>
        </p:nvGrpSpPr>
        <p:grpSpPr bwMode="auto">
          <a:xfrm>
            <a:off x="3733801" y="3101975"/>
            <a:ext cx="2390775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17975" y="3511551"/>
            <a:ext cx="1638300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733801" y="2370139"/>
            <a:ext cx="23907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pic>
        <p:nvPicPr>
          <p:cNvPr id="89097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3402013"/>
            <a:ext cx="9032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4745038"/>
            <a:ext cx="48910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itle 1"/>
          <p:cNvSpPr txBox="1">
            <a:spLocks/>
          </p:cNvSpPr>
          <p:nvPr/>
        </p:nvSpPr>
        <p:spPr bwMode="auto">
          <a:xfrm>
            <a:off x="3021013" y="152401"/>
            <a:ext cx="8664575" cy="2212975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62 070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bẩy mươi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mươi hai nghìn không trăm bảy mươi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 b="1">
              <a:solidFill>
                <a:srgbClr val="002060"/>
              </a:solidFill>
            </a:endParaRP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708901" y="2381250"/>
            <a:ext cx="2357437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910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500100" y="0"/>
            <a:ext cx="11547475" cy="6942138"/>
            <a:chOff x="9179169" y="0"/>
            <a:chExt cx="11547232" cy="6942420"/>
          </a:xfrm>
        </p:grpSpPr>
        <p:pic>
          <p:nvPicPr>
            <p:cNvPr id="89103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557" y="457219"/>
              <a:ext cx="3124134" cy="190825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24953362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7" y="3890964"/>
            <a:ext cx="19875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7761287" y="2963864"/>
            <a:ext cx="2389188" cy="3195637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145463" y="3375026"/>
            <a:ext cx="1636713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117" name="Group 10"/>
          <p:cNvGrpSpPr>
            <a:grpSpLocks/>
          </p:cNvGrpSpPr>
          <p:nvPr/>
        </p:nvGrpSpPr>
        <p:grpSpPr bwMode="auto">
          <a:xfrm>
            <a:off x="3802062" y="2954338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86238" y="3363913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77162" y="2233613"/>
            <a:ext cx="2395538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817937" y="2222500"/>
            <a:ext cx="2357438" cy="73183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90121" name="Title 1"/>
          <p:cNvSpPr txBox="1">
            <a:spLocks/>
          </p:cNvSpPr>
          <p:nvPr/>
        </p:nvSpPr>
        <p:spPr bwMode="auto">
          <a:xfrm>
            <a:off x="2008187" y="304800"/>
            <a:ext cx="8637588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71 010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một nghìn không trăm mười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mốt nghìn không trăm mười</a:t>
            </a:r>
          </a:p>
        </p:txBody>
      </p:sp>
      <p:pic>
        <p:nvPicPr>
          <p:cNvPr id="90122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913438"/>
            <a:ext cx="3219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0129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1304587" y="-23813"/>
            <a:ext cx="9398000" cy="6858001"/>
            <a:chOff x="-253389" y="1"/>
            <a:chExt cx="9397390" cy="6858000"/>
          </a:xfrm>
        </p:grpSpPr>
        <p:pic>
          <p:nvPicPr>
            <p:cNvPr id="90125" name="Picture 4" descr="D:\pp game\doraemon\1521687812415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6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001" y="193677"/>
              <a:ext cx="3765306" cy="1651000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>
                  <a:solidFill>
                    <a:prstClr val="black"/>
                  </a:solidFill>
                </a:rPr>
                <a:t>Ba Na Hills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90127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93286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048125"/>
            <a:ext cx="17176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4462" y="4038600"/>
            <a:ext cx="17859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142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32688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91146" name="Title 1"/>
          <p:cNvSpPr txBox="1">
            <a:spLocks/>
          </p:cNvSpPr>
          <p:nvPr/>
        </p:nvSpPr>
        <p:spPr bwMode="auto">
          <a:xfrm>
            <a:off x="2922588" y="304800"/>
            <a:ext cx="8647113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71 001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mốt nghìn không trăm linh một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một nghìn không trăm linh một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1154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617575" y="0"/>
            <a:ext cx="10134600" cy="6858000"/>
            <a:chOff x="9680602" y="845813"/>
            <a:chExt cx="8448402" cy="5410123"/>
          </a:xfrm>
        </p:grpSpPr>
        <p:pic>
          <p:nvPicPr>
            <p:cNvPr id="911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1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05" y="979814"/>
              <a:ext cx="4390946" cy="1810888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4510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5987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92163" name="Picture 3" descr="D:\background\character\58c110d88eb6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7" y="4267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wavAudioFile r:embed="rId1" name="B22FB65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793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>
            <a:extLst>
              <a:ext uri="{FF2B5EF4-FFF2-40B4-BE49-F238E27FC236}">
                <a16:creationId xmlns:a16="http://schemas.microsoft.com/office/drawing/2014/main" xmlns="" id="{5D664CF9-309E-4052-A6B3-5B47AA734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7" name="Text Box 10">
            <a:extLst>
              <a:ext uri="{FF2B5EF4-FFF2-40B4-BE49-F238E27FC236}">
                <a16:creationId xmlns:a16="http://schemas.microsoft.com/office/drawing/2014/main" xmlns="" id="{9DEB1B86-7C92-4C91-A5E7-FAC975A4D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8" name="Text Box 11">
            <a:extLst>
              <a:ext uri="{FF2B5EF4-FFF2-40B4-BE49-F238E27FC236}">
                <a16:creationId xmlns:a16="http://schemas.microsoft.com/office/drawing/2014/main" xmlns="" id="{669719E6-BE47-4EB3-9D27-CA2F3CE0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430" y="41314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:a16="http://schemas.microsoft.com/office/drawing/2014/main" xmlns="" id="{CF118744-4B08-444B-B520-6DE94536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157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7112" name="Picture 2" descr="15">
            <a:extLst>
              <a:ext uri="{FF2B5EF4-FFF2-40B4-BE49-F238E27FC236}">
                <a16:creationId xmlns:a16="http://schemas.microsoft.com/office/drawing/2014/main" xmlns="" id="{67FD38CD-F0B4-4E80-8100-63CF27ED14BB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7113" name="Picture 2" descr="15">
            <a:extLst>
              <a:ext uri="{FF2B5EF4-FFF2-40B4-BE49-F238E27FC236}">
                <a16:creationId xmlns:a16="http://schemas.microsoft.com/office/drawing/2014/main" xmlns="" id="{B72024DA-0B00-49B3-AB29-8C9061275827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7114" name="WordArt 23">
            <a:extLst>
              <a:ext uri="{FF2B5EF4-FFF2-40B4-BE49-F238E27FC236}">
                <a16:creationId xmlns:a16="http://schemas.microsoft.com/office/drawing/2014/main" xmlns="" id="{38A48126-3626-4AE8-93FB-0812F07DA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8376" y="219295"/>
            <a:ext cx="601725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7115" name="Text Box 81">
            <a:extLst>
              <a:ext uri="{FF2B5EF4-FFF2-40B4-BE49-F238E27FC236}">
                <a16:creationId xmlns:a16="http://schemas.microsoft.com/office/drawing/2014/main" xmlns="" id="{713C53BE-3C15-48AE-A5C1-A308A7A4F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09" y="1412776"/>
            <a:ext cx="129887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7116" name="Text Box 81">
            <a:extLst>
              <a:ext uri="{FF2B5EF4-FFF2-40B4-BE49-F238E27FC236}">
                <a16:creationId xmlns:a16="http://schemas.microsoft.com/office/drawing/2014/main" xmlns="" id="{5613AEC4-0F2A-4FA8-923F-DC3C8D45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094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33 214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xmlns="" id="{3407A0E8-D83D-4650-BD54-B2F888A8E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672" y="4576166"/>
            <a:ext cx="1145475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7118" name="Text Box 81">
            <a:extLst>
              <a:ext uri="{FF2B5EF4-FFF2-40B4-BE49-F238E27FC236}">
                <a16:creationId xmlns:a16="http://schemas.microsoft.com/office/drawing/2014/main" xmlns="" id="{929FD31E-EE06-40EF-A08E-A751B2704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50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33 124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9" name="Text Box 81">
            <a:extLst>
              <a:ext uri="{FF2B5EF4-FFF2-40B4-BE49-F238E27FC236}">
                <a16:creationId xmlns:a16="http://schemas.microsoft.com/office/drawing/2014/main" xmlns="" id="{485D30D8-9DD4-4194-BC93-05CF7499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874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31 234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041401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/>
                <a:gridCol w="7923899"/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20" name="Text Box 240"/>
          <p:cNvSpPr txBox="1">
            <a:spLocks noChangeArrowheads="1"/>
          </p:cNvSpPr>
          <p:nvPr/>
        </p:nvSpPr>
        <p:spPr bwMode="auto">
          <a:xfrm>
            <a:off x="3455987" y="2592388"/>
            <a:ext cx="6254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 nghìn năm trăm</a:t>
            </a:r>
          </a:p>
        </p:txBody>
      </p:sp>
      <p:sp>
        <p:nvSpPr>
          <p:cNvPr id="123121" name="Text Box 241"/>
          <p:cNvSpPr txBox="1">
            <a:spLocks noChangeArrowheads="1"/>
          </p:cNvSpPr>
          <p:nvPr/>
        </p:nvSpPr>
        <p:spPr bwMode="auto">
          <a:xfrm>
            <a:off x="3455988" y="3343275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linh bảy</a:t>
            </a:r>
          </a:p>
        </p:txBody>
      </p:sp>
      <p:sp>
        <p:nvSpPr>
          <p:cNvPr id="123122" name="Text Box 242"/>
          <p:cNvSpPr txBox="1">
            <a:spLocks noChangeArrowheads="1"/>
          </p:cNvSpPr>
          <p:nvPr/>
        </p:nvSpPr>
        <p:spPr bwMode="auto">
          <a:xfrm>
            <a:off x="3482976" y="4043363"/>
            <a:ext cx="7400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bảy mươi</a:t>
            </a:r>
          </a:p>
        </p:txBody>
      </p:sp>
      <p:sp>
        <p:nvSpPr>
          <p:cNvPr id="123123" name="Text Box 243"/>
          <p:cNvSpPr txBox="1">
            <a:spLocks noChangeArrowheads="1"/>
          </p:cNvSpPr>
          <p:nvPr/>
        </p:nvSpPr>
        <p:spPr bwMode="auto">
          <a:xfrm>
            <a:off x="3482976" y="4710113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mười</a:t>
            </a:r>
          </a:p>
        </p:txBody>
      </p:sp>
      <p:sp>
        <p:nvSpPr>
          <p:cNvPr id="123124" name="Text Box 244"/>
          <p:cNvSpPr txBox="1">
            <a:spLocks noChangeArrowheads="1"/>
          </p:cNvSpPr>
          <p:nvPr/>
        </p:nvSpPr>
        <p:spPr bwMode="auto">
          <a:xfrm>
            <a:off x="3482975" y="5462588"/>
            <a:ext cx="7556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linh một</a:t>
            </a:r>
          </a:p>
        </p:txBody>
      </p:sp>
    </p:spTree>
    <p:extLst>
      <p:ext uri="{BB962C8B-B14F-4D97-AF65-F5344CB8AC3E}">
        <p14:creationId xmlns:p14="http://schemas.microsoft.com/office/powerpoint/2010/main" val="24305613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3120" grpId="0"/>
      <p:bldP spid="123121" grpId="0"/>
      <p:bldP spid="123122" grpId="0"/>
      <p:bldP spid="123123" grpId="0"/>
      <p:bldP spid="1231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49248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/>
                <a:gridCol w="1912117"/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52013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31997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/>
                <a:gridCol w="1912117"/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87 105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87 001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87 500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531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9">
            <a:extLst>
              <a:ext uri="{FF2B5EF4-FFF2-40B4-BE49-F238E27FC236}">
                <a16:creationId xmlns:a16="http://schemas.microsoft.com/office/drawing/2014/main" xmlns="" id="{3725A795-7404-4B93-A6C6-7ECF5487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7" name="Text Box 10">
            <a:extLst>
              <a:ext uri="{FF2B5EF4-FFF2-40B4-BE49-F238E27FC236}">
                <a16:creationId xmlns:a16="http://schemas.microsoft.com/office/drawing/2014/main" xmlns="" id="{B46C6FC3-E3D8-4F3B-9C58-390C91B9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9" name="Text Box 12">
            <a:extLst>
              <a:ext uri="{FF2B5EF4-FFF2-40B4-BE49-F238E27FC236}">
                <a16:creationId xmlns:a16="http://schemas.microsoft.com/office/drawing/2014/main" xmlns="" id="{10C0B2B5-5830-4111-82EB-11090602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5330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0" name="Text Box 13">
            <a:extLst>
              <a:ext uri="{FF2B5EF4-FFF2-40B4-BE49-F238E27FC236}">
                <a16:creationId xmlns:a16="http://schemas.microsoft.com/office/drawing/2014/main" xmlns="" id="{D763D45C-EFD4-4D7C-B049-C0FA3ED8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862" y="42838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1" name="Text Box 14">
            <a:extLst>
              <a:ext uri="{FF2B5EF4-FFF2-40B4-BE49-F238E27FC236}">
                <a16:creationId xmlns:a16="http://schemas.microsoft.com/office/drawing/2014/main" xmlns="" id="{E66BB37C-863F-4966-ADCB-39E94B42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770" y="43155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67592" name="Picture 2" descr="15">
            <a:extLst>
              <a:ext uri="{FF2B5EF4-FFF2-40B4-BE49-F238E27FC236}">
                <a16:creationId xmlns:a16="http://schemas.microsoft.com/office/drawing/2014/main" xmlns="" id="{8E0AF6DF-FA2D-402A-9A03-8BDCE8991031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67593" name="Picture 2" descr="15">
            <a:extLst>
              <a:ext uri="{FF2B5EF4-FFF2-40B4-BE49-F238E27FC236}">
                <a16:creationId xmlns:a16="http://schemas.microsoft.com/office/drawing/2014/main" xmlns="" id="{1B373426-8EE8-4B77-ADFE-12B37E70BCB2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67594" name="WordArt 23">
            <a:extLst>
              <a:ext uri="{FF2B5EF4-FFF2-40B4-BE49-F238E27FC236}">
                <a16:creationId xmlns:a16="http://schemas.microsoft.com/office/drawing/2014/main" xmlns="" id="{F476CDE3-0FE0-4E5E-BE2B-FB25E06A8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7338" y="717550"/>
            <a:ext cx="9331235" cy="1133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AI LÀ NGƯỜI CHIẾN THẮNG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7595" name="Text Box 81">
            <a:extLst>
              <a:ext uri="{FF2B5EF4-FFF2-40B4-BE49-F238E27FC236}">
                <a16:creationId xmlns:a16="http://schemas.microsoft.com/office/drawing/2014/main" xmlns="" id="{DA2AE138-FA30-44E1-804C-3B8308D6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45" y="2060848"/>
            <a:ext cx="88280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7596" name="Text Box 81">
            <a:extLst>
              <a:ext uri="{FF2B5EF4-FFF2-40B4-BE49-F238E27FC236}">
                <a16:creationId xmlns:a16="http://schemas.microsoft.com/office/drawing/2014/main" xmlns="" id="{557BC021-F631-4EC3-8FB2-75E0FA3A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68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60 500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xmlns="" id="{A4623190-6A1F-4A8D-B31F-D57E93BC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782" y="4587404"/>
            <a:ext cx="947677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7598" name="Text Box 81">
            <a:extLst>
              <a:ext uri="{FF2B5EF4-FFF2-40B4-BE49-F238E27FC236}">
                <a16:creationId xmlns:a16="http://schemas.microsoft.com/office/drawing/2014/main" xmlns="" id="{EC796AC8-D3ED-4B0E-AEB1-498EAAE4A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724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60 050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9" name="Text Box 81">
            <a:extLst>
              <a:ext uri="{FF2B5EF4-FFF2-40B4-BE49-F238E27FC236}">
                <a16:creationId xmlns:a16="http://schemas.microsoft.com/office/drawing/2014/main" xmlns="" id="{FABC6351-4573-4AD5-A4ED-BB05CA2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048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65 000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0" name="Text Box 81">
            <a:extLst>
              <a:ext uri="{FF2B5EF4-FFF2-40B4-BE49-F238E27FC236}">
                <a16:creationId xmlns:a16="http://schemas.microsoft.com/office/drawing/2014/main" xmlns="" id="{9C3D12C2-CE35-4215-A19F-60B6BC29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515" y="71438"/>
            <a:ext cx="2008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11">
            <a:extLst>
              <a:ext uri="{FF2B5EF4-FFF2-40B4-BE49-F238E27FC236}">
                <a16:creationId xmlns:a16="http://schemas.microsoft.com/office/drawing/2014/main" xmlns="" id="{CBAEE6B0-8D00-43AE-85E4-4CA0936B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43" y="35787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7" name="Text Box 12">
            <a:extLst>
              <a:ext uri="{FF2B5EF4-FFF2-40B4-BE49-F238E27FC236}">
                <a16:creationId xmlns:a16="http://schemas.microsoft.com/office/drawing/2014/main" xmlns="" id="{FDA58F9E-F849-4B17-9C17-D204BFE1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70" y="46455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8" name="Text Box 13">
            <a:extLst>
              <a:ext uri="{FF2B5EF4-FFF2-40B4-BE49-F238E27FC236}">
                <a16:creationId xmlns:a16="http://schemas.microsoft.com/office/drawing/2014/main" xmlns="" id="{A2F0DF6E-6B88-4896-916D-07983AEAC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702" y="37311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9" name="Text Box 14">
            <a:extLst>
              <a:ext uri="{FF2B5EF4-FFF2-40B4-BE49-F238E27FC236}">
                <a16:creationId xmlns:a16="http://schemas.microsoft.com/office/drawing/2014/main" xmlns="" id="{75639558-C858-458A-902F-DFF8C9F1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610" y="37628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43" name="Text Box 81">
            <a:extLst>
              <a:ext uri="{FF2B5EF4-FFF2-40B4-BE49-F238E27FC236}">
                <a16:creationId xmlns:a16="http://schemas.microsoft.com/office/drawing/2014/main" xmlns="" id="{03408657-F2AC-4E6C-8988-BBCE0A94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174" y="947738"/>
            <a:ext cx="50449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87 001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xmlns="" id="{C2C0C07E-A1B0-4656-A638-F3363BBC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4" y="1924696"/>
            <a:ext cx="832146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9645" name="Text Box 81">
            <a:extLst>
              <a:ext uri="{FF2B5EF4-FFF2-40B4-BE49-F238E27FC236}">
                <a16:creationId xmlns:a16="http://schemas.microsoft.com/office/drawing/2014/main" xmlns="" id="{D171BDA0-7F42-4180-938C-55E2D0D1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51" y="1925938"/>
            <a:ext cx="12636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7" name="Text Box 81">
            <a:extLst>
              <a:ext uri="{FF2B5EF4-FFF2-40B4-BE49-F238E27FC236}">
                <a16:creationId xmlns:a16="http://schemas.microsoft.com/office/drawing/2014/main" xmlns="" id="{7B9F5068-9046-4064-8E80-1C371EE8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90" y="3255690"/>
            <a:ext cx="86594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8" name="Text Box 81">
            <a:extLst>
              <a:ext uri="{FF2B5EF4-FFF2-40B4-BE49-F238E27FC236}">
                <a16:creationId xmlns:a16="http://schemas.microsoft.com/office/drawing/2014/main" xmlns="" id="{FFCEB097-45E2-46C6-9BC9-7D20E700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1" y="4828902"/>
            <a:ext cx="55111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11">
            <a:extLst>
              <a:ext uri="{FF2B5EF4-FFF2-40B4-BE49-F238E27FC236}">
                <a16:creationId xmlns:a16="http://schemas.microsoft.com/office/drawing/2014/main" xmlns="" id="{0E973725-593E-44E2-B460-A6D5A358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028" y="3458591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5" name="Text Box 12">
            <a:extLst>
              <a:ext uri="{FF2B5EF4-FFF2-40B4-BE49-F238E27FC236}">
                <a16:creationId xmlns:a16="http://schemas.microsoft.com/office/drawing/2014/main" xmlns="" id="{5AB315DB-3D3F-411F-9259-EBDC3D3FD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755" y="45253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6" name="Text Box 13">
            <a:extLst>
              <a:ext uri="{FF2B5EF4-FFF2-40B4-BE49-F238E27FC236}">
                <a16:creationId xmlns:a16="http://schemas.microsoft.com/office/drawing/2014/main" xmlns="" id="{36315473-D44B-430C-88DA-C9DCA4F3D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286" y="36109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7" name="Text Box 14">
            <a:extLst>
              <a:ext uri="{FF2B5EF4-FFF2-40B4-BE49-F238E27FC236}">
                <a16:creationId xmlns:a16="http://schemas.microsoft.com/office/drawing/2014/main" xmlns="" id="{9322F0D7-E54E-42E4-B04B-A8B0BC59C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95" y="364274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91" name="Text Box 81">
            <a:extLst>
              <a:ext uri="{FF2B5EF4-FFF2-40B4-BE49-F238E27FC236}">
                <a16:creationId xmlns:a16="http://schemas.microsoft.com/office/drawing/2014/main" xmlns="" id="{F4E01C89-79C8-432D-9C50-68118793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78" y="1162351"/>
            <a:ext cx="8584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68 000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xmlns="" id="{481F2144-D068-47BA-BF5A-FACA97EB8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4" y="3674592"/>
            <a:ext cx="834724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>
              <a:latin typeface="Times New Roman" panose="02020603050405020304" pitchFamily="18" charset="0"/>
            </a:endParaRPr>
          </a:p>
        </p:txBody>
      </p:sp>
      <p:sp>
        <p:nvSpPr>
          <p:cNvPr id="71693" name="Text Box 81">
            <a:extLst>
              <a:ext uri="{FF2B5EF4-FFF2-40B4-BE49-F238E27FC236}">
                <a16:creationId xmlns:a16="http://schemas.microsoft.com/office/drawing/2014/main" xmlns="" id="{31DF807C-B52B-4BD5-9A44-BC498D899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35" y="2052067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68 001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5" name="Text Box 81">
            <a:extLst>
              <a:ext uri="{FF2B5EF4-FFF2-40B4-BE49-F238E27FC236}">
                <a16:creationId xmlns:a16="http://schemas.microsoft.com/office/drawing/2014/main" xmlns="" id="{6F663993-557F-4B9F-B986-3B796ED22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815" y="2923605"/>
            <a:ext cx="2818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68 100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6" name="Text Box 81">
            <a:extLst>
              <a:ext uri="{FF2B5EF4-FFF2-40B4-BE49-F238E27FC236}">
                <a16:creationId xmlns:a16="http://schemas.microsoft.com/office/drawing/2014/main" xmlns="" id="{8970DB7A-98D3-4F61-B6A0-2A1C8DC9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959" y="3725292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69 000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33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6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Ben cang que huong t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8" y="5867400"/>
            <a:ext cx="4488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WordArt 10"/>
          <p:cNvSpPr>
            <a:spLocks noChangeArrowheads="1" noChangeShapeType="1" noTextEdit="1"/>
          </p:cNvSpPr>
          <p:nvPr/>
        </p:nvSpPr>
        <p:spPr bwMode="auto">
          <a:xfrm>
            <a:off x="1458727" y="1447800"/>
            <a:ext cx="9874462" cy="4495800"/>
          </a:xfrm>
          <a:prstGeom prst="rect">
            <a:avLst/>
          </a:prstGeom>
        </p:spPr>
        <p:txBody>
          <a:bodyPr wrap="none" lIns="130064" tIns="65032" rIns="130064" bIns="6503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556658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98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">
            <a:extLst>
              <a:ext uri="{FF2B5EF4-FFF2-40B4-BE49-F238E27FC236}">
                <a16:creationId xmlns:a16="http://schemas.microsoft.com/office/drawing/2014/main" xmlns="" id="{EC1BF7B3-F223-4895-A48C-20BB5C42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5" name="Text Box 10">
            <a:extLst>
              <a:ext uri="{FF2B5EF4-FFF2-40B4-BE49-F238E27FC236}">
                <a16:creationId xmlns:a16="http://schemas.microsoft.com/office/drawing/2014/main" xmlns="" id="{91AFCE40-89E1-468E-B16A-872E43DD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6" name="Text Box 11">
            <a:extLst>
              <a:ext uri="{FF2B5EF4-FFF2-40B4-BE49-F238E27FC236}">
                <a16:creationId xmlns:a16="http://schemas.microsoft.com/office/drawing/2014/main" xmlns="" id="{C8FBB917-F3E3-4ED8-AA4E-CB4617A1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249" y="40391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8" name="Text Box 13">
            <a:extLst>
              <a:ext uri="{FF2B5EF4-FFF2-40B4-BE49-F238E27FC236}">
                <a16:creationId xmlns:a16="http://schemas.microsoft.com/office/drawing/2014/main" xmlns="" id="{1D002A3E-2BB9-44B4-A2C7-9BDED79C4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08" y="41915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9" name="Text Box 14">
            <a:extLst>
              <a:ext uri="{FF2B5EF4-FFF2-40B4-BE49-F238E27FC236}">
                <a16:creationId xmlns:a16="http://schemas.microsoft.com/office/drawing/2014/main" xmlns="" id="{EF3611AD-2F62-415B-A3C0-3795AB78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17" y="422329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9160" name="Picture 2" descr="15">
            <a:extLst>
              <a:ext uri="{FF2B5EF4-FFF2-40B4-BE49-F238E27FC236}">
                <a16:creationId xmlns:a16="http://schemas.microsoft.com/office/drawing/2014/main" xmlns="" id="{67C2F303-D15C-4F4C-A5BE-E00FB88E8DB9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9161" name="Picture 2" descr="15">
            <a:extLst>
              <a:ext uri="{FF2B5EF4-FFF2-40B4-BE49-F238E27FC236}">
                <a16:creationId xmlns:a16="http://schemas.microsoft.com/office/drawing/2014/main" xmlns="" id="{56CEA016-8A87-48EE-A3ED-848C1449EDF0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9162" name="WordArt 23">
            <a:extLst>
              <a:ext uri="{FF2B5EF4-FFF2-40B4-BE49-F238E27FC236}">
                <a16:creationId xmlns:a16="http://schemas.microsoft.com/office/drawing/2014/main" xmlns="" id="{12FF34F4-1892-4A38-B670-3C6A662FF6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9595" y="116633"/>
            <a:ext cx="6134609" cy="8834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9163" name="Text Box 81">
            <a:extLst>
              <a:ext uri="{FF2B5EF4-FFF2-40B4-BE49-F238E27FC236}">
                <a16:creationId xmlns:a16="http://schemas.microsoft.com/office/drawing/2014/main" xmlns="" id="{3B6B7EAB-F32D-412E-9252-257B5E3C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632" y="1474788"/>
            <a:ext cx="4929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89 371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9164" name="Text Box 81">
            <a:extLst>
              <a:ext uri="{FF2B5EF4-FFF2-40B4-BE49-F238E27FC236}">
                <a16:creationId xmlns:a16="http://schemas.microsoft.com/office/drawing/2014/main" xmlns="" id="{484EC88E-2E50-4B95-943D-6D4D7B0C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2692947"/>
            <a:ext cx="85529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Tám mươi chín nghìn ba trăm bảy mươi một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xmlns="" id="{CB54EBCC-0509-442A-973B-003E518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67" y="3356992"/>
            <a:ext cx="864096" cy="7858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9166" name="Text Box 81">
            <a:extLst>
              <a:ext uri="{FF2B5EF4-FFF2-40B4-BE49-F238E27FC236}">
                <a16:creationId xmlns:a16="http://schemas.microsoft.com/office/drawing/2014/main" xmlns="" id="{133A548B-6157-47F5-BDE1-BD0A30BB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3458122"/>
            <a:ext cx="86330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7" name="Text Box 81">
            <a:extLst>
              <a:ext uri="{FF2B5EF4-FFF2-40B4-BE49-F238E27FC236}">
                <a16:creationId xmlns:a16="http://schemas.microsoft.com/office/drawing/2014/main" xmlns="" id="{97E2EF04-546B-4815-B4E5-4E4D7A1DC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03" y="4320136"/>
            <a:ext cx="6488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70D1E074-9793-4C9D-A185-3D170F42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27" y="2672338"/>
            <a:ext cx="13465175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6083" y="548680"/>
            <a:ext cx="95770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Thứ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ngày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24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tháng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3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2022</a:t>
            </a:r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     </a:t>
            </a:r>
          </a:p>
          <a:p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Toán</a:t>
            </a:r>
            <a:endParaRPr lang="en-US" sz="4400" dirty="0"/>
          </a:p>
        </p:txBody>
      </p:sp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3C2D1079-388C-4421-95DC-0D247186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0928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và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số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xmlns="" id="{78E944BB-223E-4714-B5CB-696CBAA74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6107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</a:rPr>
              <a:t>HOẠT ĐỘNG 1</a:t>
            </a:r>
            <a:endParaRPr lang="en-US" altLang="en-US" sz="8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xmlns="" id="{8C31422A-2D0D-4E35-9808-5C37630F5374}"/>
              </a:ext>
            </a:extLst>
          </p:cNvPr>
          <p:cNvGraphicFramePr>
            <a:graphicFrameLocks noGrp="1"/>
          </p:cNvGraphicFramePr>
          <p:nvPr/>
        </p:nvGraphicFramePr>
        <p:xfrm>
          <a:off x="224420" y="228600"/>
          <a:ext cx="13016336" cy="6324602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389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128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768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Viết số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Đọc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nghìn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nghìn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Đơn vị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1590" name="Rectangle 86">
            <a:extLst>
              <a:ext uri="{FF2B5EF4-FFF2-40B4-BE49-F238E27FC236}">
                <a16:creationId xmlns:a16="http://schemas.microsoft.com/office/drawing/2014/main" xmlns="" id="{849B70AD-52A7-4483-A919-CA984540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7244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32 050</a:t>
            </a:r>
          </a:p>
        </p:txBody>
      </p:sp>
      <p:sp>
        <p:nvSpPr>
          <p:cNvPr id="21591" name="Rectangle 87">
            <a:extLst>
              <a:ext uri="{FF2B5EF4-FFF2-40B4-BE49-F238E27FC236}">
                <a16:creationId xmlns:a16="http://schemas.microsoft.com/office/drawing/2014/main" xmlns="" id="{C03FD221-FAFF-4B23-A00D-D54719A76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01955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1592" name="Rectangle 88">
            <a:extLst>
              <a:ext uri="{FF2B5EF4-FFF2-40B4-BE49-F238E27FC236}">
                <a16:creationId xmlns:a16="http://schemas.microsoft.com/office/drawing/2014/main" xmlns="" id="{B64334BC-E7CE-469D-96F2-5C76F6D00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726" y="2870201"/>
            <a:ext cx="18771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32 500</a:t>
            </a:r>
          </a:p>
        </p:txBody>
      </p:sp>
      <p:sp>
        <p:nvSpPr>
          <p:cNvPr id="21593" name="Rectangle 89">
            <a:extLst>
              <a:ext uri="{FF2B5EF4-FFF2-40B4-BE49-F238E27FC236}">
                <a16:creationId xmlns:a16="http://schemas.microsoft.com/office/drawing/2014/main" xmlns="" id="{F9C3B6AA-F5F1-4CC8-82DD-6E75BE59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3505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D002C6"/>
                </a:solidFill>
                <a:latin typeface="Arial" panose="020B0604020202020204" pitchFamily="34" charset="0"/>
              </a:rPr>
              <a:t>32 560</a:t>
            </a:r>
          </a:p>
        </p:txBody>
      </p:sp>
      <p:sp>
        <p:nvSpPr>
          <p:cNvPr id="21594" name="Rectangle 90">
            <a:extLst>
              <a:ext uri="{FF2B5EF4-FFF2-40B4-BE49-F238E27FC236}">
                <a16:creationId xmlns:a16="http://schemas.microsoft.com/office/drawing/2014/main" xmlns="" id="{74946507-9360-44B1-BC3F-7B008B17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114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32 505</a:t>
            </a:r>
          </a:p>
        </p:txBody>
      </p:sp>
      <p:sp>
        <p:nvSpPr>
          <p:cNvPr id="21595" name="Rectangle 91">
            <a:extLst>
              <a:ext uri="{FF2B5EF4-FFF2-40B4-BE49-F238E27FC236}">
                <a16:creationId xmlns:a16="http://schemas.microsoft.com/office/drawing/2014/main" xmlns="" id="{76FB5F0D-9324-4A5B-8680-EFDA149AF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220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32 000</a:t>
            </a:r>
          </a:p>
        </p:txBody>
      </p:sp>
      <p:sp>
        <p:nvSpPr>
          <p:cNvPr id="21596" name="Rectangle 92">
            <a:extLst>
              <a:ext uri="{FF2B5EF4-FFF2-40B4-BE49-F238E27FC236}">
                <a16:creationId xmlns:a16="http://schemas.microsoft.com/office/drawing/2014/main" xmlns="" id="{D32A21B1-B179-4260-8A34-7E7732D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541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30 050</a:t>
            </a:r>
          </a:p>
        </p:txBody>
      </p:sp>
      <p:sp>
        <p:nvSpPr>
          <p:cNvPr id="21597" name="Rectangle 93">
            <a:extLst>
              <a:ext uri="{FF2B5EF4-FFF2-40B4-BE49-F238E27FC236}">
                <a16:creationId xmlns:a16="http://schemas.microsoft.com/office/drawing/2014/main" xmlns="" id="{890E2F28-51CE-4415-A299-FC84F7A6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50" y="601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30 005</a:t>
            </a:r>
          </a:p>
        </p:txBody>
      </p:sp>
      <p:sp>
        <p:nvSpPr>
          <p:cNvPr id="21598" name="Rectangle 94">
            <a:extLst>
              <a:ext uri="{FF2B5EF4-FFF2-40B4-BE49-F238E27FC236}">
                <a16:creationId xmlns:a16="http://schemas.microsoft.com/office/drawing/2014/main" xmlns="" id="{4268A1B7-4229-421D-88BA-7801A02CD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743201"/>
            <a:ext cx="43761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99" name="Rectangle 95">
            <a:extLst>
              <a:ext uri="{FF2B5EF4-FFF2-40B4-BE49-F238E27FC236}">
                <a16:creationId xmlns:a16="http://schemas.microsoft.com/office/drawing/2014/main" xmlns="" id="{A1EA05FC-727B-4BBD-A310-EC9EDA50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339566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sáu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600" name="Rectangle 96">
            <a:extLst>
              <a:ext uri="{FF2B5EF4-FFF2-40B4-BE49-F238E27FC236}">
                <a16:creationId xmlns:a16="http://schemas.microsoft.com/office/drawing/2014/main" xmlns="" id="{9DFDC465-938C-48FA-BB18-BAE88D64B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241926"/>
            <a:ext cx="426397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1601" name="Rectangle 97">
            <a:extLst>
              <a:ext uri="{FF2B5EF4-FFF2-40B4-BE49-F238E27FC236}">
                <a16:creationId xmlns:a16="http://schemas.microsoft.com/office/drawing/2014/main" xmlns="" id="{087DA61E-B3CE-4F1A-9890-D6013A00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63391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602" name="Rectangle 98">
            <a:extLst>
              <a:ext uri="{FF2B5EF4-FFF2-40B4-BE49-F238E27FC236}">
                <a16:creationId xmlns:a16="http://schemas.microsoft.com/office/drawing/2014/main" xmlns="" id="{EB4BB087-0774-4F61-BC61-C3937661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2860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603" name="Rectangle 99">
            <a:extLst>
              <a:ext uri="{FF2B5EF4-FFF2-40B4-BE49-F238E27FC236}">
                <a16:creationId xmlns:a16="http://schemas.microsoft.com/office/drawing/2014/main" xmlns="" id="{227F3027-7898-447E-88E0-A3CAC3F0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86740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839" name="Group 335">
            <a:extLst>
              <a:ext uri="{FF2B5EF4-FFF2-40B4-BE49-F238E27FC236}">
                <a16:creationId xmlns:a16="http://schemas.microsoft.com/office/drawing/2014/main" xmlns="" id="{BAC7EDA8-82EA-43EF-B73E-3F1D0362A46E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0513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863" name="Group 359">
            <a:extLst>
              <a:ext uri="{FF2B5EF4-FFF2-40B4-BE49-F238E27FC236}">
                <a16:creationId xmlns:a16="http://schemas.microsoft.com/office/drawing/2014/main" xmlns="" id="{71FE2FFB-37EF-4F58-A670-DE67ECC1FC3D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6609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958" name="Group 454">
            <a:extLst>
              <a:ext uri="{FF2B5EF4-FFF2-40B4-BE49-F238E27FC236}">
                <a16:creationId xmlns:a16="http://schemas.microsoft.com/office/drawing/2014/main" xmlns="" id="{EDCDFA95-F607-4B94-93B2-7678892F98F3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257800"/>
          <a:ext cx="6164525" cy="6604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56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28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911" name="Group 407">
            <a:extLst>
              <a:ext uri="{FF2B5EF4-FFF2-40B4-BE49-F238E27FC236}">
                <a16:creationId xmlns:a16="http://schemas.microsoft.com/office/drawing/2014/main" xmlns="" id="{053C4EF2-90EE-4578-8681-369527B15F94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918200"/>
          <a:ext cx="6164526" cy="649288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931" name="Rectangle 427">
            <a:extLst>
              <a:ext uri="{FF2B5EF4-FFF2-40B4-BE49-F238E27FC236}">
                <a16:creationId xmlns:a16="http://schemas.microsoft.com/office/drawing/2014/main" xmlns="" id="{7F5DCE2C-CE91-4D78-9784-8F4A32786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16002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0" name="Text Box 456">
            <a:extLst>
              <a:ext uri="{FF2B5EF4-FFF2-40B4-BE49-F238E27FC236}">
                <a16:creationId xmlns:a16="http://schemas.microsoft.com/office/drawing/2014/main" xmlns="" id="{330F4F11-2CC0-4F7F-9C7C-5BDB3211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2147888"/>
            <a:ext cx="112209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vi-VN" altLang="en-US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1" name="Text Box 457">
            <a:extLst>
              <a:ext uri="{FF2B5EF4-FFF2-40B4-BE49-F238E27FC236}">
                <a16:creationId xmlns:a16="http://schemas.microsoft.com/office/drawing/2014/main" xmlns="" id="{CB3D85C0-FBDA-4A36-9238-5666762E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455" y="22098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2" name="Text Box 458">
            <a:extLst>
              <a:ext uri="{FF2B5EF4-FFF2-40B4-BE49-F238E27FC236}">
                <a16:creationId xmlns:a16="http://schemas.microsoft.com/office/drawing/2014/main" xmlns="" id="{C362AB73-8BC0-4981-9159-BA9C23F7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553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3" name="Text Box 459">
            <a:extLst>
              <a:ext uri="{FF2B5EF4-FFF2-40B4-BE49-F238E27FC236}">
                <a16:creationId xmlns:a16="http://schemas.microsoft.com/office/drawing/2014/main" xmlns="" id="{EE23A22E-B1F8-4E11-9BA8-3B97433F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937" y="2209801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998" name="Group 494">
            <a:extLst>
              <a:ext uri="{FF2B5EF4-FFF2-40B4-BE49-F238E27FC236}">
                <a16:creationId xmlns:a16="http://schemas.microsoft.com/office/drawing/2014/main" xmlns="" id="{3B926FE8-43EC-4DC5-9DDC-9E2DC8E33C5A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1524000"/>
          <a:ext cx="6164526" cy="6096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978" name="Rectangle 474">
            <a:extLst>
              <a:ext uri="{FF2B5EF4-FFF2-40B4-BE49-F238E27FC236}">
                <a16:creationId xmlns:a16="http://schemas.microsoft.com/office/drawing/2014/main" xmlns="" id="{9338ECD8-CCAA-4E64-8254-159E89BB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160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30 000</a:t>
            </a:r>
          </a:p>
        </p:txBody>
      </p:sp>
      <p:sp>
        <p:nvSpPr>
          <p:cNvPr id="21980" name="Text Box 476">
            <a:extLst>
              <a:ext uri="{FF2B5EF4-FFF2-40B4-BE49-F238E27FC236}">
                <a16:creationId xmlns:a16="http://schemas.microsoft.com/office/drawing/2014/main" xmlns="" id="{3717E9FC-F594-4052-9AE5-2C9D55DB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84" name="Text Box 480">
            <a:extLst>
              <a:ext uri="{FF2B5EF4-FFF2-40B4-BE49-F238E27FC236}">
                <a16:creationId xmlns:a16="http://schemas.microsoft.com/office/drawing/2014/main" xmlns="" id="{7924C468-136C-43F3-977F-562F6DC3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20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5" name="Text Box 481">
            <a:extLst>
              <a:ext uri="{FF2B5EF4-FFF2-40B4-BE49-F238E27FC236}">
                <a16:creationId xmlns:a16="http://schemas.microsoft.com/office/drawing/2014/main" xmlns="" id="{A8B1E0B0-533E-44EB-8760-D47FF2705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147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6" name="Text Box 482">
            <a:extLst>
              <a:ext uri="{FF2B5EF4-FFF2-40B4-BE49-F238E27FC236}">
                <a16:creationId xmlns:a16="http://schemas.microsoft.com/office/drawing/2014/main" xmlns="" id="{F8B15404-6203-4CF1-8F71-F8979DF3C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5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8" name="Text Box 484">
            <a:extLst>
              <a:ext uri="{FF2B5EF4-FFF2-40B4-BE49-F238E27FC236}">
                <a16:creationId xmlns:a16="http://schemas.microsoft.com/office/drawing/2014/main" xmlns="" id="{BB36A55B-765B-4356-BEDF-5B38EAE8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89" name="Text Box 485">
            <a:extLst>
              <a:ext uri="{FF2B5EF4-FFF2-40B4-BE49-F238E27FC236}">
                <a16:creationId xmlns:a16="http://schemas.microsoft.com/office/drawing/2014/main" xmlns="" id="{5FF1F1E4-7AA2-4D78-A149-9E8DD37A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841626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90" name="Text Box 486">
            <a:extLst>
              <a:ext uri="{FF2B5EF4-FFF2-40B4-BE49-F238E27FC236}">
                <a16:creationId xmlns:a16="http://schemas.microsoft.com/office/drawing/2014/main" xmlns="" id="{7F5456DF-8367-4130-AB92-75542E06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 3</a:t>
            </a:r>
            <a:endParaRPr lang="vi-VN" altLang="en-US" sz="2800" b="1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991" name="Text Box 487">
            <a:extLst>
              <a:ext uri="{FF2B5EF4-FFF2-40B4-BE49-F238E27FC236}">
                <a16:creationId xmlns:a16="http://schemas.microsoft.com/office/drawing/2014/main" xmlns="" id="{4298EC0A-183D-42FA-B509-C38DE06D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57" y="3429001"/>
            <a:ext cx="67325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992" name="Text Box 488">
            <a:extLst>
              <a:ext uri="{FF2B5EF4-FFF2-40B4-BE49-F238E27FC236}">
                <a16:creationId xmlns:a16="http://schemas.microsoft.com/office/drawing/2014/main" xmlns="" id="{E1B2D1D7-73F1-439D-83E0-1B51A3B4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4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1993" name="Text Box 489">
            <a:extLst>
              <a:ext uri="{FF2B5EF4-FFF2-40B4-BE49-F238E27FC236}">
                <a16:creationId xmlns:a16="http://schemas.microsoft.com/office/drawing/2014/main" xmlns="" id="{9B3A4F41-AAED-490E-9B66-4F5E20E6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3405188"/>
            <a:ext cx="67325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1994" name="Text Box 490">
            <a:extLst>
              <a:ext uri="{FF2B5EF4-FFF2-40B4-BE49-F238E27FC236}">
                <a16:creationId xmlns:a16="http://schemas.microsoft.com/office/drawing/2014/main" xmlns="" id="{E034DAEF-819D-4CED-9675-AB260F81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65" y="3429001"/>
            <a:ext cx="78546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0" grpId="0"/>
      <p:bldP spid="21591" grpId="0"/>
      <p:bldP spid="21592" grpId="0"/>
      <p:bldP spid="21593" grpId="0"/>
      <p:bldP spid="21594" grpId="0"/>
      <p:bldP spid="21595" grpId="0"/>
      <p:bldP spid="21596" grpId="0"/>
      <p:bldP spid="21597" grpId="0"/>
      <p:bldP spid="21598" grpId="0"/>
      <p:bldP spid="21599" grpId="0"/>
      <p:bldP spid="21600" grpId="0"/>
      <p:bldP spid="21601" grpId="0"/>
      <p:bldP spid="21602" grpId="0"/>
      <p:bldP spid="21603" grpId="0"/>
      <p:bldP spid="21931" grpId="0"/>
      <p:bldP spid="219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xmlns="" id="{86B7C057-BE4D-494A-B3C2-19E2C00D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xmlns="" id="{10D2B9D7-0BA5-4EDB-B89E-8FA1161C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651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/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xmlns="" id="{8EBF0334-6899-46A9-A5C2-667939A35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397" y="1413926"/>
            <a:ext cx="86948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tx2"/>
                </a:solidFill>
              </a:rPr>
              <a:t> </a:t>
            </a:r>
            <a:r>
              <a:rPr lang="en-US" altLang="en-US" sz="4400" b="1" dirty="0" smtClean="0">
                <a:solidFill>
                  <a:schemeClr val="tx2"/>
                </a:solidFill>
              </a:rPr>
              <a:t>     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Cách</a:t>
            </a:r>
            <a:r>
              <a:rPr lang="en-US" altLang="en-US" sz="4400" b="1" u="sng" dirty="0" smtClean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đọc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và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viết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số</a:t>
            </a:r>
            <a:endParaRPr lang="en-US" altLang="en-US" sz="4400" b="1" u="sng" dirty="0">
              <a:solidFill>
                <a:schemeClr val="tx2"/>
              </a:solidFill>
            </a:endParaRP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xmlns="" id="{B2D74738-3D06-4636-8BF7-90D14808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877" y="2420888"/>
            <a:ext cx="1479138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     </a:t>
            </a:r>
            <a:r>
              <a:rPr lang="en-US" altLang="en-US" sz="4000" b="1" dirty="0" smtClean="0">
                <a:solidFill>
                  <a:srgbClr val="FF3300"/>
                </a:solidFill>
              </a:rPr>
              <a:t>         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Ta </a:t>
            </a:r>
            <a:r>
              <a:rPr lang="en-US" altLang="en-US" sz="44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lần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lượt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         Theo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cao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thấp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  <p:bldP spid="123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B93EB0F6-8B4A-4C47-968B-021EF18E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8" y="2832045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xmlns="" id="{0F94C410-7F04-4DE2-A306-2E3A0DA7A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64" y="1124745"/>
            <a:ext cx="11792036" cy="132343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2</a:t>
            </a:r>
            <a:endParaRPr lang="en-US" altLang="en-US" sz="8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xmlns="" id="{F7CCDFC1-6ADD-42FE-A4B0-53878FDE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" y="0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:a16="http://schemas.microsoft.com/office/drawing/2014/main" xmlns="" id="{D72BC07E-5D09-4031-9B18-BCCE40CB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9" y="632059"/>
            <a:ext cx="71019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</a:rPr>
              <a:t> 1</a:t>
            </a:r>
            <a:r>
              <a:rPr lang="en-US" altLang="en-US" sz="2800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  <a:latin typeface=".VnArial Narrow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</a:rPr>
              <a:t> ( </a:t>
            </a:r>
            <a:r>
              <a:rPr lang="en-US" altLang="en-US" sz="2800" b="1" dirty="0" err="1">
                <a:solidFill>
                  <a:srgbClr val="002060"/>
                </a:solidFill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mẫu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)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Group 43">
            <a:extLst>
              <a:ext uri="{FF2B5EF4-FFF2-40B4-BE49-F238E27FC236}">
                <a16:creationId xmlns:a16="http://schemas.microsoft.com/office/drawing/2014/main" xmlns="" id="{AC1F2027-CD13-4349-A8C8-16218D146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387155"/>
              </p:ext>
            </p:extLst>
          </p:nvPr>
        </p:nvGraphicFramePr>
        <p:xfrm>
          <a:off x="448839" y="1805782"/>
          <a:ext cx="12567496" cy="4268787"/>
        </p:xfrm>
        <a:graphic>
          <a:graphicData uri="http://schemas.openxmlformats.org/drawingml/2006/table">
            <a:tbl>
              <a:tblPr/>
              <a:tblGrid>
                <a:gridCol w="2077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90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86 030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ba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62 300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linh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83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6350" name="Text Box 81">
            <a:extLst>
              <a:ext uri="{FF2B5EF4-FFF2-40B4-BE49-F238E27FC236}">
                <a16:creationId xmlns:a16="http://schemas.microsoft.com/office/drawing/2014/main" xmlns="" id="{4E629595-A753-4C71-8399-D6570A9B0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714" y="2688431"/>
            <a:ext cx="1907566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.VnTime" pitchFamily="34" charset="0"/>
            </a:endParaRPr>
          </a:p>
        </p:txBody>
      </p:sp>
      <p:sp>
        <p:nvSpPr>
          <p:cNvPr id="56351" name="Rectangle 427">
            <a:extLst>
              <a:ext uri="{FF2B5EF4-FFF2-40B4-BE49-F238E27FC236}">
                <a16:creationId xmlns:a16="http://schemas.microsoft.com/office/drawing/2014/main" xmlns="" id="{3A07C65B-C2D2-4BD3-94E5-71681BDD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245" y="4545807"/>
            <a:ext cx="965004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7B7F1A7B-E8A0-459B-BE40-0041FE0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333" y="4729956"/>
            <a:ext cx="982770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Bảy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mươi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nghìn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ba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mốt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55F403AE-A9AF-4C7A-AC5C-F96A118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1" y="5366545"/>
            <a:ext cx="2244196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60 002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865D91D8-9D2C-41A1-A5B0-419A91A6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39" y="4153695"/>
            <a:ext cx="224419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</a:rPr>
              <a:t>42 980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Text Box 47">
            <a:extLst>
              <a:ext uri="{FF2B5EF4-FFF2-40B4-BE49-F238E27FC236}">
                <a16:creationId xmlns:a16="http://schemas.microsoft.com/office/drawing/2014/main" xmlns="" id="{4AEF836C-7CAF-48B0-89A5-1C6362E1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30170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Sáu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48">
            <a:extLst>
              <a:ext uri="{FF2B5EF4-FFF2-40B4-BE49-F238E27FC236}">
                <a16:creationId xmlns:a16="http://schemas.microsoft.com/office/drawing/2014/main" xmlns="" id="{C82D3907-B084-45D9-884E-7E0268B9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98" y="3544095"/>
            <a:ext cx="2019776" cy="523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</a:rPr>
              <a:t>58 601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 Box 49">
            <a:extLst>
              <a:ext uri="{FF2B5EF4-FFF2-40B4-BE49-F238E27FC236}">
                <a16:creationId xmlns:a16="http://schemas.microsoft.com/office/drawing/2014/main" xmlns="" id="{2978803F-04AB-4759-832D-52B5D5AA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035" y="415369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Bốn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nghìn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chín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tám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 Box 50">
            <a:extLst>
              <a:ext uri="{FF2B5EF4-FFF2-40B4-BE49-F238E27FC236}">
                <a16:creationId xmlns:a16="http://schemas.microsoft.com/office/drawing/2014/main" xmlns="" id="{CA9685B5-59F4-45AA-9BF5-89FF45F4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23" y="4744244"/>
            <a:ext cx="2019776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7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0 031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 Box 51">
            <a:extLst>
              <a:ext uri="{FF2B5EF4-FFF2-40B4-BE49-F238E27FC236}">
                <a16:creationId xmlns:a16="http://schemas.microsoft.com/office/drawing/2014/main" xmlns="" id="{70C59B75-C221-4DBD-9889-D2595D0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53665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linh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hai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4&quot;/&gt;&lt;/object&gt;&lt;object type=&quot;3&quot; unique_id=&quot;10004&quot;&gt;&lt;property id=&quot;20148&quot; value=&quot;5&quot;/&gt;&lt;property id=&quot;20300&quot; value=&quot;Slide 2&quot;/&gt;&lt;property id=&quot;20307&quot; value=&quot;340&quot;/&gt;&lt;/object&gt;&lt;object type=&quot;3&quot; unique_id=&quot;10005&quot;&gt;&lt;property id=&quot;20148&quot; value=&quot;5&quot;/&gt;&lt;property id=&quot;20300&quot; value=&quot;Slide 3&quot;/&gt;&lt;property id=&quot;20307&quot; value=&quot;339&quot;/&gt;&lt;/object&gt;&lt;object type=&quot;3&quot; unique_id=&quot;10006&quot;&gt;&lt;property id=&quot;20148&quot; value=&quot;5&quot;/&gt;&lt;property id=&quot;20300&quot; value=&quot;Slide 4&quot;/&gt;&lt;property id=&quot;20307&quot; value=&quot;335&quot;/&gt;&lt;/object&gt;&lt;object type=&quot;3&quot; unique_id=&quot;10007&quot;&gt;&lt;property id=&quot;20148&quot; value=&quot;5&quot;/&gt;&lt;property id=&quot;20300&quot; value=&quot;Slide 5&quot;/&gt;&lt;property id=&quot;20307&quot; value=&quot;344&quot;/&gt;&lt;/object&gt;&lt;object type=&quot;3&quot; unique_id=&quot;10008&quot;&gt;&lt;property id=&quot;20148&quot; value=&quot;5&quot;/&gt;&lt;property id=&quot;20300&quot; value=&quot;Slide 6&quot;/&gt;&lt;property id=&quot;20307&quot; value=&quot;332&quot;/&gt;&lt;/object&gt;&lt;object type=&quot;3&quot; unique_id=&quot;10009&quot;&gt;&lt;property id=&quot;20148&quot; value=&quot;5&quot;/&gt;&lt;property id=&quot;20300&quot; value=&quot;Slide 7&quot;/&gt;&lt;property id=&quot;20307&quot; value=&quot;342&quot;/&gt;&lt;/object&gt;&lt;object type=&quot;3&quot; unique_id=&quot;10010&quot;&gt;&lt;property id=&quot;20148&quot; value=&quot;5&quot;/&gt;&lt;property id=&quot;20300&quot; value=&quot;Slide 8&quot;/&gt;&lt;property id=&quot;20307&quot; value=&quot;343&quot;/&gt;&lt;/object&gt;&lt;object type=&quot;3&quot; unique_id=&quot;10011&quot;&gt;&lt;property id=&quot;20148&quot; value=&quot;5&quot;/&gt;&lt;property id=&quot;20300&quot; value=&quot;Slide 9&quot;/&gt;&lt;property id=&quot;20307&quot; value=&quot;336&quot;/&gt;&lt;/object&gt;&lt;object type=&quot;3&quot; unique_id=&quot;10012&quot;&gt;&lt;property id=&quot;20148&quot; value=&quot;5&quot;/&gt;&lt;property id=&quot;20300&quot; value=&quot;Slide 10&quot;/&gt;&lt;property id=&quot;20307&quot; value=&quot;337&quot;/&gt;&lt;/object&gt;&lt;object type=&quot;3&quot; unique_id=&quot;10013&quot;&gt;&lt;property id=&quot;20148&quot; value=&quot;5&quot;/&gt;&lt;property id=&quot;20300&quot; value=&quot;Slide 11&quot;/&gt;&lt;property id=&quot;20307&quot; value=&quot;338&quot;/&gt;&lt;/object&gt;&lt;object type=&quot;3&quot; unique_id=&quot;10014&quot;&gt;&lt;property id=&quot;20148&quot; value=&quot;5&quot;/&gt;&lt;property id=&quot;20300&quot; value=&quot;Slide 12&quot;/&gt;&lt;property id=&quot;20307&quot; value=&quot;322&quot;/&gt;&lt;/object&gt;&lt;object type=&quot;3&quot; unique_id=&quot;10015&quot;&gt;&lt;property id=&quot;20148&quot; value=&quot;5&quot;/&gt;&lt;property id=&quot;20300&quot; value=&quot;Slide 13&quot;/&gt;&lt;property id=&quot;20307&quot; value=&quot;323&quot;/&gt;&lt;/object&gt;&lt;object type=&quot;3&quot; unique_id=&quot;10016&quot;&gt;&lt;property id=&quot;20148&quot; value=&quot;5&quot;/&gt;&lt;property id=&quot;20300&quot; value=&quot;Slide 14&quot;/&gt;&lt;property id=&quot;20307&quot; value=&quot;326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345&quot;/&gt;&lt;/object&gt;&lt;object type=&quot;3&quot; unique_id=&quot;10019&quot;&gt;&lt;property id=&quot;20148&quot; value=&quot;5&quot;/&gt;&lt;property id=&quot;20300&quot; value=&quot;Slide 17&quot;/&gt;&lt;property id=&quot;20307&quot; value=&quot;346&quot;/&gt;&lt;/object&gt;&lt;object type=&quot;3&quot; unique_id=&quot;10020&quot;&gt;&lt;property id=&quot;20148&quot; value=&quot;5&quot;/&gt;&lt;property id=&quot;20300&quot; value=&quot;Slide 18&quot;/&gt;&lt;property id=&quot;20307&quot; value=&quot;347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/object&gt;&lt;object type=&quot;8&quot; unique_id=&quot;1004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HUONG111111111111">
  <a:themeElements>
    <a:clrScheme name="HUONG11111111111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UONG1111111111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UONG1111111111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ONG11111111111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HUONG111111111111</Template>
  <TotalTime>2879</TotalTime>
  <Words>952</Words>
  <Application>Microsoft Office PowerPoint</Application>
  <PresentationFormat>Custom</PresentationFormat>
  <Paragraphs>245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.VnArial</vt:lpstr>
      <vt:lpstr>.VnArial Narrow</vt:lpstr>
      <vt:lpstr>.VnTime</vt:lpstr>
      <vt:lpstr>Adobe Caslon Pro Bold</vt:lpstr>
      <vt:lpstr>Arial</vt:lpstr>
      <vt:lpstr>Calibri</vt:lpstr>
      <vt:lpstr>Impact</vt:lpstr>
      <vt:lpstr>Monotype Sorts</vt:lpstr>
      <vt:lpstr>Times New Roman</vt:lpstr>
      <vt:lpstr>Wingdings</vt:lpstr>
      <vt:lpstr>HUONG111111111111</vt:lpstr>
      <vt:lpstr>4_SERENE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Hoang Cuong Co.,Ltd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AutoBVT</cp:lastModifiedBy>
  <cp:revision>298</cp:revision>
  <dcterms:created xsi:type="dcterms:W3CDTF">2007-03-13T11:54:05Z</dcterms:created>
  <dcterms:modified xsi:type="dcterms:W3CDTF">2022-03-19T13:07:43Z</dcterms:modified>
</cp:coreProperties>
</file>