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7" r:id="rId9"/>
    <p:sldId id="262" r:id="rId10"/>
    <p:sldId id="263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8FFB-91C2-408E-B4EE-DC716D45DFD6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9206-4474-4583-9E75-AF0AFE3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3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4AC3-F8C5-41D6-9693-8F7F456AC108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78977" y="2125514"/>
            <a:ext cx="10114785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52,53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54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9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962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ngày 23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5" y="0"/>
            <a:ext cx="11913281" cy="4524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52" y="4651257"/>
            <a:ext cx="953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52" y="5174477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4672" y="386375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082" y="379026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75" y="5715974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24672" y="3858711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575" y="6257471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7512" y="3777363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2479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 animBg="1"/>
      <p:bldP spid="8" grpId="1" animBg="1"/>
      <p:bldP spid="9" grpId="0" animBg="1"/>
      <p:bldP spid="9" grpId="1" animBg="1"/>
      <p:bldP spid="4" grpId="0"/>
      <p:bldP spid="4" grpId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3281" cy="452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842" y="4405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42" y="5353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842" y="48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42" y="58779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15" y="77003"/>
            <a:ext cx="9236238" cy="65943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390148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44001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54443" y="1655545"/>
            <a:ext cx="8662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50106" y="2088682"/>
            <a:ext cx="176142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266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tư ngày 23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2022-03-17T12:28:14Z</dcterms:created>
  <dcterms:modified xsi:type="dcterms:W3CDTF">2022-03-22T06:56:22Z</dcterms:modified>
</cp:coreProperties>
</file>