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5" r:id="rId6"/>
    <p:sldId id="275" r:id="rId7"/>
    <p:sldId id="285" r:id="rId8"/>
    <p:sldId id="276" r:id="rId9"/>
    <p:sldId id="277" r:id="rId10"/>
    <p:sldId id="280" r:id="rId11"/>
    <p:sldId id="284" r:id="rId12"/>
    <p:sldId id="281" r:id="rId13"/>
    <p:sldId id="282" r:id="rId14"/>
    <p:sldId id="283" r:id="rId15"/>
    <p:sldId id="262" r:id="rId16"/>
    <p:sldId id="263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139D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AE3B-CE57-48F4-A9B6-4A6AC7E6313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C8E5-348E-43B5-A727-4C76D35F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1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8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1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17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6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0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0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81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9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0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46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21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1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8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8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5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8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CE690-B6F4-4BCD-8DEF-021756F6A946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34D27-F017-44D2-B08E-CB93579A6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75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8581" cy="6879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6257" y="3570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tư ngày 23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6104204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(54)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2. Điền </a:t>
            </a:r>
            <a:r>
              <a:rPr lang="en-US" sz="29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600 … 900	     370 … 307		   402 … 420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527 … 27		     813 … 813		    </a:t>
            </a:r>
            <a:r>
              <a:rPr lang="en-US" sz="18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92 … 129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96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"/>
            <a:ext cx="12192000" cy="69234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7845" y="2555580"/>
            <a:ext cx="5955733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HOA MAY MẮN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6" t="13224" r="279" b="50104"/>
          <a:stretch/>
        </p:blipFill>
        <p:spPr>
          <a:xfrm>
            <a:off x="9105499" y="680186"/>
            <a:ext cx="1963554" cy="22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8" y="702044"/>
            <a:ext cx="11657394" cy="43897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34164" y="5342021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164" y="5890661"/>
            <a:ext cx="10437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cần so sánh các số: 994, 571, 383, 997 để tìm số lớn nhất.</a:t>
            </a:r>
            <a:endParaRPr lang="en-US" sz="32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" y="715692"/>
            <a:ext cx="11657394" cy="43897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flipH="1">
            <a:off x="10331354" y="4490116"/>
            <a:ext cx="491323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99"/>
            <a:ext cx="11875698" cy="4287215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861787" y="1405288"/>
            <a:ext cx="14534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 flipH="1">
            <a:off x="7287905" y="4435524"/>
            <a:ext cx="504965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2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12"/>
            <a:ext cx="11887200" cy="6257898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7016818" y="693018"/>
            <a:ext cx="1946207" cy="118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flipH="1">
            <a:off x="2661313" y="3094997"/>
            <a:ext cx="504970" cy="5186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77794" y="2171536"/>
            <a:ext cx="11260809" cy="191589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54.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55.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464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0"/>
            <a:ext cx="12179358" cy="6872199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06979" y="1822580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182" y="2781590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97899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năm ngày 24 tháng 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Toán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Luyện tập (54)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37936" y="985136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013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tế 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58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78" y="123777"/>
            <a:ext cx="11551350" cy="3162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6850" y="1704950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0325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7601" y="17049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6850" y="2495535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0325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7601" y="249553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64076" y="2085959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53000" y="1628775"/>
            <a:ext cx="1009650" cy="1543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022" y="3230324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022" y="3804433"/>
            <a:ext cx="683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758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022" y="4405252"/>
            <a:ext cx="9113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96 gồm mấy trăm, mấy chục, mấy đơn vị?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022" y="4920675"/>
            <a:ext cx="1045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022" y="5580180"/>
            <a:ext cx="801084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556" y="202383"/>
            <a:ext cx="1148010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i="1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so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84" y="3335737"/>
            <a:ext cx="12032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758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758 &gt; 96.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96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4402634" y="3535766"/>
            <a:ext cx="279132" cy="10395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0"/>
          <a:stretch/>
        </p:blipFill>
        <p:spPr>
          <a:xfrm>
            <a:off x="205765" y="805771"/>
            <a:ext cx="11634281" cy="26630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97" y="220996"/>
            <a:ext cx="89082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solidFill>
                  <a:srgbClr val="3713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c.</a:t>
            </a:r>
            <a:endParaRPr lang="en-US" sz="3200" dirty="0">
              <a:solidFill>
                <a:srgbClr val="3713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4"/>
          <a:stretch/>
        </p:blipFill>
        <p:spPr>
          <a:xfrm>
            <a:off x="0" y="3656773"/>
            <a:ext cx="11634281" cy="2551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2336" y="182011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8445" y="1820116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8445" y="2564724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2336" y="257915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4801" y="2578373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0365780" y="2139799"/>
            <a:ext cx="3690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47411" y="4606042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3520" y="460604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3520" y="5350649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7411" y="5365077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9876" y="536429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9876" y="4620528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56428" y="491597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3669" y="1825581"/>
            <a:ext cx="389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3" y="491319"/>
            <a:ext cx="11982735" cy="3570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224" y="4716976"/>
            <a:ext cx="8035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b="1" i="1" dirty="0" err="1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i="1" dirty="0" smtClean="0">
                <a:solidFill>
                  <a:srgbClr val="3713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i="1" dirty="0">
              <a:solidFill>
                <a:srgbClr val="3713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0439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381</Words>
  <Application>Microsoft Office PowerPoint</Application>
  <PresentationFormat>Widescreen</PresentationFormat>
  <Paragraphs>66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Thứ năm ngày 24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tư ngày 23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45</cp:revision>
  <dcterms:created xsi:type="dcterms:W3CDTF">2022-03-05T09:08:38Z</dcterms:created>
  <dcterms:modified xsi:type="dcterms:W3CDTF">2022-03-24T02:14:33Z</dcterms:modified>
</cp:coreProperties>
</file>