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5" r:id="rId6"/>
    <p:sldId id="275" r:id="rId7"/>
    <p:sldId id="285" r:id="rId8"/>
    <p:sldId id="276" r:id="rId9"/>
    <p:sldId id="277" r:id="rId10"/>
    <p:sldId id="280" r:id="rId11"/>
    <p:sldId id="284" r:id="rId12"/>
    <p:sldId id="281" r:id="rId13"/>
    <p:sldId id="282" r:id="rId14"/>
    <p:sldId id="283" r:id="rId15"/>
    <p:sldId id="262" r:id="rId16"/>
    <p:sldId id="263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139D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CAE3B-CE57-48F4-A9B6-4A6AC7E63136}" type="datetimeFigureOut">
              <a:rPr lang="en-US" smtClean="0"/>
              <a:t>24/3/2022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6C8E5-348E-43B5-A727-4C76D35F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1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688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710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174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24/3/2022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2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24/3/2022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81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24/3/2022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72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24/3/2022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39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24/3/2022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30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24/3/2022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8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24/3/2022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20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24/3/2022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46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24/3/2022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21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24/3/2022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01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24/3/2022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8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24/3/2022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21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24/3/2022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24/3/2022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81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24/3/2022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15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24/3/2022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18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24/3/2022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88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24/3/2022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50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24/3/2022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46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CE690-B6F4-4BCD-8DEF-021756F6A946}" type="datetimeFigureOut">
              <a:rPr lang="en-US" smtClean="0"/>
              <a:t>24/3/2022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7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7" r:id="rId8"/>
    <p:sldLayoutId id="2147483666" r:id="rId9"/>
    <p:sldLayoutId id="2147483665" r:id="rId10"/>
    <p:sldLayoutId id="2147483664" r:id="rId11"/>
    <p:sldLayoutId id="2147483663" r:id="rId12"/>
    <p:sldLayoutId id="2147483662" r:id="rId13"/>
    <p:sldLayoutId id="2147483661" r:id="rId14"/>
    <p:sldLayoutId id="2147483660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08581" cy="6879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6257" y="3570742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91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24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3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6104204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(54)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2.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Điền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&gt;, &lt;,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=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600 … 900	     370 … 307		   402 … 420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527 … 27		     813 … 813		    </a:t>
            </a:r>
            <a:r>
              <a:rPr lang="en-US" sz="18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92 … 129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92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89"/>
            <a:ext cx="12192000" cy="69234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77845" y="2555580"/>
            <a:ext cx="5955733" cy="144655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</a:p>
          <a:p>
            <a:pPr algn="ctr"/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 HOA MAY MẮN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76" t="13224" r="279" b="50104"/>
          <a:stretch/>
        </p:blipFill>
        <p:spPr>
          <a:xfrm>
            <a:off x="9105499" y="680186"/>
            <a:ext cx="1963554" cy="22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28" y="702044"/>
            <a:ext cx="11657394" cy="438972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861787" y="1405288"/>
            <a:ext cx="14534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34164" y="5342021"/>
            <a:ext cx="5920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4164" y="5890661"/>
            <a:ext cx="10437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cần so sánh các số: 994, 571, 383, 997 để tìm số lớn nhất.</a:t>
            </a:r>
            <a:endParaRPr lang="en-US" sz="32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0" y="715692"/>
            <a:ext cx="11657394" cy="438972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 flipH="1">
            <a:off x="10331354" y="4490116"/>
            <a:ext cx="491323" cy="5186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6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799"/>
            <a:ext cx="11875698" cy="428721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5861787" y="1405288"/>
            <a:ext cx="14534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 flipH="1">
            <a:off x="7287905" y="4435524"/>
            <a:ext cx="504965" cy="5186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2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12"/>
            <a:ext cx="11887200" cy="6257898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7016818" y="693018"/>
            <a:ext cx="14534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 flipH="1">
            <a:off x="2661313" y="3094997"/>
            <a:ext cx="504970" cy="5186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6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877794" y="2171536"/>
            <a:ext cx="11260809" cy="191589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1, 2, 3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54.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tập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55.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4648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10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" y="0"/>
            <a:ext cx="12179358" cy="6872199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9891" y="177232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006979" y="1822580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7182" y="2781590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spc="10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spc="10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097899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năm ngày 24 tháng 3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Luyện tập (54)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4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2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237936" y="985136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100134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thực tế 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74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58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78" y="123777"/>
            <a:ext cx="11551350" cy="31623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76850" y="1704950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10325" y="1704949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87601" y="1704949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76850" y="2495535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10325" y="2495534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87601" y="2495534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64076" y="2085959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53000" y="1628775"/>
            <a:ext cx="1009650" cy="15430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1022" y="3230324"/>
            <a:ext cx="9113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758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1022" y="3804433"/>
            <a:ext cx="6836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758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8</a:t>
            </a:r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1022" y="4405252"/>
            <a:ext cx="9113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96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1022" y="4920675"/>
            <a:ext cx="10454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1022" y="5580180"/>
            <a:ext cx="801084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3713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12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/>
      <p:bldP spid="15" grpId="0"/>
      <p:bldP spid="16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556" y="202383"/>
            <a:ext cx="11480104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CẦN NHỚ</a:t>
            </a:r>
          </a:p>
          <a:p>
            <a:pPr>
              <a:lnSpc>
                <a:spcPct val="150000"/>
              </a:lnSpc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b="1" i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b="1" i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i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b="1" i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b="1" i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000" b="1" i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b="1" i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i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000" b="1" i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0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i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i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b="1" i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i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i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so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684" y="3335737"/>
            <a:ext cx="120323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758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			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758 &gt; 96.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96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4402634" y="3535766"/>
            <a:ext cx="279132" cy="103952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20"/>
          <a:stretch/>
        </p:blipFill>
        <p:spPr>
          <a:xfrm>
            <a:off x="205765" y="805771"/>
            <a:ext cx="11634281" cy="26630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00697" y="220996"/>
            <a:ext cx="890820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3200" dirty="0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dirty="0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3200" dirty="0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dirty="0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200" dirty="0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b, c.</a:t>
            </a:r>
            <a:endParaRPr lang="en-US" sz="3200" dirty="0">
              <a:solidFill>
                <a:srgbClr val="3713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44"/>
          <a:stretch/>
        </p:blipFill>
        <p:spPr>
          <a:xfrm>
            <a:off x="0" y="3656773"/>
            <a:ext cx="11634281" cy="25514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42336" y="1820117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68445" y="1820116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68445" y="2564724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42336" y="2579152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54801" y="2578373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V="1">
            <a:off x="10365780" y="2139799"/>
            <a:ext cx="36909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47411" y="4606042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73520" y="4606041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73520" y="5350649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47411" y="5365077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9876" y="5364298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59876" y="4620528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156428" y="4915973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5190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7" grpId="0" animBg="1"/>
      <p:bldP spid="10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3" y="491319"/>
            <a:ext cx="11982735" cy="35705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9224" y="4716976"/>
            <a:ext cx="8035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i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i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i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i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i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i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b="1" i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3200" b="1" i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i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i="1" dirty="0">
              <a:solidFill>
                <a:srgbClr val="3713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17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946734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377</Words>
  <Application>Microsoft Office PowerPoint</Application>
  <PresentationFormat>Widescreen</PresentationFormat>
  <Paragraphs>65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Thứ năm ngày 24 tháng 3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năm ngày 24 tháng 3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44</cp:revision>
  <dcterms:created xsi:type="dcterms:W3CDTF">2022-03-05T09:08:38Z</dcterms:created>
  <dcterms:modified xsi:type="dcterms:W3CDTF">2022-03-24T04:07:42Z</dcterms:modified>
</cp:coreProperties>
</file>