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2" r:id="rId6"/>
    <p:sldId id="266" r:id="rId7"/>
    <p:sldId id="267" r:id="rId8"/>
    <p:sldId id="263" r:id="rId9"/>
    <p:sldId id="268" r:id="rId10"/>
    <p:sldId id="269" r:id="rId11"/>
    <p:sldId id="270" r:id="rId12"/>
    <p:sldId id="271" r:id="rId13"/>
    <p:sldId id="273" r:id="rId14"/>
    <p:sldId id="272" r:id="rId15"/>
    <p:sldId id="264" r:id="rId16"/>
    <p:sldId id="265" r:id="rId17"/>
    <p:sldId id="274" r:id="rId18"/>
    <p:sldId id="27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D5ECFB"/>
    <a:srgbClr val="E4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D6E2-30DC-4829-9105-BCF821B6709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8553-36B9-4FD5-ADB3-3C8CEED2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1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4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1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3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3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1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5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7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AFB-4E3E-4198-B08C-E74F1074B12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69" r:id="rId14"/>
    <p:sldLayoutId id="2147483668" r:id="rId15"/>
    <p:sldLayoutId id="2147483667" r:id="rId16"/>
    <p:sldLayoutId id="2147483666" r:id="rId17"/>
    <p:sldLayoutId id="2147483665" r:id="rId18"/>
    <p:sldLayoutId id="2147483664" r:id="rId19"/>
    <p:sldLayoutId id="2147483663" r:id="rId20"/>
    <p:sldLayoutId id="2147483662" r:id="rId21"/>
    <p:sldLayoutId id="2147483661" r:id="rId22"/>
    <p:sldLayoutId id="2147483660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" r="4511" b="1"/>
          <a:stretch/>
        </p:blipFill>
        <p:spPr>
          <a:xfrm>
            <a:off x="0" y="1457325"/>
            <a:ext cx="11939992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9224" y="250953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5828" y="251905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2432" y="251905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6761" y="381321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637" y="3813216"/>
            <a:ext cx="54633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620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0" y="0"/>
            <a:ext cx="11106329" cy="342900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6" y="3429004"/>
            <a:ext cx="10763424" cy="34289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7899" y="2358189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51057" y="2358189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3208" y="2358189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95359" y="2454442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73399" y="2303447"/>
            <a:ext cx="1973180" cy="96613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02004" y="3732208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0957" y="373220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0658" y="373220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2882" y="373220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382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02583" y="3501200"/>
            <a:ext cx="1951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tám mươi hai</a:t>
            </a:r>
            <a:endParaRPr lang="en-US" sz="25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820" y="493021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1773" y="493021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71474" y="493021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83698" y="49302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73399" y="4699203"/>
            <a:ext cx="1951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trăm linh năm</a:t>
            </a:r>
            <a:endParaRPr lang="en-US" sz="25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2820" y="604919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81773" y="6049193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71474" y="6049193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83698" y="604919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73399" y="5818186"/>
            <a:ext cx="1951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trăm sáu mươi</a:t>
            </a:r>
            <a:endParaRPr lang="en-US" sz="25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4" y="691422"/>
            <a:ext cx="11652452" cy="38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ngày21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(50)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3.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236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a) 127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…………………………………………….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b) 360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…………………………………………….     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c) 802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…………………………………………….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54526" cy="43698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6846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278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03293" y="1270534"/>
            <a:ext cx="10512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5715" y="1780673"/>
            <a:ext cx="1109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05516" y="1771046"/>
            <a:ext cx="5069928" cy="9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962" y="2916454"/>
            <a:ext cx="554856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371320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56988" y="1035712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941587" y="2016494"/>
            <a:ext cx="11063755" cy="272862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1, 2, 3, 4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BTT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50,51.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So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sánh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c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ba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chữ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52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8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54526" cy="43698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684696" y="13716000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27896" y="13716000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03293" y="13716000"/>
            <a:ext cx="10512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5715" y="13716000"/>
            <a:ext cx="1109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67551" y="13716000"/>
            <a:ext cx="690789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962" y="13716000"/>
            <a:ext cx="554856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54526" cy="43698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6846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278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03293" y="1270534"/>
            <a:ext cx="10512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5715" y="1780673"/>
            <a:ext cx="1109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67551" y="1771046"/>
            <a:ext cx="690789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962" y="2916454"/>
            <a:ext cx="554856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1"/>
            <a:ext cx="12180685" cy="6863801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74669" y="143786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933" y="2541767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52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ngày 21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Các số có ba chữ số (50)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2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3" y="165215"/>
            <a:ext cx="11811182" cy="5514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2826" y="39174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4464" y="43698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3479" y="483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463901">
            <a:off x="3851238" y="5382975"/>
            <a:ext cx="106471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trăm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423" y="45834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9640" y="44453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1857" y="43588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1106" y="42044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 rot="20463901">
            <a:off x="5768604" y="4895669"/>
            <a:ext cx="110799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chục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463901">
            <a:off x="6991648" y="3587993"/>
            <a:ext cx="216277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p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rời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92775" y="548500"/>
            <a:ext cx="3743325" cy="1432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0463901">
            <a:off x="7285739" y="3772659"/>
            <a:ext cx="162897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đơn vị    </a:t>
            </a:r>
          </a:p>
        </p:txBody>
      </p:sp>
    </p:spTree>
    <p:extLst>
      <p:ext uri="{BB962C8B-B14F-4D97-AF65-F5344CB8AC3E}">
        <p14:creationId xmlns:p14="http://schemas.microsoft.com/office/powerpoint/2010/main" val="24884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/>
      <p:bldP spid="9" grpId="0"/>
      <p:bldP spid="10" grpId="0"/>
      <p:bldP spid="11" grpId="0"/>
      <p:bldP spid="12" grpId="0" animBg="1"/>
      <p:bldP spid="22" grpId="0" animBg="1"/>
      <p:bldP spid="22" grpId="1" animBg="1"/>
      <p:bldP spid="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9" y="0"/>
            <a:ext cx="11890130" cy="4352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6534" y="3118584"/>
            <a:ext cx="718763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323" y="3118584"/>
            <a:ext cx="718763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54112" y="3118584"/>
            <a:ext cx="718763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33333" y="741145"/>
            <a:ext cx="3882229" cy="1020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77770" y="2834639"/>
            <a:ext cx="718763" cy="399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4006" y="3234088"/>
            <a:ext cx="4354129" cy="45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04292" y="3263272"/>
            <a:ext cx="392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1860" y="325354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9155" y="32730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963037" y="5077838"/>
            <a:ext cx="1772911" cy="155642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3155224" y="5077838"/>
            <a:ext cx="1772911" cy="155642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842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5398841" y="5043634"/>
            <a:ext cx="1772911" cy="155642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7591028" y="5043634"/>
            <a:ext cx="1772911" cy="155642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702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9834645" y="5043634"/>
            <a:ext cx="1772911" cy="155642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0" grpId="1"/>
      <p:bldP spid="11" grpId="0"/>
      <p:bldP spid="11" grpId="1"/>
      <p:bldP spid="14" grpId="0"/>
      <p:bldP spid="14" grpId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" y="911163"/>
            <a:ext cx="11944680" cy="4089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9326" y="321965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8279" y="32196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4489" y="32196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7459" y="4270238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2480" y="5194365"/>
            <a:ext cx="512351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9983" y="4270238"/>
            <a:ext cx="54633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0168" y="5779140"/>
            <a:ext cx="374814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933502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300</Words>
  <Application>Microsoft Office PowerPoint</Application>
  <PresentationFormat>Widescreen</PresentationFormat>
  <Paragraphs>80</Paragraphs>
  <Slides>18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hai ngày 21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ngày21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17</cp:revision>
  <dcterms:created xsi:type="dcterms:W3CDTF">2022-03-07T10:06:20Z</dcterms:created>
  <dcterms:modified xsi:type="dcterms:W3CDTF">2022-03-20T13:51:19Z</dcterms:modified>
</cp:coreProperties>
</file>