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43"/>
  </p:notesMasterIdLst>
  <p:sldIdLst>
    <p:sldId id="306" r:id="rId4"/>
    <p:sldId id="258" r:id="rId5"/>
    <p:sldId id="257" r:id="rId6"/>
    <p:sldId id="310" r:id="rId7"/>
    <p:sldId id="270" r:id="rId8"/>
    <p:sldId id="311" r:id="rId9"/>
    <p:sldId id="312" r:id="rId10"/>
    <p:sldId id="261" r:id="rId11"/>
    <p:sldId id="272" r:id="rId12"/>
    <p:sldId id="273" r:id="rId13"/>
    <p:sldId id="274" r:id="rId14"/>
    <p:sldId id="275" r:id="rId15"/>
    <p:sldId id="264" r:id="rId16"/>
    <p:sldId id="276" r:id="rId17"/>
    <p:sldId id="285" r:id="rId18"/>
    <p:sldId id="307" r:id="rId19"/>
    <p:sldId id="286" r:id="rId20"/>
    <p:sldId id="287" r:id="rId21"/>
    <p:sldId id="288" r:id="rId22"/>
    <p:sldId id="289" r:id="rId23"/>
    <p:sldId id="290" r:id="rId24"/>
    <p:sldId id="298" r:id="rId25"/>
    <p:sldId id="313" r:id="rId26"/>
    <p:sldId id="291" r:id="rId27"/>
    <p:sldId id="292" r:id="rId28"/>
    <p:sldId id="293" r:id="rId29"/>
    <p:sldId id="299" r:id="rId30"/>
    <p:sldId id="308" r:id="rId31"/>
    <p:sldId id="294" r:id="rId32"/>
    <p:sldId id="296" r:id="rId33"/>
    <p:sldId id="309" r:id="rId34"/>
    <p:sldId id="301" r:id="rId35"/>
    <p:sldId id="297" r:id="rId36"/>
    <p:sldId id="259" r:id="rId37"/>
    <p:sldId id="302" r:id="rId38"/>
    <p:sldId id="303" r:id="rId39"/>
    <p:sldId id="304" r:id="rId40"/>
    <p:sldId id="265" r:id="rId41"/>
    <p:sldId id="266" r:id="rId42"/>
  </p:sldIdLst>
  <p:sldSz cx="12192000" cy="6858000"/>
  <p:notesSz cx="6858000" cy="9144000"/>
  <p:custDataLst>
    <p:tags r:id="rId44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等线" charset="0"/>
        <a:ea typeface="等线" charset="0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91">
          <p15:clr>
            <a:srgbClr val="A4A3A4"/>
          </p15:clr>
        </p15:guide>
        <p15:guide id="2" pos="2739">
          <p15:clr>
            <a:srgbClr val="A4A3A4"/>
          </p15:clr>
        </p15:guide>
      </p15:sldGuideLst>
    </p:ext>
    <p:ext uri="{505F2C04-C923-438B-8C0F-E0CD2BADF298}">
      <wppc:fontMiss xmlns:wppc="http://www.wps.cn/officeDocument/PresentationCustomData" xmlns="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87DB"/>
    <a:srgbClr val="FD7E7D"/>
    <a:srgbClr val="61B716"/>
    <a:srgbClr val="ED540E"/>
    <a:srgbClr val="FEB707"/>
    <a:srgbClr val="E3F6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1"/>
    <p:restoredTop sz="94660"/>
  </p:normalViewPr>
  <p:slideViewPr>
    <p:cSldViewPr snapToGrid="0" showGuides="1">
      <p:cViewPr>
        <p:scale>
          <a:sx n="73" d="100"/>
          <a:sy n="73" d="100"/>
        </p:scale>
        <p:origin x="-388" y="-52"/>
      </p:cViewPr>
      <p:guideLst>
        <p:guide orient="horz" pos="2091"/>
        <p:guide pos="27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6" cy="72006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1E1C4374-0ABB-4D0B-9DAB-BD6A5D09A019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2052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3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 indent="0"/>
            <a:r>
              <a:rPr lang="zh-CN" altLang="en-US"/>
              <a:t>第二级</a:t>
            </a:r>
          </a:p>
          <a:p>
            <a:pPr lvl="2" indent="0"/>
            <a:r>
              <a:rPr lang="zh-CN" altLang="en-US"/>
              <a:t>第三级</a:t>
            </a:r>
          </a:p>
          <a:p>
            <a:pPr lvl="3" indent="0"/>
            <a:r>
              <a:rPr lang="zh-CN" altLang="en-US"/>
              <a:t>第四级</a:t>
            </a:r>
          </a:p>
          <a:p>
            <a:pPr lvl="4" indent="0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06E2DF83-26CF-4AE7-9E02-055F614A5C99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206155096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19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819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048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13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14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02B51AC-F925-4A47-A54E-A9B42A16E6B2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8869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048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17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18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19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20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21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22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24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14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614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25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26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27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E89EBDC-A690-4204-BB52-DC563561C5E6}" type="slidenum">
              <a:rPr lang="en-US" altLang="en-US"/>
              <a:pPr eaLnBrk="1" hangingPunct="1"/>
              <a:t>28</a:t>
            </a:fld>
            <a:endParaRPr lang="en-US" alt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4637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29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30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90BBF4C-CB99-40D8-81DA-D8FBD05A70C7}" type="slidenum">
              <a:rPr lang="en-US" altLang="en-US"/>
              <a:pPr eaLnBrk="1" hangingPunct="1"/>
              <a:t>31</a:t>
            </a:fld>
            <a:endParaRPr lang="en-US" alt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3469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32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048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048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33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024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34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5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024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35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024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36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242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0243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37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2530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2531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38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457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2457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39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7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2425280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8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9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10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33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143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11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098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  <p:sp>
        <p:nvSpPr>
          <p:cNvPr id="409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12</a:t>
            </a:fld>
            <a:endParaRPr lang="zh-CN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单击以编辑母版副标题样式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/>
              <a:t>单击以编辑母版副标题样式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9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5749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689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40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08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71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45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53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2975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61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B9F2A-9248-4953-A6CD-F98DFC3C0D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38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  <a:p>
            <a:pPr lvl="1" fontAlgn="auto"/>
            <a:r>
              <a:rPr lang="zh-CN" altLang="en-US" strike="noStrike" noProof="1"/>
              <a:t>第二级</a:t>
            </a:r>
          </a:p>
          <a:p>
            <a:pPr lvl="2" fontAlgn="auto"/>
            <a:r>
              <a:rPr lang="zh-CN" altLang="en-US" strike="noStrike" noProof="1"/>
              <a:t>第三级</a:t>
            </a:r>
          </a:p>
          <a:p>
            <a:pPr lvl="3" fontAlgn="auto"/>
            <a:r>
              <a:rPr lang="zh-CN" altLang="en-US" strike="noStrike" noProof="1"/>
              <a:t>第四级</a:t>
            </a:r>
          </a:p>
          <a:p>
            <a:pPr lvl="4" fontAlgn="auto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 indent="-22860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3000"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 indent="-22860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2AFB9267-1ED7-442C-A12E-BD0C92D86A08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  <a:t>2022/3/20</a:t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9C892ECD-C80D-44C2-9038-802CCCDDD923}" type="slidenum">
              <a:rPr lang="zh-CN" altLang="en-US" strike="noStrike" noProof="1" smtClean="0">
                <a:latin typeface="+mn-lt"/>
                <a:ea typeface="+mn-ea"/>
                <a:cs typeface="+mn-cs"/>
              </a:rPr>
              <a:t>‹#›</a:t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3000">
    <p:fad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B9F2A-9248-4953-A6CD-F98DFC3C0DF5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6E807-B0FF-4F1E-A9AF-D8A974D5A5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10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slide" Target="slide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slide" Target="slide2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11" Type="http://schemas.openxmlformats.org/officeDocument/2006/relationships/image" Target="../media/image16.jpeg"/><Relationship Id="rId5" Type="http://schemas.openxmlformats.org/officeDocument/2006/relationships/image" Target="../media/image12.jpeg"/><Relationship Id="rId15" Type="http://schemas.openxmlformats.org/officeDocument/2006/relationships/image" Target="../media/image21.png"/><Relationship Id="rId10" Type="http://schemas.openxmlformats.org/officeDocument/2006/relationships/image" Target="../media/image15.jpeg"/><Relationship Id="rId4" Type="http://schemas.openxmlformats.org/officeDocument/2006/relationships/slide" Target="slide2.xml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11" Type="http://schemas.openxmlformats.org/officeDocument/2006/relationships/image" Target="../media/image16.jpeg"/><Relationship Id="rId5" Type="http://schemas.openxmlformats.org/officeDocument/2006/relationships/image" Target="../media/image12.jpeg"/><Relationship Id="rId10" Type="http://schemas.openxmlformats.org/officeDocument/2006/relationships/image" Target="../media/image15.jpeg"/><Relationship Id="rId4" Type="http://schemas.openxmlformats.org/officeDocument/2006/relationships/slide" Target="slide2.xml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2.jpeg"/><Relationship Id="rId7" Type="http://schemas.openxmlformats.org/officeDocument/2006/relationships/slide" Target="slide1.xml"/><Relationship Id="rId12" Type="http://schemas.openxmlformats.org/officeDocument/2006/relationships/image" Target="../media/image17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11" Type="http://schemas.openxmlformats.org/officeDocument/2006/relationships/image" Target="../media/image16.jpeg"/><Relationship Id="rId5" Type="http://schemas.openxmlformats.org/officeDocument/2006/relationships/image" Target="../media/image14.jpeg"/><Relationship Id="rId10" Type="http://schemas.openxmlformats.org/officeDocument/2006/relationships/image" Target="../media/image13.jpeg"/><Relationship Id="rId4" Type="http://schemas.openxmlformats.org/officeDocument/2006/relationships/slide" Target="slide14.xml"/><Relationship Id="rId9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30.jpeg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33.jpe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35.jpeg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37.jpeg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39.jpeg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41.png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43.jpeg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45.jpeg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2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47.jpeg"/><Relationship Id="rId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gif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56.jpe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2.png"/><Relationship Id="rId10" Type="http://schemas.openxmlformats.org/officeDocument/2006/relationships/image" Target="../media/image8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5" Type="http://schemas.openxmlformats.org/officeDocument/2006/relationships/image" Target="../media/image58.jpeg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11" Type="http://schemas.openxmlformats.org/officeDocument/2006/relationships/image" Target="../media/image16.jpeg"/><Relationship Id="rId5" Type="http://schemas.openxmlformats.org/officeDocument/2006/relationships/image" Target="../media/image12.jpeg"/><Relationship Id="rId10" Type="http://schemas.openxmlformats.org/officeDocument/2006/relationships/image" Target="../media/image15.jpeg"/><Relationship Id="rId4" Type="http://schemas.openxmlformats.org/officeDocument/2006/relationships/slide" Target="slide2.xml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13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.xml"/><Relationship Id="rId11" Type="http://schemas.openxmlformats.org/officeDocument/2006/relationships/image" Target="../media/image16.jpeg"/><Relationship Id="rId5" Type="http://schemas.openxmlformats.org/officeDocument/2006/relationships/image" Target="../media/image12.jpeg"/><Relationship Id="rId10" Type="http://schemas.openxmlformats.org/officeDocument/2006/relationships/image" Target="../media/image15.jpeg"/><Relationship Id="rId4" Type="http://schemas.openxmlformats.org/officeDocument/2006/relationships/slide" Target="slide2.xml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image" Target="../media/image12.jpe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9.xml"/><Relationship Id="rId5" Type="http://schemas.openxmlformats.org/officeDocument/2006/relationships/image" Target="../media/image19.jpe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6509" y="1680754"/>
            <a:ext cx="8367626" cy="862149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vi-VN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vi-VN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  <a:br>
              <a:rPr lang="vi-VN" sz="3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592183" y="1937034"/>
            <a:ext cx="13605584" cy="923330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kern="0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kern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4800" b="1" kern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b="1" kern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4800" b="1" kern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0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800" b="1" kern="0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vi-VN" sz="4800" b="1" kern="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6509" y="78377"/>
            <a:ext cx="5178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TRƯỜNG TIỂU HỌC ÁI MỘ A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6825" y="3905794"/>
            <a:ext cx="2587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53 : CHIM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925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7" name="Picture 25" descr="C:\Users\USER\Downloads\2412b_lgdc.jpg2412b_lgdc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486015" y="791845"/>
            <a:ext cx="4497070" cy="522478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1" name="Picture 19" descr="C:\Users\USER\Downloads\1200px-Pommerngans_&amp;_Gössel.jpg1200px-Pommerngans_&amp;_Gössel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0500" y="791210"/>
            <a:ext cx="4529455" cy="522541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" name="TextBox 2"/>
          <p:cNvSpPr txBox="1"/>
          <p:nvPr/>
        </p:nvSpPr>
        <p:spPr>
          <a:xfrm flipH="1">
            <a:off x="5241925" y="450850"/>
            <a:ext cx="1707515" cy="6804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sp>
        <p:nvSpPr>
          <p:cNvPr id="2" name="TextBox 2"/>
          <p:cNvSpPr txBox="1"/>
          <p:nvPr/>
        </p:nvSpPr>
        <p:spPr>
          <a:xfrm flipH="1">
            <a:off x="5241925" y="5675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5241925" y="1738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</a:p>
        </p:txBody>
      </p:sp>
      <p:sp>
        <p:nvSpPr>
          <p:cNvPr id="10" name="TextBox 2"/>
          <p:cNvSpPr txBox="1"/>
          <p:nvPr/>
        </p:nvSpPr>
        <p:spPr>
          <a:xfrm flipH="1">
            <a:off x="5256530" y="3068228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</a:p>
        </p:txBody>
      </p:sp>
      <p:sp>
        <p:nvSpPr>
          <p:cNvPr id="11" name="TextBox 2"/>
          <p:cNvSpPr txBox="1"/>
          <p:nvPr/>
        </p:nvSpPr>
        <p:spPr>
          <a:xfrm flipH="1">
            <a:off x="5241925" y="434594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</a:p>
        </p:txBody>
      </p:sp>
      <p:cxnSp>
        <p:nvCxnSpPr>
          <p:cNvPr id="12" name="Straight Connector 11"/>
          <p:cNvCxnSpPr>
            <a:stCxn id="9" idx="3"/>
          </p:cNvCxnSpPr>
          <p:nvPr/>
        </p:nvCxnSpPr>
        <p:spPr>
          <a:xfrm flipH="1">
            <a:off x="3261360" y="791210"/>
            <a:ext cx="1980565" cy="10210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</p:cNvCxnSpPr>
          <p:nvPr/>
        </p:nvCxnSpPr>
        <p:spPr>
          <a:xfrm>
            <a:off x="6949440" y="791210"/>
            <a:ext cx="1503045" cy="60833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2" idx="3"/>
          </p:cNvCxnSpPr>
          <p:nvPr/>
        </p:nvCxnSpPr>
        <p:spPr>
          <a:xfrm flipH="1" flipV="1">
            <a:off x="2214245" y="4082415"/>
            <a:ext cx="3027680" cy="19335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" idx="1"/>
          </p:cNvCxnSpPr>
          <p:nvPr/>
        </p:nvCxnSpPr>
        <p:spPr>
          <a:xfrm flipV="1">
            <a:off x="6949440" y="5480050"/>
            <a:ext cx="4694555" cy="5359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467735" y="2089150"/>
            <a:ext cx="1774190" cy="12947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949440" y="2089150"/>
            <a:ext cx="1487170" cy="8350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182620" y="3416935"/>
            <a:ext cx="2059305" cy="5861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1"/>
          </p:cNvCxnSpPr>
          <p:nvPr/>
        </p:nvCxnSpPr>
        <p:spPr>
          <a:xfrm>
            <a:off x="6964045" y="3408588"/>
            <a:ext cx="756920" cy="482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261745" y="4688205"/>
            <a:ext cx="3980180" cy="2520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949440" y="4719955"/>
            <a:ext cx="947420" cy="53784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"/>
          <p:cNvSpPr txBox="1"/>
          <p:nvPr/>
        </p:nvSpPr>
        <p:spPr>
          <a:xfrm>
            <a:off x="882705" y="6016486"/>
            <a:ext cx="28759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Ngỗng     </a:t>
            </a:r>
          </a:p>
        </p:txBody>
      </p:sp>
      <p:sp>
        <p:nvSpPr>
          <p:cNvPr id="25" name="TextBox 2"/>
          <p:cNvSpPr txBox="1"/>
          <p:nvPr/>
        </p:nvSpPr>
        <p:spPr>
          <a:xfrm>
            <a:off x="8099742" y="6033671"/>
            <a:ext cx="32696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Chim cánh cụt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  <p:bldP spid="3" grpId="0" bldLvl="0" animBg="1"/>
      <p:bldP spid="10" grpId="0" bldLvl="0" animBg="1"/>
      <p:bldP spid="1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7" name="Picture 25" descr="C:\Users\USER\Downloads\1200px-Struthio_camelus_-_Etosha_2014_(3).jpg1200px-Struthio_camelus_-_Etosha_2014_(3)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 flipH="1">
            <a:off x="7486015" y="791845"/>
            <a:ext cx="4497070" cy="522478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1" name="Picture 19" descr="C:\Users\USER\Downloads\chim-ruoi-1.jpgchim-ruoi-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90500" y="790575"/>
            <a:ext cx="4529455" cy="522605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" name="TextBox 2"/>
          <p:cNvSpPr txBox="1"/>
          <p:nvPr/>
        </p:nvSpPr>
        <p:spPr>
          <a:xfrm flipH="1">
            <a:off x="5241925" y="450333"/>
            <a:ext cx="1707515" cy="6804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sp>
        <p:nvSpPr>
          <p:cNvPr id="2" name="TextBox 2"/>
          <p:cNvSpPr txBox="1"/>
          <p:nvPr/>
        </p:nvSpPr>
        <p:spPr>
          <a:xfrm flipH="1">
            <a:off x="5241925" y="5675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5271452" y="1673662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</a:p>
        </p:txBody>
      </p:sp>
      <p:sp>
        <p:nvSpPr>
          <p:cNvPr id="10" name="TextBox 2"/>
          <p:cNvSpPr txBox="1"/>
          <p:nvPr/>
        </p:nvSpPr>
        <p:spPr>
          <a:xfrm flipH="1">
            <a:off x="5241925" y="3027045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</a:p>
        </p:txBody>
      </p:sp>
      <p:sp>
        <p:nvSpPr>
          <p:cNvPr id="11" name="TextBox 2"/>
          <p:cNvSpPr txBox="1"/>
          <p:nvPr/>
        </p:nvSpPr>
        <p:spPr>
          <a:xfrm flipH="1">
            <a:off x="5241925" y="434594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</a:p>
        </p:txBody>
      </p:sp>
      <p:cxnSp>
        <p:nvCxnSpPr>
          <p:cNvPr id="12" name="Straight Connector 11"/>
          <p:cNvCxnSpPr>
            <a:stCxn id="9" idx="3"/>
          </p:cNvCxnSpPr>
          <p:nvPr/>
        </p:nvCxnSpPr>
        <p:spPr>
          <a:xfrm flipH="1">
            <a:off x="2960370" y="790693"/>
            <a:ext cx="2281555" cy="15455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</p:cNvCxnSpPr>
          <p:nvPr/>
        </p:nvCxnSpPr>
        <p:spPr>
          <a:xfrm>
            <a:off x="6949440" y="790693"/>
            <a:ext cx="3265805" cy="4184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2" idx="3"/>
          </p:cNvCxnSpPr>
          <p:nvPr/>
        </p:nvCxnSpPr>
        <p:spPr>
          <a:xfrm flipH="1" flipV="1">
            <a:off x="3562985" y="4892675"/>
            <a:ext cx="1678940" cy="11233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" idx="1"/>
          </p:cNvCxnSpPr>
          <p:nvPr/>
        </p:nvCxnSpPr>
        <p:spPr>
          <a:xfrm flipV="1">
            <a:off x="6949440" y="2797175"/>
            <a:ext cx="4504055" cy="32188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087370" y="2089150"/>
            <a:ext cx="2154555" cy="14852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949440" y="2089150"/>
            <a:ext cx="1693545" cy="89852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3420110" y="2876550"/>
            <a:ext cx="1821815" cy="54038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1"/>
          </p:cNvCxnSpPr>
          <p:nvPr/>
        </p:nvCxnSpPr>
        <p:spPr>
          <a:xfrm>
            <a:off x="6949440" y="3367405"/>
            <a:ext cx="1630045" cy="6413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3420110" y="4304665"/>
            <a:ext cx="1821815" cy="3835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949440" y="4431665"/>
            <a:ext cx="1757045" cy="2882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"/>
          <p:cNvSpPr txBox="1"/>
          <p:nvPr/>
        </p:nvSpPr>
        <p:spPr>
          <a:xfrm>
            <a:off x="813753" y="6022023"/>
            <a:ext cx="3128645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Chim hút mật</a:t>
            </a:r>
          </a:p>
        </p:txBody>
      </p:sp>
      <p:sp>
        <p:nvSpPr>
          <p:cNvPr id="25" name="TextBox 2"/>
          <p:cNvSpPr txBox="1"/>
          <p:nvPr/>
        </p:nvSpPr>
        <p:spPr>
          <a:xfrm>
            <a:off x="8512810" y="6033671"/>
            <a:ext cx="29406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Đà điểu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  <p:bldP spid="3" grpId="0" bldLvl="0" animBg="1"/>
      <p:bldP spid="10" grpId="0" bldLvl="0" animBg="1"/>
      <p:bldP spid="1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0" y="-1016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204973" y="254011"/>
            <a:ext cx="5150485" cy="553998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chim như thế nào?</a:t>
            </a:r>
          </a:p>
        </p:txBody>
      </p:sp>
      <p:pic>
        <p:nvPicPr>
          <p:cNvPr id="8211" name="Picture 19" descr="C:\Users\USER\Downloads\Eagle-Dai-Bang-2.jpgEagle-Dai-Bang-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369060"/>
            <a:ext cx="3082290" cy="230886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2" name="Picture 20" descr="C:\Users\USER\Downloads\1200px-Struthio_camelus_-_Etosha_2014_(3).jpg1200px-Struthio_camelus_-_Etosha_2014_(3)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74175" y="4119245"/>
            <a:ext cx="2917825" cy="2386965"/>
          </a:xfrm>
          <a:prstGeom prst="rect">
            <a:avLst/>
          </a:prstGeom>
          <a:solidFill>
            <a:schemeClr val="folHlink"/>
          </a:solidFill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290" y="1369060"/>
            <a:ext cx="280733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chim-ruoi-1.jpgchim-ruoi-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145530" y="4121150"/>
            <a:ext cx="3128645" cy="249047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200px-Pommerngans_&amp;_Gössel.jpg1200px-Pommerngans_&amp;_Gösse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4106545"/>
            <a:ext cx="2875280" cy="239966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7" name="Picture 25" descr="C:\Users\USER\Downloads\2412b_lgdc.jpg2412b_lgdc"/>
          <p:cNvPicPr>
            <a:picLocks noChangeAspect="1"/>
          </p:cNvPicPr>
          <p:nvPr/>
        </p:nvPicPr>
        <p:blipFill>
          <a:blip r:embed="rId12"/>
          <a:srcRect t="7924"/>
          <a:stretch>
            <a:fillRect/>
          </a:stretch>
        </p:blipFill>
        <p:spPr>
          <a:xfrm>
            <a:off x="2877185" y="4121150"/>
            <a:ext cx="3267710" cy="248983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8" name="Picture 26" descr="C:\Users\USER\Downloads\h2.jpgh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71915" y="1369060"/>
            <a:ext cx="322008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26" name="Picture 34" descr="C:\Users\USER\Downloads\birds-thegioidongvat.co_.jpgbirds-thegioidongvat.co_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4"/>
          <a:srcRect l="13906"/>
          <a:stretch>
            <a:fillRect/>
          </a:stretch>
        </p:blipFill>
        <p:spPr>
          <a:xfrm>
            <a:off x="5889625" y="1369060"/>
            <a:ext cx="3082290" cy="2308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>
            <a:off x="0" y="3506470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Đại bàng       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3082290" y="3505835"/>
            <a:ext cx="280733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Họa mi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5889625" y="3505835"/>
            <a:ext cx="3082925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Vẹt</a:t>
            </a:r>
          </a:p>
        </p:txBody>
      </p:sp>
      <p:sp>
        <p:nvSpPr>
          <p:cNvPr id="18" name="TextBox 2"/>
          <p:cNvSpPr txBox="1"/>
          <p:nvPr/>
        </p:nvSpPr>
        <p:spPr>
          <a:xfrm>
            <a:off x="8971915" y="3505835"/>
            <a:ext cx="32200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-635" y="6234430"/>
            <a:ext cx="28759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Ngỗng     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2876550" y="6234430"/>
            <a:ext cx="32696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Chim cánh cụt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144895" y="6234430"/>
            <a:ext cx="312864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Chim hút mật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9274175" y="6234430"/>
            <a:ext cx="29406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Đà điểu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2928" y="218192"/>
            <a:ext cx="664464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0000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 chim cứng, nhọn, dùng để mổ thức ăn.</a:t>
            </a:r>
          </a:p>
        </p:txBody>
      </p:sp>
      <p:sp>
        <p:nvSpPr>
          <p:cNvPr id="4" name="TextBox 2"/>
          <p:cNvSpPr txBox="1"/>
          <p:nvPr/>
        </p:nvSpPr>
        <p:spPr>
          <a:xfrm>
            <a:off x="46355" y="190242"/>
            <a:ext cx="6071870" cy="1015663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chim được bao phủ bởi gì?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6144564" y="395635"/>
            <a:ext cx="5842000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0000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 thân chim được bao phủ bởi lớp lông vũ.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2092" y="398453"/>
            <a:ext cx="6078737" cy="1015663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thể chim có xương sống không?</a:t>
            </a:r>
          </a:p>
        </p:txBody>
      </p:sp>
      <p:pic>
        <p:nvPicPr>
          <p:cNvPr id="38916" name="Picture 4" descr="Picture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87057" y="1488123"/>
            <a:ext cx="4183380" cy="462788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grpSp>
        <p:nvGrpSpPr>
          <p:cNvPr id="9" name="Group 5"/>
          <p:cNvGrpSpPr/>
          <p:nvPr/>
        </p:nvGrpSpPr>
        <p:grpSpPr>
          <a:xfrm>
            <a:off x="7073900" y="2806065"/>
            <a:ext cx="3290888" cy="1411288"/>
            <a:chOff x="2968" y="1872"/>
            <a:chExt cx="2073" cy="889"/>
          </a:xfrm>
        </p:grpSpPr>
        <p:sp>
          <p:nvSpPr>
            <p:cNvPr id="24585" name="Text Box 6"/>
            <p:cNvSpPr txBox="1"/>
            <p:nvPr/>
          </p:nvSpPr>
          <p:spPr>
            <a:xfrm>
              <a:off x="3740" y="1872"/>
              <a:ext cx="1301" cy="67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alt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Xương sống</a:t>
              </a:r>
            </a:p>
          </p:txBody>
        </p:sp>
        <p:sp>
          <p:nvSpPr>
            <p:cNvPr id="24586" name="Line 7"/>
            <p:cNvSpPr/>
            <p:nvPr/>
          </p:nvSpPr>
          <p:spPr>
            <a:xfrm flipH="1">
              <a:off x="2968" y="2260"/>
              <a:ext cx="961" cy="501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headEnd type="none" w="med" len="med"/>
              <a:tailEnd type="triangle" w="med" len="med"/>
            </a:ln>
          </p:spPr>
        </p:sp>
      </p:grp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2981325" y="5997575"/>
            <a:ext cx="6228715" cy="6140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x-none" sz="3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Bộ xương của chim hút mật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3" grpId="1" animBg="1"/>
      <p:bldP spid="6" grpId="0" animBg="1"/>
      <p:bldP spid="2" grpId="0" animBg="1"/>
      <p:bldP spid="17" grpId="0" animBg="1"/>
      <p:bldP spid="18" grpId="0" animBg="1"/>
      <p:bldP spid="10" grpId="0" animBg="1"/>
      <p:bldP spid="11" grpId="0" animBg="1"/>
      <p:bldP spid="12" grpId="0" animBg="1"/>
      <p:bldP spid="13" grpId="0" animBg="1"/>
      <p:bldP spid="3" grpId="0" bldLvl="0" animBg="1"/>
      <p:bldP spid="3" grpId="1" animBg="1"/>
      <p:bldP spid="4" grpId="0" bldLvl="0" animBg="1"/>
      <p:bldP spid="4" grpId="1" bldLvl="0" animBg="1"/>
      <p:bldP spid="5" grpId="0" bldLvl="0" animBg="1"/>
      <p:bldP spid="5" grpId="1" bldLvl="0" animBg="1"/>
      <p:bldP spid="7" grpId="0" bldLvl="0" animBg="1"/>
      <p:bldP spid="389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2"/>
          <p:cNvSpPr txBox="1"/>
          <p:nvPr/>
        </p:nvSpPr>
        <p:spPr>
          <a:xfrm flipH="1">
            <a:off x="543339" y="2186609"/>
            <a:ext cx="11502886" cy="27582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r>
              <a:rPr lang="en-US" altLang="zh-C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zh-CN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117475" y="264795"/>
            <a:ext cx="9755395" cy="55399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Loài nào biết bay, loài nào biết bơi, loài nào chạy nhanh?</a:t>
            </a:r>
          </a:p>
        </p:txBody>
      </p:sp>
      <p:pic>
        <p:nvPicPr>
          <p:cNvPr id="8211" name="Picture 19" descr="C:\Users\USER\Downloads\Eagle-Dai-Bang-2.jpgEagle-Dai-Bang-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186180"/>
            <a:ext cx="3082290" cy="230886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2" name="Picture 20" descr="C:\Users\USER\Downloads\1200px-Struthio_camelus_-_Etosha_2014_(3).jpg1200px-Struthio_camelus_-_Etosha_2014_(3)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74175" y="3936365"/>
            <a:ext cx="2917825" cy="2386965"/>
          </a:xfrm>
          <a:prstGeom prst="rect">
            <a:avLst/>
          </a:prstGeom>
          <a:solidFill>
            <a:schemeClr val="folHlink"/>
          </a:solidFill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290" y="1186180"/>
            <a:ext cx="280733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chim-ruoi-1.jpgchim-ruoi-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145530" y="3938270"/>
            <a:ext cx="3128645" cy="249047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200px-Pommerngans_&amp;_Gössel.jpg1200px-Pommerngans_&amp;_Gösse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3923665"/>
            <a:ext cx="2875280" cy="239966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7" name="Picture 25" descr="C:\Users\USER\Downloads\2412b_lgdc.jpg2412b_lgdc"/>
          <p:cNvPicPr>
            <a:picLocks noChangeAspect="1"/>
          </p:cNvPicPr>
          <p:nvPr/>
        </p:nvPicPr>
        <p:blipFill>
          <a:blip r:embed="rId12"/>
          <a:srcRect t="7924"/>
          <a:stretch>
            <a:fillRect/>
          </a:stretch>
        </p:blipFill>
        <p:spPr>
          <a:xfrm>
            <a:off x="2877185" y="3938270"/>
            <a:ext cx="3267710" cy="248983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8" name="Picture 26" descr="C:\Users\USER\Downloads\h2.jpgh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71915" y="1186180"/>
            <a:ext cx="322008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26" name="Picture 34" descr="C:\Users\USER\Downloads\birds-thegioidongvat.co_.jpgbirds-thegioidongvat.co_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4"/>
          <a:srcRect l="13906"/>
          <a:stretch>
            <a:fillRect/>
          </a:stretch>
        </p:blipFill>
        <p:spPr>
          <a:xfrm>
            <a:off x="5889625" y="1186180"/>
            <a:ext cx="3082290" cy="2308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>
            <a:off x="0" y="3323590"/>
            <a:ext cx="3082925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Đại bàng       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3082290" y="3322955"/>
            <a:ext cx="2807335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Họa mi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5889625" y="3322955"/>
            <a:ext cx="3082925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Vẹt</a:t>
            </a:r>
          </a:p>
        </p:txBody>
      </p:sp>
      <p:sp>
        <p:nvSpPr>
          <p:cNvPr id="18" name="TextBox 2"/>
          <p:cNvSpPr txBox="1"/>
          <p:nvPr/>
        </p:nvSpPr>
        <p:spPr>
          <a:xfrm>
            <a:off x="8971915" y="3322955"/>
            <a:ext cx="3220085" cy="55399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-635" y="6051550"/>
            <a:ext cx="2875915" cy="553998"/>
          </a:xfrm>
          <a:prstGeom prst="rect">
            <a:avLst/>
          </a:prstGeom>
          <a:solidFill>
            <a:schemeClr val="bg2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Ngỗng     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2876550" y="6051550"/>
            <a:ext cx="3269615" cy="553998"/>
          </a:xfrm>
          <a:prstGeom prst="rect">
            <a:avLst/>
          </a:prstGeom>
          <a:solidFill>
            <a:schemeClr val="bg2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Chim cánh cụt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144895" y="6051550"/>
            <a:ext cx="3128645" cy="553998"/>
          </a:xfrm>
          <a:prstGeom prst="rect">
            <a:avLst/>
          </a:prstGeom>
          <a:solidFill>
            <a:schemeClr val="bg2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Chim hút mật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9274175" y="6051550"/>
            <a:ext cx="2940685" cy="553998"/>
          </a:xfrm>
          <a:prstGeom prst="rect">
            <a:avLst/>
          </a:prstGeom>
          <a:solidFill>
            <a:schemeClr val="bg2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Đà điểu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/>
          <p:nvPr>
            <p:extLst>
              <p:ext uri="{D42A27DB-BD31-4B8C-83A1-F6EECF244321}">
                <p14:modId xmlns:p14="http://schemas.microsoft.com/office/powerpoint/2010/main" val="430457215"/>
              </p:ext>
            </p:extLst>
          </p:nvPr>
        </p:nvGraphicFramePr>
        <p:xfrm>
          <a:off x="393065" y="283210"/>
          <a:ext cx="11479530" cy="6370320"/>
        </p:xfrm>
        <a:graphic>
          <a:graphicData uri="http://schemas.openxmlformats.org/drawingml/2006/table">
            <a:tbl>
              <a:tblPr bandRow="1">
                <a:tableStyleId>{B301B821-A1FF-4177-AEE7-76D212191A09}</a:tableStyleId>
              </a:tblPr>
              <a:tblGrid>
                <a:gridCol w="56248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495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051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169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</a:t>
                      </a:r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 bơi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Chạy</a:t>
                      </a:r>
                      <a:r>
                        <a:rPr lang="en-US" sz="3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nhanh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534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40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8211" name="Picture 19" descr="C:\Users\USER\Downloads\Eagle-Dai-Bang-2.jpgEagle-Dai-Bang-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41655" y="1066165"/>
            <a:ext cx="2629535" cy="18116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660" y="1066165"/>
            <a:ext cx="2579371" cy="18116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8" name="Picture 26" descr="C:\Users\USER\Downloads\h2.jpgh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375660" y="2939415"/>
            <a:ext cx="2491105" cy="18116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26" name="Picture 34" descr="C:\Users\USER\Downloads\birds-thegioidongvat.co_.jpgbirds-thegioidongvat.co_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rcRect l="13906"/>
          <a:stretch>
            <a:fillRect/>
          </a:stretch>
        </p:blipFill>
        <p:spPr>
          <a:xfrm>
            <a:off x="541655" y="2939415"/>
            <a:ext cx="2629535" cy="18116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4" name="Picture 22" descr="C:\Users\USER\Downloads\chim-ruoi-1.jpgchim-ruoi-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375660" y="4749165"/>
            <a:ext cx="2491105" cy="181038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2" name="Picture 20" descr="C:\Users\USER\Downloads\1200px-Struthio_camelus_-_Etosha_2014_(3).jpg1200px-Struthio_camelus_-_Etosha_2014_(3)">
            <a:hlinkClick r:id="rId7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10"/>
          <a:srcRect/>
          <a:stretch>
            <a:fillRect/>
          </a:stretch>
        </p:blipFill>
        <p:spPr>
          <a:xfrm>
            <a:off x="9066530" y="1066164"/>
            <a:ext cx="2734945" cy="2472165"/>
          </a:xfrm>
          <a:prstGeom prst="rect">
            <a:avLst/>
          </a:prstGeom>
          <a:solidFill>
            <a:schemeClr val="folHlink"/>
          </a:solidFill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200px-Pommerngans_&amp;_Gössel.jpg1200px-Pommerngans_&amp;_Gösse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059806" y="1066165"/>
            <a:ext cx="2827019" cy="187351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7" name="Picture 25" descr="C:\Users\USER\Downloads\2412b_lgdc.jpg2412b_lgdc"/>
          <p:cNvPicPr>
            <a:picLocks noChangeAspect="1"/>
          </p:cNvPicPr>
          <p:nvPr/>
        </p:nvPicPr>
        <p:blipFill>
          <a:blip r:embed="rId12"/>
          <a:srcRect t="7924"/>
          <a:stretch>
            <a:fillRect/>
          </a:stretch>
        </p:blipFill>
        <p:spPr>
          <a:xfrm>
            <a:off x="6070600" y="3843129"/>
            <a:ext cx="2815590" cy="21328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cxnSp>
        <p:nvCxnSpPr>
          <p:cNvPr id="5" name="Straight Connector 4"/>
          <p:cNvCxnSpPr/>
          <p:nvPr/>
        </p:nvCxnSpPr>
        <p:spPr>
          <a:xfrm>
            <a:off x="6030595" y="283210"/>
            <a:ext cx="0" cy="63557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990965" y="293370"/>
            <a:ext cx="0" cy="63099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2"/>
          <p:cNvSpPr txBox="1"/>
          <p:nvPr/>
        </p:nvSpPr>
        <p:spPr>
          <a:xfrm>
            <a:off x="867590" y="2412900"/>
            <a:ext cx="2055771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nhanh</a:t>
            </a:r>
          </a:p>
        </p:txBody>
      </p:sp>
      <p:sp>
        <p:nvSpPr>
          <p:cNvPr id="8" name="TextBox 2"/>
          <p:cNvSpPr txBox="1"/>
          <p:nvPr/>
        </p:nvSpPr>
        <p:spPr>
          <a:xfrm>
            <a:off x="3375660" y="2355850"/>
            <a:ext cx="1501140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 hay</a:t>
            </a:r>
          </a:p>
        </p:txBody>
      </p:sp>
      <p:sp>
        <p:nvSpPr>
          <p:cNvPr id="9" name="TextBox 2"/>
          <p:cNvSpPr txBox="1"/>
          <p:nvPr/>
        </p:nvSpPr>
        <p:spPr>
          <a:xfrm>
            <a:off x="507277" y="4769094"/>
            <a:ext cx="2050394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 chước tiếng người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4134678" y="4167505"/>
            <a:ext cx="173145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 đẹp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780098" y="6054354"/>
            <a:ext cx="403733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 yên bằng 2 cánh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050695" y="2939415"/>
            <a:ext cx="1511384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bơi, lặn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6048818" y="5975984"/>
            <a:ext cx="1512350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bơi, lặn</a:t>
            </a:r>
            <a:endParaRPr lang="en-US" altLang="zh-CN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2"/>
          <p:cNvSpPr txBox="1"/>
          <p:nvPr/>
        </p:nvSpPr>
        <p:spPr>
          <a:xfrm>
            <a:off x="9095106" y="3538329"/>
            <a:ext cx="2166275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 nhanh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7596" name="Group 12"/>
          <p:cNvGrpSpPr>
            <a:grpSpLocks/>
          </p:cNvGrpSpPr>
          <p:nvPr/>
        </p:nvGrpSpPr>
        <p:grpSpPr bwMode="auto">
          <a:xfrm>
            <a:off x="1470991" y="2319130"/>
            <a:ext cx="8839200" cy="4538870"/>
            <a:chOff x="0" y="1008"/>
            <a:chExt cx="5568" cy="3312"/>
          </a:xfrm>
        </p:grpSpPr>
        <p:pic>
          <p:nvPicPr>
            <p:cNvPr id="25606" name="Picture 2" descr="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00"/>
              <a:ext cx="1296" cy="1920"/>
            </a:xfrm>
            <a:prstGeom prst="rect">
              <a:avLst/>
            </a:prstGeom>
            <a:solidFill>
              <a:srgbClr val="00FF99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</p:pic>
        <p:pic>
          <p:nvPicPr>
            <p:cNvPr id="25607" name="Picture 3" descr="Eagle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56"/>
              <a:ext cx="1296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8" name="Picture 4" descr="peacock-display-01110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640"/>
              <a:ext cx="1475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09" name="Picture 5" descr="Blackheaded%20Oriole%2026807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1056"/>
              <a:ext cx="1296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0" name="Picture 6" descr="parrot-hotlinks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056"/>
              <a:ext cx="1200" cy="1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1" name="Picture 7" descr="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2699"/>
              <a:ext cx="1193" cy="162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12" name="Picture 8" descr="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1008"/>
              <a:ext cx="1296" cy="1584"/>
            </a:xfrm>
            <a:prstGeom prst="rect">
              <a:avLst/>
            </a:prstGeom>
            <a:noFill/>
            <a:ln w="9525">
              <a:solidFill>
                <a:srgbClr val="FF33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13" name="Picture 9" descr="1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4" y="2640"/>
              <a:ext cx="1296" cy="168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1446055" y="1690504"/>
            <a:ext cx="8431872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Nêu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điểm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giống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khác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nhau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loài</a:t>
            </a:r>
            <a:r>
              <a:rPr lang="en-US" altLang="en-US" sz="3000" b="1" dirty="0">
                <a:latin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</a:rPr>
              <a:t>chim</a:t>
            </a:r>
            <a:r>
              <a:rPr lang="en-US" altLang="en-US" sz="3000" b="1" dirty="0"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67598" name="Text Box 14"/>
          <p:cNvSpPr txBox="1">
            <a:spLocks noChangeArrowheads="1"/>
          </p:cNvSpPr>
          <p:nvPr/>
        </p:nvSpPr>
        <p:spPr bwMode="auto">
          <a:xfrm>
            <a:off x="587977" y="2569476"/>
            <a:ext cx="11016045" cy="332398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đầu,mình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Char char="-"/>
            </a:pP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2"/>
          <p:cNvSpPr txBox="1"/>
          <p:nvPr/>
        </p:nvSpPr>
        <p:spPr>
          <a:xfrm flipH="1">
            <a:off x="1722782" y="68543"/>
            <a:ext cx="9077739" cy="5788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endParaRPr lang="en-US" altLang="zh-C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77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7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4" grpId="0" animBg="1"/>
      <p:bldP spid="6759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01545" y="2148288"/>
            <a:ext cx="8625840" cy="865505"/>
          </a:xfrm>
          <a:prstGeom prst="ellipse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E3F679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algn="just"/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</a:t>
            </a:r>
            <a:endParaRPr lang="en-US" altLang="en-US" sz="34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TextBox 2"/>
          <p:cNvSpPr txBox="1"/>
          <p:nvPr/>
        </p:nvSpPr>
        <p:spPr>
          <a:xfrm flipH="1">
            <a:off x="344557" y="2362219"/>
            <a:ext cx="11502886" cy="30444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Thế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giới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phong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phú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dạng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nhiều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sắc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dáng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khả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nhau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af2cf59410d4f98aa0c5.jpgaf2cf59410d4f98aa0c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1699"/>
          <a:stretch>
            <a:fillRect/>
          </a:stretch>
        </p:blipFill>
        <p:spPr>
          <a:xfrm>
            <a:off x="7620" y="351155"/>
            <a:ext cx="4298315" cy="5758097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f11e939fd1f88ebd44cfa5485dc64e71.jpgf11e939fd1f88ebd44cfa5485dc64e7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 b="7588"/>
          <a:stretch>
            <a:fillRect/>
          </a:stretch>
        </p:blipFill>
        <p:spPr>
          <a:xfrm>
            <a:off x="7685405" y="351155"/>
            <a:ext cx="4506595" cy="5758097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3_rtjq.jpg13_rtjq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05935" y="351155"/>
            <a:ext cx="3379470" cy="5758097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3970655" y="6250622"/>
            <a:ext cx="4050030" cy="614045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4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thiên đường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Chim-hồng-hạc-sống-chung-thủy.jpgChim-hồng-hạc-sống-chung-thủy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790" y="461010"/>
            <a:ext cx="5817235" cy="488061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James_Flamingos_cropped_MC.jpgJames_Flamingos_cropped_MC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88050" y="461010"/>
            <a:ext cx="6099810" cy="487870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4070985" y="5659755"/>
            <a:ext cx="4050030" cy="614045"/>
          </a:xfrm>
          <a:prstGeom prst="rect">
            <a:avLst/>
          </a:prstGeom>
          <a:solidFill>
            <a:srgbClr val="FD7E7D"/>
          </a:solidFill>
          <a:ln w="9525">
            <a:solidFill>
              <a:srgbClr val="FF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 hạc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477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2546191" y="146874"/>
            <a:ext cx="6857999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sz="3000" b="1" dirty="0">
                <a:latin typeface="Times New Roman" panose="02020603050405020304" pitchFamily="18" charset="0"/>
                <a:ea typeface="方正稚艺简体" pitchFamily="65" charset="-122"/>
                <a:cs typeface="Times New Roman" panose="02020603050405020304" pitchFamily="18" charset="0"/>
              </a:rPr>
              <a:t>KIỂM TRA BÀI CŨ</a:t>
            </a:r>
          </a:p>
          <a:p>
            <a:pPr algn="ctr"/>
            <a:r>
              <a:rPr lang="en-US" sz="3000" b="1" dirty="0" err="1">
                <a:latin typeface="Times New Roman" panose="02020603050405020304" pitchFamily="18" charset="0"/>
                <a:ea typeface="方正稚艺简体" pitchFamily="65" charset="-122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latin typeface="Times New Roman" panose="02020603050405020304" pitchFamily="18" charset="0"/>
                <a:ea typeface="方正稚艺简体" pitchFamily="65" charset="-122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latin typeface="Times New Roman" panose="02020603050405020304" pitchFamily="18" charset="0"/>
                <a:ea typeface="方正稚艺简体" pitchFamily="65" charset="-122"/>
                <a:cs typeface="Times New Roman" panose="02020603050405020304" pitchFamily="18" charset="0"/>
              </a:rPr>
              <a:t>Cá</a:t>
            </a:r>
            <a:endParaRPr lang="en-US" sz="3000" b="1" dirty="0">
              <a:latin typeface="Times New Roman" panose="02020603050405020304" pitchFamily="18" charset="0"/>
              <a:ea typeface="方正稚艺简体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8433" name="Picture 6" descr="ca chep"/>
          <p:cNvPicPr>
            <a:picLocks noChangeAspect="1"/>
          </p:cNvPicPr>
          <p:nvPr/>
        </p:nvPicPr>
        <p:blipFill>
          <a:blip r:embed="rId4"/>
          <a:srcRect b="3555"/>
          <a:stretch>
            <a:fillRect/>
          </a:stretch>
        </p:blipFill>
        <p:spPr>
          <a:xfrm>
            <a:off x="2658109" y="1727518"/>
            <a:ext cx="6781800" cy="3962400"/>
          </a:xfrm>
          <a:prstGeom prst="rect">
            <a:avLst/>
          </a:prstGeom>
          <a:noFill/>
          <a:ln w="38100">
            <a:noFill/>
          </a:ln>
        </p:spPr>
      </p:pic>
      <p:sp>
        <p:nvSpPr>
          <p:cNvPr id="45063" name="Line 7"/>
          <p:cNvSpPr/>
          <p:nvPr/>
        </p:nvSpPr>
        <p:spPr>
          <a:xfrm flipH="1">
            <a:off x="3686810" y="3289618"/>
            <a:ext cx="1524000" cy="1676400"/>
          </a:xfrm>
          <a:prstGeom prst="line">
            <a:avLst/>
          </a:prstGeom>
          <a:ln w="38100" cap="flat" cmpd="sng">
            <a:solidFill>
              <a:srgbClr val="46F129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lstStyle/>
          <a:p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45064" name="Freeform 8"/>
          <p:cNvSpPr/>
          <p:nvPr/>
        </p:nvSpPr>
        <p:spPr>
          <a:xfrm>
            <a:off x="2772410" y="2984818"/>
            <a:ext cx="1370013" cy="1447800"/>
          </a:xfrm>
          <a:custGeom>
            <a:avLst/>
            <a:gdLst>
              <a:gd name="G0" fmla="val 0"/>
            </a:gdLst>
            <a:ahLst/>
            <a:cxnLst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</a:cxnLst>
            <a:rect l="0" t="0" r="0" b="0"/>
            <a:pathLst>
              <a:path w="976" h="1104">
                <a:moveTo>
                  <a:pt x="928" y="616"/>
                </a:moveTo>
                <a:cubicBezTo>
                  <a:pt x="924" y="496"/>
                  <a:pt x="920" y="376"/>
                  <a:pt x="880" y="280"/>
                </a:cubicBezTo>
                <a:cubicBezTo>
                  <a:pt x="840" y="184"/>
                  <a:pt x="808" y="0"/>
                  <a:pt x="688" y="40"/>
                </a:cubicBezTo>
                <a:cubicBezTo>
                  <a:pt x="568" y="80"/>
                  <a:pt x="264" y="416"/>
                  <a:pt x="160" y="520"/>
                </a:cubicBezTo>
                <a:cubicBezTo>
                  <a:pt x="56" y="624"/>
                  <a:pt x="88" y="632"/>
                  <a:pt x="64" y="664"/>
                </a:cubicBezTo>
                <a:cubicBezTo>
                  <a:pt x="40" y="696"/>
                  <a:pt x="0" y="672"/>
                  <a:pt x="16" y="712"/>
                </a:cubicBezTo>
                <a:cubicBezTo>
                  <a:pt x="32" y="752"/>
                  <a:pt x="104" y="864"/>
                  <a:pt x="160" y="904"/>
                </a:cubicBezTo>
                <a:cubicBezTo>
                  <a:pt x="216" y="944"/>
                  <a:pt x="280" y="920"/>
                  <a:pt x="352" y="952"/>
                </a:cubicBezTo>
                <a:cubicBezTo>
                  <a:pt x="424" y="984"/>
                  <a:pt x="512" y="1088"/>
                  <a:pt x="592" y="1096"/>
                </a:cubicBezTo>
                <a:cubicBezTo>
                  <a:pt x="672" y="1104"/>
                  <a:pt x="776" y="1088"/>
                  <a:pt x="832" y="1000"/>
                </a:cubicBezTo>
                <a:cubicBezTo>
                  <a:pt x="888" y="912"/>
                  <a:pt x="904" y="648"/>
                  <a:pt x="928" y="568"/>
                </a:cubicBezTo>
                <a:cubicBezTo>
                  <a:pt x="952" y="488"/>
                  <a:pt x="976" y="528"/>
                  <a:pt x="976" y="520"/>
                </a:cubicBezTo>
                <a:cubicBezTo>
                  <a:pt x="976" y="512"/>
                  <a:pt x="952" y="516"/>
                  <a:pt x="928" y="520"/>
                </a:cubicBezTo>
              </a:path>
            </a:pathLst>
          </a:custGeom>
          <a:noFill/>
          <a:ln w="5715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65" name="Freeform 9"/>
          <p:cNvSpPr/>
          <p:nvPr/>
        </p:nvSpPr>
        <p:spPr>
          <a:xfrm>
            <a:off x="3767773" y="2360613"/>
            <a:ext cx="4414837" cy="2524125"/>
          </a:xfrm>
          <a:custGeom>
            <a:avLst/>
            <a:gdLst>
              <a:gd name="G0" fmla="val 0"/>
            </a:gdLst>
            <a:ahLst/>
            <a:cxnLst>
              <a:cxn ang="0">
                <a:pos x="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0" y="G0"/>
              </a:cxn>
            </a:cxnLst>
            <a:rect l="0" t="0" r="0" b="0"/>
            <a:pathLst>
              <a:path w="3240" h="1840">
                <a:moveTo>
                  <a:pt x="0" y="432"/>
                </a:moveTo>
                <a:cubicBezTo>
                  <a:pt x="72" y="376"/>
                  <a:pt x="144" y="320"/>
                  <a:pt x="192" y="288"/>
                </a:cubicBezTo>
                <a:cubicBezTo>
                  <a:pt x="240" y="256"/>
                  <a:pt x="240" y="264"/>
                  <a:pt x="288" y="240"/>
                </a:cubicBezTo>
                <a:cubicBezTo>
                  <a:pt x="336" y="216"/>
                  <a:pt x="408" y="176"/>
                  <a:pt x="480" y="144"/>
                </a:cubicBezTo>
                <a:cubicBezTo>
                  <a:pt x="552" y="112"/>
                  <a:pt x="640" y="72"/>
                  <a:pt x="720" y="48"/>
                </a:cubicBezTo>
                <a:cubicBezTo>
                  <a:pt x="800" y="24"/>
                  <a:pt x="888" y="0"/>
                  <a:pt x="960" y="0"/>
                </a:cubicBezTo>
                <a:cubicBezTo>
                  <a:pt x="1032" y="0"/>
                  <a:pt x="1080" y="24"/>
                  <a:pt x="1152" y="48"/>
                </a:cubicBezTo>
                <a:cubicBezTo>
                  <a:pt x="1224" y="72"/>
                  <a:pt x="1320" y="112"/>
                  <a:pt x="1392" y="144"/>
                </a:cubicBezTo>
                <a:cubicBezTo>
                  <a:pt x="1464" y="176"/>
                  <a:pt x="1504" y="208"/>
                  <a:pt x="1584" y="240"/>
                </a:cubicBezTo>
                <a:cubicBezTo>
                  <a:pt x="1664" y="272"/>
                  <a:pt x="1776" y="296"/>
                  <a:pt x="1872" y="336"/>
                </a:cubicBezTo>
                <a:cubicBezTo>
                  <a:pt x="1968" y="376"/>
                  <a:pt x="2080" y="440"/>
                  <a:pt x="2160" y="480"/>
                </a:cubicBezTo>
                <a:cubicBezTo>
                  <a:pt x="2240" y="520"/>
                  <a:pt x="2304" y="552"/>
                  <a:pt x="2352" y="576"/>
                </a:cubicBezTo>
                <a:cubicBezTo>
                  <a:pt x="2400" y="600"/>
                  <a:pt x="2400" y="592"/>
                  <a:pt x="2448" y="624"/>
                </a:cubicBezTo>
                <a:cubicBezTo>
                  <a:pt x="2496" y="656"/>
                  <a:pt x="2600" y="728"/>
                  <a:pt x="2640" y="768"/>
                </a:cubicBezTo>
                <a:cubicBezTo>
                  <a:pt x="2680" y="808"/>
                  <a:pt x="2632" y="848"/>
                  <a:pt x="2688" y="864"/>
                </a:cubicBezTo>
                <a:cubicBezTo>
                  <a:pt x="2744" y="880"/>
                  <a:pt x="2904" y="864"/>
                  <a:pt x="2976" y="864"/>
                </a:cubicBezTo>
                <a:cubicBezTo>
                  <a:pt x="3048" y="864"/>
                  <a:pt x="3080" y="824"/>
                  <a:pt x="3120" y="864"/>
                </a:cubicBezTo>
                <a:cubicBezTo>
                  <a:pt x="3160" y="904"/>
                  <a:pt x="3200" y="1024"/>
                  <a:pt x="3216" y="1104"/>
                </a:cubicBezTo>
                <a:cubicBezTo>
                  <a:pt x="3232" y="1184"/>
                  <a:pt x="3240" y="1264"/>
                  <a:pt x="3216" y="1344"/>
                </a:cubicBezTo>
                <a:cubicBezTo>
                  <a:pt x="3192" y="1424"/>
                  <a:pt x="3112" y="1544"/>
                  <a:pt x="3072" y="1584"/>
                </a:cubicBezTo>
                <a:cubicBezTo>
                  <a:pt x="3032" y="1624"/>
                  <a:pt x="3040" y="1592"/>
                  <a:pt x="2976" y="1584"/>
                </a:cubicBezTo>
                <a:cubicBezTo>
                  <a:pt x="2912" y="1576"/>
                  <a:pt x="2760" y="1528"/>
                  <a:pt x="2688" y="1536"/>
                </a:cubicBezTo>
                <a:cubicBezTo>
                  <a:pt x="2616" y="1544"/>
                  <a:pt x="2600" y="1600"/>
                  <a:pt x="2544" y="1632"/>
                </a:cubicBezTo>
                <a:cubicBezTo>
                  <a:pt x="2488" y="1664"/>
                  <a:pt x="2416" y="1696"/>
                  <a:pt x="2352" y="1728"/>
                </a:cubicBezTo>
                <a:cubicBezTo>
                  <a:pt x="2288" y="1760"/>
                  <a:pt x="2216" y="1808"/>
                  <a:pt x="2160" y="1824"/>
                </a:cubicBezTo>
                <a:cubicBezTo>
                  <a:pt x="2104" y="1840"/>
                  <a:pt x="2080" y="1824"/>
                  <a:pt x="2016" y="1824"/>
                </a:cubicBezTo>
                <a:cubicBezTo>
                  <a:pt x="1952" y="1824"/>
                  <a:pt x="1840" y="1824"/>
                  <a:pt x="1776" y="1824"/>
                </a:cubicBezTo>
                <a:cubicBezTo>
                  <a:pt x="1712" y="1824"/>
                  <a:pt x="1704" y="1832"/>
                  <a:pt x="1632" y="1824"/>
                </a:cubicBezTo>
                <a:cubicBezTo>
                  <a:pt x="1560" y="1816"/>
                  <a:pt x="1432" y="1792"/>
                  <a:pt x="1344" y="1776"/>
                </a:cubicBezTo>
                <a:cubicBezTo>
                  <a:pt x="1256" y="1760"/>
                  <a:pt x="1176" y="1728"/>
                  <a:pt x="1104" y="1728"/>
                </a:cubicBezTo>
                <a:cubicBezTo>
                  <a:pt x="1032" y="1728"/>
                  <a:pt x="976" y="1776"/>
                  <a:pt x="912" y="1776"/>
                </a:cubicBezTo>
                <a:cubicBezTo>
                  <a:pt x="848" y="1776"/>
                  <a:pt x="784" y="1736"/>
                  <a:pt x="720" y="1728"/>
                </a:cubicBezTo>
                <a:cubicBezTo>
                  <a:pt x="656" y="1720"/>
                  <a:pt x="584" y="1736"/>
                  <a:pt x="528" y="1728"/>
                </a:cubicBezTo>
                <a:cubicBezTo>
                  <a:pt x="472" y="1720"/>
                  <a:pt x="448" y="1696"/>
                  <a:pt x="384" y="1680"/>
                </a:cubicBezTo>
                <a:cubicBezTo>
                  <a:pt x="320" y="1664"/>
                  <a:pt x="208" y="1656"/>
                  <a:pt x="144" y="1632"/>
                </a:cubicBezTo>
                <a:cubicBezTo>
                  <a:pt x="80" y="1608"/>
                  <a:pt x="40" y="1572"/>
                  <a:pt x="0" y="1536"/>
                </a:cubicBezTo>
              </a:path>
            </a:pathLst>
          </a:custGeom>
          <a:noFill/>
          <a:ln w="57150" cap="flat" cmpd="sng">
            <a:solidFill>
              <a:srgbClr val="46F129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66" name="Freeform 10"/>
          <p:cNvSpPr/>
          <p:nvPr/>
        </p:nvSpPr>
        <p:spPr>
          <a:xfrm>
            <a:off x="5210810" y="1841818"/>
            <a:ext cx="2520950" cy="1601787"/>
          </a:xfrm>
          <a:custGeom>
            <a:avLst/>
            <a:gdLst>
              <a:gd name="G0" fmla="val 0"/>
            </a:gdLst>
            <a:ahLst/>
            <a:cxnLst>
              <a:cxn ang="0">
                <a:pos x="0" y="G0"/>
              </a:cxn>
              <a:cxn ang="0">
                <a:pos x="G0" y="G0"/>
              </a:cxn>
              <a:cxn ang="0">
                <a:pos x="G0" y="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</a:cxnLst>
            <a:rect l="0" t="0" r="0" b="0"/>
            <a:pathLst>
              <a:path w="1872" h="1112">
                <a:moveTo>
                  <a:pt x="0" y="336"/>
                </a:moveTo>
                <a:cubicBezTo>
                  <a:pt x="124" y="244"/>
                  <a:pt x="248" y="152"/>
                  <a:pt x="336" y="96"/>
                </a:cubicBezTo>
                <a:cubicBezTo>
                  <a:pt x="424" y="40"/>
                  <a:pt x="480" y="0"/>
                  <a:pt x="528" y="0"/>
                </a:cubicBezTo>
                <a:cubicBezTo>
                  <a:pt x="576" y="0"/>
                  <a:pt x="592" y="56"/>
                  <a:pt x="624" y="96"/>
                </a:cubicBezTo>
                <a:cubicBezTo>
                  <a:pt x="656" y="136"/>
                  <a:pt x="672" y="184"/>
                  <a:pt x="720" y="240"/>
                </a:cubicBezTo>
                <a:cubicBezTo>
                  <a:pt x="768" y="296"/>
                  <a:pt x="840" y="384"/>
                  <a:pt x="912" y="432"/>
                </a:cubicBezTo>
                <a:cubicBezTo>
                  <a:pt x="984" y="480"/>
                  <a:pt x="1080" y="488"/>
                  <a:pt x="1152" y="528"/>
                </a:cubicBezTo>
                <a:cubicBezTo>
                  <a:pt x="1224" y="568"/>
                  <a:pt x="1272" y="624"/>
                  <a:pt x="1344" y="672"/>
                </a:cubicBezTo>
                <a:cubicBezTo>
                  <a:pt x="1416" y="720"/>
                  <a:pt x="1504" y="768"/>
                  <a:pt x="1584" y="816"/>
                </a:cubicBezTo>
                <a:cubicBezTo>
                  <a:pt x="1664" y="864"/>
                  <a:pt x="1776" y="920"/>
                  <a:pt x="1824" y="960"/>
                </a:cubicBezTo>
                <a:cubicBezTo>
                  <a:pt x="1872" y="1000"/>
                  <a:pt x="1872" y="1032"/>
                  <a:pt x="1872" y="1056"/>
                </a:cubicBezTo>
                <a:cubicBezTo>
                  <a:pt x="1872" y="1080"/>
                  <a:pt x="1872" y="1096"/>
                  <a:pt x="1824" y="1104"/>
                </a:cubicBezTo>
                <a:cubicBezTo>
                  <a:pt x="1776" y="1112"/>
                  <a:pt x="1624" y="1104"/>
                  <a:pt x="1584" y="1104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67" name="Freeform 11"/>
          <p:cNvSpPr/>
          <p:nvPr/>
        </p:nvSpPr>
        <p:spPr>
          <a:xfrm>
            <a:off x="5134610" y="4737418"/>
            <a:ext cx="869950" cy="909637"/>
          </a:xfrm>
          <a:custGeom>
            <a:avLst/>
            <a:gdLst>
              <a:gd name="G0" fmla="val 0"/>
            </a:gdLst>
            <a:ahLst/>
            <a:cxnLst>
              <a:cxn ang="0">
                <a:pos x="G0" y="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</a:cxnLst>
            <a:rect l="0" t="0" r="0" b="0"/>
            <a:pathLst>
              <a:path w="640" h="640">
                <a:moveTo>
                  <a:pt x="8" y="0"/>
                </a:moveTo>
                <a:cubicBezTo>
                  <a:pt x="4" y="32"/>
                  <a:pt x="0" y="64"/>
                  <a:pt x="8" y="96"/>
                </a:cubicBezTo>
                <a:cubicBezTo>
                  <a:pt x="16" y="128"/>
                  <a:pt x="32" y="152"/>
                  <a:pt x="56" y="192"/>
                </a:cubicBezTo>
                <a:cubicBezTo>
                  <a:pt x="80" y="232"/>
                  <a:pt x="120" y="280"/>
                  <a:pt x="152" y="336"/>
                </a:cubicBezTo>
                <a:cubicBezTo>
                  <a:pt x="184" y="392"/>
                  <a:pt x="200" y="480"/>
                  <a:pt x="248" y="528"/>
                </a:cubicBezTo>
                <a:cubicBezTo>
                  <a:pt x="296" y="576"/>
                  <a:pt x="400" y="640"/>
                  <a:pt x="440" y="624"/>
                </a:cubicBezTo>
                <a:cubicBezTo>
                  <a:pt x="480" y="608"/>
                  <a:pt x="480" y="488"/>
                  <a:pt x="488" y="432"/>
                </a:cubicBezTo>
                <a:cubicBezTo>
                  <a:pt x="496" y="376"/>
                  <a:pt x="472" y="304"/>
                  <a:pt x="488" y="288"/>
                </a:cubicBezTo>
                <a:cubicBezTo>
                  <a:pt x="504" y="272"/>
                  <a:pt x="560" y="328"/>
                  <a:pt x="584" y="336"/>
                </a:cubicBezTo>
                <a:cubicBezTo>
                  <a:pt x="608" y="344"/>
                  <a:pt x="624" y="360"/>
                  <a:pt x="632" y="336"/>
                </a:cubicBezTo>
                <a:cubicBezTo>
                  <a:pt x="640" y="312"/>
                  <a:pt x="632" y="240"/>
                  <a:pt x="632" y="192"/>
                </a:cubicBezTo>
                <a:cubicBezTo>
                  <a:pt x="632" y="144"/>
                  <a:pt x="632" y="72"/>
                  <a:pt x="632" y="48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68" name="Freeform 12"/>
          <p:cNvSpPr/>
          <p:nvPr/>
        </p:nvSpPr>
        <p:spPr>
          <a:xfrm>
            <a:off x="6582410" y="4585018"/>
            <a:ext cx="1066800" cy="620712"/>
          </a:xfrm>
          <a:custGeom>
            <a:avLst/>
            <a:gdLst>
              <a:gd name="G0" fmla="val 0"/>
            </a:gdLst>
            <a:ahLst/>
            <a:cxnLst>
              <a:cxn ang="0">
                <a:pos x="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</a:cxnLst>
            <a:rect l="0" t="0" r="0" b="0"/>
            <a:pathLst>
              <a:path w="672" h="504">
                <a:moveTo>
                  <a:pt x="0" y="200"/>
                </a:moveTo>
                <a:cubicBezTo>
                  <a:pt x="36" y="216"/>
                  <a:pt x="72" y="232"/>
                  <a:pt x="96" y="248"/>
                </a:cubicBezTo>
                <a:cubicBezTo>
                  <a:pt x="120" y="264"/>
                  <a:pt x="128" y="280"/>
                  <a:pt x="144" y="296"/>
                </a:cubicBezTo>
                <a:cubicBezTo>
                  <a:pt x="160" y="312"/>
                  <a:pt x="168" y="320"/>
                  <a:pt x="192" y="344"/>
                </a:cubicBezTo>
                <a:cubicBezTo>
                  <a:pt x="216" y="368"/>
                  <a:pt x="248" y="416"/>
                  <a:pt x="288" y="440"/>
                </a:cubicBezTo>
                <a:cubicBezTo>
                  <a:pt x="328" y="464"/>
                  <a:pt x="376" y="480"/>
                  <a:pt x="432" y="488"/>
                </a:cubicBezTo>
                <a:cubicBezTo>
                  <a:pt x="488" y="496"/>
                  <a:pt x="584" y="488"/>
                  <a:pt x="624" y="488"/>
                </a:cubicBezTo>
                <a:cubicBezTo>
                  <a:pt x="664" y="488"/>
                  <a:pt x="672" y="504"/>
                  <a:pt x="672" y="488"/>
                </a:cubicBezTo>
                <a:cubicBezTo>
                  <a:pt x="672" y="472"/>
                  <a:pt x="632" y="432"/>
                  <a:pt x="624" y="392"/>
                </a:cubicBezTo>
                <a:cubicBezTo>
                  <a:pt x="616" y="352"/>
                  <a:pt x="624" y="280"/>
                  <a:pt x="624" y="248"/>
                </a:cubicBezTo>
                <a:cubicBezTo>
                  <a:pt x="624" y="216"/>
                  <a:pt x="632" y="232"/>
                  <a:pt x="624" y="200"/>
                </a:cubicBezTo>
                <a:cubicBezTo>
                  <a:pt x="616" y="168"/>
                  <a:pt x="592" y="88"/>
                  <a:pt x="576" y="56"/>
                </a:cubicBezTo>
                <a:cubicBezTo>
                  <a:pt x="560" y="24"/>
                  <a:pt x="544" y="16"/>
                  <a:pt x="528" y="8"/>
                </a:cubicBezTo>
                <a:cubicBezTo>
                  <a:pt x="512" y="0"/>
                  <a:pt x="496" y="4"/>
                  <a:pt x="480" y="8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69" name="Freeform 13"/>
          <p:cNvSpPr/>
          <p:nvPr/>
        </p:nvSpPr>
        <p:spPr>
          <a:xfrm>
            <a:off x="7954010" y="2832418"/>
            <a:ext cx="1295400" cy="2362200"/>
          </a:xfrm>
          <a:custGeom>
            <a:avLst/>
            <a:gdLst>
              <a:gd name="G0" fmla="val 0"/>
            </a:gdLst>
            <a:ahLst/>
            <a:cxnLst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0" y="G0"/>
              </a:cxn>
            </a:cxnLst>
            <a:rect l="0" t="0" r="0" b="0"/>
            <a:pathLst>
              <a:path w="944" h="1736">
                <a:moveTo>
                  <a:pt x="48" y="440"/>
                </a:moveTo>
                <a:cubicBezTo>
                  <a:pt x="84" y="400"/>
                  <a:pt x="120" y="360"/>
                  <a:pt x="144" y="344"/>
                </a:cubicBezTo>
                <a:cubicBezTo>
                  <a:pt x="168" y="328"/>
                  <a:pt x="176" y="352"/>
                  <a:pt x="192" y="344"/>
                </a:cubicBezTo>
                <a:cubicBezTo>
                  <a:pt x="208" y="336"/>
                  <a:pt x="208" y="320"/>
                  <a:pt x="240" y="296"/>
                </a:cubicBezTo>
                <a:cubicBezTo>
                  <a:pt x="272" y="272"/>
                  <a:pt x="352" y="224"/>
                  <a:pt x="384" y="200"/>
                </a:cubicBezTo>
                <a:cubicBezTo>
                  <a:pt x="416" y="176"/>
                  <a:pt x="400" y="176"/>
                  <a:pt x="432" y="152"/>
                </a:cubicBezTo>
                <a:cubicBezTo>
                  <a:pt x="464" y="128"/>
                  <a:pt x="528" y="80"/>
                  <a:pt x="576" y="56"/>
                </a:cubicBezTo>
                <a:cubicBezTo>
                  <a:pt x="624" y="32"/>
                  <a:pt x="664" y="16"/>
                  <a:pt x="720" y="8"/>
                </a:cubicBezTo>
                <a:cubicBezTo>
                  <a:pt x="776" y="0"/>
                  <a:pt x="880" y="0"/>
                  <a:pt x="912" y="8"/>
                </a:cubicBezTo>
                <a:cubicBezTo>
                  <a:pt x="944" y="16"/>
                  <a:pt x="912" y="40"/>
                  <a:pt x="912" y="56"/>
                </a:cubicBezTo>
                <a:cubicBezTo>
                  <a:pt x="912" y="72"/>
                  <a:pt x="912" y="64"/>
                  <a:pt x="912" y="104"/>
                </a:cubicBezTo>
                <a:cubicBezTo>
                  <a:pt x="912" y="144"/>
                  <a:pt x="928" y="232"/>
                  <a:pt x="912" y="296"/>
                </a:cubicBezTo>
                <a:cubicBezTo>
                  <a:pt x="896" y="360"/>
                  <a:pt x="848" y="432"/>
                  <a:pt x="816" y="488"/>
                </a:cubicBezTo>
                <a:cubicBezTo>
                  <a:pt x="784" y="544"/>
                  <a:pt x="768" y="576"/>
                  <a:pt x="720" y="632"/>
                </a:cubicBezTo>
                <a:cubicBezTo>
                  <a:pt x="672" y="688"/>
                  <a:pt x="560" y="784"/>
                  <a:pt x="528" y="824"/>
                </a:cubicBezTo>
                <a:cubicBezTo>
                  <a:pt x="496" y="864"/>
                  <a:pt x="512" y="856"/>
                  <a:pt x="528" y="872"/>
                </a:cubicBezTo>
                <a:cubicBezTo>
                  <a:pt x="544" y="888"/>
                  <a:pt x="592" y="896"/>
                  <a:pt x="624" y="920"/>
                </a:cubicBezTo>
                <a:cubicBezTo>
                  <a:pt x="656" y="944"/>
                  <a:pt x="680" y="968"/>
                  <a:pt x="720" y="1016"/>
                </a:cubicBezTo>
                <a:cubicBezTo>
                  <a:pt x="760" y="1064"/>
                  <a:pt x="832" y="1144"/>
                  <a:pt x="864" y="1208"/>
                </a:cubicBezTo>
                <a:cubicBezTo>
                  <a:pt x="896" y="1272"/>
                  <a:pt x="904" y="1320"/>
                  <a:pt x="912" y="1400"/>
                </a:cubicBezTo>
                <a:cubicBezTo>
                  <a:pt x="920" y="1480"/>
                  <a:pt x="936" y="1640"/>
                  <a:pt x="912" y="1688"/>
                </a:cubicBezTo>
                <a:cubicBezTo>
                  <a:pt x="888" y="1736"/>
                  <a:pt x="816" y="1704"/>
                  <a:pt x="768" y="1688"/>
                </a:cubicBezTo>
                <a:cubicBezTo>
                  <a:pt x="720" y="1672"/>
                  <a:pt x="680" y="1624"/>
                  <a:pt x="624" y="1592"/>
                </a:cubicBezTo>
                <a:cubicBezTo>
                  <a:pt x="568" y="1560"/>
                  <a:pt x="488" y="1536"/>
                  <a:pt x="432" y="1496"/>
                </a:cubicBezTo>
                <a:cubicBezTo>
                  <a:pt x="376" y="1456"/>
                  <a:pt x="336" y="1384"/>
                  <a:pt x="288" y="1352"/>
                </a:cubicBezTo>
                <a:cubicBezTo>
                  <a:pt x="240" y="1320"/>
                  <a:pt x="192" y="1328"/>
                  <a:pt x="144" y="1304"/>
                </a:cubicBezTo>
                <a:cubicBezTo>
                  <a:pt x="96" y="1280"/>
                  <a:pt x="24" y="1224"/>
                  <a:pt x="0" y="1208"/>
                </a:cubicBezTo>
              </a:path>
            </a:pathLst>
          </a:custGeom>
          <a:noFill/>
          <a:ln w="57150" cap="flat" cmpd="sng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70" name="Line 14"/>
          <p:cNvSpPr/>
          <p:nvPr/>
        </p:nvSpPr>
        <p:spPr>
          <a:xfrm flipH="1" flipV="1">
            <a:off x="3305810" y="2681605"/>
            <a:ext cx="228600" cy="68580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lstStyle/>
          <a:p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45071" name="Text Box 15"/>
          <p:cNvSpPr txBox="1"/>
          <p:nvPr/>
        </p:nvSpPr>
        <p:spPr>
          <a:xfrm>
            <a:off x="2696210" y="2148205"/>
            <a:ext cx="10668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altLang="zh-CN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72" name="Text Box 16"/>
          <p:cNvSpPr txBox="1"/>
          <p:nvPr/>
        </p:nvSpPr>
        <p:spPr>
          <a:xfrm>
            <a:off x="2923223" y="4966018"/>
            <a:ext cx="13716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altLang="zh-CN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73" name="Freeform 17"/>
          <p:cNvSpPr/>
          <p:nvPr/>
        </p:nvSpPr>
        <p:spPr>
          <a:xfrm>
            <a:off x="3944620" y="3951605"/>
            <a:ext cx="1216025" cy="674688"/>
          </a:xfrm>
          <a:custGeom>
            <a:avLst/>
            <a:gdLst>
              <a:gd name="G0" fmla="val 0"/>
            </a:gdLst>
            <a:ahLst/>
            <a:cxnLst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G0" y="G0"/>
              </a:cxn>
              <a:cxn ang="0">
                <a:pos x="0" y="G0"/>
              </a:cxn>
            </a:cxnLst>
            <a:rect l="0" t="0" r="0" b="0"/>
            <a:pathLst>
              <a:path w="728" h="400">
                <a:moveTo>
                  <a:pt x="48" y="112"/>
                </a:moveTo>
                <a:cubicBezTo>
                  <a:pt x="112" y="96"/>
                  <a:pt x="176" y="80"/>
                  <a:pt x="240" y="64"/>
                </a:cubicBezTo>
                <a:cubicBezTo>
                  <a:pt x="304" y="48"/>
                  <a:pt x="368" y="24"/>
                  <a:pt x="432" y="16"/>
                </a:cubicBezTo>
                <a:cubicBezTo>
                  <a:pt x="496" y="8"/>
                  <a:pt x="576" y="0"/>
                  <a:pt x="624" y="16"/>
                </a:cubicBezTo>
                <a:cubicBezTo>
                  <a:pt x="672" y="32"/>
                  <a:pt x="728" y="80"/>
                  <a:pt x="720" y="112"/>
                </a:cubicBezTo>
                <a:cubicBezTo>
                  <a:pt x="712" y="144"/>
                  <a:pt x="608" y="176"/>
                  <a:pt x="576" y="208"/>
                </a:cubicBezTo>
                <a:cubicBezTo>
                  <a:pt x="544" y="240"/>
                  <a:pt x="552" y="280"/>
                  <a:pt x="528" y="304"/>
                </a:cubicBezTo>
                <a:cubicBezTo>
                  <a:pt x="504" y="328"/>
                  <a:pt x="464" y="336"/>
                  <a:pt x="432" y="352"/>
                </a:cubicBezTo>
                <a:cubicBezTo>
                  <a:pt x="400" y="368"/>
                  <a:pt x="384" y="400"/>
                  <a:pt x="336" y="400"/>
                </a:cubicBezTo>
                <a:cubicBezTo>
                  <a:pt x="288" y="400"/>
                  <a:pt x="200" y="376"/>
                  <a:pt x="144" y="352"/>
                </a:cubicBezTo>
                <a:cubicBezTo>
                  <a:pt x="88" y="328"/>
                  <a:pt x="44" y="292"/>
                  <a:pt x="0" y="256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074" name="Line 18"/>
          <p:cNvSpPr/>
          <p:nvPr/>
        </p:nvSpPr>
        <p:spPr>
          <a:xfrm>
            <a:off x="8411210" y="3672205"/>
            <a:ext cx="1066800" cy="304800"/>
          </a:xfrm>
          <a:prstGeom prst="line">
            <a:avLst/>
          </a:prstGeom>
          <a:ln w="38100" cap="flat" cmpd="sng">
            <a:solidFill>
              <a:srgbClr val="7030A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lstStyle/>
          <a:p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45075" name="Text Box 19"/>
          <p:cNvSpPr txBox="1"/>
          <p:nvPr/>
        </p:nvSpPr>
        <p:spPr>
          <a:xfrm>
            <a:off x="9401810" y="3748405"/>
            <a:ext cx="10668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endParaRPr lang="en-US" altLang="zh-CN" sz="32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76" name="Line 20"/>
          <p:cNvSpPr/>
          <p:nvPr/>
        </p:nvSpPr>
        <p:spPr>
          <a:xfrm flipV="1">
            <a:off x="4525010" y="2148205"/>
            <a:ext cx="2971800" cy="22098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lstStyle/>
          <a:p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45077" name="Line 21"/>
          <p:cNvSpPr/>
          <p:nvPr/>
        </p:nvSpPr>
        <p:spPr>
          <a:xfrm flipV="1">
            <a:off x="5668010" y="2148205"/>
            <a:ext cx="1752600" cy="27432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lstStyle/>
          <a:p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45078" name="Line 22"/>
          <p:cNvSpPr/>
          <p:nvPr/>
        </p:nvSpPr>
        <p:spPr>
          <a:xfrm flipV="1">
            <a:off x="6353810" y="2148205"/>
            <a:ext cx="1143000" cy="4572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lstStyle/>
          <a:p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45079" name="Line 23"/>
          <p:cNvSpPr/>
          <p:nvPr/>
        </p:nvSpPr>
        <p:spPr>
          <a:xfrm flipV="1">
            <a:off x="7268210" y="2148205"/>
            <a:ext cx="152400" cy="2743200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lstStyle/>
          <a:p>
            <a:endParaRPr lang="vi-VN" altLang="en-US">
              <a:latin typeface="Times New Roman" panose="02020603050405020304" pitchFamily="18" charset="0"/>
            </a:endParaRPr>
          </a:p>
        </p:txBody>
      </p:sp>
      <p:sp>
        <p:nvSpPr>
          <p:cNvPr id="45080" name="Text Box 24"/>
          <p:cNvSpPr txBox="1"/>
          <p:nvPr/>
        </p:nvSpPr>
        <p:spPr>
          <a:xfrm>
            <a:off x="7115810" y="1614805"/>
            <a:ext cx="99060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53" name="TextBox 2"/>
          <p:cNvSpPr txBox="1"/>
          <p:nvPr/>
        </p:nvSpPr>
        <p:spPr>
          <a:xfrm>
            <a:off x="2282190" y="1162810"/>
            <a:ext cx="8143239" cy="55399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đặc điểm chung của các loài cá?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1410970" y="6008602"/>
            <a:ext cx="3416259" cy="55399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 có lợi ích gì?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27229" y="6008602"/>
            <a:ext cx="7364771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thức ăn và chế biến xuất khẩu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5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5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5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45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20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500"/>
                                        <p:tgtEl>
                                          <p:spTgt spid="45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500"/>
                                        <p:tgtEl>
                                          <p:spTgt spid="45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500"/>
                                        <p:tgtEl>
                                          <p:spTgt spid="45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0" dur="500"/>
                                        <p:tgtEl>
                                          <p:spTgt spid="45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500"/>
                                        <p:tgtEl>
                                          <p:spTgt spid="45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3" grpId="0" bldLvl="0" animBg="1"/>
      <p:bldP spid="45064" grpId="0" bldLvl="0" animBg="1"/>
      <p:bldP spid="45065" grpId="0" bldLvl="0" animBg="1"/>
      <p:bldP spid="45066" grpId="0" bldLvl="0" animBg="1"/>
      <p:bldP spid="45067" grpId="0" bldLvl="0" animBg="1"/>
      <p:bldP spid="45068" grpId="0" bldLvl="0" animBg="1"/>
      <p:bldP spid="45069" grpId="0" bldLvl="0" animBg="1"/>
      <p:bldP spid="45070" grpId="0" bldLvl="0" animBg="1"/>
      <p:bldP spid="45071" grpId="0"/>
      <p:bldP spid="45072" grpId="0"/>
      <p:bldP spid="45073" grpId="0" bldLvl="0" animBg="1"/>
      <p:bldP spid="45074" grpId="0" bldLvl="0" animBg="1"/>
      <p:bldP spid="45075" grpId="0"/>
      <p:bldP spid="45076" grpId="0" bldLvl="0" animBg="1"/>
      <p:bldP spid="45077" grpId="0" bldLvl="0" animBg="1"/>
      <p:bldP spid="45078" grpId="0" bldLvl="0" animBg="1"/>
      <p:bldP spid="45079" grpId="0" bldLvl="0" animBg="1"/>
      <p:bldP spid="45080" grpId="0"/>
      <p:bldP spid="18453" grpId="0" bldLvl="0" animBg="1"/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cac-loai-chim-doc-la-nhat-tren-the-gioi_9.jpgcac-loai-chim-doc-la-nhat-tren-the-gioi_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790" y="590550"/>
            <a:ext cx="5817235" cy="474218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cac-loai-chim-doc-la-nhat-tren-the-gioi_10.jpgcac-loai-chim-doc-la-nhat-tren-the-gioi_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88050" y="589915"/>
            <a:ext cx="6099810" cy="474218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3963035" y="5614987"/>
            <a:ext cx="4050030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206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Giẻ cùi lam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unnamed.jpgunnamed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6495" r="21297"/>
          <a:stretch>
            <a:fillRect/>
          </a:stretch>
        </p:blipFill>
        <p:spPr>
          <a:xfrm>
            <a:off x="173990" y="0"/>
            <a:ext cx="5757545" cy="56597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DSC2732.jpgDSC273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15038" y="0"/>
            <a:ext cx="6045835" cy="56597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3906520" y="5955030"/>
            <a:ext cx="4050030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2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 âu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Chim thiên nga.jpgChim thiên nga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3990" y="517525"/>
            <a:ext cx="5757545" cy="514223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thiennga_wcmh.jpgthiennga_wcmh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15355" y="517525"/>
            <a:ext cx="6045835" cy="514223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4070985" y="5870257"/>
            <a:ext cx="4050030" cy="614045"/>
          </a:xfrm>
          <a:prstGeom prst="rect">
            <a:avLst/>
          </a:prstGeom>
          <a:solidFill>
            <a:srgbClr val="92D050"/>
          </a:solidFill>
          <a:ln w="9525">
            <a:solidFill>
              <a:schemeClr val="accent6">
                <a:lumMod val="50000"/>
              </a:schemeClr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Arial" panose="020B0604020202020204" pitchFamily="34" charset="0"/>
              </a:rPr>
              <a:t>Thiên nga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l-B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BE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hỏi:</a:t>
            </a:r>
          </a:p>
          <a:p>
            <a:pPr marL="0" indent="0">
              <a:buNone/>
            </a:pPr>
            <a:r>
              <a:rPr lang="nl-B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1: Chim có lợi ích gì?</a:t>
            </a:r>
          </a:p>
          <a:p>
            <a:pPr marL="0" indent="0">
              <a:buNone/>
            </a:pPr>
            <a:r>
              <a:rPr lang="nl-B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Chúng ta phải làm gì để bảo vệ các loài chim?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2"/>
          <p:cNvSpPr txBox="1">
            <a:spLocks noGrp="1"/>
          </p:cNvSpPr>
          <p:nvPr>
            <p:ph type="title"/>
          </p:nvPr>
        </p:nvSpPr>
        <p:spPr>
          <a:xfrm>
            <a:off x="957470" y="2273438"/>
            <a:ext cx="7934739" cy="535531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2"/>
          <p:cNvSpPr txBox="1"/>
          <p:nvPr/>
        </p:nvSpPr>
        <p:spPr>
          <a:xfrm flipH="1">
            <a:off x="1722782" y="68543"/>
            <a:ext cx="9077739" cy="61293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endPara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62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97790" y="216054"/>
            <a:ext cx="598932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có ích lợi gì?</a:t>
            </a:r>
          </a:p>
        </p:txBody>
      </p:sp>
      <p:pic>
        <p:nvPicPr>
          <p:cNvPr id="3" name="Picture 19" descr="C:\Users\USER\Downloads\unnamed.pngunnamed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0815" y="1046153"/>
            <a:ext cx="5817235" cy="5036056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" name="Picture 22" descr="C:\Users\USER\Downloads\bach-khong-tuoc-4-1-600x400.jpgbach-khong-tuoc-4-1-600x40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158864" y="1046153"/>
            <a:ext cx="5928995" cy="5036056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Box 2"/>
          <p:cNvSpPr txBox="1"/>
          <p:nvPr/>
        </p:nvSpPr>
        <p:spPr>
          <a:xfrm>
            <a:off x="3651471" y="6088559"/>
            <a:ext cx="4050030" cy="769441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cảnh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97790" y="86361"/>
            <a:ext cx="598932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có ích lợi gì?</a:t>
            </a:r>
          </a:p>
        </p:txBody>
      </p:sp>
      <p:pic>
        <p:nvPicPr>
          <p:cNvPr id="3" name="Picture 19" descr="C:\Users\USER\Downloads\vi-sao-chim-bo-cau-lai-co-the-dua-thu-chinh-xac-den-noi-can-den-18-134300.jpgvi-sao-chim-bo-cau-lai-co-the-dua-thu-chinh-xac-den-noi-can-den-18-13430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790" y="786766"/>
            <a:ext cx="5817235" cy="5240376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" name="Picture 22" descr="C:\Users\USER\Downloads\hoc-ao-thuat-bien-ra-chim-bo-cau-.jpghoc-ao-thuat-bien-ra-chim-bo-cau-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88050" y="786766"/>
            <a:ext cx="6099810" cy="524037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Box 2"/>
          <p:cNvSpPr txBox="1"/>
          <p:nvPr/>
        </p:nvSpPr>
        <p:spPr>
          <a:xfrm>
            <a:off x="981392" y="6091803"/>
            <a:ext cx="4050030" cy="707886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 thư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7012940" y="6027141"/>
            <a:ext cx="4050030" cy="707886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 thuật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0" y="120016"/>
            <a:ext cx="598932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có ích lợi gì?</a:t>
            </a:r>
          </a:p>
        </p:txBody>
      </p:sp>
      <p:pic>
        <p:nvPicPr>
          <p:cNvPr id="3" name="Picture 19" descr="C:\Users\USER\Downloads\mon-ga1.jpgmon-ga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790" y="854076"/>
            <a:ext cx="5817235" cy="5054956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" name="Picture 22" descr="C:\Users\USER\Downloads\94260_goi_y_nhung_mon_ngon_tu_thit_vit_1578449401.jpg94260_goi_y_nhung_mon_ngon_tu_thit_vit_157844940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988050" y="854076"/>
            <a:ext cx="6099810" cy="5054956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Box 2"/>
          <p:cNvSpPr txBox="1"/>
          <p:nvPr/>
        </p:nvSpPr>
        <p:spPr>
          <a:xfrm>
            <a:off x="3963035" y="6032748"/>
            <a:ext cx="4050030" cy="707886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ăn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88265" y="78741"/>
            <a:ext cx="598932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Arial" panose="020B0604020202020204" pitchFamily="34" charset="0"/>
              </a:rPr>
              <a:t>Chim có ích lợi gì?</a:t>
            </a:r>
          </a:p>
        </p:txBody>
      </p:sp>
      <p:sp>
        <p:nvSpPr>
          <p:cNvPr id="5" name="TextBox 2"/>
          <p:cNvSpPr txBox="1"/>
          <p:nvPr/>
        </p:nvSpPr>
        <p:spPr>
          <a:xfrm>
            <a:off x="1797933" y="6132244"/>
            <a:ext cx="3083560" cy="646331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trí</a:t>
            </a:r>
          </a:p>
        </p:txBody>
      </p:sp>
      <p:pic>
        <p:nvPicPr>
          <p:cNvPr id="8211" name="Picture 19" descr="C:\Users\USER\Downloads\y-nghia-phong-thuy-cua-lon-chim-cong.jpgy-nghia-phong-thuy-cua-lon-chim-cong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771525"/>
            <a:ext cx="3082925" cy="5274943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kinh-nghiem-chon-mua-goi-long-ngong-1.jpgkinh-nghiem-chon-mua-goi-long-ngong-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62395" y="771525"/>
            <a:ext cx="5729605" cy="5360718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d5f01b0501ba244f93dc8e9aa9764098.jpgd5f01b0501ba244f93dc8e9aa9764098"/>
          <p:cNvPicPr>
            <a:picLocks noChangeAspect="1"/>
          </p:cNvPicPr>
          <p:nvPr/>
        </p:nvPicPr>
        <p:blipFill>
          <a:blip r:embed="rId8"/>
          <a:srcRect t="3138" b="4021"/>
          <a:stretch>
            <a:fillRect/>
          </a:stretch>
        </p:blipFill>
        <p:spPr>
          <a:xfrm>
            <a:off x="3082925" y="771525"/>
            <a:ext cx="3379470" cy="5274943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" name="TextBox 2"/>
          <p:cNvSpPr txBox="1"/>
          <p:nvPr/>
        </p:nvSpPr>
        <p:spPr>
          <a:xfrm>
            <a:off x="6694805" y="6132243"/>
            <a:ext cx="5264785" cy="646331"/>
          </a:xfrm>
          <a:prstGeom prst="rect">
            <a:avLst/>
          </a:prstGeom>
          <a:solidFill>
            <a:schemeClr val="bg2"/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600" dirty="0">
                <a:solidFill>
                  <a:schemeClr val="tx1"/>
                </a:solidFill>
                <a:latin typeface="Arial" panose="020B0604020202020204" pitchFamily="34" charset="0"/>
              </a:rPr>
              <a:t>Làm quạt, áo lông, gối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265043" y="2966591"/>
            <a:ext cx="11781183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7829" name="Picture 5" descr="5jzaz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398227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2" name="Picture 8" descr="14cqmmd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44348"/>
            <a:ext cx="3929270" cy="321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3" name="Picture 9" descr="user25_pic179_12256219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4348"/>
            <a:ext cx="4724400" cy="321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4" name="Picture 10" descr="user25_pic178_12256219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878" y="0"/>
            <a:ext cx="364434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5" name="Picture 11" descr="user25_pic180_12256219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7" name="Picture 13" descr="45229104-chim-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670" y="3644348"/>
            <a:ext cx="3538330" cy="321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63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7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10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7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7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78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78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7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46356" y="120016"/>
            <a:ext cx="598932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có ích lợi gì?</a:t>
            </a:r>
          </a:p>
        </p:txBody>
      </p:sp>
      <p:pic>
        <p:nvPicPr>
          <p:cNvPr id="3" name="Picture 19" descr="C:\Users\USER\Downloads\665ebf064c46a518fc57.jpg665ebf064c46a518fc5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5079" y="914400"/>
            <a:ext cx="6092190" cy="5083492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" name="Picture 22" descr="C:\Users\USER\Downloads\huong-dan-cach-nuoi-chim-sau-xanh-chuan-nhat-5.jpghuong-dan-cach-nuoi-chim-sau-xanh-chuan-nhat-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093460" y="914400"/>
            <a:ext cx="5888990" cy="5083492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TextBox 2"/>
          <p:cNvSpPr txBox="1"/>
          <p:nvPr/>
        </p:nvSpPr>
        <p:spPr>
          <a:xfrm>
            <a:off x="3087756" y="5997892"/>
            <a:ext cx="5870713" cy="61404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7030A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 côn trùng gây hại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1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Content Placeholder 1" descr="C:\Users\USER\Downloads\bird-cartoon-clip-art-cartoon-tree-bird-singing-removebg-preview.pngbird-cartoon-clip-art-cartoon-tree-bird-singing-removebg-preview"/>
          <p:cNvPicPr>
            <a:picLocks noGrp="1" noChangeAspect="1"/>
          </p:cNvPicPr>
          <p:nvPr>
            <p:ph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7848600" y="282575"/>
            <a:ext cx="4342765" cy="3007360"/>
          </a:xfrm>
          <a:prstGeom prst="rect">
            <a:avLst/>
          </a:prstGeom>
        </p:spPr>
      </p:pic>
      <p:sp>
        <p:nvSpPr>
          <p:cNvPr id="2059" name="AutoShape 11"/>
          <p:cNvSpPr/>
          <p:nvPr/>
        </p:nvSpPr>
        <p:spPr>
          <a:xfrm>
            <a:off x="1596072" y="35243"/>
            <a:ext cx="5494655" cy="3122930"/>
          </a:xfrm>
          <a:prstGeom prst="wedgeEllipseCallout">
            <a:avLst>
              <a:gd name="adj1" fmla="val 73009"/>
              <a:gd name="adj2" fmla="val -11447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Em hãy nghe đoạn nhạc sau và kể tên các con vật có trong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đoạn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nhạc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ấy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?</a:t>
            </a:r>
          </a:p>
        </p:txBody>
      </p:sp>
      <p:pic>
        <p:nvPicPr>
          <p:cNvPr id="5" name="Chim Vành Khuyê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382"/>
                  <p14:fade out="12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9075" y="167005"/>
            <a:ext cx="619125" cy="619125"/>
          </a:xfrm>
          <a:prstGeom prst="rect">
            <a:avLst/>
          </a:prstGeom>
        </p:spPr>
      </p:pic>
      <p:pic>
        <p:nvPicPr>
          <p:cNvPr id="10" name="Picture 10" descr="CHIM VANH KHUY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491230"/>
            <a:ext cx="2436495" cy="2822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1" descr="chim chao mao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6495" y="3492500"/>
            <a:ext cx="2366010" cy="28232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2" descr="chim chich choe"/>
          <p:cNvPicPr>
            <a:picLocks noChangeAspect="1"/>
          </p:cNvPicPr>
          <p:nvPr/>
        </p:nvPicPr>
        <p:blipFill>
          <a:blip r:embed="rId10"/>
          <a:srcRect t="12928"/>
          <a:stretch>
            <a:fillRect/>
          </a:stretch>
        </p:blipFill>
        <p:spPr>
          <a:xfrm>
            <a:off x="7168515" y="3492500"/>
            <a:ext cx="2524125" cy="2823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icture 13" descr="Chim son ca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2505" y="3492500"/>
            <a:ext cx="2381250" cy="28244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14" descr="C:\Users\USER\Downloads\z.jpgz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692640" y="3493135"/>
            <a:ext cx="2498725" cy="28213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>
            <a:off x="0" y="6309360"/>
            <a:ext cx="2435860" cy="553085"/>
          </a:xfrm>
          <a:prstGeom prst="rect">
            <a:avLst/>
          </a:prstGeom>
          <a:solidFill>
            <a:srgbClr val="FEB707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 khuyên       </a:t>
            </a:r>
          </a:p>
        </p:txBody>
      </p:sp>
      <p:sp>
        <p:nvSpPr>
          <p:cNvPr id="16" name="TextBox 2"/>
          <p:cNvSpPr txBox="1"/>
          <p:nvPr/>
        </p:nvSpPr>
        <p:spPr>
          <a:xfrm>
            <a:off x="2436495" y="6309360"/>
            <a:ext cx="2366010" cy="553085"/>
          </a:xfrm>
          <a:prstGeom prst="rect">
            <a:avLst/>
          </a:prstGeom>
          <a:solidFill>
            <a:srgbClr val="FEB707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mào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4787583" y="6304915"/>
            <a:ext cx="2381250" cy="553085"/>
          </a:xfrm>
          <a:prstGeom prst="rect">
            <a:avLst/>
          </a:prstGeom>
          <a:solidFill>
            <a:srgbClr val="FEB707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 ca</a:t>
            </a:r>
          </a:p>
        </p:txBody>
      </p:sp>
      <p:sp>
        <p:nvSpPr>
          <p:cNvPr id="18" name="TextBox 2"/>
          <p:cNvSpPr txBox="1"/>
          <p:nvPr/>
        </p:nvSpPr>
        <p:spPr>
          <a:xfrm>
            <a:off x="7183120" y="6309360"/>
            <a:ext cx="2493645" cy="553085"/>
          </a:xfrm>
          <a:prstGeom prst="rect">
            <a:avLst/>
          </a:prstGeom>
          <a:solidFill>
            <a:srgbClr val="FEB707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Chích chòe</a:t>
            </a:r>
          </a:p>
        </p:txBody>
      </p:sp>
      <p:sp>
        <p:nvSpPr>
          <p:cNvPr id="19" name="TextBox 2"/>
          <p:cNvSpPr txBox="1"/>
          <p:nvPr/>
        </p:nvSpPr>
        <p:spPr>
          <a:xfrm>
            <a:off x="9676765" y="6309360"/>
            <a:ext cx="2514600" cy="553085"/>
          </a:xfrm>
          <a:prstGeom prst="rect">
            <a:avLst/>
          </a:prstGeom>
          <a:solidFill>
            <a:srgbClr val="FEB707"/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Sáo nâu</a:t>
            </a:r>
          </a:p>
        </p:txBody>
      </p:sp>
      <p:sp>
        <p:nvSpPr>
          <p:cNvPr id="4098" name="Rectangle 2"/>
          <p:cNvSpPr>
            <a:spLocks noGrp="1" noChangeArrowheads="1"/>
          </p:cNvSpPr>
          <p:nvPr/>
        </p:nvSpPr>
        <p:spPr>
          <a:xfrm>
            <a:off x="733743" y="1596708"/>
            <a:ext cx="1892300" cy="900113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dk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200" b="1" i="0" u="sng" strike="noStrike" kern="1200" cap="none" spc="0" normalizeH="0" baseline="0" noProof="1">
                <a:solidFill>
                  <a:srgbClr val="61B71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Tuần 27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7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2" dur="80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059" grpId="0" bldLvl="0" animBg="1"/>
      <p:bldP spid="2059" grpId="1" animBg="1"/>
      <p:bldP spid="6" grpId="0" animBg="1"/>
      <p:bldP spid="16" grpId="0" animBg="1"/>
      <p:bldP spid="17" grpId="0" animBg="1"/>
      <p:bldP spid="18" grpId="0" animBg="1"/>
      <p:bldP spid="19" grpId="0" animBg="1"/>
      <p:bldP spid="409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232410" y="253048"/>
            <a:ext cx="11727180" cy="614044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có ích lợi nhưng cũng có một số loài gây hại</a:t>
            </a:r>
          </a:p>
        </p:txBody>
      </p:sp>
      <p:pic>
        <p:nvPicPr>
          <p:cNvPr id="8211" name="Picture 19" descr="C:\Users\USER\Downloads\1200px-Corvus_coronoides.jpg1200px-Corvus_coronoides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54635" y="1120141"/>
            <a:ext cx="3562350" cy="482727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25677468207_d335124f41_b.jpg25677468207_d335124f41_b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336280" y="1120140"/>
            <a:ext cx="3646170" cy="482663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Eagle-Dai-Bang-2.jpgEagle-Dai-Bang-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993515" y="1120140"/>
            <a:ext cx="4204970" cy="482663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2"/>
          <p:cNvSpPr txBox="1"/>
          <p:nvPr/>
        </p:nvSpPr>
        <p:spPr>
          <a:xfrm>
            <a:off x="254635" y="5947410"/>
            <a:ext cx="3562350" cy="6140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3993515" y="5946775"/>
            <a:ext cx="4204970" cy="614045"/>
          </a:xfrm>
          <a:prstGeom prst="rect">
            <a:avLst/>
          </a:prstGeom>
          <a:solidFill>
            <a:schemeClr val="bg2"/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bàng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8336915" y="5946775"/>
            <a:ext cx="3645535" cy="614045"/>
          </a:xfrm>
          <a:prstGeom prst="rect">
            <a:avLst/>
          </a:prstGeom>
          <a:solidFill>
            <a:schemeClr val="bg2"/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 hâu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868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-212036" y="1868556"/>
            <a:ext cx="9170505" cy="896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6" name="TextBox 2"/>
          <p:cNvSpPr txBox="1"/>
          <p:nvPr/>
        </p:nvSpPr>
        <p:spPr>
          <a:xfrm flipH="1">
            <a:off x="1212575" y="-21868"/>
            <a:ext cx="9581320" cy="16685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altLang="zh-CN" sz="3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"/>
          <p:cNvSpPr txBox="1"/>
          <p:nvPr/>
        </p:nvSpPr>
        <p:spPr>
          <a:xfrm flipH="1">
            <a:off x="159027" y="2765251"/>
            <a:ext cx="11502886" cy="36435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55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3" grpId="0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1447165" y="330835"/>
            <a:ext cx="3118485" cy="614044"/>
          </a:xfrm>
          <a:prstGeom prst="homePlate">
            <a:avLst/>
          </a:prstGeom>
          <a:solidFill>
            <a:srgbClr val="E3F679"/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</a:p>
        </p:txBody>
      </p:sp>
      <p:sp>
        <p:nvSpPr>
          <p:cNvPr id="2" name="TextBox 2"/>
          <p:cNvSpPr txBox="1"/>
          <p:nvPr/>
        </p:nvSpPr>
        <p:spPr>
          <a:xfrm flipH="1">
            <a:off x="7479030" y="330835"/>
            <a:ext cx="3118485" cy="614044"/>
          </a:xfrm>
          <a:prstGeom prst="homePlate">
            <a:avLst/>
          </a:prstGeom>
          <a:solidFill>
            <a:srgbClr val="E3F679"/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</a:t>
            </a:r>
          </a:p>
        </p:txBody>
      </p:sp>
      <p:pic>
        <p:nvPicPr>
          <p:cNvPr id="27678" name="Picture 30" descr="bv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74" y="3963209"/>
            <a:ext cx="5085963" cy="27755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79" name="Picture 31" descr="C:\Users\USER\Downloads\chim cong 1.jpgchim cong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5774" y="1185004"/>
            <a:ext cx="5085964" cy="2776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80" name="Picture 32" descr="C:\Users\USER\Downloads\100120_chimtroi2.jpg100120_chimtroi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57843" y="3943350"/>
            <a:ext cx="5704784" cy="2776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81" name="Picture 33" descr="C:\Users\USER\Downloads\Zing__chim_1_2.jpgZing__chim_1_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241775" y="1163955"/>
            <a:ext cx="5738190" cy="27762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" name="Group 5"/>
          <p:cNvGrpSpPr/>
          <p:nvPr/>
        </p:nvGrpSpPr>
        <p:grpSpPr>
          <a:xfrm>
            <a:off x="6241140" y="1161236"/>
            <a:ext cx="5721487" cy="2821658"/>
            <a:chOff x="10080" y="6795"/>
            <a:chExt cx="5296" cy="2880"/>
          </a:xfrm>
        </p:grpSpPr>
        <p:sp>
          <p:nvSpPr>
            <p:cNvPr id="27684" name="Line 36"/>
            <p:cNvSpPr/>
            <p:nvPr/>
          </p:nvSpPr>
          <p:spPr>
            <a:xfrm flipH="1">
              <a:off x="10096" y="6795"/>
              <a:ext cx="5280" cy="288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27685" name="Line 37"/>
            <p:cNvSpPr/>
            <p:nvPr/>
          </p:nvSpPr>
          <p:spPr>
            <a:xfrm>
              <a:off x="10080" y="6840"/>
              <a:ext cx="5280" cy="2802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headEnd type="none" w="med" len="med"/>
              <a:tailEnd type="none" w="med" len="med"/>
            </a:ln>
          </p:spPr>
        </p:sp>
      </p:grpSp>
      <p:grpSp>
        <p:nvGrpSpPr>
          <p:cNvPr id="7" name="Group 6"/>
          <p:cNvGrpSpPr/>
          <p:nvPr/>
        </p:nvGrpSpPr>
        <p:grpSpPr>
          <a:xfrm>
            <a:off x="6241140" y="3917136"/>
            <a:ext cx="5738825" cy="2821658"/>
            <a:chOff x="10080" y="6795"/>
            <a:chExt cx="5296" cy="2880"/>
          </a:xfrm>
        </p:grpSpPr>
        <p:sp>
          <p:nvSpPr>
            <p:cNvPr id="8" name="Line 36"/>
            <p:cNvSpPr/>
            <p:nvPr/>
          </p:nvSpPr>
          <p:spPr>
            <a:xfrm flipH="1">
              <a:off x="10096" y="6795"/>
              <a:ext cx="5280" cy="2880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9" name="Line 37"/>
            <p:cNvSpPr/>
            <p:nvPr/>
          </p:nvSpPr>
          <p:spPr>
            <a:xfrm>
              <a:off x="10080" y="6840"/>
              <a:ext cx="5280" cy="2802"/>
            </a:xfrm>
            <a:prstGeom prst="line">
              <a:avLst/>
            </a:prstGeom>
            <a:ln w="57150" cap="flat" cmpd="sng">
              <a:solidFill>
                <a:srgbClr val="FF3300"/>
              </a:solidFill>
              <a:prstDash val="solid"/>
              <a:headEnd type="none" w="med" len="med"/>
              <a:tailEnd type="none" w="med" len="med"/>
            </a:ln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7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7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 flipH="1">
            <a:off x="1722782" y="68543"/>
            <a:ext cx="9077739" cy="16685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altLang="zh-CN" sz="3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2"/>
          <p:cNvSpPr txBox="1"/>
          <p:nvPr/>
        </p:nvSpPr>
        <p:spPr>
          <a:xfrm flipH="1">
            <a:off x="384314" y="2186609"/>
            <a:ext cx="11502886" cy="42905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  <a:defRPr/>
            </a:pP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nhiều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lợi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ích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cuộc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con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người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Chúng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ta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nên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bảo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vệ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đặc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biệt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quý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hiếm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săn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bắt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bừa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bãi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phá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tổ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altLang="zh-C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2"/>
          <p:cNvSpPr txBox="1"/>
          <p:nvPr/>
        </p:nvSpPr>
        <p:spPr>
          <a:xfrm flipH="1">
            <a:off x="4235450" y="251460"/>
            <a:ext cx="3917315" cy="680291"/>
          </a:xfrm>
          <a:prstGeom prst="roundRect">
            <a:avLst/>
          </a:prstGeom>
          <a:solidFill>
            <a:srgbClr val="FD7E7D"/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bạn chim gì?</a:t>
            </a:r>
          </a:p>
        </p:txBody>
      </p:sp>
      <p:sp>
        <p:nvSpPr>
          <p:cNvPr id="18453" name="TextBox 2"/>
          <p:cNvSpPr txBox="1"/>
          <p:nvPr/>
        </p:nvSpPr>
        <p:spPr>
          <a:xfrm>
            <a:off x="1682750" y="1232535"/>
            <a:ext cx="9023350" cy="1496854"/>
          </a:xfrm>
          <a:prstGeom prst="plaque">
            <a:avLst/>
          </a:prstGeom>
          <a:solidFill>
            <a:srgbClr val="E3F679"/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 gì hiền dịu dễ thương</a:t>
            </a:r>
            <a:endParaRPr lang="en-US" alt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Mang tên biểu tượng bốn phương hòa bình?</a:t>
            </a:r>
            <a:endParaRPr lang="en-US" altLang="zh-CN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136" name="Picture 8" descr="getdetailimage"/>
          <p:cNvPicPr>
            <a:picLocks noGrp="1" noChangeAspect="1"/>
          </p:cNvPicPr>
          <p:nvPr>
            <p:ph idx="1"/>
          </p:nvPr>
        </p:nvPicPr>
        <p:blipFill>
          <a:blip r:embed="rId4"/>
          <a:srcRect t="6596"/>
          <a:stretch>
            <a:fillRect/>
          </a:stretch>
        </p:blipFill>
        <p:spPr>
          <a:xfrm>
            <a:off x="331305" y="2927350"/>
            <a:ext cx="5989982" cy="37484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493510" y="4043680"/>
            <a:ext cx="2843530" cy="880985"/>
          </a:xfrm>
          <a:prstGeom prst="wedgeEllipseCallout">
            <a:avLst>
              <a:gd name="adj1" fmla="val -42608"/>
              <a:gd name="adj2" fmla="val -149632"/>
            </a:avLst>
          </a:prstGeom>
          <a:solidFill>
            <a:srgbClr val="FFFF00"/>
          </a:solidFill>
          <a:ln w="9525">
            <a:solidFill>
              <a:schemeClr val="accent2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 câu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3" grpId="0" bldLvl="0" animBg="1"/>
      <p:bldP spid="3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2"/>
          <p:cNvSpPr txBox="1"/>
          <p:nvPr/>
        </p:nvSpPr>
        <p:spPr>
          <a:xfrm flipH="1">
            <a:off x="4235450" y="251460"/>
            <a:ext cx="3917315" cy="680291"/>
          </a:xfrm>
          <a:prstGeom prst="roundRect">
            <a:avLst/>
          </a:prstGeom>
          <a:solidFill>
            <a:srgbClr val="FD7E7D"/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bạn chim gì?</a:t>
            </a:r>
          </a:p>
        </p:txBody>
      </p:sp>
      <p:sp>
        <p:nvSpPr>
          <p:cNvPr id="18453" name="TextBox 2"/>
          <p:cNvSpPr txBox="1"/>
          <p:nvPr/>
        </p:nvSpPr>
        <p:spPr>
          <a:xfrm>
            <a:off x="1584325" y="979214"/>
            <a:ext cx="9023350" cy="1498196"/>
          </a:xfrm>
          <a:prstGeom prst="plaque">
            <a:avLst/>
          </a:prstGeom>
          <a:solidFill>
            <a:srgbClr val="E3F679"/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 chim mà chẳng biết bay</a:t>
            </a:r>
          </a:p>
          <a:p>
            <a:pPr algn="ctr" eaLnBrk="1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r>
              <a:rPr lang="en-US" altLang="en-US" sz="3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Chạy nhanh thoăn thoắt đoán ngay chim gì?</a:t>
            </a:r>
            <a:endParaRPr lang="en-US" altLang="zh-CN" sz="3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136" name="Picture 8" descr="C:\Users\USER\Downloads\2528583d947d7d23246c.jpg2528583d947d7d23246c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59027" y="2931326"/>
            <a:ext cx="6591024" cy="36601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050722" y="3407465"/>
            <a:ext cx="2843530" cy="868389"/>
          </a:xfrm>
          <a:prstGeom prst="wedgeEllipseCallout">
            <a:avLst>
              <a:gd name="adj1" fmla="val -42608"/>
              <a:gd name="adj2" fmla="val -149632"/>
            </a:avLst>
          </a:prstGeom>
          <a:solidFill>
            <a:srgbClr val="FFFF00"/>
          </a:solidFill>
          <a:ln w="9525">
            <a:solidFill>
              <a:schemeClr val="accent2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 điểu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3" grpId="0" bldLvl="0" animBg="1"/>
      <p:bldP spid="3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2"/>
          <p:cNvSpPr txBox="1"/>
          <p:nvPr/>
        </p:nvSpPr>
        <p:spPr>
          <a:xfrm flipH="1">
            <a:off x="4235450" y="251460"/>
            <a:ext cx="3917315" cy="680291"/>
          </a:xfrm>
          <a:prstGeom prst="roundRect">
            <a:avLst/>
          </a:prstGeom>
          <a:solidFill>
            <a:srgbClr val="FD7E7D"/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bạn chim gì?</a:t>
            </a:r>
          </a:p>
        </p:txBody>
      </p:sp>
      <p:sp>
        <p:nvSpPr>
          <p:cNvPr id="18453" name="TextBox 2"/>
          <p:cNvSpPr txBox="1"/>
          <p:nvPr/>
        </p:nvSpPr>
        <p:spPr>
          <a:xfrm>
            <a:off x="1682750" y="1232535"/>
            <a:ext cx="9023350" cy="1488025"/>
          </a:xfrm>
          <a:prstGeom prst="plaque">
            <a:avLst/>
          </a:prstGeom>
          <a:solidFill>
            <a:srgbClr val="E3F679"/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r>
              <a:rPr lang="en-US" alt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 gì giang cánh lượn bay</a:t>
            </a:r>
            <a:br>
              <a:rPr lang="en-US" alt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US" alt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Cắp nàng công chúa truyện ngày cổ xưa?</a:t>
            </a:r>
            <a:endParaRPr lang="en-US" altLang="en-US" sz="3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8136" name="Picture 8" descr="C:\Users\USER\Downloads\Eagle-Dai-Bang-2.jpgEagle-Dai-Bang-2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0" y="2911475"/>
            <a:ext cx="6750050" cy="3752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050722" y="3663838"/>
            <a:ext cx="2843530" cy="868389"/>
          </a:xfrm>
          <a:prstGeom prst="wedgeEllipseCallout">
            <a:avLst>
              <a:gd name="adj1" fmla="val -42608"/>
              <a:gd name="adj2" fmla="val -149632"/>
            </a:avLst>
          </a:prstGeom>
          <a:solidFill>
            <a:srgbClr val="FFFF00"/>
          </a:solidFill>
          <a:ln w="9525">
            <a:solidFill>
              <a:schemeClr val="accent2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bàng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3" grpId="0" bldLvl="0" animBg="1"/>
      <p:bldP spid="3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7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2"/>
          <p:cNvSpPr txBox="1"/>
          <p:nvPr/>
        </p:nvSpPr>
        <p:spPr>
          <a:xfrm flipH="1">
            <a:off x="4235450" y="251460"/>
            <a:ext cx="3917315" cy="680291"/>
          </a:xfrm>
          <a:prstGeom prst="roundRect">
            <a:avLst/>
          </a:prstGeom>
          <a:solidFill>
            <a:srgbClr val="FD7E7D"/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 bạn chim gì?</a:t>
            </a:r>
          </a:p>
        </p:txBody>
      </p:sp>
      <p:sp>
        <p:nvSpPr>
          <p:cNvPr id="18453" name="TextBox 2"/>
          <p:cNvSpPr txBox="1"/>
          <p:nvPr/>
        </p:nvSpPr>
        <p:spPr>
          <a:xfrm>
            <a:off x="1682750" y="1232535"/>
            <a:ext cx="9023350" cy="1480185"/>
          </a:xfrm>
          <a:prstGeom prst="plaque">
            <a:avLst/>
          </a:prstGeom>
          <a:solidFill>
            <a:srgbClr val="E3F679"/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</a:pPr>
            <a:r>
              <a:rPr lang="vi-VN" alt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Chim gì mà chẳng biết bay</a:t>
            </a:r>
            <a:br>
              <a:rPr lang="vi-VN" alt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vi-VN" alt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Tuyết băng giá lạnh đứng ngay giữa trời</a:t>
            </a:r>
            <a:r>
              <a:rPr lang="en-US" alt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altLang="en-US" sz="3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8136" name="Picture 8" descr="C:\Users\USER\Downloads\100313_3.jpg100313_3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172278" y="2880995"/>
            <a:ext cx="6577772" cy="37979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101371" y="3746165"/>
            <a:ext cx="2843530" cy="1608361"/>
          </a:xfrm>
          <a:prstGeom prst="wedgeEllipseCallout">
            <a:avLst>
              <a:gd name="adj1" fmla="val -35707"/>
              <a:gd name="adj2" fmla="val -114907"/>
            </a:avLst>
          </a:prstGeom>
          <a:solidFill>
            <a:srgbClr val="FFFF00"/>
          </a:solidFill>
          <a:ln w="9525">
            <a:solidFill>
              <a:schemeClr val="accent2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cánh cụt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3" grpId="0" bldLvl="0" animBg="1"/>
      <p:bldP spid="3" grpId="0" bldLvl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34"/>
          <p:cNvSpPr txBox="1"/>
          <p:nvPr/>
        </p:nvSpPr>
        <p:spPr>
          <a:xfrm>
            <a:off x="3418667" y="2186195"/>
            <a:ext cx="5354665" cy="78319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 fontAlgn="auto"/>
            <a:r>
              <a:rPr lang="en-US" altLang="zh-CN" sz="4000" b="1" noProof="1">
                <a:solidFill>
                  <a:srgbClr val="FF0000"/>
                </a:solidFill>
                <a:latin typeface="Times New Roman" panose="02020603050405020304" pitchFamily="18" charset="0"/>
                <a:ea typeface="方正少儿简体" pitchFamily="65" charset="-122"/>
                <a:cs typeface="Times New Roman" panose="02020603050405020304" pitchFamily="18" charset="0"/>
              </a:rPr>
              <a:t>NHẬN XÉT - DẶN DÒ</a:t>
            </a:r>
          </a:p>
        </p:txBody>
      </p:sp>
      <p:sp>
        <p:nvSpPr>
          <p:cNvPr id="3" name="TextBox 34"/>
          <p:cNvSpPr txBox="1"/>
          <p:nvPr/>
        </p:nvSpPr>
        <p:spPr>
          <a:xfrm>
            <a:off x="2148375" y="3432175"/>
            <a:ext cx="7631475" cy="214526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dist" fontAlgn="auto">
              <a:lnSpc>
                <a:spcPct val="150000"/>
              </a:lnSpc>
            </a:pPr>
            <a:r>
              <a:rPr lang="en-US" altLang="zh-CN" sz="4000" b="1" noProof="1">
                <a:latin typeface="Times New Roman" panose="02020603050405020304" pitchFamily="18" charset="0"/>
                <a:ea typeface="方正少儿简体" pitchFamily="65" charset="-122"/>
                <a:cs typeface="Times New Roman" panose="02020603050405020304" pitchFamily="18" charset="0"/>
              </a:rPr>
              <a:t>- Tìm hiểu về các loài chim khác. </a:t>
            </a:r>
          </a:p>
          <a:p>
            <a:pPr algn="dist" fontAlgn="auto">
              <a:lnSpc>
                <a:spcPct val="150000"/>
              </a:lnSpc>
            </a:pPr>
            <a:r>
              <a:rPr lang="en-US" altLang="zh-CN" sz="4000" b="1" noProof="1">
                <a:latin typeface="Times New Roman" panose="02020603050405020304" pitchFamily="18" charset="0"/>
                <a:ea typeface="方正少儿简体" pitchFamily="65" charset="-122"/>
                <a:cs typeface="Times New Roman" panose="02020603050405020304" pitchFamily="18" charset="0"/>
              </a:rPr>
              <a:t>- Chuẩn bị bài “Thú”.</a:t>
            </a:r>
          </a:p>
        </p:txBody>
      </p:sp>
      <p:sp>
        <p:nvSpPr>
          <p:cNvPr id="5" name="TextBox 2"/>
          <p:cNvSpPr txBox="1"/>
          <p:nvPr/>
        </p:nvSpPr>
        <p:spPr>
          <a:xfrm flipH="1">
            <a:off x="1722782" y="68543"/>
            <a:ext cx="9077739" cy="61293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endParaRPr lang="en-US" altLang="zh-CN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4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0" y="355532"/>
            <a:ext cx="1573213" cy="1414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5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9617" y="-431324"/>
            <a:ext cx="1898650" cy="2497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矩形 12"/>
          <p:cNvSpPr/>
          <p:nvPr/>
        </p:nvSpPr>
        <p:spPr>
          <a:xfrm>
            <a:off x="1922458" y="1634490"/>
            <a:ext cx="8347075" cy="32835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R="0" algn="ctr" defTabSz="90106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endParaRPr kumimoji="0" lang="en-US" sz="4800" b="1" i="0" strike="noStrike" kern="1200" cap="none" spc="0" normalizeH="0" baseline="0" noProof="0" dirty="0">
              <a:ln>
                <a:solidFill>
                  <a:srgbClr val="ED540E"/>
                </a:solidFill>
              </a:ln>
              <a:solidFill>
                <a:srgbClr val="FD7E7D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等线" pitchFamily="2" charset="-122"/>
              <a:cs typeface="Times New Roman" panose="02020603050405020304" pitchFamily="18" charset="0"/>
            </a:endParaRPr>
          </a:p>
          <a:p>
            <a:pPr marR="0" algn="ctr" defTabSz="90106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sz="4800" b="1" strike="noStrike" noProof="0" dirty="0">
                <a:ln>
                  <a:solidFill>
                    <a:srgbClr val="ED540E"/>
                  </a:solidFill>
                </a:ln>
                <a:solidFill>
                  <a:srgbClr val="FD7E7D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itchFamily="2" charset="-122"/>
                <a:cs typeface="Times New Roman" panose="02020603050405020304" pitchFamily="18" charset="0"/>
                <a:sym typeface="+mn-ea"/>
              </a:rPr>
              <a:t>CHÚC CÁC EM </a:t>
            </a:r>
            <a:endParaRPr kumimoji="0" lang="en-US" sz="4800" b="1" i="0" strike="noStrike" kern="1200" cap="none" spc="0" normalizeH="0" baseline="0" noProof="0" dirty="0">
              <a:ln>
                <a:solidFill>
                  <a:srgbClr val="ED540E"/>
                </a:solidFill>
              </a:ln>
              <a:solidFill>
                <a:srgbClr val="FD7E7D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等线" pitchFamily="2" charset="-122"/>
              <a:cs typeface="Times New Roman" panose="02020603050405020304" pitchFamily="18" charset="0"/>
            </a:endParaRPr>
          </a:p>
          <a:p>
            <a:pPr marR="0" algn="ctr" defTabSz="90106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sz="4800" b="1" strike="noStrike" noProof="0" dirty="0">
                <a:ln>
                  <a:solidFill>
                    <a:srgbClr val="ED540E"/>
                  </a:solidFill>
                </a:ln>
                <a:solidFill>
                  <a:srgbClr val="FD7E7D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等线" pitchFamily="2" charset="-122"/>
                <a:cs typeface="Times New Roman" panose="02020603050405020304" pitchFamily="18" charset="0"/>
                <a:sym typeface="+mn-ea"/>
              </a:rPr>
              <a:t>CHĂM NGOAN, HỌC GIỎI</a:t>
            </a:r>
            <a:endParaRPr lang="en-US" altLang="en-US" sz="4800" b="1" strike="noStrike" spc="600" noProof="0" dirty="0">
              <a:ln>
                <a:solidFill>
                  <a:srgbClr val="ED540E"/>
                </a:solidFill>
              </a:ln>
              <a:solidFill>
                <a:srgbClr val="FD7E7D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等线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6016"/>
            <a:ext cx="12192000" cy="6964016"/>
          </a:xfrm>
          <a:prstGeom prst="rect">
            <a:avLst/>
          </a:prstGeom>
        </p:spPr>
      </p:pic>
      <p:sp>
        <p:nvSpPr>
          <p:cNvPr id="4" name="TextBox 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51190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C00000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zh-CN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zh-CN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zh-C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/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zh-CN" sz="3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altLang="zh-CN" sz="3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838200" y="2325944"/>
            <a:ext cx="10548731" cy="1077218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854765" y="3712844"/>
            <a:ext cx="10515600" cy="1077218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41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Eagle-Dai-Bang-2.jpgEagle-Dai-Bang-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"/>
            <a:ext cx="3082290" cy="2928729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2" name="Picture 20" descr="C:\Users\USER\Downloads\1200px-Struthio_camelus_-_Etosha_2014_(3).jpg1200px-Struthio_camelus_-_Etosha_2014_(3)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74175" y="3601883"/>
            <a:ext cx="2917825" cy="2904328"/>
          </a:xfrm>
          <a:prstGeom prst="rect">
            <a:avLst/>
          </a:prstGeom>
          <a:solidFill>
            <a:schemeClr val="folHlink"/>
          </a:solidFill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290" y="1"/>
            <a:ext cx="2807335" cy="292873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chim-ruoi-1.jpgchim-ruoi-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145530" y="3601883"/>
            <a:ext cx="3128645" cy="3009737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200px-Pommerngans_&amp;_Gössel.jpg1200px-Pommerngans_&amp;_Gösse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3559921"/>
            <a:ext cx="2875280" cy="294629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7" name="Picture 25" descr="C:\Users\USER\Downloads\2412b_lgdc.jpg2412b_lgdc"/>
          <p:cNvPicPr>
            <a:picLocks noChangeAspect="1"/>
          </p:cNvPicPr>
          <p:nvPr/>
        </p:nvPicPr>
        <p:blipFill>
          <a:blip r:embed="rId12"/>
          <a:srcRect t="7924"/>
          <a:stretch>
            <a:fillRect/>
          </a:stretch>
        </p:blipFill>
        <p:spPr>
          <a:xfrm>
            <a:off x="2877185" y="3580902"/>
            <a:ext cx="3267710" cy="3030083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8" name="Picture 26" descr="C:\Users\USER\Downloads\h2.jpgh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71915" y="1"/>
            <a:ext cx="3220085" cy="292873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26" name="Picture 34" descr="C:\Users\USER\Downloads\birds-thegioidongvat.co_.jpgbirds-thegioidongvat.co_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4"/>
          <a:srcRect l="13906"/>
          <a:stretch>
            <a:fillRect/>
          </a:stretch>
        </p:blipFill>
        <p:spPr>
          <a:xfrm>
            <a:off x="5889625" y="0"/>
            <a:ext cx="3082290" cy="294333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>
            <a:off x="-36830" y="2914981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Đại bàng       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3063557" y="2921442"/>
            <a:ext cx="280733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Họa mi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5907087" y="2935962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Vẹt</a:t>
            </a:r>
          </a:p>
        </p:txBody>
      </p:sp>
      <p:sp>
        <p:nvSpPr>
          <p:cNvPr id="18" name="TextBox 2"/>
          <p:cNvSpPr txBox="1"/>
          <p:nvPr/>
        </p:nvSpPr>
        <p:spPr>
          <a:xfrm>
            <a:off x="9008110" y="2935962"/>
            <a:ext cx="32200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-635" y="6234430"/>
            <a:ext cx="28759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Ngỗng     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2875280" y="6261925"/>
            <a:ext cx="32696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Chim cánh cụt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144895" y="6234430"/>
            <a:ext cx="3128645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Chim hút mật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9288145" y="6221109"/>
            <a:ext cx="29406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Đà điểu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7" grpId="0" animBg="1"/>
      <p:bldP spid="1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9622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HỎI: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9788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53" name="TextBox 2"/>
          <p:cNvSpPr txBox="1"/>
          <p:nvPr/>
        </p:nvSpPr>
        <p:spPr>
          <a:xfrm>
            <a:off x="0" y="547430"/>
            <a:ext cx="10849970" cy="584775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rgbClr val="61B716"/>
            </a:solidFill>
          </a:ln>
        </p:spPr>
        <p:txBody>
          <a:bodyPr wrap="square" anchor="t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211" name="Picture 19" descr="C:\Users\USER\Downloads\Eagle-Dai-Bang-2.jpgEagle-Dai-Bang-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369060"/>
            <a:ext cx="3082290" cy="230886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2" name="Picture 20" descr="C:\Users\USER\Downloads\1200px-Struthio_camelus_-_Etosha_2014_(3).jpg1200px-Struthio_camelus_-_Etosha_2014_(3)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274175" y="4119245"/>
            <a:ext cx="2917825" cy="2386965"/>
          </a:xfrm>
          <a:prstGeom prst="rect">
            <a:avLst/>
          </a:prstGeom>
          <a:solidFill>
            <a:schemeClr val="folHlink"/>
          </a:solidFill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290" y="1369060"/>
            <a:ext cx="280733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4" name="Picture 22" descr="C:\Users\USER\Downloads\chim-ruoi-1.jpgchim-ruoi-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145530" y="4121150"/>
            <a:ext cx="3128645" cy="2490470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6" name="Picture 24" descr="C:\Users\USER\Downloads\1200px-Pommerngans_&amp;_Gössel.jpg1200px-Pommerngans_&amp;_Gössel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0" y="4106545"/>
            <a:ext cx="2875280" cy="239966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7" name="Picture 25" descr="C:\Users\USER\Downloads\2412b_lgdc.jpg2412b_lgdc"/>
          <p:cNvPicPr>
            <a:picLocks noChangeAspect="1"/>
          </p:cNvPicPr>
          <p:nvPr/>
        </p:nvPicPr>
        <p:blipFill>
          <a:blip r:embed="rId12"/>
          <a:srcRect t="7924"/>
          <a:stretch>
            <a:fillRect/>
          </a:stretch>
        </p:blipFill>
        <p:spPr>
          <a:xfrm>
            <a:off x="2877185" y="4121150"/>
            <a:ext cx="3267710" cy="248983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8" name="Picture 26" descr="C:\Users\USER\Downloads\h2.jpgh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8971915" y="1369060"/>
            <a:ext cx="3220085" cy="230949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26" name="Picture 34" descr="C:\Users\USER\Downloads\birds-thegioidongvat.co_.jpgbirds-thegioidongvat.co_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4"/>
          <a:srcRect l="13906"/>
          <a:stretch>
            <a:fillRect/>
          </a:stretch>
        </p:blipFill>
        <p:spPr>
          <a:xfrm>
            <a:off x="5889625" y="1369060"/>
            <a:ext cx="3082290" cy="23088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2"/>
          <p:cNvSpPr txBox="1"/>
          <p:nvPr/>
        </p:nvSpPr>
        <p:spPr>
          <a:xfrm>
            <a:off x="0" y="3506470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Đại bàng       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3082290" y="3505835"/>
            <a:ext cx="280733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Họa mi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5889625" y="3505835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Vẹt</a:t>
            </a:r>
          </a:p>
        </p:txBody>
      </p:sp>
      <p:sp>
        <p:nvSpPr>
          <p:cNvPr id="18" name="TextBox 2"/>
          <p:cNvSpPr txBox="1"/>
          <p:nvPr/>
        </p:nvSpPr>
        <p:spPr>
          <a:xfrm>
            <a:off x="8971915" y="3505835"/>
            <a:ext cx="32200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</a:t>
            </a:r>
          </a:p>
        </p:txBody>
      </p:sp>
      <p:sp>
        <p:nvSpPr>
          <p:cNvPr id="10" name="TextBox 2"/>
          <p:cNvSpPr txBox="1"/>
          <p:nvPr/>
        </p:nvSpPr>
        <p:spPr>
          <a:xfrm>
            <a:off x="-635" y="6234430"/>
            <a:ext cx="28759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Ngỗng     </a:t>
            </a:r>
          </a:p>
        </p:txBody>
      </p:sp>
      <p:sp>
        <p:nvSpPr>
          <p:cNvPr id="11" name="TextBox 2"/>
          <p:cNvSpPr txBox="1"/>
          <p:nvPr/>
        </p:nvSpPr>
        <p:spPr>
          <a:xfrm>
            <a:off x="2876550" y="6234430"/>
            <a:ext cx="326961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Chim cánh cụt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6144895" y="6234430"/>
            <a:ext cx="3128645" cy="6140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spc="-100" dirty="0">
                <a:solidFill>
                  <a:schemeClr val="tx1"/>
                </a:solidFill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7. Chim hút mật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9288145" y="6221109"/>
            <a:ext cx="29406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Đà điểu</a:t>
            </a:r>
          </a:p>
        </p:txBody>
      </p:sp>
    </p:spTree>
    <p:extLst>
      <p:ext uri="{BB962C8B-B14F-4D97-AF65-F5344CB8AC3E}">
        <p14:creationId xmlns:p14="http://schemas.microsoft.com/office/powerpoint/2010/main" val="427350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Eagle-Dai-Bang-2.jpgEagle-Dai-Bang-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2240" y="797560"/>
            <a:ext cx="5052695" cy="526097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Grey-headed%20Canary[1]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700770" y="797560"/>
            <a:ext cx="3348990" cy="526224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" name="TextBox 2"/>
          <p:cNvSpPr txBox="1"/>
          <p:nvPr/>
        </p:nvSpPr>
        <p:spPr>
          <a:xfrm flipH="1">
            <a:off x="6141720" y="457318"/>
            <a:ext cx="1707515" cy="6804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sp>
        <p:nvSpPr>
          <p:cNvPr id="2" name="TextBox 2"/>
          <p:cNvSpPr txBox="1"/>
          <p:nvPr/>
        </p:nvSpPr>
        <p:spPr>
          <a:xfrm flipH="1">
            <a:off x="6141720" y="5675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6141720" y="1738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</a:p>
        </p:txBody>
      </p:sp>
      <p:sp>
        <p:nvSpPr>
          <p:cNvPr id="10" name="TextBox 2"/>
          <p:cNvSpPr txBox="1"/>
          <p:nvPr/>
        </p:nvSpPr>
        <p:spPr>
          <a:xfrm flipH="1">
            <a:off x="6141720" y="3027045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</a:p>
        </p:txBody>
      </p:sp>
      <p:sp>
        <p:nvSpPr>
          <p:cNvPr id="11" name="TextBox 2"/>
          <p:cNvSpPr txBox="1"/>
          <p:nvPr/>
        </p:nvSpPr>
        <p:spPr>
          <a:xfrm flipH="1">
            <a:off x="6141720" y="434594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</a:p>
        </p:txBody>
      </p:sp>
      <p:cxnSp>
        <p:nvCxnSpPr>
          <p:cNvPr id="12" name="Straight Connector 11"/>
          <p:cNvCxnSpPr>
            <a:stCxn id="9" idx="3"/>
          </p:cNvCxnSpPr>
          <p:nvPr/>
        </p:nvCxnSpPr>
        <p:spPr>
          <a:xfrm flipH="1">
            <a:off x="3230245" y="797678"/>
            <a:ext cx="2911475" cy="17519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</p:cNvCxnSpPr>
          <p:nvPr/>
        </p:nvCxnSpPr>
        <p:spPr>
          <a:xfrm>
            <a:off x="7849235" y="797678"/>
            <a:ext cx="2000885" cy="41846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2" idx="3"/>
          </p:cNvCxnSpPr>
          <p:nvPr/>
        </p:nvCxnSpPr>
        <p:spPr>
          <a:xfrm flipH="1" flipV="1">
            <a:off x="1721485" y="4018915"/>
            <a:ext cx="4420235" cy="19970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" idx="1"/>
          </p:cNvCxnSpPr>
          <p:nvPr/>
        </p:nvCxnSpPr>
        <p:spPr>
          <a:xfrm flipV="1">
            <a:off x="7849235" y="4705350"/>
            <a:ext cx="3112135" cy="13106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595245" y="2089150"/>
            <a:ext cx="3546475" cy="13741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849235" y="2089150"/>
            <a:ext cx="2000885" cy="10096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 flipV="1">
            <a:off x="3658235" y="1844040"/>
            <a:ext cx="2483485" cy="15728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1"/>
          </p:cNvCxnSpPr>
          <p:nvPr/>
        </p:nvCxnSpPr>
        <p:spPr>
          <a:xfrm flipV="1">
            <a:off x="7849235" y="3211195"/>
            <a:ext cx="2651760" cy="15621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3198495" y="4431665"/>
            <a:ext cx="2943225" cy="2565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849235" y="4145915"/>
            <a:ext cx="2270760" cy="5740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"/>
          <p:cNvSpPr txBox="1"/>
          <p:nvPr/>
        </p:nvSpPr>
        <p:spPr>
          <a:xfrm>
            <a:off x="996315" y="6064885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Đại bàng       </a:t>
            </a:r>
          </a:p>
        </p:txBody>
      </p:sp>
      <p:sp>
        <p:nvSpPr>
          <p:cNvPr id="25" name="TextBox 2"/>
          <p:cNvSpPr txBox="1"/>
          <p:nvPr/>
        </p:nvSpPr>
        <p:spPr>
          <a:xfrm>
            <a:off x="8971597" y="6055261"/>
            <a:ext cx="280733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Họa mi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  <p:bldP spid="3" grpId="0" bldLvl="0" animBg="1"/>
      <p:bldP spid="10" grpId="0" bldLvl="0" animBg="1"/>
      <p:bldP spid="1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11" name="Picture 19" descr="C:\Users\USER\Downloads\birds-thegioidongvat.co_.jpgbirds-thegioidongvat.co_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rcRect l="17909"/>
          <a:stretch>
            <a:fillRect/>
          </a:stretch>
        </p:blipFill>
        <p:spPr>
          <a:xfrm>
            <a:off x="190500" y="820420"/>
            <a:ext cx="4529455" cy="522414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213" name="Picture 21" descr="C:\Users\USER\Downloads\h2.jpgh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7468235" y="829310"/>
            <a:ext cx="4565650" cy="5215255"/>
          </a:xfrm>
          <a:prstGeom prst="rect">
            <a:avLst/>
          </a:prstGeom>
          <a:noFill/>
          <a:ln w="38100" cap="flat" cmpd="dbl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" name="TextBox 2"/>
          <p:cNvSpPr txBox="1"/>
          <p:nvPr/>
        </p:nvSpPr>
        <p:spPr>
          <a:xfrm flipH="1">
            <a:off x="5241925" y="450850"/>
            <a:ext cx="1707515" cy="6804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</a:p>
        </p:txBody>
      </p:sp>
      <p:sp>
        <p:nvSpPr>
          <p:cNvPr id="2" name="TextBox 2"/>
          <p:cNvSpPr txBox="1"/>
          <p:nvPr/>
        </p:nvSpPr>
        <p:spPr>
          <a:xfrm flipH="1">
            <a:off x="5241925" y="5675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5241925" y="173863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</a:p>
        </p:txBody>
      </p:sp>
      <p:sp>
        <p:nvSpPr>
          <p:cNvPr id="10" name="TextBox 2"/>
          <p:cNvSpPr txBox="1"/>
          <p:nvPr/>
        </p:nvSpPr>
        <p:spPr>
          <a:xfrm flipH="1">
            <a:off x="5241925" y="3027045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</a:p>
        </p:txBody>
      </p:sp>
      <p:sp>
        <p:nvSpPr>
          <p:cNvPr id="11" name="TextBox 2"/>
          <p:cNvSpPr txBox="1"/>
          <p:nvPr/>
        </p:nvSpPr>
        <p:spPr>
          <a:xfrm flipH="1">
            <a:off x="5241925" y="4345940"/>
            <a:ext cx="1707515" cy="6804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</a:p>
        </p:txBody>
      </p:sp>
      <p:cxnSp>
        <p:nvCxnSpPr>
          <p:cNvPr id="12" name="Straight Connector 11"/>
          <p:cNvCxnSpPr>
            <a:stCxn id="9" idx="3"/>
          </p:cNvCxnSpPr>
          <p:nvPr/>
        </p:nvCxnSpPr>
        <p:spPr>
          <a:xfrm flipH="1">
            <a:off x="1356360" y="791210"/>
            <a:ext cx="3885565" cy="83058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9" idx="1"/>
          </p:cNvCxnSpPr>
          <p:nvPr/>
        </p:nvCxnSpPr>
        <p:spPr>
          <a:xfrm>
            <a:off x="6949440" y="791210"/>
            <a:ext cx="2805430" cy="338645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2" idx="3"/>
          </p:cNvCxnSpPr>
          <p:nvPr/>
        </p:nvCxnSpPr>
        <p:spPr>
          <a:xfrm flipH="1" flipV="1">
            <a:off x="991870" y="5400675"/>
            <a:ext cx="4250055" cy="61531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2" idx="1"/>
          </p:cNvCxnSpPr>
          <p:nvPr/>
        </p:nvCxnSpPr>
        <p:spPr>
          <a:xfrm flipV="1">
            <a:off x="6949440" y="4718050"/>
            <a:ext cx="1550670" cy="129794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2801620" y="2089150"/>
            <a:ext cx="2440305" cy="80327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949440" y="2089150"/>
            <a:ext cx="2677795" cy="28194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515360" y="3416935"/>
            <a:ext cx="1726565" cy="781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0" idx="1"/>
          </p:cNvCxnSpPr>
          <p:nvPr/>
        </p:nvCxnSpPr>
        <p:spPr>
          <a:xfrm>
            <a:off x="6949440" y="3367405"/>
            <a:ext cx="2503170" cy="171577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3023870" y="4559300"/>
            <a:ext cx="2218055" cy="12890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949440" y="4719955"/>
            <a:ext cx="2582545" cy="10775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"/>
          <p:cNvSpPr txBox="1"/>
          <p:nvPr/>
        </p:nvSpPr>
        <p:spPr>
          <a:xfrm>
            <a:off x="1079500" y="6039136"/>
            <a:ext cx="308292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Vẹt</a:t>
            </a:r>
          </a:p>
        </p:txBody>
      </p:sp>
      <p:sp>
        <p:nvSpPr>
          <p:cNvPr id="26" name="TextBox 2"/>
          <p:cNvSpPr txBox="1"/>
          <p:nvPr/>
        </p:nvSpPr>
        <p:spPr>
          <a:xfrm>
            <a:off x="8500110" y="6048752"/>
            <a:ext cx="3220085" cy="5539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ED540E"/>
            </a:solidFill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Công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2" grpId="0" bldLvl="0" animBg="1"/>
      <p:bldP spid="3" grpId="0" bldLvl="0" animBg="1"/>
      <p:bldP spid="10" grpId="0" bldLvl="0" animBg="1"/>
      <p:bldP spid="11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小学生班干部竞选ppt模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994</Words>
  <Application>Microsoft Office PowerPoint</Application>
  <PresentationFormat>Custom</PresentationFormat>
  <Paragraphs>217</Paragraphs>
  <Slides>39</Slides>
  <Notes>34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Office 主题​​</vt:lpstr>
      <vt:lpstr>1_Office 主题​​</vt:lpstr>
      <vt:lpstr>Office Theme</vt:lpstr>
      <vt:lpstr>    MÔN: TỰ NHIÊN VÀ XÃ HỘI </vt:lpstr>
      <vt:lpstr>PowerPoint Presentation</vt:lpstr>
      <vt:lpstr>PowerPoint Presentation</vt:lpstr>
      <vt:lpstr>Thứ ba ngày 15 tháng 3 năm 2022 Tự nhiên và xã hội Chim</vt:lpstr>
      <vt:lpstr>PowerPoint Presentation</vt:lpstr>
      <vt:lpstr>CÂU HỎI: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2: Tìm hiểu lợi ích của loài chim.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小学生班干部竞选ppt模板</dc:title>
  <dc:creator>龙时富</dc:creator>
  <cp:lastModifiedBy>BKV</cp:lastModifiedBy>
  <cp:revision>68</cp:revision>
  <dcterms:created xsi:type="dcterms:W3CDTF">2017-07-28T06:53:00Z</dcterms:created>
  <dcterms:modified xsi:type="dcterms:W3CDTF">2022-03-20T05:56:50Z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