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 id="2147483732" r:id="rId2"/>
    <p:sldMasterId id="2147483744" r:id="rId3"/>
    <p:sldMasterId id="2147483756" r:id="rId4"/>
    <p:sldMasterId id="2147483768" r:id="rId5"/>
    <p:sldMasterId id="2147483780" r:id="rId6"/>
    <p:sldMasterId id="2147483792" r:id="rId7"/>
    <p:sldMasterId id="2147483804" r:id="rId8"/>
    <p:sldMasterId id="2147483816" r:id="rId9"/>
    <p:sldMasterId id="2147483828" r:id="rId10"/>
    <p:sldMasterId id="2147483840" r:id="rId11"/>
    <p:sldMasterId id="2147483852" r:id="rId12"/>
  </p:sldMasterIdLst>
  <p:notesMasterIdLst>
    <p:notesMasterId r:id="rId45"/>
  </p:notesMasterIdLst>
  <p:sldIdLst>
    <p:sldId id="377" r:id="rId13"/>
    <p:sldId id="418" r:id="rId14"/>
    <p:sldId id="387" r:id="rId15"/>
    <p:sldId id="388" r:id="rId16"/>
    <p:sldId id="389" r:id="rId17"/>
    <p:sldId id="390" r:id="rId18"/>
    <p:sldId id="391" r:id="rId19"/>
    <p:sldId id="392" r:id="rId20"/>
    <p:sldId id="393" r:id="rId21"/>
    <p:sldId id="394" r:id="rId22"/>
    <p:sldId id="395" r:id="rId23"/>
    <p:sldId id="396" r:id="rId24"/>
    <p:sldId id="397" r:id="rId25"/>
    <p:sldId id="399" r:id="rId26"/>
    <p:sldId id="400" r:id="rId27"/>
    <p:sldId id="401" r:id="rId28"/>
    <p:sldId id="402" r:id="rId29"/>
    <p:sldId id="403" r:id="rId30"/>
    <p:sldId id="404" r:id="rId31"/>
    <p:sldId id="405" r:id="rId32"/>
    <p:sldId id="406" r:id="rId33"/>
    <p:sldId id="407" r:id="rId34"/>
    <p:sldId id="408" r:id="rId35"/>
    <p:sldId id="409" r:id="rId36"/>
    <p:sldId id="410" r:id="rId37"/>
    <p:sldId id="417" r:id="rId38"/>
    <p:sldId id="411" r:id="rId39"/>
    <p:sldId id="412" r:id="rId40"/>
    <p:sldId id="413" r:id="rId41"/>
    <p:sldId id="414" r:id="rId42"/>
    <p:sldId id="415" r:id="rId43"/>
    <p:sldId id="416" r:id="rId44"/>
  </p:sldIdLst>
  <p:sldSz cx="12192000" cy="6858000"/>
  <p:notesSz cx="6858000" cy="9144000"/>
  <p:embeddedFontLst>
    <p:embeddedFont>
      <p:font typeface="HP001 4 hàng" panose="020B0604020202020204" charset="0"/>
      <p:regular r:id="rId46"/>
      <p:bold r:id="rId47"/>
    </p:embeddedFont>
    <p:embeddedFont>
      <p:font typeface=".VnBahamasBH" panose="020BE200000000000000" pitchFamily="34" charset="0"/>
      <p:bold r:id="rId48"/>
    </p:embeddedFont>
    <p:embeddedFont>
      <p:font typeface="Calibri" panose="020F0502020204030204" pitchFamily="34" charset="0"/>
      <p:regular r:id="rId49"/>
      <p:bold r:id="rId50"/>
      <p:italic r:id="rId51"/>
      <p:boldItalic r:id="rId52"/>
    </p:embeddedFont>
    <p:embeddedFont>
      <p:font typeface="Arial Black" panose="020B0A04020102020204" pitchFamily="34" charset="0"/>
      <p:bold r:id="rId53"/>
    </p:embeddedFont>
  </p:embeddedFontLst>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8D410D"/>
    <a:srgbClr val="FF6600"/>
    <a:srgbClr val="FF0066"/>
    <a:srgbClr val="00FF00"/>
    <a:srgbClr val="CC00FF"/>
    <a:srgbClr val="FF00FF"/>
    <a:srgbClr val="CCFF99"/>
    <a:srgbClr val="FFFFFF"/>
    <a:srgbClr val="9657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364" autoAdjust="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font" Target="fonts/font4.fntdata"/><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font" Target="fonts/font3.fntdata"/><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font" Target="fonts/font6.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C5C26D-DB7E-4F76-A87F-4ED55596B19A}" type="datetimeFigureOut">
              <a:rPr lang="en-US" smtClean="0"/>
              <a:t>20/3/2022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43EFEE-4BEA-48E9-96E4-E3F1240A83D9}" type="slidenum">
              <a:rPr lang="en-US" smtClean="0"/>
              <a:t>‹#›</a:t>
            </a:fld>
            <a:endParaRPr lang="en-US"/>
          </a:p>
        </p:txBody>
      </p:sp>
    </p:spTree>
    <p:extLst>
      <p:ext uri="{BB962C8B-B14F-4D97-AF65-F5344CB8AC3E}">
        <p14:creationId xmlns:p14="http://schemas.microsoft.com/office/powerpoint/2010/main" val="2118119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8E34BE-A8FA-489F-9505-33B420FF1699}"/>
              </a:ext>
            </a:extLst>
          </p:cNvPr>
          <p:cNvSpPr>
            <a:spLocks noGrp="1"/>
          </p:cNvSpPr>
          <p:nvPr>
            <p:ph type="dt" sz="half" idx="10"/>
          </p:nvPr>
        </p:nvSpPr>
        <p:spPr/>
        <p:txBody>
          <a:bodyPr/>
          <a:lstStyle>
            <a:lvl1pPr>
              <a:defRPr/>
            </a:lvl1pPr>
          </a:lstStyle>
          <a:p>
            <a:pPr>
              <a:defRPr/>
            </a:pPr>
            <a:fld id="{966EB3AC-52B5-4847-ABD0-D056446DA3A7}" type="datetimeFigureOut">
              <a:rPr lang="en-US"/>
              <a:pPr>
                <a:defRPr/>
              </a:pPr>
              <a:t>20/3/2022</a:t>
            </a:fld>
            <a:endParaRPr lang="en-US"/>
          </a:p>
        </p:txBody>
      </p:sp>
      <p:sp>
        <p:nvSpPr>
          <p:cNvPr id="5" name="Footer Placeholder 4">
            <a:extLst>
              <a:ext uri="{FF2B5EF4-FFF2-40B4-BE49-F238E27FC236}">
                <a16:creationId xmlns:a16="http://schemas.microsoft.com/office/drawing/2014/main" id="{EA8B00FA-66EB-4BD8-A69D-F4C36B6CF8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DDBCC5A-3A6D-40CD-AFB3-7FD98614B3EA}"/>
              </a:ext>
            </a:extLst>
          </p:cNvPr>
          <p:cNvSpPr>
            <a:spLocks noGrp="1"/>
          </p:cNvSpPr>
          <p:nvPr>
            <p:ph type="sldNum" sz="quarter" idx="12"/>
          </p:nvPr>
        </p:nvSpPr>
        <p:spPr/>
        <p:txBody>
          <a:bodyPr/>
          <a:lstStyle>
            <a:lvl1pPr>
              <a:defRPr/>
            </a:lvl1pPr>
          </a:lstStyle>
          <a:p>
            <a:pPr>
              <a:defRPr/>
            </a:pPr>
            <a:fld id="{9E25DC74-C835-413C-995D-721A2A42FB10}" type="slidenum">
              <a:rPr lang="en-US"/>
              <a:pPr>
                <a:defRPr/>
              </a:pPr>
              <a:t>‹#›</a:t>
            </a:fld>
            <a:endParaRPr lang="en-US"/>
          </a:p>
        </p:txBody>
      </p:sp>
    </p:spTree>
    <p:extLst>
      <p:ext uri="{BB962C8B-B14F-4D97-AF65-F5344CB8AC3E}">
        <p14:creationId xmlns:p14="http://schemas.microsoft.com/office/powerpoint/2010/main" val="102368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4F906CA8-05F1-42B9-A67E-8CA3A2CA1374}"/>
              </a:ext>
            </a:extLst>
          </p:cNvPr>
          <p:cNvSpPr>
            <a:spLocks noGrp="1"/>
          </p:cNvSpPr>
          <p:nvPr>
            <p:ph type="dt" sz="half" idx="10"/>
          </p:nvPr>
        </p:nvSpPr>
        <p:spPr/>
        <p:txBody>
          <a:bodyPr/>
          <a:lstStyle>
            <a:lvl1pPr>
              <a:defRPr/>
            </a:lvl1pPr>
          </a:lstStyle>
          <a:p>
            <a:pPr>
              <a:defRPr/>
            </a:pPr>
            <a:fld id="{DA6563F4-DCD5-4B6D-AD10-A1BE76934487}" type="datetimeFigureOut">
              <a:rPr lang="en-US"/>
              <a:pPr>
                <a:defRPr/>
              </a:pPr>
              <a:t>20/3/2022</a:t>
            </a:fld>
            <a:endParaRPr lang="en-US"/>
          </a:p>
        </p:txBody>
      </p:sp>
      <p:sp>
        <p:nvSpPr>
          <p:cNvPr id="6" name="Footer Placeholder 4">
            <a:extLst>
              <a:ext uri="{FF2B5EF4-FFF2-40B4-BE49-F238E27FC236}">
                <a16:creationId xmlns:a16="http://schemas.microsoft.com/office/drawing/2014/main" id="{B0DD43A9-6CF0-441B-AEA8-AA9B5B8F6E8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174A3B8-0DE0-4CAD-874B-F28068294713}"/>
              </a:ext>
            </a:extLst>
          </p:cNvPr>
          <p:cNvSpPr>
            <a:spLocks noGrp="1"/>
          </p:cNvSpPr>
          <p:nvPr>
            <p:ph type="sldNum" sz="quarter" idx="12"/>
          </p:nvPr>
        </p:nvSpPr>
        <p:spPr/>
        <p:txBody>
          <a:bodyPr/>
          <a:lstStyle>
            <a:lvl1pPr>
              <a:defRPr/>
            </a:lvl1pPr>
          </a:lstStyle>
          <a:p>
            <a:pPr>
              <a:defRPr/>
            </a:pPr>
            <a:fld id="{2B3623AC-2C37-4778-B75A-267F2F37A4DE}" type="slidenum">
              <a:rPr lang="en-US"/>
              <a:pPr>
                <a:defRPr/>
              </a:pPr>
              <a:t>‹#›</a:t>
            </a:fld>
            <a:endParaRPr lang="en-US"/>
          </a:p>
        </p:txBody>
      </p:sp>
    </p:spTree>
    <p:extLst>
      <p:ext uri="{BB962C8B-B14F-4D97-AF65-F5344CB8AC3E}">
        <p14:creationId xmlns:p14="http://schemas.microsoft.com/office/powerpoint/2010/main" val="282226804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2335509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5770747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5085855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5991361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6923716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6217922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266278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9298959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0952320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556472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754934-EABE-44AD-BB71-F70E1A941116}"/>
              </a:ext>
            </a:extLst>
          </p:cNvPr>
          <p:cNvSpPr>
            <a:spLocks noGrp="1"/>
          </p:cNvSpPr>
          <p:nvPr>
            <p:ph type="dt" sz="half" idx="10"/>
          </p:nvPr>
        </p:nvSpPr>
        <p:spPr/>
        <p:txBody>
          <a:bodyPr/>
          <a:lstStyle>
            <a:lvl1pPr>
              <a:defRPr/>
            </a:lvl1pPr>
          </a:lstStyle>
          <a:p>
            <a:pPr>
              <a:defRPr/>
            </a:pPr>
            <a:fld id="{8EA96CCF-7AAE-4234-A986-AB07B94B1950}" type="datetimeFigureOut">
              <a:rPr lang="en-US"/>
              <a:pPr>
                <a:defRPr/>
              </a:pPr>
              <a:t>20/3/2022</a:t>
            </a:fld>
            <a:endParaRPr lang="en-US"/>
          </a:p>
        </p:txBody>
      </p:sp>
      <p:sp>
        <p:nvSpPr>
          <p:cNvPr id="5" name="Footer Placeholder 4">
            <a:extLst>
              <a:ext uri="{FF2B5EF4-FFF2-40B4-BE49-F238E27FC236}">
                <a16:creationId xmlns:a16="http://schemas.microsoft.com/office/drawing/2014/main" id="{05307E7C-B21E-4ECC-82C8-26CFCCB451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14CC13-63A8-4885-ACE8-91431C3A85F7}"/>
              </a:ext>
            </a:extLst>
          </p:cNvPr>
          <p:cNvSpPr>
            <a:spLocks noGrp="1"/>
          </p:cNvSpPr>
          <p:nvPr>
            <p:ph type="sldNum" sz="quarter" idx="12"/>
          </p:nvPr>
        </p:nvSpPr>
        <p:spPr/>
        <p:txBody>
          <a:bodyPr/>
          <a:lstStyle>
            <a:lvl1pPr>
              <a:defRPr/>
            </a:lvl1pPr>
          </a:lstStyle>
          <a:p>
            <a:pPr>
              <a:defRPr/>
            </a:pPr>
            <a:fld id="{AACAC42E-F7CD-41E9-8519-16EF100997C1}" type="slidenum">
              <a:rPr lang="en-US"/>
              <a:pPr>
                <a:defRPr/>
              </a:pPr>
              <a:t>‹#›</a:t>
            </a:fld>
            <a:endParaRPr lang="en-US"/>
          </a:p>
        </p:txBody>
      </p:sp>
    </p:spTree>
    <p:extLst>
      <p:ext uri="{BB962C8B-B14F-4D97-AF65-F5344CB8AC3E}">
        <p14:creationId xmlns:p14="http://schemas.microsoft.com/office/powerpoint/2010/main" val="32437163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963914121"/>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038467565"/>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1282175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8196321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0448033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7935780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949602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599432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2039129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15874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8ED829-E3CB-4EBF-95A0-D462BBCA9C58}"/>
              </a:ext>
            </a:extLst>
          </p:cNvPr>
          <p:cNvSpPr>
            <a:spLocks noGrp="1"/>
          </p:cNvSpPr>
          <p:nvPr>
            <p:ph type="dt" sz="half" idx="10"/>
          </p:nvPr>
        </p:nvSpPr>
        <p:spPr/>
        <p:txBody>
          <a:bodyPr/>
          <a:lstStyle>
            <a:lvl1pPr>
              <a:defRPr/>
            </a:lvl1pPr>
          </a:lstStyle>
          <a:p>
            <a:pPr>
              <a:defRPr/>
            </a:pPr>
            <a:fld id="{774DB829-44FC-4816-AB7A-61AE1D9A9265}" type="datetimeFigureOut">
              <a:rPr lang="en-US"/>
              <a:pPr>
                <a:defRPr/>
              </a:pPr>
              <a:t>20/3/2022</a:t>
            </a:fld>
            <a:endParaRPr lang="en-US"/>
          </a:p>
        </p:txBody>
      </p:sp>
      <p:sp>
        <p:nvSpPr>
          <p:cNvPr id="5" name="Footer Placeholder 4">
            <a:extLst>
              <a:ext uri="{FF2B5EF4-FFF2-40B4-BE49-F238E27FC236}">
                <a16:creationId xmlns:a16="http://schemas.microsoft.com/office/drawing/2014/main" id="{0CB16A1D-7CA2-42AD-96C2-3F6EB362E8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D2DBC3-4D15-4BF6-B359-C34359273CA0}"/>
              </a:ext>
            </a:extLst>
          </p:cNvPr>
          <p:cNvSpPr>
            <a:spLocks noGrp="1"/>
          </p:cNvSpPr>
          <p:nvPr>
            <p:ph type="sldNum" sz="quarter" idx="12"/>
          </p:nvPr>
        </p:nvSpPr>
        <p:spPr/>
        <p:txBody>
          <a:bodyPr/>
          <a:lstStyle>
            <a:lvl1pPr>
              <a:defRPr/>
            </a:lvl1pPr>
          </a:lstStyle>
          <a:p>
            <a:pPr>
              <a:defRPr/>
            </a:pPr>
            <a:fld id="{50306A75-CC44-48A5-B38E-387497B0D8C8}" type="slidenum">
              <a:rPr lang="en-US"/>
              <a:pPr>
                <a:defRPr/>
              </a:pPr>
              <a:t>‹#›</a:t>
            </a:fld>
            <a:endParaRPr lang="en-US"/>
          </a:p>
        </p:txBody>
      </p:sp>
    </p:spTree>
    <p:extLst>
      <p:ext uri="{BB962C8B-B14F-4D97-AF65-F5344CB8AC3E}">
        <p14:creationId xmlns:p14="http://schemas.microsoft.com/office/powerpoint/2010/main" val="361840083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0559876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83245359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50015339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584105861"/>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755893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1871606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7419971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82320178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66101945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15379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07000027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412790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61881659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494199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27561036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420204203"/>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73757060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47165357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5934141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78480637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250066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091781286"/>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8747613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4609648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97343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00244997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256243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8999496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41222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221855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248118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726079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591344-9814-4B92-81F5-DBAC81033EA7}"/>
              </a:ext>
            </a:extLst>
          </p:cNvPr>
          <p:cNvSpPr>
            <a:spLocks noGrp="1"/>
          </p:cNvSpPr>
          <p:nvPr>
            <p:ph type="dt" sz="half" idx="10"/>
          </p:nvPr>
        </p:nvSpPr>
        <p:spPr/>
        <p:txBody>
          <a:bodyPr/>
          <a:lstStyle>
            <a:lvl1pPr>
              <a:defRPr/>
            </a:lvl1pPr>
          </a:lstStyle>
          <a:p>
            <a:pPr>
              <a:defRPr/>
            </a:pPr>
            <a:fld id="{C3890EC0-8CA2-42C5-800B-A0AFBDF1BA4C}" type="datetimeFigureOut">
              <a:rPr lang="en-US"/>
              <a:pPr>
                <a:defRPr/>
              </a:pPr>
              <a:t>20/3/2022</a:t>
            </a:fld>
            <a:endParaRPr lang="en-US"/>
          </a:p>
        </p:txBody>
      </p:sp>
      <p:sp>
        <p:nvSpPr>
          <p:cNvPr id="5" name="Footer Placeholder 4">
            <a:extLst>
              <a:ext uri="{FF2B5EF4-FFF2-40B4-BE49-F238E27FC236}">
                <a16:creationId xmlns:a16="http://schemas.microsoft.com/office/drawing/2014/main" id="{880521F4-FA36-49D0-9928-57071179AD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DCBA0B-2CCA-4E7B-9D88-27B9605CE60D}"/>
              </a:ext>
            </a:extLst>
          </p:cNvPr>
          <p:cNvSpPr>
            <a:spLocks noGrp="1"/>
          </p:cNvSpPr>
          <p:nvPr>
            <p:ph type="sldNum" sz="quarter" idx="12"/>
          </p:nvPr>
        </p:nvSpPr>
        <p:spPr/>
        <p:txBody>
          <a:bodyPr/>
          <a:lstStyle>
            <a:lvl1pPr>
              <a:defRPr/>
            </a:lvl1pPr>
          </a:lstStyle>
          <a:p>
            <a:pPr>
              <a:defRPr/>
            </a:pPr>
            <a:fld id="{D67D64F1-C904-4338-9636-D3459A1404A1}" type="slidenum">
              <a:rPr lang="en-US"/>
              <a:pPr>
                <a:defRPr/>
              </a:pPr>
              <a:t>‹#›</a:t>
            </a:fld>
            <a:endParaRPr lang="en-US"/>
          </a:p>
        </p:txBody>
      </p:sp>
    </p:spTree>
    <p:extLst>
      <p:ext uri="{BB962C8B-B14F-4D97-AF65-F5344CB8AC3E}">
        <p14:creationId xmlns:p14="http://schemas.microsoft.com/office/powerpoint/2010/main" val="5968048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155663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773535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964169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722849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158719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872289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1776128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05120498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868460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3379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591344-9814-4B92-81F5-DBAC81033EA7}"/>
              </a:ext>
            </a:extLst>
          </p:cNvPr>
          <p:cNvSpPr>
            <a:spLocks noGrp="1"/>
          </p:cNvSpPr>
          <p:nvPr>
            <p:ph type="dt" sz="half" idx="10"/>
          </p:nvPr>
        </p:nvSpPr>
        <p:spPr/>
        <p:txBody>
          <a:bodyPr/>
          <a:lstStyle>
            <a:lvl1pPr>
              <a:defRPr/>
            </a:lvl1pPr>
          </a:lstStyle>
          <a:p>
            <a:pPr>
              <a:defRPr/>
            </a:pPr>
            <a:fld id="{C3890EC0-8CA2-42C5-800B-A0AFBDF1BA4C}" type="datetimeFigureOut">
              <a:rPr lang="en-US"/>
              <a:pPr>
                <a:defRPr/>
              </a:pPr>
              <a:t>20/3/2022</a:t>
            </a:fld>
            <a:endParaRPr lang="en-US"/>
          </a:p>
        </p:txBody>
      </p:sp>
      <p:sp>
        <p:nvSpPr>
          <p:cNvPr id="5" name="Footer Placeholder 4">
            <a:extLst>
              <a:ext uri="{FF2B5EF4-FFF2-40B4-BE49-F238E27FC236}">
                <a16:creationId xmlns:a16="http://schemas.microsoft.com/office/drawing/2014/main" id="{880521F4-FA36-49D0-9928-57071179AD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DCBA0B-2CCA-4E7B-9D88-27B9605CE60D}"/>
              </a:ext>
            </a:extLst>
          </p:cNvPr>
          <p:cNvSpPr>
            <a:spLocks noGrp="1"/>
          </p:cNvSpPr>
          <p:nvPr>
            <p:ph type="sldNum" sz="quarter" idx="12"/>
          </p:nvPr>
        </p:nvSpPr>
        <p:spPr/>
        <p:txBody>
          <a:bodyPr/>
          <a:lstStyle>
            <a:lvl1pPr>
              <a:defRPr/>
            </a:lvl1pPr>
          </a:lstStyle>
          <a:p>
            <a:pPr>
              <a:defRPr/>
            </a:pPr>
            <a:fld id="{D67D64F1-C904-4338-9636-D3459A1404A1}" type="slidenum">
              <a:rPr lang="en-US"/>
              <a:pPr>
                <a:defRPr/>
              </a:pPr>
              <a:t>‹#›</a:t>
            </a:fld>
            <a:endParaRPr lang="en-US"/>
          </a:p>
        </p:txBody>
      </p:sp>
    </p:spTree>
    <p:extLst>
      <p:ext uri="{BB962C8B-B14F-4D97-AF65-F5344CB8AC3E}">
        <p14:creationId xmlns:p14="http://schemas.microsoft.com/office/powerpoint/2010/main" val="234984483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522287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672939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982404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620851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88688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8902294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3687532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1439836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13309639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409322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C02980-71A4-4032-A1E9-38AD78877BFF}"/>
              </a:ext>
            </a:extLst>
          </p:cNvPr>
          <p:cNvSpPr>
            <a:spLocks noGrp="1"/>
          </p:cNvSpPr>
          <p:nvPr>
            <p:ph type="dt" sz="half" idx="10"/>
          </p:nvPr>
        </p:nvSpPr>
        <p:spPr/>
        <p:txBody>
          <a:bodyPr/>
          <a:lstStyle>
            <a:lvl1pPr>
              <a:defRPr/>
            </a:lvl1pPr>
          </a:lstStyle>
          <a:p>
            <a:pPr>
              <a:defRPr/>
            </a:pPr>
            <a:fld id="{E07ABF3C-4842-4811-9BAC-CA538E868E3B}" type="datetimeFigureOut">
              <a:rPr lang="en-US"/>
              <a:pPr>
                <a:defRPr/>
              </a:pPr>
              <a:t>20/3/2022</a:t>
            </a:fld>
            <a:endParaRPr lang="en-US"/>
          </a:p>
        </p:txBody>
      </p:sp>
      <p:sp>
        <p:nvSpPr>
          <p:cNvPr id="5" name="Footer Placeholder 4">
            <a:extLst>
              <a:ext uri="{FF2B5EF4-FFF2-40B4-BE49-F238E27FC236}">
                <a16:creationId xmlns:a16="http://schemas.microsoft.com/office/drawing/2014/main" id="{9036E7D8-05BF-4C74-AE0A-55BFD9848AD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D4108B-05A5-49C6-807D-62A37C0CBB00}"/>
              </a:ext>
            </a:extLst>
          </p:cNvPr>
          <p:cNvSpPr>
            <a:spLocks noGrp="1"/>
          </p:cNvSpPr>
          <p:nvPr>
            <p:ph type="sldNum" sz="quarter" idx="12"/>
          </p:nvPr>
        </p:nvSpPr>
        <p:spPr/>
        <p:txBody>
          <a:bodyPr/>
          <a:lstStyle>
            <a:lvl1pPr>
              <a:defRPr/>
            </a:lvl1pPr>
          </a:lstStyle>
          <a:p>
            <a:pPr>
              <a:defRPr/>
            </a:pPr>
            <a:fld id="{6394CFD2-ACB5-4E50-B989-A85D73B2DD1E}" type="slidenum">
              <a:rPr lang="en-US"/>
              <a:pPr>
                <a:defRPr/>
              </a:pPr>
              <a:t>‹#›</a:t>
            </a:fld>
            <a:endParaRPr lang="en-US"/>
          </a:p>
        </p:txBody>
      </p:sp>
    </p:spTree>
    <p:extLst>
      <p:ext uri="{BB962C8B-B14F-4D97-AF65-F5344CB8AC3E}">
        <p14:creationId xmlns:p14="http://schemas.microsoft.com/office/powerpoint/2010/main" val="38342961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7183615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0834643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3070675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2865209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6922278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219035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8536124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0484788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9974331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158132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2AAB801-2976-4F80-9F01-3E814D496A07}"/>
              </a:ext>
            </a:extLst>
          </p:cNvPr>
          <p:cNvSpPr>
            <a:spLocks noGrp="1"/>
          </p:cNvSpPr>
          <p:nvPr>
            <p:ph type="dt" sz="half" idx="10"/>
          </p:nvPr>
        </p:nvSpPr>
        <p:spPr/>
        <p:txBody>
          <a:bodyPr/>
          <a:lstStyle>
            <a:lvl1pPr>
              <a:defRPr/>
            </a:lvl1pPr>
          </a:lstStyle>
          <a:p>
            <a:pPr>
              <a:defRPr/>
            </a:pPr>
            <a:fld id="{1F34B7D7-6DAC-406C-87B1-239D25727B24}" type="datetimeFigureOut">
              <a:rPr lang="en-US"/>
              <a:pPr>
                <a:defRPr/>
              </a:pPr>
              <a:t>20/3/2022</a:t>
            </a:fld>
            <a:endParaRPr lang="en-US"/>
          </a:p>
        </p:txBody>
      </p:sp>
      <p:sp>
        <p:nvSpPr>
          <p:cNvPr id="6" name="Footer Placeholder 4">
            <a:extLst>
              <a:ext uri="{FF2B5EF4-FFF2-40B4-BE49-F238E27FC236}">
                <a16:creationId xmlns:a16="http://schemas.microsoft.com/office/drawing/2014/main" id="{9F4F181B-269D-41ED-98F2-831FC7C475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2755F48-8BCD-4216-A1F1-AF0C9E5CBDF6}"/>
              </a:ext>
            </a:extLst>
          </p:cNvPr>
          <p:cNvSpPr>
            <a:spLocks noGrp="1"/>
          </p:cNvSpPr>
          <p:nvPr>
            <p:ph type="sldNum" sz="quarter" idx="12"/>
          </p:nvPr>
        </p:nvSpPr>
        <p:spPr/>
        <p:txBody>
          <a:bodyPr/>
          <a:lstStyle>
            <a:lvl1pPr>
              <a:defRPr/>
            </a:lvl1pPr>
          </a:lstStyle>
          <a:p>
            <a:pPr>
              <a:defRPr/>
            </a:pPr>
            <a:fld id="{68FDE061-FEF9-45FF-BFA8-8AD057DE7CDC}" type="slidenum">
              <a:rPr lang="en-US"/>
              <a:pPr>
                <a:defRPr/>
              </a:pPr>
              <a:t>‹#›</a:t>
            </a:fld>
            <a:endParaRPr lang="en-US"/>
          </a:p>
        </p:txBody>
      </p:sp>
    </p:spTree>
    <p:extLst>
      <p:ext uri="{BB962C8B-B14F-4D97-AF65-F5344CB8AC3E}">
        <p14:creationId xmlns:p14="http://schemas.microsoft.com/office/powerpoint/2010/main" val="10397234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27985978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60966840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0601224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7126707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343888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6351261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8280155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5282379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0057503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47732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5A14CC9-9903-481E-99E0-C4B480820059}"/>
              </a:ext>
            </a:extLst>
          </p:cNvPr>
          <p:cNvSpPr>
            <a:spLocks noGrp="1"/>
          </p:cNvSpPr>
          <p:nvPr>
            <p:ph type="dt" sz="half" idx="10"/>
          </p:nvPr>
        </p:nvSpPr>
        <p:spPr/>
        <p:txBody>
          <a:bodyPr/>
          <a:lstStyle>
            <a:lvl1pPr>
              <a:defRPr/>
            </a:lvl1pPr>
          </a:lstStyle>
          <a:p>
            <a:pPr>
              <a:defRPr/>
            </a:pPr>
            <a:fld id="{90FD9507-F9A3-4D36-8C85-09172D958A64}" type="datetimeFigureOut">
              <a:rPr lang="en-US"/>
              <a:pPr>
                <a:defRPr/>
              </a:pPr>
              <a:t>20/3/2022</a:t>
            </a:fld>
            <a:endParaRPr lang="en-US"/>
          </a:p>
        </p:txBody>
      </p:sp>
      <p:sp>
        <p:nvSpPr>
          <p:cNvPr id="8" name="Footer Placeholder 4">
            <a:extLst>
              <a:ext uri="{FF2B5EF4-FFF2-40B4-BE49-F238E27FC236}">
                <a16:creationId xmlns:a16="http://schemas.microsoft.com/office/drawing/2014/main" id="{0739ACC9-585D-4A47-B22A-511AC3FAD6A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87F4822-3F1E-4EA3-8607-DCE45E345D59}"/>
              </a:ext>
            </a:extLst>
          </p:cNvPr>
          <p:cNvSpPr>
            <a:spLocks noGrp="1"/>
          </p:cNvSpPr>
          <p:nvPr>
            <p:ph type="sldNum" sz="quarter" idx="12"/>
          </p:nvPr>
        </p:nvSpPr>
        <p:spPr/>
        <p:txBody>
          <a:bodyPr/>
          <a:lstStyle>
            <a:lvl1pPr>
              <a:defRPr/>
            </a:lvl1pPr>
          </a:lstStyle>
          <a:p>
            <a:pPr>
              <a:defRPr/>
            </a:pPr>
            <a:fld id="{0E7F8DD5-94D9-448E-B55A-F934D27E397B}" type="slidenum">
              <a:rPr lang="en-US"/>
              <a:pPr>
                <a:defRPr/>
              </a:pPr>
              <a:t>‹#›</a:t>
            </a:fld>
            <a:endParaRPr lang="en-US"/>
          </a:p>
        </p:txBody>
      </p:sp>
    </p:spTree>
    <p:extLst>
      <p:ext uri="{BB962C8B-B14F-4D97-AF65-F5344CB8AC3E}">
        <p14:creationId xmlns:p14="http://schemas.microsoft.com/office/powerpoint/2010/main" val="30314166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9227399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474122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24702120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59248555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688019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6472656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1375468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2921311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741481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171587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D4BCD2E-5087-45C6-B614-D82F63B80A25}"/>
              </a:ext>
            </a:extLst>
          </p:cNvPr>
          <p:cNvSpPr>
            <a:spLocks noGrp="1"/>
          </p:cNvSpPr>
          <p:nvPr>
            <p:ph type="dt" sz="half" idx="10"/>
          </p:nvPr>
        </p:nvSpPr>
        <p:spPr/>
        <p:txBody>
          <a:bodyPr/>
          <a:lstStyle>
            <a:lvl1pPr>
              <a:defRPr/>
            </a:lvl1pPr>
          </a:lstStyle>
          <a:p>
            <a:pPr>
              <a:defRPr/>
            </a:pPr>
            <a:fld id="{EFD3121F-C927-46C2-805F-8C43AAA94B7C}" type="datetimeFigureOut">
              <a:rPr lang="en-US"/>
              <a:pPr>
                <a:defRPr/>
              </a:pPr>
              <a:t>20/3/2022</a:t>
            </a:fld>
            <a:endParaRPr lang="en-US"/>
          </a:p>
        </p:txBody>
      </p:sp>
      <p:sp>
        <p:nvSpPr>
          <p:cNvPr id="4" name="Footer Placeholder 4">
            <a:extLst>
              <a:ext uri="{FF2B5EF4-FFF2-40B4-BE49-F238E27FC236}">
                <a16:creationId xmlns:a16="http://schemas.microsoft.com/office/drawing/2014/main" id="{5E18F3FF-1593-4D15-B111-C4BFCB3E7DB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AE841B6-167E-4330-BDF3-C856E8F75A17}"/>
              </a:ext>
            </a:extLst>
          </p:cNvPr>
          <p:cNvSpPr>
            <a:spLocks noGrp="1"/>
          </p:cNvSpPr>
          <p:nvPr>
            <p:ph type="sldNum" sz="quarter" idx="12"/>
          </p:nvPr>
        </p:nvSpPr>
        <p:spPr/>
        <p:txBody>
          <a:bodyPr/>
          <a:lstStyle>
            <a:lvl1pPr>
              <a:defRPr/>
            </a:lvl1pPr>
          </a:lstStyle>
          <a:p>
            <a:pPr>
              <a:defRPr/>
            </a:pPr>
            <a:fld id="{321B7B5D-C4EB-4620-8F6B-A3BAF082013A}" type="slidenum">
              <a:rPr lang="en-US"/>
              <a:pPr>
                <a:defRPr/>
              </a:pPr>
              <a:t>‹#›</a:t>
            </a:fld>
            <a:endParaRPr lang="en-US"/>
          </a:p>
        </p:txBody>
      </p:sp>
    </p:spTree>
    <p:extLst>
      <p:ext uri="{BB962C8B-B14F-4D97-AF65-F5344CB8AC3E}">
        <p14:creationId xmlns:p14="http://schemas.microsoft.com/office/powerpoint/2010/main" val="17579911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4407385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39295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8798645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3745056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99906062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70801033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6677805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8777550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611763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95157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26C2D5B-8A78-4C99-8683-40F1990443BF}"/>
              </a:ext>
            </a:extLst>
          </p:cNvPr>
          <p:cNvSpPr>
            <a:spLocks noGrp="1"/>
          </p:cNvSpPr>
          <p:nvPr>
            <p:ph type="dt" sz="half" idx="10"/>
          </p:nvPr>
        </p:nvSpPr>
        <p:spPr/>
        <p:txBody>
          <a:bodyPr/>
          <a:lstStyle>
            <a:lvl1pPr>
              <a:defRPr/>
            </a:lvl1pPr>
          </a:lstStyle>
          <a:p>
            <a:pPr>
              <a:defRPr/>
            </a:pPr>
            <a:fld id="{6D0D2280-0A49-4919-BBD1-211BC3C6CC5C}" type="datetimeFigureOut">
              <a:rPr lang="en-US"/>
              <a:pPr>
                <a:defRPr/>
              </a:pPr>
              <a:t>20/3/2022</a:t>
            </a:fld>
            <a:endParaRPr lang="en-US"/>
          </a:p>
        </p:txBody>
      </p:sp>
      <p:sp>
        <p:nvSpPr>
          <p:cNvPr id="3" name="Footer Placeholder 4">
            <a:extLst>
              <a:ext uri="{FF2B5EF4-FFF2-40B4-BE49-F238E27FC236}">
                <a16:creationId xmlns:a16="http://schemas.microsoft.com/office/drawing/2014/main" id="{379E7DC7-612C-483B-B37B-915C684984D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4F0BC5E-AA3D-4520-8D32-606A47447C7D}"/>
              </a:ext>
            </a:extLst>
          </p:cNvPr>
          <p:cNvSpPr>
            <a:spLocks noGrp="1"/>
          </p:cNvSpPr>
          <p:nvPr>
            <p:ph type="sldNum" sz="quarter" idx="12"/>
          </p:nvPr>
        </p:nvSpPr>
        <p:spPr/>
        <p:txBody>
          <a:bodyPr/>
          <a:lstStyle>
            <a:lvl1pPr>
              <a:defRPr/>
            </a:lvl1pPr>
          </a:lstStyle>
          <a:p>
            <a:pPr>
              <a:defRPr/>
            </a:pPr>
            <a:fld id="{24836722-1AB3-4E20-88AA-E1B0F827B3BD}" type="slidenum">
              <a:rPr lang="en-US"/>
              <a:pPr>
                <a:defRPr/>
              </a:pPr>
              <a:t>‹#›</a:t>
            </a:fld>
            <a:endParaRPr lang="en-US"/>
          </a:p>
        </p:txBody>
      </p:sp>
    </p:spTree>
    <p:extLst>
      <p:ext uri="{BB962C8B-B14F-4D97-AF65-F5344CB8AC3E}">
        <p14:creationId xmlns:p14="http://schemas.microsoft.com/office/powerpoint/2010/main" val="21581772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80388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8491127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2840208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6510921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224325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7095343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121893963"/>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768758125"/>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5781131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347017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B1227CFF-41AF-4D33-A355-5805588D2C90}"/>
              </a:ext>
            </a:extLst>
          </p:cNvPr>
          <p:cNvSpPr>
            <a:spLocks noGrp="1"/>
          </p:cNvSpPr>
          <p:nvPr>
            <p:ph type="dt" sz="half" idx="10"/>
          </p:nvPr>
        </p:nvSpPr>
        <p:spPr/>
        <p:txBody>
          <a:bodyPr/>
          <a:lstStyle>
            <a:lvl1pPr>
              <a:defRPr/>
            </a:lvl1pPr>
          </a:lstStyle>
          <a:p>
            <a:pPr>
              <a:defRPr/>
            </a:pPr>
            <a:fld id="{1FB73CC6-0101-44D2-8194-16B0CBD003C5}" type="datetimeFigureOut">
              <a:rPr lang="en-US"/>
              <a:pPr>
                <a:defRPr/>
              </a:pPr>
              <a:t>20/3/2022</a:t>
            </a:fld>
            <a:endParaRPr lang="en-US"/>
          </a:p>
        </p:txBody>
      </p:sp>
      <p:sp>
        <p:nvSpPr>
          <p:cNvPr id="6" name="Footer Placeholder 4">
            <a:extLst>
              <a:ext uri="{FF2B5EF4-FFF2-40B4-BE49-F238E27FC236}">
                <a16:creationId xmlns:a16="http://schemas.microsoft.com/office/drawing/2014/main" id="{0A24957D-38C6-4E95-B90D-CA166C609BA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13107E4-3D85-4AE1-B59E-C1DD513DF74A}"/>
              </a:ext>
            </a:extLst>
          </p:cNvPr>
          <p:cNvSpPr>
            <a:spLocks noGrp="1"/>
          </p:cNvSpPr>
          <p:nvPr>
            <p:ph type="sldNum" sz="quarter" idx="12"/>
          </p:nvPr>
        </p:nvSpPr>
        <p:spPr/>
        <p:txBody>
          <a:bodyPr/>
          <a:lstStyle>
            <a:lvl1pPr>
              <a:defRPr/>
            </a:lvl1pPr>
          </a:lstStyle>
          <a:p>
            <a:pPr>
              <a:defRPr/>
            </a:pPr>
            <a:fld id="{51A69F9C-B365-43FB-A1C0-F8AD600F12A6}" type="slidenum">
              <a:rPr lang="en-US"/>
              <a:pPr>
                <a:defRPr/>
              </a:pPr>
              <a:t>‹#›</a:t>
            </a:fld>
            <a:endParaRPr lang="en-US"/>
          </a:p>
        </p:txBody>
      </p:sp>
    </p:spTree>
    <p:extLst>
      <p:ext uri="{BB962C8B-B14F-4D97-AF65-F5344CB8AC3E}">
        <p14:creationId xmlns:p14="http://schemas.microsoft.com/office/powerpoint/2010/main" val="2701043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670834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6946807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5897301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5527619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7421974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4346699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067884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4718696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092718851"/>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6556744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B3D6E873-95B9-4595-B4CB-96DDC30C5D4F}"/>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93C8464F-1288-486E-8C6E-32AAFC7C7E7D}"/>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325A022-242D-4C5D-8222-D8751F63F6F3}"/>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900">
                <a:solidFill>
                  <a:prstClr val="black">
                    <a:tint val="75000"/>
                  </a:prstClr>
                </a:solidFill>
              </a:defRPr>
            </a:lvl1pPr>
          </a:lstStyle>
          <a:p>
            <a:pPr>
              <a:defRPr/>
            </a:pPr>
            <a:fld id="{F3836251-2EB6-45AD-A59C-ED517CE3400D}" type="datetimeFigureOut">
              <a:rPr lang="en-US"/>
              <a:pPr>
                <a:defRPr/>
              </a:pPr>
              <a:t>20/3/2022</a:t>
            </a:fld>
            <a:endParaRPr lang="en-US"/>
          </a:p>
        </p:txBody>
      </p:sp>
      <p:sp>
        <p:nvSpPr>
          <p:cNvPr id="5" name="Footer Placeholder 4">
            <a:extLst>
              <a:ext uri="{FF2B5EF4-FFF2-40B4-BE49-F238E27FC236}">
                <a16:creationId xmlns:a16="http://schemas.microsoft.com/office/drawing/2014/main" id="{F5B46F85-6261-4201-AC83-308A2012F2B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900">
                <a:solidFill>
                  <a:prstClr val="black">
                    <a:tint val="75000"/>
                  </a:prstClr>
                </a:solidFill>
              </a:defRPr>
            </a:lvl1pPr>
          </a:lstStyle>
          <a:p>
            <a:pPr>
              <a:defRPr/>
            </a:pPr>
            <a:endParaRPr lang="en-US"/>
          </a:p>
        </p:txBody>
      </p:sp>
      <p:sp>
        <p:nvSpPr>
          <p:cNvPr id="6" name="Slide Number Placeholder 5">
            <a:extLst>
              <a:ext uri="{FF2B5EF4-FFF2-40B4-BE49-F238E27FC236}">
                <a16:creationId xmlns:a16="http://schemas.microsoft.com/office/drawing/2014/main" id="{E988C4E3-8E08-4DC9-8DC4-114B27698D24}"/>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hangingPunct="1">
              <a:defRPr sz="900">
                <a:solidFill>
                  <a:prstClr val="black">
                    <a:tint val="75000"/>
                  </a:prstClr>
                </a:solidFill>
              </a:defRPr>
            </a:lvl1pPr>
          </a:lstStyle>
          <a:p>
            <a:pPr>
              <a:defRPr/>
            </a:pPr>
            <a:fld id="{9208FA70-86E8-4464-B2BB-DD2A13F5BEBA}" type="slidenum">
              <a:rPr lang="en-US"/>
              <a:pPr>
                <a:defRPr/>
              </a:pPr>
              <a:t>‹#›</a:t>
            </a:fld>
            <a:endParaRPr lang="en-US"/>
          </a:p>
        </p:txBody>
      </p:sp>
    </p:spTree>
    <p:extLst>
      <p:ext uri="{BB962C8B-B14F-4D97-AF65-F5344CB8AC3E}">
        <p14:creationId xmlns:p14="http://schemas.microsoft.com/office/powerpoint/2010/main" val="4250248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878"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6858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6133716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75"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10377682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76"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12941844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77"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275315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867"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8506061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868"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99206807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869"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19326876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8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0687703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871"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40448005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872"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908234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73"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75261226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74"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9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10.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2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0.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0.xml"/></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1.wmf"/><Relationship Id="rId2" Type="http://schemas.openxmlformats.org/officeDocument/2006/relationships/audio" Target="../media/audio2.wav"/><Relationship Id="rId1" Type="http://schemas.openxmlformats.org/officeDocument/2006/relationships/slideLayout" Target="../slideLayouts/slideLayout140.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1.wmf"/><Relationship Id="rId2" Type="http://schemas.openxmlformats.org/officeDocument/2006/relationships/audio" Target="../media/audio2.wav"/><Relationship Id="rId1" Type="http://schemas.openxmlformats.org/officeDocument/2006/relationships/slideLayout" Target="../slideLayouts/slideLayout140.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40.xml"/><Relationship Id="rId1" Type="http://schemas.openxmlformats.org/officeDocument/2006/relationships/video" Target="file:///E:\T%20Viet%20GHKII%20Lop%203\Nh&#7841;c%20th&#432;%20gi&#227;n%20c&#249;ng%20ti&#7871;ng%20su&#7889;i%20ch&#7843;y%20v&#224;%20ti&#7871;ng%20chim%20h&#243;t%20c&#7921;c%20hay.mp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1.wmf"/><Relationship Id="rId2" Type="http://schemas.openxmlformats.org/officeDocument/2006/relationships/audio" Target="../media/audio2.wav"/><Relationship Id="rId1" Type="http://schemas.openxmlformats.org/officeDocument/2006/relationships/slideLayout" Target="../slideLayouts/slideLayout140.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0.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0.xml"/></Relationships>
</file>

<file path=ppt/slides/_rels/slide2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2.wav"/><Relationship Id="rId1" Type="http://schemas.openxmlformats.org/officeDocument/2006/relationships/slideLayout" Target="../slideLayouts/slideLayout140.xml"/><Relationship Id="rId6" Type="http://schemas.openxmlformats.org/officeDocument/2006/relationships/image" Target="../media/image11.wmf"/><Relationship Id="rId5" Type="http://schemas.openxmlformats.org/officeDocument/2006/relationships/image" Target="../media/image10.gif"/><Relationship Id="rId4" Type="http://schemas.openxmlformats.org/officeDocument/2006/relationships/image" Target="../media/image8.gif"/></Relationships>
</file>

<file path=ppt/slides/_rels/slide25.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1.wmf"/><Relationship Id="rId2" Type="http://schemas.openxmlformats.org/officeDocument/2006/relationships/audio" Target="../media/audio2.wav"/><Relationship Id="rId1" Type="http://schemas.openxmlformats.org/officeDocument/2006/relationships/slideLayout" Target="../slideLayouts/slideLayout140.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3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134.xml"/><Relationship Id="rId4" Type="http://schemas.openxmlformats.org/officeDocument/2006/relationships/image" Target="../media/image17.gif"/></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8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grpSp>
        <p:nvGrpSpPr>
          <p:cNvPr id="15362" name="Group 17">
            <a:extLst>
              <a:ext uri="{FF2B5EF4-FFF2-40B4-BE49-F238E27FC236}">
                <a16:creationId xmlns:a16="http://schemas.microsoft.com/office/drawing/2014/main" id="{2EEE839C-F329-4EA0-A784-CD748839CF53}"/>
              </a:ext>
            </a:extLst>
          </p:cNvPr>
          <p:cNvGrpSpPr>
            <a:grpSpLocks/>
          </p:cNvGrpSpPr>
          <p:nvPr/>
        </p:nvGrpSpPr>
        <p:grpSpPr bwMode="auto">
          <a:xfrm>
            <a:off x="0" y="0"/>
            <a:ext cx="12192000" cy="6950468"/>
            <a:chOff x="-6000" y="4501"/>
            <a:chExt cx="12204000" cy="6848999"/>
          </a:xfrm>
        </p:grpSpPr>
        <p:sp>
          <p:nvSpPr>
            <p:cNvPr id="17" name="Rectangle 16">
              <a:extLst>
                <a:ext uri="{FF2B5EF4-FFF2-40B4-BE49-F238E27FC236}">
                  <a16:creationId xmlns:a16="http://schemas.microsoft.com/office/drawing/2014/main" id="{A6BC3EFE-A14B-46CB-84BF-B5F838D2381E}"/>
                </a:ext>
              </a:extLst>
            </p:cNvPr>
            <p:cNvSpPr/>
            <p:nvPr/>
          </p:nvSpPr>
          <p:spPr>
            <a:xfrm>
              <a:off x="51147" y="4501"/>
              <a:ext cx="12089705" cy="6848999"/>
            </a:xfrm>
            <a:prstGeom prst="rect">
              <a:avLst/>
            </a:prstGeom>
            <a:solidFill>
              <a:srgbClr val="0E68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2400">
                <a:solidFill>
                  <a:prstClr val="white"/>
                </a:solidFill>
                <a:latin typeface="Arial" panose="020B0604020202020204" pitchFamily="34" charset="0"/>
              </a:endParaRPr>
            </a:p>
          </p:txBody>
        </p:sp>
        <p:sp>
          <p:nvSpPr>
            <p:cNvPr id="6440" name="Freeform 6439">
              <a:extLst>
                <a:ext uri="{FF2B5EF4-FFF2-40B4-BE49-F238E27FC236}">
                  <a16:creationId xmlns:a16="http://schemas.microsoft.com/office/drawing/2014/main" id="{0D99F842-F9EA-476E-93DA-73A4CE86D837}"/>
                </a:ext>
              </a:extLst>
            </p:cNvPr>
            <p:cNvSpPr/>
            <p:nvPr/>
          </p:nvSpPr>
          <p:spPr>
            <a:xfrm>
              <a:off x="-6000" y="8734"/>
              <a:ext cx="12204000" cy="6840533"/>
            </a:xfrm>
            <a:custGeom>
              <a:avLst/>
              <a:gdLst>
                <a:gd name="connsiteX0" fmla="*/ 162000 w 12204000"/>
                <a:gd name="connsiteY0" fmla="*/ 126000 h 6840000"/>
                <a:gd name="connsiteX1" fmla="*/ 162000 w 12204000"/>
                <a:gd name="connsiteY1" fmla="*/ 6714000 h 6840000"/>
                <a:gd name="connsiteX2" fmla="*/ 12042000 w 12204000"/>
                <a:gd name="connsiteY2" fmla="*/ 6714000 h 6840000"/>
                <a:gd name="connsiteX3" fmla="*/ 12042000 w 12204000"/>
                <a:gd name="connsiteY3" fmla="*/ 126000 h 6840000"/>
                <a:gd name="connsiteX4" fmla="*/ 0 w 12204000"/>
                <a:gd name="connsiteY4" fmla="*/ 0 h 6840000"/>
                <a:gd name="connsiteX5" fmla="*/ 12204000 w 12204000"/>
                <a:gd name="connsiteY5" fmla="*/ 0 h 6840000"/>
                <a:gd name="connsiteX6" fmla="*/ 12204000 w 12204000"/>
                <a:gd name="connsiteY6" fmla="*/ 6840000 h 6840000"/>
                <a:gd name="connsiteX7" fmla="*/ 0 w 12204000"/>
                <a:gd name="connsiteY7" fmla="*/ 6840000 h 68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000" h="6840000">
                  <a:moveTo>
                    <a:pt x="162000" y="126000"/>
                  </a:moveTo>
                  <a:lnTo>
                    <a:pt x="162000" y="6714000"/>
                  </a:lnTo>
                  <a:lnTo>
                    <a:pt x="12042000" y="6714000"/>
                  </a:lnTo>
                  <a:lnTo>
                    <a:pt x="12042000" y="126000"/>
                  </a:lnTo>
                  <a:close/>
                  <a:moveTo>
                    <a:pt x="0" y="0"/>
                  </a:moveTo>
                  <a:lnTo>
                    <a:pt x="12204000" y="0"/>
                  </a:lnTo>
                  <a:lnTo>
                    <a:pt x="12204000" y="6840000"/>
                  </a:lnTo>
                  <a:lnTo>
                    <a:pt x="0" y="68400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2400">
                <a:solidFill>
                  <a:prstClr val="white"/>
                </a:solidFill>
                <a:latin typeface="Arial" panose="020B0604020202020204" pitchFamily="34" charset="0"/>
              </a:endParaRPr>
            </a:p>
          </p:txBody>
        </p:sp>
      </p:grpSp>
      <p:grpSp>
        <p:nvGrpSpPr>
          <p:cNvPr id="15363" name="Group 21">
            <a:extLst>
              <a:ext uri="{FF2B5EF4-FFF2-40B4-BE49-F238E27FC236}">
                <a16:creationId xmlns:a16="http://schemas.microsoft.com/office/drawing/2014/main" id="{AF949BD2-8B0E-4AA1-B6BA-05C5124C9692}"/>
              </a:ext>
            </a:extLst>
          </p:cNvPr>
          <p:cNvGrpSpPr>
            <a:grpSpLocks/>
          </p:cNvGrpSpPr>
          <p:nvPr/>
        </p:nvGrpSpPr>
        <p:grpSpPr bwMode="auto">
          <a:xfrm>
            <a:off x="1329070" y="414669"/>
            <a:ext cx="10037135" cy="6166883"/>
            <a:chOff x="315713" y="259560"/>
            <a:chExt cx="11520000" cy="6300000"/>
          </a:xfrm>
        </p:grpSpPr>
        <p:grpSp>
          <p:nvGrpSpPr>
            <p:cNvPr id="15368" name="Group 6636">
              <a:extLst>
                <a:ext uri="{FF2B5EF4-FFF2-40B4-BE49-F238E27FC236}">
                  <a16:creationId xmlns:a16="http://schemas.microsoft.com/office/drawing/2014/main" id="{2A881DC8-29CC-4016-B55D-F6DF424604A3}"/>
                </a:ext>
              </a:extLst>
            </p:cNvPr>
            <p:cNvGrpSpPr>
              <a:grpSpLocks/>
            </p:cNvGrpSpPr>
            <p:nvPr/>
          </p:nvGrpSpPr>
          <p:grpSpPr bwMode="auto">
            <a:xfrm>
              <a:off x="315713" y="259560"/>
              <a:ext cx="11520000" cy="720000"/>
              <a:chOff x="315713" y="259560"/>
              <a:chExt cx="11520000" cy="720000"/>
            </a:xfrm>
          </p:grpSpPr>
          <p:grpSp>
            <p:nvGrpSpPr>
              <p:cNvPr id="17025" name="Group 6637">
                <a:extLst>
                  <a:ext uri="{FF2B5EF4-FFF2-40B4-BE49-F238E27FC236}">
                    <a16:creationId xmlns:a16="http://schemas.microsoft.com/office/drawing/2014/main" id="{572FC992-25D1-43A8-A3A8-76B03B9F3E26}"/>
                  </a:ext>
                </a:extLst>
              </p:cNvPr>
              <p:cNvGrpSpPr>
                <a:grpSpLocks/>
              </p:cNvGrpSpPr>
              <p:nvPr/>
            </p:nvGrpSpPr>
            <p:grpSpPr bwMode="auto">
              <a:xfrm>
                <a:off x="315713" y="259560"/>
                <a:ext cx="720000" cy="720000"/>
                <a:chOff x="713372" y="1101388"/>
                <a:chExt cx="720000" cy="720000"/>
              </a:xfrm>
            </p:grpSpPr>
            <p:grpSp>
              <p:nvGrpSpPr>
                <p:cNvPr id="17221" name="Group 6833">
                  <a:extLst>
                    <a:ext uri="{FF2B5EF4-FFF2-40B4-BE49-F238E27FC236}">
                      <a16:creationId xmlns:a16="http://schemas.microsoft.com/office/drawing/2014/main" id="{33AF2656-A03B-415D-B332-353DD241017B}"/>
                    </a:ext>
                  </a:extLst>
                </p:cNvPr>
                <p:cNvGrpSpPr>
                  <a:grpSpLocks/>
                </p:cNvGrpSpPr>
                <p:nvPr/>
              </p:nvGrpSpPr>
              <p:grpSpPr bwMode="auto">
                <a:xfrm>
                  <a:off x="713372" y="1101388"/>
                  <a:ext cx="720000" cy="720000"/>
                  <a:chOff x="713372" y="462760"/>
                  <a:chExt cx="720000" cy="720000"/>
                </a:xfrm>
              </p:grpSpPr>
              <p:cxnSp>
                <p:nvCxnSpPr>
                  <p:cNvPr id="6841" name="Straight Connector 6840">
                    <a:extLst>
                      <a:ext uri="{FF2B5EF4-FFF2-40B4-BE49-F238E27FC236}">
                        <a16:creationId xmlns:a16="http://schemas.microsoft.com/office/drawing/2014/main" id="{BCBE0110-DA67-4ACE-B374-8072C5197959}"/>
                      </a:ext>
                    </a:extLst>
                  </p:cNvPr>
                  <p:cNvCxnSpPr/>
                  <p:nvPr/>
                </p:nvCxnSpPr>
                <p:spPr>
                  <a:xfrm>
                    <a:off x="713372" y="462760"/>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42" name="Straight Connector 6841">
                    <a:extLst>
                      <a:ext uri="{FF2B5EF4-FFF2-40B4-BE49-F238E27FC236}">
                        <a16:creationId xmlns:a16="http://schemas.microsoft.com/office/drawing/2014/main" id="{8F2C2320-6F7C-4E37-B591-E94B2C857953}"/>
                      </a:ext>
                    </a:extLst>
                  </p:cNvPr>
                  <p:cNvCxnSpPr/>
                  <p:nvPr/>
                </p:nvCxnSpPr>
                <p:spPr>
                  <a:xfrm>
                    <a:off x="713372" y="642700"/>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43" name="Straight Connector 6842">
                    <a:extLst>
                      <a:ext uri="{FF2B5EF4-FFF2-40B4-BE49-F238E27FC236}">
                        <a16:creationId xmlns:a16="http://schemas.microsoft.com/office/drawing/2014/main" id="{0FD710EC-615C-4AEE-81DD-0D9AC708C73C}"/>
                      </a:ext>
                    </a:extLst>
                  </p:cNvPr>
                  <p:cNvCxnSpPr/>
                  <p:nvPr/>
                </p:nvCxnSpPr>
                <p:spPr>
                  <a:xfrm>
                    <a:off x="713372" y="820523"/>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44" name="Straight Connector 6843">
                    <a:extLst>
                      <a:ext uri="{FF2B5EF4-FFF2-40B4-BE49-F238E27FC236}">
                        <a16:creationId xmlns:a16="http://schemas.microsoft.com/office/drawing/2014/main" id="{3CCE629C-8CCB-49CE-9846-E00E3A6D2CED}"/>
                      </a:ext>
                    </a:extLst>
                  </p:cNvPr>
                  <p:cNvCxnSpPr/>
                  <p:nvPr/>
                </p:nvCxnSpPr>
                <p:spPr>
                  <a:xfrm>
                    <a:off x="713372" y="1002580"/>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45" name="Straight Connector 6844">
                    <a:extLst>
                      <a:ext uri="{FF2B5EF4-FFF2-40B4-BE49-F238E27FC236}">
                        <a16:creationId xmlns:a16="http://schemas.microsoft.com/office/drawing/2014/main" id="{42DA6575-E43B-4338-BA07-C5A50B15A9D2}"/>
                      </a:ext>
                    </a:extLst>
                  </p:cNvPr>
                  <p:cNvCxnSpPr/>
                  <p:nvPr/>
                </p:nvCxnSpPr>
                <p:spPr>
                  <a:xfrm>
                    <a:off x="713372" y="1182519"/>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222" name="Group 6834">
                  <a:extLst>
                    <a:ext uri="{FF2B5EF4-FFF2-40B4-BE49-F238E27FC236}">
                      <a16:creationId xmlns:a16="http://schemas.microsoft.com/office/drawing/2014/main" id="{865CABE8-B771-4AD5-A5EC-92BAD9320FB8}"/>
                    </a:ext>
                  </a:extLst>
                </p:cNvPr>
                <p:cNvGrpSpPr>
                  <a:grpSpLocks/>
                </p:cNvGrpSpPr>
                <p:nvPr/>
              </p:nvGrpSpPr>
              <p:grpSpPr bwMode="auto">
                <a:xfrm rot="5400000">
                  <a:off x="713372" y="1101388"/>
                  <a:ext cx="720000" cy="720000"/>
                  <a:chOff x="713372" y="462760"/>
                  <a:chExt cx="720000" cy="720000"/>
                </a:xfrm>
              </p:grpSpPr>
              <p:cxnSp>
                <p:nvCxnSpPr>
                  <p:cNvPr id="6836" name="Straight Connector 6835">
                    <a:extLst>
                      <a:ext uri="{FF2B5EF4-FFF2-40B4-BE49-F238E27FC236}">
                        <a16:creationId xmlns:a16="http://schemas.microsoft.com/office/drawing/2014/main" id="{DEBB1762-4C8D-49FF-BC55-4B8FCA2DAC2D}"/>
                      </a:ext>
                    </a:extLst>
                  </p:cNvPr>
                  <p:cNvCxnSpPr/>
                  <p:nvPr/>
                </p:nvCxnSpPr>
                <p:spPr>
                  <a:xfrm>
                    <a:off x="713371"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6836">
                    <a:extLst>
                      <a:ext uri="{FF2B5EF4-FFF2-40B4-BE49-F238E27FC236}">
                        <a16:creationId xmlns:a16="http://schemas.microsoft.com/office/drawing/2014/main" id="{56EBFFAB-C65E-41CC-BAA7-5DBC3A5B8265}"/>
                      </a:ext>
                    </a:extLst>
                  </p:cNvPr>
                  <p:cNvCxnSpPr/>
                  <p:nvPr/>
                </p:nvCxnSpPr>
                <p:spPr>
                  <a:xfrm>
                    <a:off x="713371"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6837">
                    <a:extLst>
                      <a:ext uri="{FF2B5EF4-FFF2-40B4-BE49-F238E27FC236}">
                        <a16:creationId xmlns:a16="http://schemas.microsoft.com/office/drawing/2014/main" id="{33FA650D-2F53-4C93-BCEE-2195EEF799BB}"/>
                      </a:ext>
                    </a:extLst>
                  </p:cNvPr>
                  <p:cNvCxnSpPr/>
                  <p:nvPr/>
                </p:nvCxnSpPr>
                <p:spPr>
                  <a:xfrm>
                    <a:off x="713371" y="82289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39" name="Straight Connector 6838">
                    <a:extLst>
                      <a:ext uri="{FF2B5EF4-FFF2-40B4-BE49-F238E27FC236}">
                        <a16:creationId xmlns:a16="http://schemas.microsoft.com/office/drawing/2014/main" id="{34C40661-CB7B-4562-A038-7A77C145C796}"/>
                      </a:ext>
                    </a:extLst>
                  </p:cNvPr>
                  <p:cNvCxnSpPr/>
                  <p:nvPr/>
                </p:nvCxnSpPr>
                <p:spPr>
                  <a:xfrm>
                    <a:off x="713371"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40" name="Straight Connector 6839">
                    <a:extLst>
                      <a:ext uri="{FF2B5EF4-FFF2-40B4-BE49-F238E27FC236}">
                        <a16:creationId xmlns:a16="http://schemas.microsoft.com/office/drawing/2014/main" id="{A5126AA4-2847-4AB3-B537-928223AC56DE}"/>
                      </a:ext>
                    </a:extLst>
                  </p:cNvPr>
                  <p:cNvCxnSpPr/>
                  <p:nvPr/>
                </p:nvCxnSpPr>
                <p:spPr>
                  <a:xfrm>
                    <a:off x="713371" y="118276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26" name="Group 6638">
                <a:extLst>
                  <a:ext uri="{FF2B5EF4-FFF2-40B4-BE49-F238E27FC236}">
                    <a16:creationId xmlns:a16="http://schemas.microsoft.com/office/drawing/2014/main" id="{A23A1C62-DD66-4576-A149-654C07C2203D}"/>
                  </a:ext>
                </a:extLst>
              </p:cNvPr>
              <p:cNvGrpSpPr>
                <a:grpSpLocks/>
              </p:cNvGrpSpPr>
              <p:nvPr/>
            </p:nvGrpSpPr>
            <p:grpSpPr bwMode="auto">
              <a:xfrm>
                <a:off x="1035713" y="259560"/>
                <a:ext cx="720000" cy="720000"/>
                <a:chOff x="713372" y="1101388"/>
                <a:chExt cx="720000" cy="720000"/>
              </a:xfrm>
            </p:grpSpPr>
            <p:grpSp>
              <p:nvGrpSpPr>
                <p:cNvPr id="17209" name="Group 6821">
                  <a:extLst>
                    <a:ext uri="{FF2B5EF4-FFF2-40B4-BE49-F238E27FC236}">
                      <a16:creationId xmlns:a16="http://schemas.microsoft.com/office/drawing/2014/main" id="{27E96D05-451C-4011-91A5-0B9807F7D9A8}"/>
                    </a:ext>
                  </a:extLst>
                </p:cNvPr>
                <p:cNvGrpSpPr>
                  <a:grpSpLocks/>
                </p:cNvGrpSpPr>
                <p:nvPr/>
              </p:nvGrpSpPr>
              <p:grpSpPr bwMode="auto">
                <a:xfrm>
                  <a:off x="713372" y="1101388"/>
                  <a:ext cx="720000" cy="720000"/>
                  <a:chOff x="713372" y="462760"/>
                  <a:chExt cx="720000" cy="720000"/>
                </a:xfrm>
              </p:grpSpPr>
              <p:cxnSp>
                <p:nvCxnSpPr>
                  <p:cNvPr id="6829" name="Straight Connector 6828">
                    <a:extLst>
                      <a:ext uri="{FF2B5EF4-FFF2-40B4-BE49-F238E27FC236}">
                        <a16:creationId xmlns:a16="http://schemas.microsoft.com/office/drawing/2014/main" id="{2AD525D3-5487-4FC1-9C2E-9F78C9D688D5}"/>
                      </a:ext>
                    </a:extLst>
                  </p:cNvPr>
                  <p:cNvCxnSpPr/>
                  <p:nvPr/>
                </p:nvCxnSpPr>
                <p:spPr>
                  <a:xfrm>
                    <a:off x="713108" y="462760"/>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30" name="Straight Connector 6829">
                    <a:extLst>
                      <a:ext uri="{FF2B5EF4-FFF2-40B4-BE49-F238E27FC236}">
                        <a16:creationId xmlns:a16="http://schemas.microsoft.com/office/drawing/2014/main" id="{4A0B1122-578D-46E4-BE31-2A763EF50C1E}"/>
                      </a:ext>
                    </a:extLst>
                  </p:cNvPr>
                  <p:cNvCxnSpPr/>
                  <p:nvPr/>
                </p:nvCxnSpPr>
                <p:spPr>
                  <a:xfrm>
                    <a:off x="713108" y="64270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31" name="Straight Connector 6830">
                    <a:extLst>
                      <a:ext uri="{FF2B5EF4-FFF2-40B4-BE49-F238E27FC236}">
                        <a16:creationId xmlns:a16="http://schemas.microsoft.com/office/drawing/2014/main" id="{5749B99C-2371-4877-A517-6D4AE4F12EA2}"/>
                      </a:ext>
                    </a:extLst>
                  </p:cNvPr>
                  <p:cNvCxnSpPr/>
                  <p:nvPr/>
                </p:nvCxnSpPr>
                <p:spPr>
                  <a:xfrm>
                    <a:off x="713108" y="8205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32" name="Straight Connector 6831">
                    <a:extLst>
                      <a:ext uri="{FF2B5EF4-FFF2-40B4-BE49-F238E27FC236}">
                        <a16:creationId xmlns:a16="http://schemas.microsoft.com/office/drawing/2014/main" id="{F4158E0A-CE35-4094-AEB4-FC09DFBCFDC3}"/>
                      </a:ext>
                    </a:extLst>
                  </p:cNvPr>
                  <p:cNvCxnSpPr/>
                  <p:nvPr/>
                </p:nvCxnSpPr>
                <p:spPr>
                  <a:xfrm>
                    <a:off x="713108" y="100258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33" name="Straight Connector 6832">
                    <a:extLst>
                      <a:ext uri="{FF2B5EF4-FFF2-40B4-BE49-F238E27FC236}">
                        <a16:creationId xmlns:a16="http://schemas.microsoft.com/office/drawing/2014/main" id="{CCB2548B-8166-43FC-A8B4-DA6702692476}"/>
                      </a:ext>
                    </a:extLst>
                  </p:cNvPr>
                  <p:cNvCxnSpPr/>
                  <p:nvPr/>
                </p:nvCxnSpPr>
                <p:spPr>
                  <a:xfrm>
                    <a:off x="713108" y="118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210" name="Group 6822">
                  <a:extLst>
                    <a:ext uri="{FF2B5EF4-FFF2-40B4-BE49-F238E27FC236}">
                      <a16:creationId xmlns:a16="http://schemas.microsoft.com/office/drawing/2014/main" id="{A69A9C8D-A952-43F9-8193-9F331FA35795}"/>
                    </a:ext>
                  </a:extLst>
                </p:cNvPr>
                <p:cNvGrpSpPr>
                  <a:grpSpLocks/>
                </p:cNvGrpSpPr>
                <p:nvPr/>
              </p:nvGrpSpPr>
              <p:grpSpPr bwMode="auto">
                <a:xfrm rot="5400000">
                  <a:off x="713372" y="1101388"/>
                  <a:ext cx="720000" cy="720000"/>
                  <a:chOff x="713372" y="462760"/>
                  <a:chExt cx="720000" cy="720000"/>
                </a:xfrm>
              </p:grpSpPr>
              <p:cxnSp>
                <p:nvCxnSpPr>
                  <p:cNvPr id="6824" name="Straight Connector 6823">
                    <a:extLst>
                      <a:ext uri="{FF2B5EF4-FFF2-40B4-BE49-F238E27FC236}">
                        <a16:creationId xmlns:a16="http://schemas.microsoft.com/office/drawing/2014/main" id="{F2D223D8-439B-4F6E-A8CA-84ED3E35AEA1}"/>
                      </a:ext>
                    </a:extLst>
                  </p:cNvPr>
                  <p:cNvCxnSpPr/>
                  <p:nvPr/>
                </p:nvCxnSpPr>
                <p:spPr>
                  <a:xfrm>
                    <a:off x="713371" y="44635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6824">
                    <a:extLst>
                      <a:ext uri="{FF2B5EF4-FFF2-40B4-BE49-F238E27FC236}">
                        <a16:creationId xmlns:a16="http://schemas.microsoft.com/office/drawing/2014/main" id="{19C23D8B-1BEA-4007-87B4-8C3A79283E29}"/>
                      </a:ext>
                    </a:extLst>
                  </p:cNvPr>
                  <p:cNvCxnSpPr/>
                  <p:nvPr/>
                </p:nvCxnSpPr>
                <p:spPr>
                  <a:xfrm>
                    <a:off x="713371" y="62417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6825">
                    <a:extLst>
                      <a:ext uri="{FF2B5EF4-FFF2-40B4-BE49-F238E27FC236}">
                        <a16:creationId xmlns:a16="http://schemas.microsoft.com/office/drawing/2014/main" id="{41EE0C10-6AFD-4BAC-9B36-DF4449922F9E}"/>
                      </a:ext>
                    </a:extLst>
                  </p:cNvPr>
                  <p:cNvCxnSpPr/>
                  <p:nvPr/>
                </p:nvCxnSpPr>
                <p:spPr>
                  <a:xfrm>
                    <a:off x="713371"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27" name="Straight Connector 6826">
                    <a:extLst>
                      <a:ext uri="{FF2B5EF4-FFF2-40B4-BE49-F238E27FC236}">
                        <a16:creationId xmlns:a16="http://schemas.microsoft.com/office/drawing/2014/main" id="{359A5D2A-B95C-4ABD-A5D5-B970D0D9E71D}"/>
                      </a:ext>
                    </a:extLst>
                  </p:cNvPr>
                  <p:cNvCxnSpPr/>
                  <p:nvPr/>
                </p:nvCxnSpPr>
                <p:spPr>
                  <a:xfrm>
                    <a:off x="713371" y="98403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28" name="Straight Connector 6827">
                    <a:extLst>
                      <a:ext uri="{FF2B5EF4-FFF2-40B4-BE49-F238E27FC236}">
                        <a16:creationId xmlns:a16="http://schemas.microsoft.com/office/drawing/2014/main" id="{E461489E-1CCE-405F-821A-F9821FD8A647}"/>
                      </a:ext>
                    </a:extLst>
                  </p:cNvPr>
                  <p:cNvCxnSpPr/>
                  <p:nvPr/>
                </p:nvCxnSpPr>
                <p:spPr>
                  <a:xfrm>
                    <a:off x="713371" y="116185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27" name="Group 6639">
                <a:extLst>
                  <a:ext uri="{FF2B5EF4-FFF2-40B4-BE49-F238E27FC236}">
                    <a16:creationId xmlns:a16="http://schemas.microsoft.com/office/drawing/2014/main" id="{E81CBA23-677A-47E0-B312-77824C7964B4}"/>
                  </a:ext>
                </a:extLst>
              </p:cNvPr>
              <p:cNvGrpSpPr>
                <a:grpSpLocks/>
              </p:cNvGrpSpPr>
              <p:nvPr/>
            </p:nvGrpSpPr>
            <p:grpSpPr bwMode="auto">
              <a:xfrm>
                <a:off x="1755713" y="259560"/>
                <a:ext cx="720000" cy="720000"/>
                <a:chOff x="713372" y="1101388"/>
                <a:chExt cx="720000" cy="720000"/>
              </a:xfrm>
            </p:grpSpPr>
            <p:grpSp>
              <p:nvGrpSpPr>
                <p:cNvPr id="17197" name="Group 6809">
                  <a:extLst>
                    <a:ext uri="{FF2B5EF4-FFF2-40B4-BE49-F238E27FC236}">
                      <a16:creationId xmlns:a16="http://schemas.microsoft.com/office/drawing/2014/main" id="{D3D4E2EC-1C69-405D-A924-097C10A86E94}"/>
                    </a:ext>
                  </a:extLst>
                </p:cNvPr>
                <p:cNvGrpSpPr>
                  <a:grpSpLocks/>
                </p:cNvGrpSpPr>
                <p:nvPr/>
              </p:nvGrpSpPr>
              <p:grpSpPr bwMode="auto">
                <a:xfrm>
                  <a:off x="713372" y="1101388"/>
                  <a:ext cx="720000" cy="720000"/>
                  <a:chOff x="713372" y="462760"/>
                  <a:chExt cx="720000" cy="720000"/>
                </a:xfrm>
              </p:grpSpPr>
              <p:cxnSp>
                <p:nvCxnSpPr>
                  <p:cNvPr id="6817" name="Straight Connector 6816">
                    <a:extLst>
                      <a:ext uri="{FF2B5EF4-FFF2-40B4-BE49-F238E27FC236}">
                        <a16:creationId xmlns:a16="http://schemas.microsoft.com/office/drawing/2014/main" id="{B41537FC-FD70-4E33-956A-98FDD46EDE4E}"/>
                      </a:ext>
                    </a:extLst>
                  </p:cNvPr>
                  <p:cNvCxnSpPr/>
                  <p:nvPr/>
                </p:nvCxnSpPr>
                <p:spPr>
                  <a:xfrm>
                    <a:off x="712843" y="462760"/>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18" name="Straight Connector 6817">
                    <a:extLst>
                      <a:ext uri="{FF2B5EF4-FFF2-40B4-BE49-F238E27FC236}">
                        <a16:creationId xmlns:a16="http://schemas.microsoft.com/office/drawing/2014/main" id="{CF8BB333-518F-41B4-8DD7-B069B110A405}"/>
                      </a:ext>
                    </a:extLst>
                  </p:cNvPr>
                  <p:cNvCxnSpPr/>
                  <p:nvPr/>
                </p:nvCxnSpPr>
                <p:spPr>
                  <a:xfrm>
                    <a:off x="712843" y="642700"/>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19" name="Straight Connector 6818">
                    <a:extLst>
                      <a:ext uri="{FF2B5EF4-FFF2-40B4-BE49-F238E27FC236}">
                        <a16:creationId xmlns:a16="http://schemas.microsoft.com/office/drawing/2014/main" id="{8117FFBB-7AB8-4DC8-BD8B-CC41D2C7B365}"/>
                      </a:ext>
                    </a:extLst>
                  </p:cNvPr>
                  <p:cNvCxnSpPr/>
                  <p:nvPr/>
                </p:nvCxnSpPr>
                <p:spPr>
                  <a:xfrm>
                    <a:off x="712843" y="82052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20" name="Straight Connector 6819">
                    <a:extLst>
                      <a:ext uri="{FF2B5EF4-FFF2-40B4-BE49-F238E27FC236}">
                        <a16:creationId xmlns:a16="http://schemas.microsoft.com/office/drawing/2014/main" id="{B8E0C70F-E859-4439-AE25-CFED6AAD5613}"/>
                      </a:ext>
                    </a:extLst>
                  </p:cNvPr>
                  <p:cNvCxnSpPr/>
                  <p:nvPr/>
                </p:nvCxnSpPr>
                <p:spPr>
                  <a:xfrm>
                    <a:off x="712843" y="1002580"/>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21" name="Straight Connector 6820">
                    <a:extLst>
                      <a:ext uri="{FF2B5EF4-FFF2-40B4-BE49-F238E27FC236}">
                        <a16:creationId xmlns:a16="http://schemas.microsoft.com/office/drawing/2014/main" id="{40C1FA1E-C4C3-4602-BCA2-C5EC096B0B43}"/>
                      </a:ext>
                    </a:extLst>
                  </p:cNvPr>
                  <p:cNvCxnSpPr/>
                  <p:nvPr/>
                </p:nvCxnSpPr>
                <p:spPr>
                  <a:xfrm>
                    <a:off x="712843" y="118251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198" name="Group 6810">
                  <a:extLst>
                    <a:ext uri="{FF2B5EF4-FFF2-40B4-BE49-F238E27FC236}">
                      <a16:creationId xmlns:a16="http://schemas.microsoft.com/office/drawing/2014/main" id="{B6269049-33E0-40E4-925B-C43F57010668}"/>
                    </a:ext>
                  </a:extLst>
                </p:cNvPr>
                <p:cNvGrpSpPr>
                  <a:grpSpLocks/>
                </p:cNvGrpSpPr>
                <p:nvPr/>
              </p:nvGrpSpPr>
              <p:grpSpPr bwMode="auto">
                <a:xfrm rot="5400000">
                  <a:off x="713372" y="1101388"/>
                  <a:ext cx="720000" cy="720000"/>
                  <a:chOff x="713372" y="462760"/>
                  <a:chExt cx="720000" cy="720000"/>
                </a:xfrm>
              </p:grpSpPr>
              <p:cxnSp>
                <p:nvCxnSpPr>
                  <p:cNvPr id="6812" name="Straight Connector 6811">
                    <a:extLst>
                      <a:ext uri="{FF2B5EF4-FFF2-40B4-BE49-F238E27FC236}">
                        <a16:creationId xmlns:a16="http://schemas.microsoft.com/office/drawing/2014/main" id="{EC526950-5DA6-4DB5-9ADB-2F2AD598A305}"/>
                      </a:ext>
                    </a:extLst>
                  </p:cNvPr>
                  <p:cNvCxnSpPr/>
                  <p:nvPr/>
                </p:nvCxnSpPr>
                <p:spPr>
                  <a:xfrm>
                    <a:off x="713371"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6812">
                    <a:extLst>
                      <a:ext uri="{FF2B5EF4-FFF2-40B4-BE49-F238E27FC236}">
                        <a16:creationId xmlns:a16="http://schemas.microsoft.com/office/drawing/2014/main" id="{DDB9690D-B6EE-4678-BA1F-688EF3888960}"/>
                      </a:ext>
                    </a:extLst>
                  </p:cNvPr>
                  <p:cNvCxnSpPr/>
                  <p:nvPr/>
                </p:nvCxnSpPr>
                <p:spPr>
                  <a:xfrm>
                    <a:off x="713371" y="64348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6813">
                    <a:extLst>
                      <a:ext uri="{FF2B5EF4-FFF2-40B4-BE49-F238E27FC236}">
                        <a16:creationId xmlns:a16="http://schemas.microsoft.com/office/drawing/2014/main" id="{BF0AFF53-DC01-4255-8C4D-168A4624D16D}"/>
                      </a:ext>
                    </a:extLst>
                  </p:cNvPr>
                  <p:cNvCxnSpPr/>
                  <p:nvPr/>
                </p:nvCxnSpPr>
                <p:spPr>
                  <a:xfrm>
                    <a:off x="713371"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15" name="Straight Connector 6814">
                    <a:extLst>
                      <a:ext uri="{FF2B5EF4-FFF2-40B4-BE49-F238E27FC236}">
                        <a16:creationId xmlns:a16="http://schemas.microsoft.com/office/drawing/2014/main" id="{0209CC3D-4438-47A5-921D-62BF2C6DE7C8}"/>
                      </a:ext>
                    </a:extLst>
                  </p:cNvPr>
                  <p:cNvCxnSpPr/>
                  <p:nvPr/>
                </p:nvCxnSpPr>
                <p:spPr>
                  <a:xfrm>
                    <a:off x="713371" y="100335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16" name="Straight Connector 6815">
                    <a:extLst>
                      <a:ext uri="{FF2B5EF4-FFF2-40B4-BE49-F238E27FC236}">
                        <a16:creationId xmlns:a16="http://schemas.microsoft.com/office/drawing/2014/main" id="{B1047B26-A207-43A6-99F1-2E0938DEEE3D}"/>
                      </a:ext>
                    </a:extLst>
                  </p:cNvPr>
                  <p:cNvCxnSpPr/>
                  <p:nvPr/>
                </p:nvCxnSpPr>
                <p:spPr>
                  <a:xfrm>
                    <a:off x="713371"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28" name="Group 6640">
                <a:extLst>
                  <a:ext uri="{FF2B5EF4-FFF2-40B4-BE49-F238E27FC236}">
                    <a16:creationId xmlns:a16="http://schemas.microsoft.com/office/drawing/2014/main" id="{D29AF7E4-3958-410B-8480-B4B895009506}"/>
                  </a:ext>
                </a:extLst>
              </p:cNvPr>
              <p:cNvGrpSpPr>
                <a:grpSpLocks/>
              </p:cNvGrpSpPr>
              <p:nvPr/>
            </p:nvGrpSpPr>
            <p:grpSpPr bwMode="auto">
              <a:xfrm>
                <a:off x="2475713" y="259560"/>
                <a:ext cx="720000" cy="720000"/>
                <a:chOff x="713372" y="1101388"/>
                <a:chExt cx="720000" cy="720000"/>
              </a:xfrm>
            </p:grpSpPr>
            <p:grpSp>
              <p:nvGrpSpPr>
                <p:cNvPr id="17185" name="Group 6797">
                  <a:extLst>
                    <a:ext uri="{FF2B5EF4-FFF2-40B4-BE49-F238E27FC236}">
                      <a16:creationId xmlns:a16="http://schemas.microsoft.com/office/drawing/2014/main" id="{11801F84-0C43-4650-98AD-808392103A16}"/>
                    </a:ext>
                  </a:extLst>
                </p:cNvPr>
                <p:cNvGrpSpPr>
                  <a:grpSpLocks/>
                </p:cNvGrpSpPr>
                <p:nvPr/>
              </p:nvGrpSpPr>
              <p:grpSpPr bwMode="auto">
                <a:xfrm>
                  <a:off x="713372" y="1101388"/>
                  <a:ext cx="720000" cy="720000"/>
                  <a:chOff x="713372" y="462760"/>
                  <a:chExt cx="720000" cy="720000"/>
                </a:xfrm>
              </p:grpSpPr>
              <p:cxnSp>
                <p:nvCxnSpPr>
                  <p:cNvPr id="6805" name="Straight Connector 6804">
                    <a:extLst>
                      <a:ext uri="{FF2B5EF4-FFF2-40B4-BE49-F238E27FC236}">
                        <a16:creationId xmlns:a16="http://schemas.microsoft.com/office/drawing/2014/main" id="{36BD6067-CDE5-4592-ABDC-DC76B651709E}"/>
                      </a:ext>
                    </a:extLst>
                  </p:cNvPr>
                  <p:cNvCxnSpPr/>
                  <p:nvPr/>
                </p:nvCxnSpPr>
                <p:spPr>
                  <a:xfrm>
                    <a:off x="712579" y="462760"/>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06" name="Straight Connector 6805">
                    <a:extLst>
                      <a:ext uri="{FF2B5EF4-FFF2-40B4-BE49-F238E27FC236}">
                        <a16:creationId xmlns:a16="http://schemas.microsoft.com/office/drawing/2014/main" id="{7195AB93-A3EF-4446-B51E-63C8980A6B2A}"/>
                      </a:ext>
                    </a:extLst>
                  </p:cNvPr>
                  <p:cNvCxnSpPr/>
                  <p:nvPr/>
                </p:nvCxnSpPr>
                <p:spPr>
                  <a:xfrm>
                    <a:off x="712579" y="642700"/>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07" name="Straight Connector 6806">
                    <a:extLst>
                      <a:ext uri="{FF2B5EF4-FFF2-40B4-BE49-F238E27FC236}">
                        <a16:creationId xmlns:a16="http://schemas.microsoft.com/office/drawing/2014/main" id="{A2BB81FF-E2F3-4304-AD5C-5DF70FB0C82A}"/>
                      </a:ext>
                    </a:extLst>
                  </p:cNvPr>
                  <p:cNvCxnSpPr/>
                  <p:nvPr/>
                </p:nvCxnSpPr>
                <p:spPr>
                  <a:xfrm>
                    <a:off x="712579" y="820523"/>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08" name="Straight Connector 6807">
                    <a:extLst>
                      <a:ext uri="{FF2B5EF4-FFF2-40B4-BE49-F238E27FC236}">
                        <a16:creationId xmlns:a16="http://schemas.microsoft.com/office/drawing/2014/main" id="{7EB98993-E11B-4E2E-9499-48EEC18F4A7C}"/>
                      </a:ext>
                    </a:extLst>
                  </p:cNvPr>
                  <p:cNvCxnSpPr/>
                  <p:nvPr/>
                </p:nvCxnSpPr>
                <p:spPr>
                  <a:xfrm>
                    <a:off x="712579" y="1002580"/>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09" name="Straight Connector 6808">
                    <a:extLst>
                      <a:ext uri="{FF2B5EF4-FFF2-40B4-BE49-F238E27FC236}">
                        <a16:creationId xmlns:a16="http://schemas.microsoft.com/office/drawing/2014/main" id="{AE59ACB1-4DDE-4EF1-8317-82F854EFB16F}"/>
                      </a:ext>
                    </a:extLst>
                  </p:cNvPr>
                  <p:cNvCxnSpPr/>
                  <p:nvPr/>
                </p:nvCxnSpPr>
                <p:spPr>
                  <a:xfrm>
                    <a:off x="712579" y="1182519"/>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186" name="Group 6798">
                  <a:extLst>
                    <a:ext uri="{FF2B5EF4-FFF2-40B4-BE49-F238E27FC236}">
                      <a16:creationId xmlns:a16="http://schemas.microsoft.com/office/drawing/2014/main" id="{C7E3729E-7717-4E8C-A692-BD97E18BD9C6}"/>
                    </a:ext>
                  </a:extLst>
                </p:cNvPr>
                <p:cNvGrpSpPr>
                  <a:grpSpLocks/>
                </p:cNvGrpSpPr>
                <p:nvPr/>
              </p:nvGrpSpPr>
              <p:grpSpPr bwMode="auto">
                <a:xfrm rot="5400000">
                  <a:off x="713372" y="1101388"/>
                  <a:ext cx="720000" cy="720000"/>
                  <a:chOff x="713372" y="462760"/>
                  <a:chExt cx="720000" cy="720000"/>
                </a:xfrm>
              </p:grpSpPr>
              <p:cxnSp>
                <p:nvCxnSpPr>
                  <p:cNvPr id="18" name="Straight Connector 6799">
                    <a:extLst>
                      <a:ext uri="{FF2B5EF4-FFF2-40B4-BE49-F238E27FC236}">
                        <a16:creationId xmlns:a16="http://schemas.microsoft.com/office/drawing/2014/main" id="{D3539850-C527-4ED3-8512-9D02DE53ED86}"/>
                      </a:ext>
                    </a:extLst>
                  </p:cNvPr>
                  <p:cNvCxnSpPr/>
                  <p:nvPr/>
                </p:nvCxnSpPr>
                <p:spPr>
                  <a:xfrm>
                    <a:off x="713371" y="41724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6800">
                    <a:extLst>
                      <a:ext uri="{FF2B5EF4-FFF2-40B4-BE49-F238E27FC236}">
                        <a16:creationId xmlns:a16="http://schemas.microsoft.com/office/drawing/2014/main" id="{467F2CE2-D57C-4B74-8E0F-7C17AC0D0D8A}"/>
                      </a:ext>
                    </a:extLst>
                  </p:cNvPr>
                  <p:cNvCxnSpPr/>
                  <p:nvPr/>
                </p:nvCxnSpPr>
                <p:spPr>
                  <a:xfrm>
                    <a:off x="713371" y="6077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6801">
                    <a:extLst>
                      <a:ext uri="{FF2B5EF4-FFF2-40B4-BE49-F238E27FC236}">
                        <a16:creationId xmlns:a16="http://schemas.microsoft.com/office/drawing/2014/main" id="{BBC4CA3E-E632-4339-B9DC-CD9AAEAA3043}"/>
                      </a:ext>
                    </a:extLst>
                  </p:cNvPr>
                  <p:cNvCxnSpPr/>
                  <p:nvPr/>
                </p:nvCxnSpPr>
                <p:spPr>
                  <a:xfrm>
                    <a:off x="713371"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03" name="Straight Connector 6802">
                    <a:extLst>
                      <a:ext uri="{FF2B5EF4-FFF2-40B4-BE49-F238E27FC236}">
                        <a16:creationId xmlns:a16="http://schemas.microsoft.com/office/drawing/2014/main" id="{37D0EEE5-ACBF-462C-ADE5-D7DB75E9E6FF}"/>
                      </a:ext>
                    </a:extLst>
                  </p:cNvPr>
                  <p:cNvCxnSpPr/>
                  <p:nvPr/>
                </p:nvCxnSpPr>
                <p:spPr>
                  <a:xfrm>
                    <a:off x="713371" y="96763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04" name="Straight Connector 6803">
                    <a:extLst>
                      <a:ext uri="{FF2B5EF4-FFF2-40B4-BE49-F238E27FC236}">
                        <a16:creationId xmlns:a16="http://schemas.microsoft.com/office/drawing/2014/main" id="{D9302018-DAB9-4CE4-87B8-2C711E0D9B89}"/>
                      </a:ext>
                    </a:extLst>
                  </p:cNvPr>
                  <p:cNvCxnSpPr/>
                  <p:nvPr/>
                </p:nvCxnSpPr>
                <p:spPr>
                  <a:xfrm>
                    <a:off x="713371"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29" name="Group 6641">
                <a:extLst>
                  <a:ext uri="{FF2B5EF4-FFF2-40B4-BE49-F238E27FC236}">
                    <a16:creationId xmlns:a16="http://schemas.microsoft.com/office/drawing/2014/main" id="{883CEB60-9026-42A8-BCB9-10CC03DB0D48}"/>
                  </a:ext>
                </a:extLst>
              </p:cNvPr>
              <p:cNvGrpSpPr>
                <a:grpSpLocks/>
              </p:cNvGrpSpPr>
              <p:nvPr/>
            </p:nvGrpSpPr>
            <p:grpSpPr bwMode="auto">
              <a:xfrm>
                <a:off x="3195713" y="259560"/>
                <a:ext cx="720000" cy="720000"/>
                <a:chOff x="713372" y="1101388"/>
                <a:chExt cx="720000" cy="720000"/>
              </a:xfrm>
            </p:grpSpPr>
            <p:grpSp>
              <p:nvGrpSpPr>
                <p:cNvPr id="17173" name="Group 6785">
                  <a:extLst>
                    <a:ext uri="{FF2B5EF4-FFF2-40B4-BE49-F238E27FC236}">
                      <a16:creationId xmlns:a16="http://schemas.microsoft.com/office/drawing/2014/main" id="{EDE577CC-1DBE-4D62-AAF9-F4D528EA6C6C}"/>
                    </a:ext>
                  </a:extLst>
                </p:cNvPr>
                <p:cNvGrpSpPr>
                  <a:grpSpLocks/>
                </p:cNvGrpSpPr>
                <p:nvPr/>
              </p:nvGrpSpPr>
              <p:grpSpPr bwMode="auto">
                <a:xfrm>
                  <a:off x="713372" y="1101388"/>
                  <a:ext cx="720000" cy="720000"/>
                  <a:chOff x="713372" y="462760"/>
                  <a:chExt cx="720000" cy="720000"/>
                </a:xfrm>
              </p:grpSpPr>
              <p:cxnSp>
                <p:nvCxnSpPr>
                  <p:cNvPr id="22" name="Straight Connector 6792">
                    <a:extLst>
                      <a:ext uri="{FF2B5EF4-FFF2-40B4-BE49-F238E27FC236}">
                        <a16:creationId xmlns:a16="http://schemas.microsoft.com/office/drawing/2014/main" id="{11D2376C-C5D8-41B8-B42C-2A0094377891}"/>
                      </a:ext>
                    </a:extLst>
                  </p:cNvPr>
                  <p:cNvCxnSpPr/>
                  <p:nvPr/>
                </p:nvCxnSpPr>
                <p:spPr>
                  <a:xfrm>
                    <a:off x="716547" y="462760"/>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6793">
                    <a:extLst>
                      <a:ext uri="{FF2B5EF4-FFF2-40B4-BE49-F238E27FC236}">
                        <a16:creationId xmlns:a16="http://schemas.microsoft.com/office/drawing/2014/main" id="{C69036D6-7390-45A4-BB8D-6A92487C5AB9}"/>
                      </a:ext>
                    </a:extLst>
                  </p:cNvPr>
                  <p:cNvCxnSpPr/>
                  <p:nvPr/>
                </p:nvCxnSpPr>
                <p:spPr>
                  <a:xfrm>
                    <a:off x="716547" y="642700"/>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6794">
                    <a:extLst>
                      <a:ext uri="{FF2B5EF4-FFF2-40B4-BE49-F238E27FC236}">
                        <a16:creationId xmlns:a16="http://schemas.microsoft.com/office/drawing/2014/main" id="{70D088DF-BAED-4935-901C-5CBBD59509E4}"/>
                      </a:ext>
                    </a:extLst>
                  </p:cNvPr>
                  <p:cNvCxnSpPr/>
                  <p:nvPr/>
                </p:nvCxnSpPr>
                <p:spPr>
                  <a:xfrm>
                    <a:off x="716547" y="82052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6795">
                    <a:extLst>
                      <a:ext uri="{FF2B5EF4-FFF2-40B4-BE49-F238E27FC236}">
                        <a16:creationId xmlns:a16="http://schemas.microsoft.com/office/drawing/2014/main" id="{81657018-20B0-4FC0-BEB3-1E9FFDEA4165}"/>
                      </a:ext>
                    </a:extLst>
                  </p:cNvPr>
                  <p:cNvCxnSpPr/>
                  <p:nvPr/>
                </p:nvCxnSpPr>
                <p:spPr>
                  <a:xfrm>
                    <a:off x="716547" y="1002580"/>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6796">
                    <a:extLst>
                      <a:ext uri="{FF2B5EF4-FFF2-40B4-BE49-F238E27FC236}">
                        <a16:creationId xmlns:a16="http://schemas.microsoft.com/office/drawing/2014/main" id="{B2A81611-0B26-492F-B627-B8741B18879B}"/>
                      </a:ext>
                    </a:extLst>
                  </p:cNvPr>
                  <p:cNvCxnSpPr/>
                  <p:nvPr/>
                </p:nvCxnSpPr>
                <p:spPr>
                  <a:xfrm>
                    <a:off x="716547" y="118251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174" name="Group 6786">
                  <a:extLst>
                    <a:ext uri="{FF2B5EF4-FFF2-40B4-BE49-F238E27FC236}">
                      <a16:creationId xmlns:a16="http://schemas.microsoft.com/office/drawing/2014/main" id="{EF7B113B-1824-43E8-A291-6CCCA91669B1}"/>
                    </a:ext>
                  </a:extLst>
                </p:cNvPr>
                <p:cNvGrpSpPr>
                  <a:grpSpLocks/>
                </p:cNvGrpSpPr>
                <p:nvPr/>
              </p:nvGrpSpPr>
              <p:grpSpPr bwMode="auto">
                <a:xfrm rot="5400000">
                  <a:off x="713372" y="1101388"/>
                  <a:ext cx="720000" cy="720000"/>
                  <a:chOff x="713372" y="462760"/>
                  <a:chExt cx="720000" cy="720000"/>
                </a:xfrm>
              </p:grpSpPr>
              <p:cxnSp>
                <p:nvCxnSpPr>
                  <p:cNvPr id="28" name="Straight Connector 6787">
                    <a:extLst>
                      <a:ext uri="{FF2B5EF4-FFF2-40B4-BE49-F238E27FC236}">
                        <a16:creationId xmlns:a16="http://schemas.microsoft.com/office/drawing/2014/main" id="{34CE82AB-7890-4E84-8A47-69BB03069F78}"/>
                      </a:ext>
                    </a:extLst>
                  </p:cNvPr>
                  <p:cNvCxnSpPr/>
                  <p:nvPr/>
                </p:nvCxnSpPr>
                <p:spPr>
                  <a:xfrm>
                    <a:off x="713371"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6788">
                    <a:extLst>
                      <a:ext uri="{FF2B5EF4-FFF2-40B4-BE49-F238E27FC236}">
                        <a16:creationId xmlns:a16="http://schemas.microsoft.com/office/drawing/2014/main" id="{DD26AA06-7338-425B-82BA-B31C7A213D46}"/>
                      </a:ext>
                    </a:extLst>
                  </p:cNvPr>
                  <p:cNvCxnSpPr/>
                  <p:nvPr/>
                </p:nvCxnSpPr>
                <p:spPr>
                  <a:xfrm>
                    <a:off x="713371" y="63978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6789">
                    <a:extLst>
                      <a:ext uri="{FF2B5EF4-FFF2-40B4-BE49-F238E27FC236}">
                        <a16:creationId xmlns:a16="http://schemas.microsoft.com/office/drawing/2014/main" id="{99FCA2DE-D9B7-493F-86AF-EF2E7EF81B4E}"/>
                      </a:ext>
                    </a:extLst>
                  </p:cNvPr>
                  <p:cNvCxnSpPr/>
                  <p:nvPr/>
                </p:nvCxnSpPr>
                <p:spPr>
                  <a:xfrm>
                    <a:off x="713371"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6790">
                    <a:extLst>
                      <a:ext uri="{FF2B5EF4-FFF2-40B4-BE49-F238E27FC236}">
                        <a16:creationId xmlns:a16="http://schemas.microsoft.com/office/drawing/2014/main" id="{0AE7254E-5441-4CFD-9594-7EDE3439369C}"/>
                      </a:ext>
                    </a:extLst>
                  </p:cNvPr>
                  <p:cNvCxnSpPr/>
                  <p:nvPr/>
                </p:nvCxnSpPr>
                <p:spPr>
                  <a:xfrm>
                    <a:off x="713371"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6791">
                    <a:extLst>
                      <a:ext uri="{FF2B5EF4-FFF2-40B4-BE49-F238E27FC236}">
                        <a16:creationId xmlns:a16="http://schemas.microsoft.com/office/drawing/2014/main" id="{38DB6188-F579-4066-B427-A755AC924FA4}"/>
                      </a:ext>
                    </a:extLst>
                  </p:cNvPr>
                  <p:cNvCxnSpPr/>
                  <p:nvPr/>
                </p:nvCxnSpPr>
                <p:spPr>
                  <a:xfrm>
                    <a:off x="713371"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30" name="Group 6642">
                <a:extLst>
                  <a:ext uri="{FF2B5EF4-FFF2-40B4-BE49-F238E27FC236}">
                    <a16:creationId xmlns:a16="http://schemas.microsoft.com/office/drawing/2014/main" id="{1F5B37D8-4CD3-4A20-B4DB-28023787BAD2}"/>
                  </a:ext>
                </a:extLst>
              </p:cNvPr>
              <p:cNvGrpSpPr>
                <a:grpSpLocks/>
              </p:cNvGrpSpPr>
              <p:nvPr/>
            </p:nvGrpSpPr>
            <p:grpSpPr bwMode="auto">
              <a:xfrm>
                <a:off x="3915713" y="259560"/>
                <a:ext cx="720000" cy="720000"/>
                <a:chOff x="713372" y="1101388"/>
                <a:chExt cx="720000" cy="720000"/>
              </a:xfrm>
            </p:grpSpPr>
            <p:grpSp>
              <p:nvGrpSpPr>
                <p:cNvPr id="17161" name="Group 6773">
                  <a:extLst>
                    <a:ext uri="{FF2B5EF4-FFF2-40B4-BE49-F238E27FC236}">
                      <a16:creationId xmlns:a16="http://schemas.microsoft.com/office/drawing/2014/main" id="{48F5923D-39C2-4DDD-8A49-2AA13D8E91FC}"/>
                    </a:ext>
                  </a:extLst>
                </p:cNvPr>
                <p:cNvGrpSpPr>
                  <a:grpSpLocks/>
                </p:cNvGrpSpPr>
                <p:nvPr/>
              </p:nvGrpSpPr>
              <p:grpSpPr bwMode="auto">
                <a:xfrm>
                  <a:off x="713372" y="1101388"/>
                  <a:ext cx="720000" cy="720000"/>
                  <a:chOff x="713372" y="462760"/>
                  <a:chExt cx="720000" cy="720000"/>
                </a:xfrm>
              </p:grpSpPr>
              <p:cxnSp>
                <p:nvCxnSpPr>
                  <p:cNvPr id="6781" name="Straight Connector 6780">
                    <a:extLst>
                      <a:ext uri="{FF2B5EF4-FFF2-40B4-BE49-F238E27FC236}">
                        <a16:creationId xmlns:a16="http://schemas.microsoft.com/office/drawing/2014/main" id="{637BBD0D-D9BE-486F-9CB0-255190233784}"/>
                      </a:ext>
                    </a:extLst>
                  </p:cNvPr>
                  <p:cNvCxnSpPr/>
                  <p:nvPr/>
                </p:nvCxnSpPr>
                <p:spPr>
                  <a:xfrm>
                    <a:off x="714165" y="462760"/>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82" name="Straight Connector 6781">
                    <a:extLst>
                      <a:ext uri="{FF2B5EF4-FFF2-40B4-BE49-F238E27FC236}">
                        <a16:creationId xmlns:a16="http://schemas.microsoft.com/office/drawing/2014/main" id="{3FA6FE86-CC25-412C-9AF7-F5C3A2240704}"/>
                      </a:ext>
                    </a:extLst>
                  </p:cNvPr>
                  <p:cNvCxnSpPr/>
                  <p:nvPr/>
                </p:nvCxnSpPr>
                <p:spPr>
                  <a:xfrm>
                    <a:off x="714165" y="64270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83" name="Straight Connector 6782">
                    <a:extLst>
                      <a:ext uri="{FF2B5EF4-FFF2-40B4-BE49-F238E27FC236}">
                        <a16:creationId xmlns:a16="http://schemas.microsoft.com/office/drawing/2014/main" id="{13C2271F-0720-40D8-AC92-62D5CE558E75}"/>
                      </a:ext>
                    </a:extLst>
                  </p:cNvPr>
                  <p:cNvCxnSpPr/>
                  <p:nvPr/>
                </p:nvCxnSpPr>
                <p:spPr>
                  <a:xfrm>
                    <a:off x="714165" y="8205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84" name="Straight Connector 6783">
                    <a:extLst>
                      <a:ext uri="{FF2B5EF4-FFF2-40B4-BE49-F238E27FC236}">
                        <a16:creationId xmlns:a16="http://schemas.microsoft.com/office/drawing/2014/main" id="{83328423-F20B-4255-B9FA-36A079243AD3}"/>
                      </a:ext>
                    </a:extLst>
                  </p:cNvPr>
                  <p:cNvCxnSpPr/>
                  <p:nvPr/>
                </p:nvCxnSpPr>
                <p:spPr>
                  <a:xfrm>
                    <a:off x="714165" y="100258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6784">
                    <a:extLst>
                      <a:ext uri="{FF2B5EF4-FFF2-40B4-BE49-F238E27FC236}">
                        <a16:creationId xmlns:a16="http://schemas.microsoft.com/office/drawing/2014/main" id="{42E2195F-F1A3-45A9-9EA3-B78548ABEEEC}"/>
                      </a:ext>
                    </a:extLst>
                  </p:cNvPr>
                  <p:cNvCxnSpPr/>
                  <p:nvPr/>
                </p:nvCxnSpPr>
                <p:spPr>
                  <a:xfrm>
                    <a:off x="714165" y="118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162" name="Group 6774">
                  <a:extLst>
                    <a:ext uri="{FF2B5EF4-FFF2-40B4-BE49-F238E27FC236}">
                      <a16:creationId xmlns:a16="http://schemas.microsoft.com/office/drawing/2014/main" id="{01C2318A-9BB2-490A-8622-68A9985BF8D2}"/>
                    </a:ext>
                  </a:extLst>
                </p:cNvPr>
                <p:cNvGrpSpPr>
                  <a:grpSpLocks/>
                </p:cNvGrpSpPr>
                <p:nvPr/>
              </p:nvGrpSpPr>
              <p:grpSpPr bwMode="auto">
                <a:xfrm rot="5400000">
                  <a:off x="713372" y="1101388"/>
                  <a:ext cx="720000" cy="720000"/>
                  <a:chOff x="713372" y="462760"/>
                  <a:chExt cx="720000" cy="720000"/>
                </a:xfrm>
              </p:grpSpPr>
              <p:cxnSp>
                <p:nvCxnSpPr>
                  <p:cNvPr id="6776" name="Straight Connector 6775">
                    <a:extLst>
                      <a:ext uri="{FF2B5EF4-FFF2-40B4-BE49-F238E27FC236}">
                        <a16:creationId xmlns:a16="http://schemas.microsoft.com/office/drawing/2014/main" id="{43FD6EF3-3E64-4EB5-A2B1-82EB81854F71}"/>
                      </a:ext>
                    </a:extLst>
                  </p:cNvPr>
                  <p:cNvCxnSpPr/>
                  <p:nvPr/>
                </p:nvCxnSpPr>
                <p:spPr>
                  <a:xfrm>
                    <a:off x="713371" y="44317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77" name="Straight Connector 6776">
                    <a:extLst>
                      <a:ext uri="{FF2B5EF4-FFF2-40B4-BE49-F238E27FC236}">
                        <a16:creationId xmlns:a16="http://schemas.microsoft.com/office/drawing/2014/main" id="{F90DA73E-3350-416D-B938-6B45A5F1B820}"/>
                      </a:ext>
                    </a:extLst>
                  </p:cNvPr>
                  <p:cNvCxnSpPr/>
                  <p:nvPr/>
                </p:nvCxnSpPr>
                <p:spPr>
                  <a:xfrm>
                    <a:off x="713371" y="62099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78" name="Straight Connector 6777">
                    <a:extLst>
                      <a:ext uri="{FF2B5EF4-FFF2-40B4-BE49-F238E27FC236}">
                        <a16:creationId xmlns:a16="http://schemas.microsoft.com/office/drawing/2014/main" id="{AF1F21EF-1894-4E84-B756-5D151AE3DED6}"/>
                      </a:ext>
                    </a:extLst>
                  </p:cNvPr>
                  <p:cNvCxnSpPr/>
                  <p:nvPr/>
                </p:nvCxnSpPr>
                <p:spPr>
                  <a:xfrm>
                    <a:off x="713371"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79" name="Straight Connector 6778">
                    <a:extLst>
                      <a:ext uri="{FF2B5EF4-FFF2-40B4-BE49-F238E27FC236}">
                        <a16:creationId xmlns:a16="http://schemas.microsoft.com/office/drawing/2014/main" id="{46073987-01B9-437B-AEF5-C29CA876CFBD}"/>
                      </a:ext>
                    </a:extLst>
                  </p:cNvPr>
                  <p:cNvCxnSpPr/>
                  <p:nvPr/>
                </p:nvCxnSpPr>
                <p:spPr>
                  <a:xfrm>
                    <a:off x="713371"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80" name="Straight Connector 6779">
                    <a:extLst>
                      <a:ext uri="{FF2B5EF4-FFF2-40B4-BE49-F238E27FC236}">
                        <a16:creationId xmlns:a16="http://schemas.microsoft.com/office/drawing/2014/main" id="{8CAF1545-2945-4BB8-8158-39A331A441F0}"/>
                      </a:ext>
                    </a:extLst>
                  </p:cNvPr>
                  <p:cNvCxnSpPr/>
                  <p:nvPr/>
                </p:nvCxnSpPr>
                <p:spPr>
                  <a:xfrm>
                    <a:off x="713371"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31" name="Group 6643">
                <a:extLst>
                  <a:ext uri="{FF2B5EF4-FFF2-40B4-BE49-F238E27FC236}">
                    <a16:creationId xmlns:a16="http://schemas.microsoft.com/office/drawing/2014/main" id="{E3CC4C2D-BBAC-4ECC-8644-B4C5A56B6D65}"/>
                  </a:ext>
                </a:extLst>
              </p:cNvPr>
              <p:cNvGrpSpPr>
                <a:grpSpLocks/>
              </p:cNvGrpSpPr>
              <p:nvPr/>
            </p:nvGrpSpPr>
            <p:grpSpPr bwMode="auto">
              <a:xfrm>
                <a:off x="4635713" y="259560"/>
                <a:ext cx="720000" cy="720000"/>
                <a:chOff x="713372" y="1101388"/>
                <a:chExt cx="720000" cy="720000"/>
              </a:xfrm>
            </p:grpSpPr>
            <p:grpSp>
              <p:nvGrpSpPr>
                <p:cNvPr id="17149" name="Group 6761">
                  <a:extLst>
                    <a:ext uri="{FF2B5EF4-FFF2-40B4-BE49-F238E27FC236}">
                      <a16:creationId xmlns:a16="http://schemas.microsoft.com/office/drawing/2014/main" id="{AA2EC15F-2EE7-40FE-A1B8-B7503D2BD035}"/>
                    </a:ext>
                  </a:extLst>
                </p:cNvPr>
                <p:cNvGrpSpPr>
                  <a:grpSpLocks/>
                </p:cNvGrpSpPr>
                <p:nvPr/>
              </p:nvGrpSpPr>
              <p:grpSpPr bwMode="auto">
                <a:xfrm>
                  <a:off x="713372" y="1101388"/>
                  <a:ext cx="720000" cy="720000"/>
                  <a:chOff x="713372" y="462760"/>
                  <a:chExt cx="720000" cy="720000"/>
                </a:xfrm>
              </p:grpSpPr>
              <p:cxnSp>
                <p:nvCxnSpPr>
                  <p:cNvPr id="6769" name="Straight Connector 6768">
                    <a:extLst>
                      <a:ext uri="{FF2B5EF4-FFF2-40B4-BE49-F238E27FC236}">
                        <a16:creationId xmlns:a16="http://schemas.microsoft.com/office/drawing/2014/main" id="{5D47B1B9-6790-4738-A5CA-E266FED326ED}"/>
                      </a:ext>
                    </a:extLst>
                  </p:cNvPr>
                  <p:cNvCxnSpPr/>
                  <p:nvPr/>
                </p:nvCxnSpPr>
                <p:spPr>
                  <a:xfrm>
                    <a:off x="713900" y="462760"/>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70" name="Straight Connector 6769">
                    <a:extLst>
                      <a:ext uri="{FF2B5EF4-FFF2-40B4-BE49-F238E27FC236}">
                        <a16:creationId xmlns:a16="http://schemas.microsoft.com/office/drawing/2014/main" id="{34A0C376-C15A-4D2B-A82F-4E9B6367F0E2}"/>
                      </a:ext>
                    </a:extLst>
                  </p:cNvPr>
                  <p:cNvCxnSpPr/>
                  <p:nvPr/>
                </p:nvCxnSpPr>
                <p:spPr>
                  <a:xfrm>
                    <a:off x="713900" y="642700"/>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71" name="Straight Connector 6770">
                    <a:extLst>
                      <a:ext uri="{FF2B5EF4-FFF2-40B4-BE49-F238E27FC236}">
                        <a16:creationId xmlns:a16="http://schemas.microsoft.com/office/drawing/2014/main" id="{4D3A9EB1-AF43-4CB7-8363-F2C3AAA46BFD}"/>
                      </a:ext>
                    </a:extLst>
                  </p:cNvPr>
                  <p:cNvCxnSpPr/>
                  <p:nvPr/>
                </p:nvCxnSpPr>
                <p:spPr>
                  <a:xfrm>
                    <a:off x="713900" y="820523"/>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72" name="Straight Connector 6771">
                    <a:extLst>
                      <a:ext uri="{FF2B5EF4-FFF2-40B4-BE49-F238E27FC236}">
                        <a16:creationId xmlns:a16="http://schemas.microsoft.com/office/drawing/2014/main" id="{6F2D3190-CF35-4015-AF26-442045CABE96}"/>
                      </a:ext>
                    </a:extLst>
                  </p:cNvPr>
                  <p:cNvCxnSpPr/>
                  <p:nvPr/>
                </p:nvCxnSpPr>
                <p:spPr>
                  <a:xfrm>
                    <a:off x="713900" y="1002580"/>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6772">
                    <a:extLst>
                      <a:ext uri="{FF2B5EF4-FFF2-40B4-BE49-F238E27FC236}">
                        <a16:creationId xmlns:a16="http://schemas.microsoft.com/office/drawing/2014/main" id="{BA21BEDC-7026-4E2E-BF5D-59203163927F}"/>
                      </a:ext>
                    </a:extLst>
                  </p:cNvPr>
                  <p:cNvCxnSpPr/>
                  <p:nvPr/>
                </p:nvCxnSpPr>
                <p:spPr>
                  <a:xfrm>
                    <a:off x="713900" y="1182519"/>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150" name="Group 6762">
                  <a:extLst>
                    <a:ext uri="{FF2B5EF4-FFF2-40B4-BE49-F238E27FC236}">
                      <a16:creationId xmlns:a16="http://schemas.microsoft.com/office/drawing/2014/main" id="{D25E3378-F1B9-4993-8566-4F5B0E889655}"/>
                    </a:ext>
                  </a:extLst>
                </p:cNvPr>
                <p:cNvGrpSpPr>
                  <a:grpSpLocks/>
                </p:cNvGrpSpPr>
                <p:nvPr/>
              </p:nvGrpSpPr>
              <p:grpSpPr bwMode="auto">
                <a:xfrm rot="5400000">
                  <a:off x="713372" y="1101388"/>
                  <a:ext cx="720000" cy="720000"/>
                  <a:chOff x="713372" y="462760"/>
                  <a:chExt cx="720000" cy="720000"/>
                </a:xfrm>
              </p:grpSpPr>
              <p:cxnSp>
                <p:nvCxnSpPr>
                  <p:cNvPr id="6764" name="Straight Connector 6763">
                    <a:extLst>
                      <a:ext uri="{FF2B5EF4-FFF2-40B4-BE49-F238E27FC236}">
                        <a16:creationId xmlns:a16="http://schemas.microsoft.com/office/drawing/2014/main" id="{F10EF2D7-92CB-46C5-AE6C-190D80967519}"/>
                      </a:ext>
                    </a:extLst>
                  </p:cNvPr>
                  <p:cNvCxnSpPr/>
                  <p:nvPr/>
                </p:nvCxnSpPr>
                <p:spPr>
                  <a:xfrm>
                    <a:off x="713371"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65" name="Straight Connector 6764">
                    <a:extLst>
                      <a:ext uri="{FF2B5EF4-FFF2-40B4-BE49-F238E27FC236}">
                        <a16:creationId xmlns:a16="http://schemas.microsoft.com/office/drawing/2014/main" id="{278D2D8D-AD09-4955-9F95-90B3890E5665}"/>
                      </a:ext>
                    </a:extLst>
                  </p:cNvPr>
                  <p:cNvCxnSpPr/>
                  <p:nvPr/>
                </p:nvCxnSpPr>
                <p:spPr>
                  <a:xfrm>
                    <a:off x="713371" y="64031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66" name="Straight Connector 6765">
                    <a:extLst>
                      <a:ext uri="{FF2B5EF4-FFF2-40B4-BE49-F238E27FC236}">
                        <a16:creationId xmlns:a16="http://schemas.microsoft.com/office/drawing/2014/main" id="{ADAB18C9-ABF4-43A0-83DE-760D95D38804}"/>
                      </a:ext>
                    </a:extLst>
                  </p:cNvPr>
                  <p:cNvCxnSpPr/>
                  <p:nvPr/>
                </p:nvCxnSpPr>
                <p:spPr>
                  <a:xfrm>
                    <a:off x="713371" y="8223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67" name="Straight Connector 6766">
                    <a:extLst>
                      <a:ext uri="{FF2B5EF4-FFF2-40B4-BE49-F238E27FC236}">
                        <a16:creationId xmlns:a16="http://schemas.microsoft.com/office/drawing/2014/main" id="{64589B8C-2E10-44FC-87AF-A94EBF48B28F}"/>
                      </a:ext>
                    </a:extLst>
                  </p:cNvPr>
                  <p:cNvCxnSpPr/>
                  <p:nvPr/>
                </p:nvCxnSpPr>
                <p:spPr>
                  <a:xfrm>
                    <a:off x="713371"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68" name="Straight Connector 6767">
                    <a:extLst>
                      <a:ext uri="{FF2B5EF4-FFF2-40B4-BE49-F238E27FC236}">
                        <a16:creationId xmlns:a16="http://schemas.microsoft.com/office/drawing/2014/main" id="{E4507544-BE65-4CBE-916E-3758F094870B}"/>
                      </a:ext>
                    </a:extLst>
                  </p:cNvPr>
                  <p:cNvCxnSpPr/>
                  <p:nvPr/>
                </p:nvCxnSpPr>
                <p:spPr>
                  <a:xfrm>
                    <a:off x="713371" y="1182233"/>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32" name="Group 6644">
                <a:extLst>
                  <a:ext uri="{FF2B5EF4-FFF2-40B4-BE49-F238E27FC236}">
                    <a16:creationId xmlns:a16="http://schemas.microsoft.com/office/drawing/2014/main" id="{FF2F721F-6B87-43DC-ACB2-2520776524FD}"/>
                  </a:ext>
                </a:extLst>
              </p:cNvPr>
              <p:cNvGrpSpPr>
                <a:grpSpLocks/>
              </p:cNvGrpSpPr>
              <p:nvPr/>
            </p:nvGrpSpPr>
            <p:grpSpPr bwMode="auto">
              <a:xfrm>
                <a:off x="5355713" y="259560"/>
                <a:ext cx="720000" cy="720000"/>
                <a:chOff x="713372" y="1101388"/>
                <a:chExt cx="720000" cy="720000"/>
              </a:xfrm>
            </p:grpSpPr>
            <p:grpSp>
              <p:nvGrpSpPr>
                <p:cNvPr id="17137" name="Group 6749">
                  <a:extLst>
                    <a:ext uri="{FF2B5EF4-FFF2-40B4-BE49-F238E27FC236}">
                      <a16:creationId xmlns:a16="http://schemas.microsoft.com/office/drawing/2014/main" id="{3947D66C-62A7-4866-873F-7E59C1739194}"/>
                    </a:ext>
                  </a:extLst>
                </p:cNvPr>
                <p:cNvGrpSpPr>
                  <a:grpSpLocks/>
                </p:cNvGrpSpPr>
                <p:nvPr/>
              </p:nvGrpSpPr>
              <p:grpSpPr bwMode="auto">
                <a:xfrm>
                  <a:off x="713372" y="1101388"/>
                  <a:ext cx="720000" cy="720000"/>
                  <a:chOff x="713372" y="462760"/>
                  <a:chExt cx="720000" cy="720000"/>
                </a:xfrm>
              </p:grpSpPr>
              <p:cxnSp>
                <p:nvCxnSpPr>
                  <p:cNvPr id="6757" name="Straight Connector 6756">
                    <a:extLst>
                      <a:ext uri="{FF2B5EF4-FFF2-40B4-BE49-F238E27FC236}">
                        <a16:creationId xmlns:a16="http://schemas.microsoft.com/office/drawing/2014/main" id="{BCF8CF08-EB74-432B-AC2B-A63D43339BE1}"/>
                      </a:ext>
                    </a:extLst>
                  </p:cNvPr>
                  <p:cNvCxnSpPr/>
                  <p:nvPr/>
                </p:nvCxnSpPr>
                <p:spPr>
                  <a:xfrm>
                    <a:off x="713636" y="462760"/>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58" name="Straight Connector 6757">
                    <a:extLst>
                      <a:ext uri="{FF2B5EF4-FFF2-40B4-BE49-F238E27FC236}">
                        <a16:creationId xmlns:a16="http://schemas.microsoft.com/office/drawing/2014/main" id="{607919CA-A6D2-4762-9594-FFDB42C09F33}"/>
                      </a:ext>
                    </a:extLst>
                  </p:cNvPr>
                  <p:cNvCxnSpPr/>
                  <p:nvPr/>
                </p:nvCxnSpPr>
                <p:spPr>
                  <a:xfrm>
                    <a:off x="713636" y="64270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59" name="Straight Connector 6758">
                    <a:extLst>
                      <a:ext uri="{FF2B5EF4-FFF2-40B4-BE49-F238E27FC236}">
                        <a16:creationId xmlns:a16="http://schemas.microsoft.com/office/drawing/2014/main" id="{330AC622-7DE9-4F40-9988-82D22D25B58D}"/>
                      </a:ext>
                    </a:extLst>
                  </p:cNvPr>
                  <p:cNvCxnSpPr/>
                  <p:nvPr/>
                </p:nvCxnSpPr>
                <p:spPr>
                  <a:xfrm>
                    <a:off x="713636" y="8205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60" name="Straight Connector 6759">
                    <a:extLst>
                      <a:ext uri="{FF2B5EF4-FFF2-40B4-BE49-F238E27FC236}">
                        <a16:creationId xmlns:a16="http://schemas.microsoft.com/office/drawing/2014/main" id="{9818EC61-9DF1-4F3F-B544-DA8906F7E77F}"/>
                      </a:ext>
                    </a:extLst>
                  </p:cNvPr>
                  <p:cNvCxnSpPr/>
                  <p:nvPr/>
                </p:nvCxnSpPr>
                <p:spPr>
                  <a:xfrm>
                    <a:off x="713636" y="100258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6760">
                    <a:extLst>
                      <a:ext uri="{FF2B5EF4-FFF2-40B4-BE49-F238E27FC236}">
                        <a16:creationId xmlns:a16="http://schemas.microsoft.com/office/drawing/2014/main" id="{DD161033-1785-4863-BC34-EEFC85FE54BB}"/>
                      </a:ext>
                    </a:extLst>
                  </p:cNvPr>
                  <p:cNvCxnSpPr/>
                  <p:nvPr/>
                </p:nvCxnSpPr>
                <p:spPr>
                  <a:xfrm>
                    <a:off x="713636" y="118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138" name="Group 6750">
                  <a:extLst>
                    <a:ext uri="{FF2B5EF4-FFF2-40B4-BE49-F238E27FC236}">
                      <a16:creationId xmlns:a16="http://schemas.microsoft.com/office/drawing/2014/main" id="{3A891E25-02AF-40B7-94CB-2C3F7750468C}"/>
                    </a:ext>
                  </a:extLst>
                </p:cNvPr>
                <p:cNvGrpSpPr>
                  <a:grpSpLocks/>
                </p:cNvGrpSpPr>
                <p:nvPr/>
              </p:nvGrpSpPr>
              <p:grpSpPr bwMode="auto">
                <a:xfrm rot="5400000">
                  <a:off x="713372" y="1101388"/>
                  <a:ext cx="720000" cy="720000"/>
                  <a:chOff x="713372" y="462760"/>
                  <a:chExt cx="720000" cy="720000"/>
                </a:xfrm>
              </p:grpSpPr>
              <p:cxnSp>
                <p:nvCxnSpPr>
                  <p:cNvPr id="6752" name="Straight Connector 6751">
                    <a:extLst>
                      <a:ext uri="{FF2B5EF4-FFF2-40B4-BE49-F238E27FC236}">
                        <a16:creationId xmlns:a16="http://schemas.microsoft.com/office/drawing/2014/main" id="{7750A1FA-3000-4655-900A-6B76FFCC835A}"/>
                      </a:ext>
                    </a:extLst>
                  </p:cNvPr>
                  <p:cNvCxnSpPr/>
                  <p:nvPr/>
                </p:nvCxnSpPr>
                <p:spPr>
                  <a:xfrm>
                    <a:off x="713371" y="44370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53" name="Straight Connector 6752">
                    <a:extLst>
                      <a:ext uri="{FF2B5EF4-FFF2-40B4-BE49-F238E27FC236}">
                        <a16:creationId xmlns:a16="http://schemas.microsoft.com/office/drawing/2014/main" id="{3D830A19-FF7F-4466-853A-60629F2236C4}"/>
                      </a:ext>
                    </a:extLst>
                  </p:cNvPr>
                  <p:cNvCxnSpPr/>
                  <p:nvPr/>
                </p:nvCxnSpPr>
                <p:spPr>
                  <a:xfrm>
                    <a:off x="713371" y="62152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54" name="Straight Connector 6753">
                    <a:extLst>
                      <a:ext uri="{FF2B5EF4-FFF2-40B4-BE49-F238E27FC236}">
                        <a16:creationId xmlns:a16="http://schemas.microsoft.com/office/drawing/2014/main" id="{155FC2A8-F668-4503-B940-40D36798C421}"/>
                      </a:ext>
                    </a:extLst>
                  </p:cNvPr>
                  <p:cNvCxnSpPr/>
                  <p:nvPr/>
                </p:nvCxnSpPr>
                <p:spPr>
                  <a:xfrm>
                    <a:off x="713371" y="80357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55" name="Straight Connector 6754">
                    <a:extLst>
                      <a:ext uri="{FF2B5EF4-FFF2-40B4-BE49-F238E27FC236}">
                        <a16:creationId xmlns:a16="http://schemas.microsoft.com/office/drawing/2014/main" id="{F235B807-5990-4FC9-9288-F8F9764B7895}"/>
                      </a:ext>
                    </a:extLst>
                  </p:cNvPr>
                  <p:cNvCxnSpPr/>
                  <p:nvPr/>
                </p:nvCxnSpPr>
                <p:spPr>
                  <a:xfrm>
                    <a:off x="713371"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56" name="Straight Connector 6755">
                    <a:extLst>
                      <a:ext uri="{FF2B5EF4-FFF2-40B4-BE49-F238E27FC236}">
                        <a16:creationId xmlns:a16="http://schemas.microsoft.com/office/drawing/2014/main" id="{84670B95-A24C-4CEC-AC98-BEF46EC47504}"/>
                      </a:ext>
                    </a:extLst>
                  </p:cNvPr>
                  <p:cNvCxnSpPr/>
                  <p:nvPr/>
                </p:nvCxnSpPr>
                <p:spPr>
                  <a:xfrm>
                    <a:off x="713371"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33" name="Group 6645">
                <a:extLst>
                  <a:ext uri="{FF2B5EF4-FFF2-40B4-BE49-F238E27FC236}">
                    <a16:creationId xmlns:a16="http://schemas.microsoft.com/office/drawing/2014/main" id="{1370E650-040E-41F5-8316-A357B98B1F88}"/>
                  </a:ext>
                </a:extLst>
              </p:cNvPr>
              <p:cNvGrpSpPr>
                <a:grpSpLocks/>
              </p:cNvGrpSpPr>
              <p:nvPr/>
            </p:nvGrpSpPr>
            <p:grpSpPr bwMode="auto">
              <a:xfrm>
                <a:off x="6075713" y="259560"/>
                <a:ext cx="720000" cy="720000"/>
                <a:chOff x="713372" y="1101388"/>
                <a:chExt cx="720000" cy="720000"/>
              </a:xfrm>
            </p:grpSpPr>
            <p:grpSp>
              <p:nvGrpSpPr>
                <p:cNvPr id="17125" name="Group 6737">
                  <a:extLst>
                    <a:ext uri="{FF2B5EF4-FFF2-40B4-BE49-F238E27FC236}">
                      <a16:creationId xmlns:a16="http://schemas.microsoft.com/office/drawing/2014/main" id="{B48D6DE8-CC4A-4EE3-8BD2-61927E74E618}"/>
                    </a:ext>
                  </a:extLst>
                </p:cNvPr>
                <p:cNvGrpSpPr>
                  <a:grpSpLocks/>
                </p:cNvGrpSpPr>
                <p:nvPr/>
              </p:nvGrpSpPr>
              <p:grpSpPr bwMode="auto">
                <a:xfrm>
                  <a:off x="713372" y="1101388"/>
                  <a:ext cx="720000" cy="720000"/>
                  <a:chOff x="713372" y="462760"/>
                  <a:chExt cx="720000" cy="720000"/>
                </a:xfrm>
              </p:grpSpPr>
              <p:cxnSp>
                <p:nvCxnSpPr>
                  <p:cNvPr id="6745" name="Straight Connector 6744">
                    <a:extLst>
                      <a:ext uri="{FF2B5EF4-FFF2-40B4-BE49-F238E27FC236}">
                        <a16:creationId xmlns:a16="http://schemas.microsoft.com/office/drawing/2014/main" id="{CC91FB60-3006-4367-A948-821BB154F357}"/>
                      </a:ext>
                    </a:extLst>
                  </p:cNvPr>
                  <p:cNvCxnSpPr/>
                  <p:nvPr/>
                </p:nvCxnSpPr>
                <p:spPr>
                  <a:xfrm>
                    <a:off x="713371" y="462760"/>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46" name="Straight Connector 6745">
                    <a:extLst>
                      <a:ext uri="{FF2B5EF4-FFF2-40B4-BE49-F238E27FC236}">
                        <a16:creationId xmlns:a16="http://schemas.microsoft.com/office/drawing/2014/main" id="{4FDC3520-9A0A-4A19-BCDF-2E6DABF043BC}"/>
                      </a:ext>
                    </a:extLst>
                  </p:cNvPr>
                  <p:cNvCxnSpPr/>
                  <p:nvPr/>
                </p:nvCxnSpPr>
                <p:spPr>
                  <a:xfrm>
                    <a:off x="713371" y="642700"/>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47" name="Straight Connector 6746">
                    <a:extLst>
                      <a:ext uri="{FF2B5EF4-FFF2-40B4-BE49-F238E27FC236}">
                        <a16:creationId xmlns:a16="http://schemas.microsoft.com/office/drawing/2014/main" id="{B15B7EEE-4D2F-467A-BC67-34C970210CB6}"/>
                      </a:ext>
                    </a:extLst>
                  </p:cNvPr>
                  <p:cNvCxnSpPr/>
                  <p:nvPr/>
                </p:nvCxnSpPr>
                <p:spPr>
                  <a:xfrm>
                    <a:off x="713371" y="820523"/>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48" name="Straight Connector 6747">
                    <a:extLst>
                      <a:ext uri="{FF2B5EF4-FFF2-40B4-BE49-F238E27FC236}">
                        <a16:creationId xmlns:a16="http://schemas.microsoft.com/office/drawing/2014/main" id="{2835B046-6A1B-4451-B0BD-18E59D402EF0}"/>
                      </a:ext>
                    </a:extLst>
                  </p:cNvPr>
                  <p:cNvCxnSpPr/>
                  <p:nvPr/>
                </p:nvCxnSpPr>
                <p:spPr>
                  <a:xfrm>
                    <a:off x="713371" y="1002580"/>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6748">
                    <a:extLst>
                      <a:ext uri="{FF2B5EF4-FFF2-40B4-BE49-F238E27FC236}">
                        <a16:creationId xmlns:a16="http://schemas.microsoft.com/office/drawing/2014/main" id="{485FB11A-567A-4F94-8003-6CBFCAB4C018}"/>
                      </a:ext>
                    </a:extLst>
                  </p:cNvPr>
                  <p:cNvCxnSpPr/>
                  <p:nvPr/>
                </p:nvCxnSpPr>
                <p:spPr>
                  <a:xfrm>
                    <a:off x="713371" y="1182519"/>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126" name="Group 6738">
                  <a:extLst>
                    <a:ext uri="{FF2B5EF4-FFF2-40B4-BE49-F238E27FC236}">
                      <a16:creationId xmlns:a16="http://schemas.microsoft.com/office/drawing/2014/main" id="{089B6ADA-2DF8-444D-9D4C-5DF0FD89BE1F}"/>
                    </a:ext>
                  </a:extLst>
                </p:cNvPr>
                <p:cNvGrpSpPr>
                  <a:grpSpLocks/>
                </p:cNvGrpSpPr>
                <p:nvPr/>
              </p:nvGrpSpPr>
              <p:grpSpPr bwMode="auto">
                <a:xfrm rot="5400000">
                  <a:off x="713372" y="1101388"/>
                  <a:ext cx="720000" cy="720000"/>
                  <a:chOff x="713372" y="462760"/>
                  <a:chExt cx="720000" cy="720000"/>
                </a:xfrm>
              </p:grpSpPr>
              <p:cxnSp>
                <p:nvCxnSpPr>
                  <p:cNvPr id="6740" name="Straight Connector 6739">
                    <a:extLst>
                      <a:ext uri="{FF2B5EF4-FFF2-40B4-BE49-F238E27FC236}">
                        <a16:creationId xmlns:a16="http://schemas.microsoft.com/office/drawing/2014/main" id="{68665029-2350-42EA-B1B0-FC782063E0F2}"/>
                      </a:ext>
                    </a:extLst>
                  </p:cNvPr>
                  <p:cNvCxnSpPr/>
                  <p:nvPr/>
                </p:nvCxnSpPr>
                <p:spPr>
                  <a:xfrm>
                    <a:off x="713371"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41" name="Straight Connector 6740">
                    <a:extLst>
                      <a:ext uri="{FF2B5EF4-FFF2-40B4-BE49-F238E27FC236}">
                        <a16:creationId xmlns:a16="http://schemas.microsoft.com/office/drawing/2014/main" id="{59928F78-B536-4F29-9AA3-3FCBD38B5E6F}"/>
                      </a:ext>
                    </a:extLst>
                  </p:cNvPr>
                  <p:cNvCxnSpPr/>
                  <p:nvPr/>
                </p:nvCxnSpPr>
                <p:spPr>
                  <a:xfrm>
                    <a:off x="713371"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42" name="Straight Connector 6741">
                    <a:extLst>
                      <a:ext uri="{FF2B5EF4-FFF2-40B4-BE49-F238E27FC236}">
                        <a16:creationId xmlns:a16="http://schemas.microsoft.com/office/drawing/2014/main" id="{10259A4D-3A4C-4A87-8081-1F9AFFED1A42}"/>
                      </a:ext>
                    </a:extLst>
                  </p:cNvPr>
                  <p:cNvCxnSpPr/>
                  <p:nvPr/>
                </p:nvCxnSpPr>
                <p:spPr>
                  <a:xfrm>
                    <a:off x="713371" y="82289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43" name="Straight Connector 6742">
                    <a:extLst>
                      <a:ext uri="{FF2B5EF4-FFF2-40B4-BE49-F238E27FC236}">
                        <a16:creationId xmlns:a16="http://schemas.microsoft.com/office/drawing/2014/main" id="{08B2826E-81EA-4CF8-824E-FA10E404999A}"/>
                      </a:ext>
                    </a:extLst>
                  </p:cNvPr>
                  <p:cNvCxnSpPr/>
                  <p:nvPr/>
                </p:nvCxnSpPr>
                <p:spPr>
                  <a:xfrm>
                    <a:off x="713371"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44" name="Straight Connector 6743">
                    <a:extLst>
                      <a:ext uri="{FF2B5EF4-FFF2-40B4-BE49-F238E27FC236}">
                        <a16:creationId xmlns:a16="http://schemas.microsoft.com/office/drawing/2014/main" id="{395DB0D8-80E1-4868-AE70-8502711082D5}"/>
                      </a:ext>
                    </a:extLst>
                  </p:cNvPr>
                  <p:cNvCxnSpPr/>
                  <p:nvPr/>
                </p:nvCxnSpPr>
                <p:spPr>
                  <a:xfrm>
                    <a:off x="713371" y="1182762"/>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34" name="Group 6646">
                <a:extLst>
                  <a:ext uri="{FF2B5EF4-FFF2-40B4-BE49-F238E27FC236}">
                    <a16:creationId xmlns:a16="http://schemas.microsoft.com/office/drawing/2014/main" id="{E4458290-A43B-4CB2-836D-7CA47E6B6D0B}"/>
                  </a:ext>
                </a:extLst>
              </p:cNvPr>
              <p:cNvGrpSpPr>
                <a:grpSpLocks/>
              </p:cNvGrpSpPr>
              <p:nvPr/>
            </p:nvGrpSpPr>
            <p:grpSpPr bwMode="auto">
              <a:xfrm>
                <a:off x="6795713" y="259560"/>
                <a:ext cx="720000" cy="720000"/>
                <a:chOff x="713372" y="1101388"/>
                <a:chExt cx="720000" cy="720000"/>
              </a:xfrm>
            </p:grpSpPr>
            <p:grpSp>
              <p:nvGrpSpPr>
                <p:cNvPr id="17113" name="Group 6725">
                  <a:extLst>
                    <a:ext uri="{FF2B5EF4-FFF2-40B4-BE49-F238E27FC236}">
                      <a16:creationId xmlns:a16="http://schemas.microsoft.com/office/drawing/2014/main" id="{CB8C47B3-4AB0-43B0-B024-4749420DA7A2}"/>
                    </a:ext>
                  </a:extLst>
                </p:cNvPr>
                <p:cNvGrpSpPr>
                  <a:grpSpLocks/>
                </p:cNvGrpSpPr>
                <p:nvPr/>
              </p:nvGrpSpPr>
              <p:grpSpPr bwMode="auto">
                <a:xfrm>
                  <a:off x="713372" y="1101388"/>
                  <a:ext cx="720000" cy="720000"/>
                  <a:chOff x="713372" y="462760"/>
                  <a:chExt cx="720000" cy="720000"/>
                </a:xfrm>
              </p:grpSpPr>
              <p:cxnSp>
                <p:nvCxnSpPr>
                  <p:cNvPr id="6733" name="Straight Connector 6732">
                    <a:extLst>
                      <a:ext uri="{FF2B5EF4-FFF2-40B4-BE49-F238E27FC236}">
                        <a16:creationId xmlns:a16="http://schemas.microsoft.com/office/drawing/2014/main" id="{632CFFEC-BDB4-4B90-8FC2-39E9A18B1B90}"/>
                      </a:ext>
                    </a:extLst>
                  </p:cNvPr>
                  <p:cNvCxnSpPr/>
                  <p:nvPr/>
                </p:nvCxnSpPr>
                <p:spPr>
                  <a:xfrm>
                    <a:off x="713107" y="462760"/>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34" name="Straight Connector 6733">
                    <a:extLst>
                      <a:ext uri="{FF2B5EF4-FFF2-40B4-BE49-F238E27FC236}">
                        <a16:creationId xmlns:a16="http://schemas.microsoft.com/office/drawing/2014/main" id="{E7C7728D-BE32-475F-9DFC-BD29441575F5}"/>
                      </a:ext>
                    </a:extLst>
                  </p:cNvPr>
                  <p:cNvCxnSpPr/>
                  <p:nvPr/>
                </p:nvCxnSpPr>
                <p:spPr>
                  <a:xfrm>
                    <a:off x="713107" y="64270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35" name="Straight Connector 6734">
                    <a:extLst>
                      <a:ext uri="{FF2B5EF4-FFF2-40B4-BE49-F238E27FC236}">
                        <a16:creationId xmlns:a16="http://schemas.microsoft.com/office/drawing/2014/main" id="{5A3F5FDD-4052-4015-B676-DB7191E54F6A}"/>
                      </a:ext>
                    </a:extLst>
                  </p:cNvPr>
                  <p:cNvCxnSpPr/>
                  <p:nvPr/>
                </p:nvCxnSpPr>
                <p:spPr>
                  <a:xfrm>
                    <a:off x="713107" y="8205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36" name="Straight Connector 6735">
                    <a:extLst>
                      <a:ext uri="{FF2B5EF4-FFF2-40B4-BE49-F238E27FC236}">
                        <a16:creationId xmlns:a16="http://schemas.microsoft.com/office/drawing/2014/main" id="{A0FF1FF8-CC27-4ADC-B3AF-5635283FA448}"/>
                      </a:ext>
                    </a:extLst>
                  </p:cNvPr>
                  <p:cNvCxnSpPr/>
                  <p:nvPr/>
                </p:nvCxnSpPr>
                <p:spPr>
                  <a:xfrm>
                    <a:off x="713107" y="100258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6736">
                    <a:extLst>
                      <a:ext uri="{FF2B5EF4-FFF2-40B4-BE49-F238E27FC236}">
                        <a16:creationId xmlns:a16="http://schemas.microsoft.com/office/drawing/2014/main" id="{B0A23EA8-D909-4B9B-9E07-85674DDED09F}"/>
                      </a:ext>
                    </a:extLst>
                  </p:cNvPr>
                  <p:cNvCxnSpPr/>
                  <p:nvPr/>
                </p:nvCxnSpPr>
                <p:spPr>
                  <a:xfrm>
                    <a:off x="713107" y="118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114" name="Group 6726">
                  <a:extLst>
                    <a:ext uri="{FF2B5EF4-FFF2-40B4-BE49-F238E27FC236}">
                      <a16:creationId xmlns:a16="http://schemas.microsoft.com/office/drawing/2014/main" id="{40706567-E378-4ED3-B515-7B401126DB1B}"/>
                    </a:ext>
                  </a:extLst>
                </p:cNvPr>
                <p:cNvGrpSpPr>
                  <a:grpSpLocks/>
                </p:cNvGrpSpPr>
                <p:nvPr/>
              </p:nvGrpSpPr>
              <p:grpSpPr bwMode="auto">
                <a:xfrm rot="5400000">
                  <a:off x="713372" y="1101388"/>
                  <a:ext cx="720000" cy="720000"/>
                  <a:chOff x="713372" y="462760"/>
                  <a:chExt cx="720000" cy="720000"/>
                </a:xfrm>
              </p:grpSpPr>
              <p:cxnSp>
                <p:nvCxnSpPr>
                  <p:cNvPr id="6728" name="Straight Connector 6727">
                    <a:extLst>
                      <a:ext uri="{FF2B5EF4-FFF2-40B4-BE49-F238E27FC236}">
                        <a16:creationId xmlns:a16="http://schemas.microsoft.com/office/drawing/2014/main" id="{515E3B56-FCFB-4BC4-BE33-36C93B4A743E}"/>
                      </a:ext>
                    </a:extLst>
                  </p:cNvPr>
                  <p:cNvCxnSpPr/>
                  <p:nvPr/>
                </p:nvCxnSpPr>
                <p:spPr>
                  <a:xfrm>
                    <a:off x="713371" y="44635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29" name="Straight Connector 6728">
                    <a:extLst>
                      <a:ext uri="{FF2B5EF4-FFF2-40B4-BE49-F238E27FC236}">
                        <a16:creationId xmlns:a16="http://schemas.microsoft.com/office/drawing/2014/main" id="{F61B0C05-4E7C-4F2C-92D2-1B08D30A6AC4}"/>
                      </a:ext>
                    </a:extLst>
                  </p:cNvPr>
                  <p:cNvCxnSpPr/>
                  <p:nvPr/>
                </p:nvCxnSpPr>
                <p:spPr>
                  <a:xfrm>
                    <a:off x="713371" y="62417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30" name="Straight Connector 6729">
                    <a:extLst>
                      <a:ext uri="{FF2B5EF4-FFF2-40B4-BE49-F238E27FC236}">
                        <a16:creationId xmlns:a16="http://schemas.microsoft.com/office/drawing/2014/main" id="{5158A906-C653-40F1-A0BE-632493DEBA42}"/>
                      </a:ext>
                    </a:extLst>
                  </p:cNvPr>
                  <p:cNvCxnSpPr/>
                  <p:nvPr/>
                </p:nvCxnSpPr>
                <p:spPr>
                  <a:xfrm>
                    <a:off x="713371"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31" name="Straight Connector 6730">
                    <a:extLst>
                      <a:ext uri="{FF2B5EF4-FFF2-40B4-BE49-F238E27FC236}">
                        <a16:creationId xmlns:a16="http://schemas.microsoft.com/office/drawing/2014/main" id="{D952EEC7-64B9-4B2A-8273-C3ECB5101851}"/>
                      </a:ext>
                    </a:extLst>
                  </p:cNvPr>
                  <p:cNvCxnSpPr/>
                  <p:nvPr/>
                </p:nvCxnSpPr>
                <p:spPr>
                  <a:xfrm>
                    <a:off x="713371" y="98404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32" name="Straight Connector 6731">
                    <a:extLst>
                      <a:ext uri="{FF2B5EF4-FFF2-40B4-BE49-F238E27FC236}">
                        <a16:creationId xmlns:a16="http://schemas.microsoft.com/office/drawing/2014/main" id="{7D9D3A24-83F6-4DFD-8343-C4B304AECC89}"/>
                      </a:ext>
                    </a:extLst>
                  </p:cNvPr>
                  <p:cNvCxnSpPr/>
                  <p:nvPr/>
                </p:nvCxnSpPr>
                <p:spPr>
                  <a:xfrm>
                    <a:off x="713371" y="116185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35" name="Group 6647">
                <a:extLst>
                  <a:ext uri="{FF2B5EF4-FFF2-40B4-BE49-F238E27FC236}">
                    <a16:creationId xmlns:a16="http://schemas.microsoft.com/office/drawing/2014/main" id="{CF385BE3-168E-4F36-A0E0-08893E0948D4}"/>
                  </a:ext>
                </a:extLst>
              </p:cNvPr>
              <p:cNvGrpSpPr>
                <a:grpSpLocks/>
              </p:cNvGrpSpPr>
              <p:nvPr/>
            </p:nvGrpSpPr>
            <p:grpSpPr bwMode="auto">
              <a:xfrm>
                <a:off x="7515713" y="259560"/>
                <a:ext cx="720000" cy="720000"/>
                <a:chOff x="713372" y="1101388"/>
                <a:chExt cx="720000" cy="720000"/>
              </a:xfrm>
            </p:grpSpPr>
            <p:grpSp>
              <p:nvGrpSpPr>
                <p:cNvPr id="17101" name="Group 6713">
                  <a:extLst>
                    <a:ext uri="{FF2B5EF4-FFF2-40B4-BE49-F238E27FC236}">
                      <a16:creationId xmlns:a16="http://schemas.microsoft.com/office/drawing/2014/main" id="{E5E9CD92-95F6-4432-BE59-AB25A817AEA1}"/>
                    </a:ext>
                  </a:extLst>
                </p:cNvPr>
                <p:cNvGrpSpPr>
                  <a:grpSpLocks/>
                </p:cNvGrpSpPr>
                <p:nvPr/>
              </p:nvGrpSpPr>
              <p:grpSpPr bwMode="auto">
                <a:xfrm>
                  <a:off x="713372" y="1101388"/>
                  <a:ext cx="720000" cy="720000"/>
                  <a:chOff x="713372" y="462760"/>
                  <a:chExt cx="720000" cy="720000"/>
                </a:xfrm>
              </p:grpSpPr>
              <p:cxnSp>
                <p:nvCxnSpPr>
                  <p:cNvPr id="6721" name="Straight Connector 6720">
                    <a:extLst>
                      <a:ext uri="{FF2B5EF4-FFF2-40B4-BE49-F238E27FC236}">
                        <a16:creationId xmlns:a16="http://schemas.microsoft.com/office/drawing/2014/main" id="{263E146A-3E14-4AF0-AD1A-97E511658667}"/>
                      </a:ext>
                    </a:extLst>
                  </p:cNvPr>
                  <p:cNvCxnSpPr/>
                  <p:nvPr/>
                </p:nvCxnSpPr>
                <p:spPr>
                  <a:xfrm>
                    <a:off x="712843" y="462760"/>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22" name="Straight Connector 6721">
                    <a:extLst>
                      <a:ext uri="{FF2B5EF4-FFF2-40B4-BE49-F238E27FC236}">
                        <a16:creationId xmlns:a16="http://schemas.microsoft.com/office/drawing/2014/main" id="{28E11900-3647-48BC-AC29-0AC62A927D45}"/>
                      </a:ext>
                    </a:extLst>
                  </p:cNvPr>
                  <p:cNvCxnSpPr/>
                  <p:nvPr/>
                </p:nvCxnSpPr>
                <p:spPr>
                  <a:xfrm>
                    <a:off x="712843" y="642700"/>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23" name="Straight Connector 6722">
                    <a:extLst>
                      <a:ext uri="{FF2B5EF4-FFF2-40B4-BE49-F238E27FC236}">
                        <a16:creationId xmlns:a16="http://schemas.microsoft.com/office/drawing/2014/main" id="{3B2583D0-251C-4B95-B870-CCD10F66810A}"/>
                      </a:ext>
                    </a:extLst>
                  </p:cNvPr>
                  <p:cNvCxnSpPr/>
                  <p:nvPr/>
                </p:nvCxnSpPr>
                <p:spPr>
                  <a:xfrm>
                    <a:off x="712843" y="82052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24" name="Straight Connector 6723">
                    <a:extLst>
                      <a:ext uri="{FF2B5EF4-FFF2-40B4-BE49-F238E27FC236}">
                        <a16:creationId xmlns:a16="http://schemas.microsoft.com/office/drawing/2014/main" id="{CFB65B7D-0198-490F-98AC-322467439C5A}"/>
                      </a:ext>
                    </a:extLst>
                  </p:cNvPr>
                  <p:cNvCxnSpPr/>
                  <p:nvPr/>
                </p:nvCxnSpPr>
                <p:spPr>
                  <a:xfrm>
                    <a:off x="712843" y="1002580"/>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6724">
                    <a:extLst>
                      <a:ext uri="{FF2B5EF4-FFF2-40B4-BE49-F238E27FC236}">
                        <a16:creationId xmlns:a16="http://schemas.microsoft.com/office/drawing/2014/main" id="{6338BD69-02E6-488D-ABA6-220275BDA511}"/>
                      </a:ext>
                    </a:extLst>
                  </p:cNvPr>
                  <p:cNvCxnSpPr/>
                  <p:nvPr/>
                </p:nvCxnSpPr>
                <p:spPr>
                  <a:xfrm>
                    <a:off x="712843" y="118251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102" name="Group 6714">
                  <a:extLst>
                    <a:ext uri="{FF2B5EF4-FFF2-40B4-BE49-F238E27FC236}">
                      <a16:creationId xmlns:a16="http://schemas.microsoft.com/office/drawing/2014/main" id="{6F3131D7-FA98-4477-B25B-3EEB096BF7ED}"/>
                    </a:ext>
                  </a:extLst>
                </p:cNvPr>
                <p:cNvGrpSpPr>
                  <a:grpSpLocks/>
                </p:cNvGrpSpPr>
                <p:nvPr/>
              </p:nvGrpSpPr>
              <p:grpSpPr bwMode="auto">
                <a:xfrm rot="5400000">
                  <a:off x="713372" y="1101388"/>
                  <a:ext cx="720000" cy="720000"/>
                  <a:chOff x="713372" y="462760"/>
                  <a:chExt cx="720000" cy="720000"/>
                </a:xfrm>
              </p:grpSpPr>
              <p:cxnSp>
                <p:nvCxnSpPr>
                  <p:cNvPr id="6716" name="Straight Connector 6715">
                    <a:extLst>
                      <a:ext uri="{FF2B5EF4-FFF2-40B4-BE49-F238E27FC236}">
                        <a16:creationId xmlns:a16="http://schemas.microsoft.com/office/drawing/2014/main" id="{056120B5-5720-4753-9299-77396EFE88C8}"/>
                      </a:ext>
                    </a:extLst>
                  </p:cNvPr>
                  <p:cNvCxnSpPr/>
                  <p:nvPr/>
                </p:nvCxnSpPr>
                <p:spPr>
                  <a:xfrm>
                    <a:off x="713371"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17" name="Straight Connector 6716">
                    <a:extLst>
                      <a:ext uri="{FF2B5EF4-FFF2-40B4-BE49-F238E27FC236}">
                        <a16:creationId xmlns:a16="http://schemas.microsoft.com/office/drawing/2014/main" id="{41672991-8B74-4080-A8D1-3E495B4007A6}"/>
                      </a:ext>
                    </a:extLst>
                  </p:cNvPr>
                  <p:cNvCxnSpPr/>
                  <p:nvPr/>
                </p:nvCxnSpPr>
                <p:spPr>
                  <a:xfrm>
                    <a:off x="713371" y="64348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18" name="Straight Connector 6717">
                    <a:extLst>
                      <a:ext uri="{FF2B5EF4-FFF2-40B4-BE49-F238E27FC236}">
                        <a16:creationId xmlns:a16="http://schemas.microsoft.com/office/drawing/2014/main" id="{F8E591FB-DB7C-4559-BABC-95F7F78E462B}"/>
                      </a:ext>
                    </a:extLst>
                  </p:cNvPr>
                  <p:cNvCxnSpPr/>
                  <p:nvPr/>
                </p:nvCxnSpPr>
                <p:spPr>
                  <a:xfrm>
                    <a:off x="713371"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19" name="Straight Connector 6718">
                    <a:extLst>
                      <a:ext uri="{FF2B5EF4-FFF2-40B4-BE49-F238E27FC236}">
                        <a16:creationId xmlns:a16="http://schemas.microsoft.com/office/drawing/2014/main" id="{F80A37FE-A73F-4D70-9689-DCE20699ACCF}"/>
                      </a:ext>
                    </a:extLst>
                  </p:cNvPr>
                  <p:cNvCxnSpPr/>
                  <p:nvPr/>
                </p:nvCxnSpPr>
                <p:spPr>
                  <a:xfrm>
                    <a:off x="713371" y="100335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20" name="Straight Connector 6719">
                    <a:extLst>
                      <a:ext uri="{FF2B5EF4-FFF2-40B4-BE49-F238E27FC236}">
                        <a16:creationId xmlns:a16="http://schemas.microsoft.com/office/drawing/2014/main" id="{C563161C-B7D5-43D4-A01C-898448F71CBB}"/>
                      </a:ext>
                    </a:extLst>
                  </p:cNvPr>
                  <p:cNvCxnSpPr/>
                  <p:nvPr/>
                </p:nvCxnSpPr>
                <p:spPr>
                  <a:xfrm>
                    <a:off x="713371"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36" name="Group 6648">
                <a:extLst>
                  <a:ext uri="{FF2B5EF4-FFF2-40B4-BE49-F238E27FC236}">
                    <a16:creationId xmlns:a16="http://schemas.microsoft.com/office/drawing/2014/main" id="{CCA20AB1-D838-4DC2-86F0-1E0D898AD6C5}"/>
                  </a:ext>
                </a:extLst>
              </p:cNvPr>
              <p:cNvGrpSpPr>
                <a:grpSpLocks/>
              </p:cNvGrpSpPr>
              <p:nvPr/>
            </p:nvGrpSpPr>
            <p:grpSpPr bwMode="auto">
              <a:xfrm>
                <a:off x="8235713" y="259560"/>
                <a:ext cx="720000" cy="720000"/>
                <a:chOff x="713372" y="1101388"/>
                <a:chExt cx="720000" cy="720000"/>
              </a:xfrm>
            </p:grpSpPr>
            <p:grpSp>
              <p:nvGrpSpPr>
                <p:cNvPr id="17089" name="Group 6701">
                  <a:extLst>
                    <a:ext uri="{FF2B5EF4-FFF2-40B4-BE49-F238E27FC236}">
                      <a16:creationId xmlns:a16="http://schemas.microsoft.com/office/drawing/2014/main" id="{FDB51865-D481-4B36-B875-6F3E0F032F1C}"/>
                    </a:ext>
                  </a:extLst>
                </p:cNvPr>
                <p:cNvGrpSpPr>
                  <a:grpSpLocks/>
                </p:cNvGrpSpPr>
                <p:nvPr/>
              </p:nvGrpSpPr>
              <p:grpSpPr bwMode="auto">
                <a:xfrm>
                  <a:off x="713372" y="1101388"/>
                  <a:ext cx="720000" cy="720000"/>
                  <a:chOff x="713372" y="462760"/>
                  <a:chExt cx="720000" cy="720000"/>
                </a:xfrm>
              </p:grpSpPr>
              <p:cxnSp>
                <p:nvCxnSpPr>
                  <p:cNvPr id="6709" name="Straight Connector 6708">
                    <a:extLst>
                      <a:ext uri="{FF2B5EF4-FFF2-40B4-BE49-F238E27FC236}">
                        <a16:creationId xmlns:a16="http://schemas.microsoft.com/office/drawing/2014/main" id="{590B1FEA-E85C-40F1-9A87-C27FEAEE7A61}"/>
                      </a:ext>
                    </a:extLst>
                  </p:cNvPr>
                  <p:cNvCxnSpPr/>
                  <p:nvPr/>
                </p:nvCxnSpPr>
                <p:spPr>
                  <a:xfrm>
                    <a:off x="712577" y="462760"/>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10" name="Straight Connector 6709">
                    <a:extLst>
                      <a:ext uri="{FF2B5EF4-FFF2-40B4-BE49-F238E27FC236}">
                        <a16:creationId xmlns:a16="http://schemas.microsoft.com/office/drawing/2014/main" id="{F1ABA9E2-010F-4D53-81B0-09628FA68867}"/>
                      </a:ext>
                    </a:extLst>
                  </p:cNvPr>
                  <p:cNvCxnSpPr/>
                  <p:nvPr/>
                </p:nvCxnSpPr>
                <p:spPr>
                  <a:xfrm>
                    <a:off x="712577" y="642700"/>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11" name="Straight Connector 6710">
                    <a:extLst>
                      <a:ext uri="{FF2B5EF4-FFF2-40B4-BE49-F238E27FC236}">
                        <a16:creationId xmlns:a16="http://schemas.microsoft.com/office/drawing/2014/main" id="{C39A3DE7-191D-402B-8AEF-24D77CE8699A}"/>
                      </a:ext>
                    </a:extLst>
                  </p:cNvPr>
                  <p:cNvCxnSpPr/>
                  <p:nvPr/>
                </p:nvCxnSpPr>
                <p:spPr>
                  <a:xfrm>
                    <a:off x="712577" y="820523"/>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12" name="Straight Connector 6711">
                    <a:extLst>
                      <a:ext uri="{FF2B5EF4-FFF2-40B4-BE49-F238E27FC236}">
                        <a16:creationId xmlns:a16="http://schemas.microsoft.com/office/drawing/2014/main" id="{DB577FF4-E611-48CD-9FF4-B225D4F9E541}"/>
                      </a:ext>
                    </a:extLst>
                  </p:cNvPr>
                  <p:cNvCxnSpPr/>
                  <p:nvPr/>
                </p:nvCxnSpPr>
                <p:spPr>
                  <a:xfrm>
                    <a:off x="712577" y="1002580"/>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6712">
                    <a:extLst>
                      <a:ext uri="{FF2B5EF4-FFF2-40B4-BE49-F238E27FC236}">
                        <a16:creationId xmlns:a16="http://schemas.microsoft.com/office/drawing/2014/main" id="{78EFB759-6942-404A-8A47-3F9A1E5B389E}"/>
                      </a:ext>
                    </a:extLst>
                  </p:cNvPr>
                  <p:cNvCxnSpPr/>
                  <p:nvPr/>
                </p:nvCxnSpPr>
                <p:spPr>
                  <a:xfrm>
                    <a:off x="712577" y="1182519"/>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090" name="Group 6702">
                  <a:extLst>
                    <a:ext uri="{FF2B5EF4-FFF2-40B4-BE49-F238E27FC236}">
                      <a16:creationId xmlns:a16="http://schemas.microsoft.com/office/drawing/2014/main" id="{ABFCC823-2E8A-4A33-AF92-40AB9F3F445D}"/>
                    </a:ext>
                  </a:extLst>
                </p:cNvPr>
                <p:cNvGrpSpPr>
                  <a:grpSpLocks/>
                </p:cNvGrpSpPr>
                <p:nvPr/>
              </p:nvGrpSpPr>
              <p:grpSpPr bwMode="auto">
                <a:xfrm rot="5400000">
                  <a:off x="713372" y="1101388"/>
                  <a:ext cx="720000" cy="720000"/>
                  <a:chOff x="713372" y="462760"/>
                  <a:chExt cx="720000" cy="720000"/>
                </a:xfrm>
              </p:grpSpPr>
              <p:cxnSp>
                <p:nvCxnSpPr>
                  <p:cNvPr id="6704" name="Straight Connector 6703">
                    <a:extLst>
                      <a:ext uri="{FF2B5EF4-FFF2-40B4-BE49-F238E27FC236}">
                        <a16:creationId xmlns:a16="http://schemas.microsoft.com/office/drawing/2014/main" id="{9DAD41B7-0FFE-4702-A6E2-E0CD9A9BE334}"/>
                      </a:ext>
                    </a:extLst>
                  </p:cNvPr>
                  <p:cNvCxnSpPr/>
                  <p:nvPr/>
                </p:nvCxnSpPr>
                <p:spPr>
                  <a:xfrm>
                    <a:off x="713371" y="41724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05" name="Straight Connector 6704">
                    <a:extLst>
                      <a:ext uri="{FF2B5EF4-FFF2-40B4-BE49-F238E27FC236}">
                        <a16:creationId xmlns:a16="http://schemas.microsoft.com/office/drawing/2014/main" id="{33FE1F71-8796-49C0-9771-146C487D89F6}"/>
                      </a:ext>
                    </a:extLst>
                  </p:cNvPr>
                  <p:cNvCxnSpPr/>
                  <p:nvPr/>
                </p:nvCxnSpPr>
                <p:spPr>
                  <a:xfrm>
                    <a:off x="713371" y="60776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06" name="Straight Connector 6705">
                    <a:extLst>
                      <a:ext uri="{FF2B5EF4-FFF2-40B4-BE49-F238E27FC236}">
                        <a16:creationId xmlns:a16="http://schemas.microsoft.com/office/drawing/2014/main" id="{A57F5A8B-6A1E-418D-BDB8-0FFF91BC9332}"/>
                      </a:ext>
                    </a:extLst>
                  </p:cNvPr>
                  <p:cNvCxnSpPr/>
                  <p:nvPr/>
                </p:nvCxnSpPr>
                <p:spPr>
                  <a:xfrm>
                    <a:off x="713371"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07" name="Straight Connector 6706">
                    <a:extLst>
                      <a:ext uri="{FF2B5EF4-FFF2-40B4-BE49-F238E27FC236}">
                        <a16:creationId xmlns:a16="http://schemas.microsoft.com/office/drawing/2014/main" id="{11571F3A-213B-49AE-B38D-80F736F91E15}"/>
                      </a:ext>
                    </a:extLst>
                  </p:cNvPr>
                  <p:cNvCxnSpPr/>
                  <p:nvPr/>
                </p:nvCxnSpPr>
                <p:spPr>
                  <a:xfrm>
                    <a:off x="713371" y="96763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08" name="Straight Connector 6707">
                    <a:extLst>
                      <a:ext uri="{FF2B5EF4-FFF2-40B4-BE49-F238E27FC236}">
                        <a16:creationId xmlns:a16="http://schemas.microsoft.com/office/drawing/2014/main" id="{0859D7F1-0C13-409F-B7B1-929E2037F3B5}"/>
                      </a:ext>
                    </a:extLst>
                  </p:cNvPr>
                  <p:cNvCxnSpPr/>
                  <p:nvPr/>
                </p:nvCxnSpPr>
                <p:spPr>
                  <a:xfrm>
                    <a:off x="713371"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37" name="Group 6649">
                <a:extLst>
                  <a:ext uri="{FF2B5EF4-FFF2-40B4-BE49-F238E27FC236}">
                    <a16:creationId xmlns:a16="http://schemas.microsoft.com/office/drawing/2014/main" id="{C4374D5A-EE90-47D8-B2F6-EE5F24066B30}"/>
                  </a:ext>
                </a:extLst>
              </p:cNvPr>
              <p:cNvGrpSpPr>
                <a:grpSpLocks/>
              </p:cNvGrpSpPr>
              <p:nvPr/>
            </p:nvGrpSpPr>
            <p:grpSpPr bwMode="auto">
              <a:xfrm>
                <a:off x="8955713" y="259560"/>
                <a:ext cx="720000" cy="720000"/>
                <a:chOff x="713372" y="1101388"/>
                <a:chExt cx="720000" cy="720000"/>
              </a:xfrm>
            </p:grpSpPr>
            <p:grpSp>
              <p:nvGrpSpPr>
                <p:cNvPr id="17077" name="Group 6689">
                  <a:extLst>
                    <a:ext uri="{FF2B5EF4-FFF2-40B4-BE49-F238E27FC236}">
                      <a16:creationId xmlns:a16="http://schemas.microsoft.com/office/drawing/2014/main" id="{E53B88F6-EB28-44DE-8CFC-042D2C08C3BF}"/>
                    </a:ext>
                  </a:extLst>
                </p:cNvPr>
                <p:cNvGrpSpPr>
                  <a:grpSpLocks/>
                </p:cNvGrpSpPr>
                <p:nvPr/>
              </p:nvGrpSpPr>
              <p:grpSpPr bwMode="auto">
                <a:xfrm>
                  <a:off x="713372" y="1101388"/>
                  <a:ext cx="720000" cy="720000"/>
                  <a:chOff x="713372" y="462760"/>
                  <a:chExt cx="720000" cy="720000"/>
                </a:xfrm>
              </p:grpSpPr>
              <p:cxnSp>
                <p:nvCxnSpPr>
                  <p:cNvPr id="6697" name="Straight Connector 6696">
                    <a:extLst>
                      <a:ext uri="{FF2B5EF4-FFF2-40B4-BE49-F238E27FC236}">
                        <a16:creationId xmlns:a16="http://schemas.microsoft.com/office/drawing/2014/main" id="{530497D5-417B-49D8-965E-3670E8F147D1}"/>
                      </a:ext>
                    </a:extLst>
                  </p:cNvPr>
                  <p:cNvCxnSpPr/>
                  <p:nvPr/>
                </p:nvCxnSpPr>
                <p:spPr>
                  <a:xfrm>
                    <a:off x="716547" y="462760"/>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98" name="Straight Connector 6697">
                    <a:extLst>
                      <a:ext uri="{FF2B5EF4-FFF2-40B4-BE49-F238E27FC236}">
                        <a16:creationId xmlns:a16="http://schemas.microsoft.com/office/drawing/2014/main" id="{DB8F352A-4E1D-4005-9095-B0E9E31B9B8A}"/>
                      </a:ext>
                    </a:extLst>
                  </p:cNvPr>
                  <p:cNvCxnSpPr/>
                  <p:nvPr/>
                </p:nvCxnSpPr>
                <p:spPr>
                  <a:xfrm>
                    <a:off x="716547" y="642700"/>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99" name="Straight Connector 6698">
                    <a:extLst>
                      <a:ext uri="{FF2B5EF4-FFF2-40B4-BE49-F238E27FC236}">
                        <a16:creationId xmlns:a16="http://schemas.microsoft.com/office/drawing/2014/main" id="{A3C5BE35-63ED-4764-8CFD-936AD5EAD69F}"/>
                      </a:ext>
                    </a:extLst>
                  </p:cNvPr>
                  <p:cNvCxnSpPr/>
                  <p:nvPr/>
                </p:nvCxnSpPr>
                <p:spPr>
                  <a:xfrm>
                    <a:off x="716547" y="82052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00" name="Straight Connector 6699">
                    <a:extLst>
                      <a:ext uri="{FF2B5EF4-FFF2-40B4-BE49-F238E27FC236}">
                        <a16:creationId xmlns:a16="http://schemas.microsoft.com/office/drawing/2014/main" id="{FEFCFBC0-A1B4-41F2-9768-30279AC4756D}"/>
                      </a:ext>
                    </a:extLst>
                  </p:cNvPr>
                  <p:cNvCxnSpPr/>
                  <p:nvPr/>
                </p:nvCxnSpPr>
                <p:spPr>
                  <a:xfrm>
                    <a:off x="716547" y="1002580"/>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6700">
                    <a:extLst>
                      <a:ext uri="{FF2B5EF4-FFF2-40B4-BE49-F238E27FC236}">
                        <a16:creationId xmlns:a16="http://schemas.microsoft.com/office/drawing/2014/main" id="{B38A85F1-7651-4DF5-A53F-4553F698F8B0}"/>
                      </a:ext>
                    </a:extLst>
                  </p:cNvPr>
                  <p:cNvCxnSpPr/>
                  <p:nvPr/>
                </p:nvCxnSpPr>
                <p:spPr>
                  <a:xfrm>
                    <a:off x="716547" y="118251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078" name="Group 6690">
                  <a:extLst>
                    <a:ext uri="{FF2B5EF4-FFF2-40B4-BE49-F238E27FC236}">
                      <a16:creationId xmlns:a16="http://schemas.microsoft.com/office/drawing/2014/main" id="{D1B3A150-9C9C-412D-B884-DAA65579DDE3}"/>
                    </a:ext>
                  </a:extLst>
                </p:cNvPr>
                <p:cNvGrpSpPr>
                  <a:grpSpLocks/>
                </p:cNvGrpSpPr>
                <p:nvPr/>
              </p:nvGrpSpPr>
              <p:grpSpPr bwMode="auto">
                <a:xfrm rot="5400000">
                  <a:off x="713372" y="1101388"/>
                  <a:ext cx="720000" cy="720000"/>
                  <a:chOff x="713372" y="462760"/>
                  <a:chExt cx="720000" cy="720000"/>
                </a:xfrm>
              </p:grpSpPr>
              <p:cxnSp>
                <p:nvCxnSpPr>
                  <p:cNvPr id="6692" name="Straight Connector 6691">
                    <a:extLst>
                      <a:ext uri="{FF2B5EF4-FFF2-40B4-BE49-F238E27FC236}">
                        <a16:creationId xmlns:a16="http://schemas.microsoft.com/office/drawing/2014/main" id="{7AB2473A-C1B2-4406-BFED-5E5F629515C0}"/>
                      </a:ext>
                    </a:extLst>
                  </p:cNvPr>
                  <p:cNvCxnSpPr/>
                  <p:nvPr/>
                </p:nvCxnSpPr>
                <p:spPr>
                  <a:xfrm>
                    <a:off x="713371"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93" name="Straight Connector 6692">
                    <a:extLst>
                      <a:ext uri="{FF2B5EF4-FFF2-40B4-BE49-F238E27FC236}">
                        <a16:creationId xmlns:a16="http://schemas.microsoft.com/office/drawing/2014/main" id="{D8FFAD49-DAE9-4EA1-A7DE-28094398D404}"/>
                      </a:ext>
                    </a:extLst>
                  </p:cNvPr>
                  <p:cNvCxnSpPr/>
                  <p:nvPr/>
                </p:nvCxnSpPr>
                <p:spPr>
                  <a:xfrm>
                    <a:off x="713371" y="63978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94" name="Straight Connector 6693">
                    <a:extLst>
                      <a:ext uri="{FF2B5EF4-FFF2-40B4-BE49-F238E27FC236}">
                        <a16:creationId xmlns:a16="http://schemas.microsoft.com/office/drawing/2014/main" id="{BB3B18BE-E795-44A8-9DC3-19803544C513}"/>
                      </a:ext>
                    </a:extLst>
                  </p:cNvPr>
                  <p:cNvCxnSpPr/>
                  <p:nvPr/>
                </p:nvCxnSpPr>
                <p:spPr>
                  <a:xfrm>
                    <a:off x="713371"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95" name="Straight Connector 6694">
                    <a:extLst>
                      <a:ext uri="{FF2B5EF4-FFF2-40B4-BE49-F238E27FC236}">
                        <a16:creationId xmlns:a16="http://schemas.microsoft.com/office/drawing/2014/main" id="{F7460B54-B715-4E31-AF27-64C45517B1DA}"/>
                      </a:ext>
                    </a:extLst>
                  </p:cNvPr>
                  <p:cNvCxnSpPr/>
                  <p:nvPr/>
                </p:nvCxnSpPr>
                <p:spPr>
                  <a:xfrm>
                    <a:off x="713371"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96" name="Straight Connector 6695">
                    <a:extLst>
                      <a:ext uri="{FF2B5EF4-FFF2-40B4-BE49-F238E27FC236}">
                        <a16:creationId xmlns:a16="http://schemas.microsoft.com/office/drawing/2014/main" id="{720E0F7E-D52A-4361-A4EB-A4BDDDB6F007}"/>
                      </a:ext>
                    </a:extLst>
                  </p:cNvPr>
                  <p:cNvCxnSpPr/>
                  <p:nvPr/>
                </p:nvCxnSpPr>
                <p:spPr>
                  <a:xfrm>
                    <a:off x="713371"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38" name="Group 6650">
                <a:extLst>
                  <a:ext uri="{FF2B5EF4-FFF2-40B4-BE49-F238E27FC236}">
                    <a16:creationId xmlns:a16="http://schemas.microsoft.com/office/drawing/2014/main" id="{D1BC994B-4F06-4558-8862-A33C79E2C6FB}"/>
                  </a:ext>
                </a:extLst>
              </p:cNvPr>
              <p:cNvGrpSpPr>
                <a:grpSpLocks/>
              </p:cNvGrpSpPr>
              <p:nvPr/>
            </p:nvGrpSpPr>
            <p:grpSpPr bwMode="auto">
              <a:xfrm>
                <a:off x="9675713" y="259560"/>
                <a:ext cx="720000" cy="720000"/>
                <a:chOff x="713372" y="1101388"/>
                <a:chExt cx="720000" cy="720000"/>
              </a:xfrm>
            </p:grpSpPr>
            <p:grpSp>
              <p:nvGrpSpPr>
                <p:cNvPr id="17065" name="Group 6677">
                  <a:extLst>
                    <a:ext uri="{FF2B5EF4-FFF2-40B4-BE49-F238E27FC236}">
                      <a16:creationId xmlns:a16="http://schemas.microsoft.com/office/drawing/2014/main" id="{4F57945F-9D2D-4811-86E4-A13E9C4C32AE}"/>
                    </a:ext>
                  </a:extLst>
                </p:cNvPr>
                <p:cNvGrpSpPr>
                  <a:grpSpLocks/>
                </p:cNvGrpSpPr>
                <p:nvPr/>
              </p:nvGrpSpPr>
              <p:grpSpPr bwMode="auto">
                <a:xfrm>
                  <a:off x="713372" y="1101388"/>
                  <a:ext cx="720000" cy="720000"/>
                  <a:chOff x="713372" y="462760"/>
                  <a:chExt cx="720000" cy="720000"/>
                </a:xfrm>
              </p:grpSpPr>
              <p:cxnSp>
                <p:nvCxnSpPr>
                  <p:cNvPr id="6685" name="Straight Connector 6684">
                    <a:extLst>
                      <a:ext uri="{FF2B5EF4-FFF2-40B4-BE49-F238E27FC236}">
                        <a16:creationId xmlns:a16="http://schemas.microsoft.com/office/drawing/2014/main" id="{FF7BB41B-9A8F-4880-802C-8E8E2ABB5AD9}"/>
                      </a:ext>
                    </a:extLst>
                  </p:cNvPr>
                  <p:cNvCxnSpPr/>
                  <p:nvPr/>
                </p:nvCxnSpPr>
                <p:spPr>
                  <a:xfrm>
                    <a:off x="714165" y="462760"/>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86" name="Straight Connector 6685">
                    <a:extLst>
                      <a:ext uri="{FF2B5EF4-FFF2-40B4-BE49-F238E27FC236}">
                        <a16:creationId xmlns:a16="http://schemas.microsoft.com/office/drawing/2014/main" id="{0A47C89A-350C-4D97-96E2-92DBDA18F5F2}"/>
                      </a:ext>
                    </a:extLst>
                  </p:cNvPr>
                  <p:cNvCxnSpPr/>
                  <p:nvPr/>
                </p:nvCxnSpPr>
                <p:spPr>
                  <a:xfrm>
                    <a:off x="714165" y="64270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87" name="Straight Connector 6686">
                    <a:extLst>
                      <a:ext uri="{FF2B5EF4-FFF2-40B4-BE49-F238E27FC236}">
                        <a16:creationId xmlns:a16="http://schemas.microsoft.com/office/drawing/2014/main" id="{2AD7062E-EAD8-4230-93BB-6E9051930269}"/>
                      </a:ext>
                    </a:extLst>
                  </p:cNvPr>
                  <p:cNvCxnSpPr/>
                  <p:nvPr/>
                </p:nvCxnSpPr>
                <p:spPr>
                  <a:xfrm>
                    <a:off x="714165" y="8205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88" name="Straight Connector 6687">
                    <a:extLst>
                      <a:ext uri="{FF2B5EF4-FFF2-40B4-BE49-F238E27FC236}">
                        <a16:creationId xmlns:a16="http://schemas.microsoft.com/office/drawing/2014/main" id="{76D115DA-6043-452E-A242-17C6F42E9B39}"/>
                      </a:ext>
                    </a:extLst>
                  </p:cNvPr>
                  <p:cNvCxnSpPr/>
                  <p:nvPr/>
                </p:nvCxnSpPr>
                <p:spPr>
                  <a:xfrm>
                    <a:off x="714165" y="100258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6688">
                    <a:extLst>
                      <a:ext uri="{FF2B5EF4-FFF2-40B4-BE49-F238E27FC236}">
                        <a16:creationId xmlns:a16="http://schemas.microsoft.com/office/drawing/2014/main" id="{48A6C524-01CD-43A7-BEDE-94F2D3FE54CD}"/>
                      </a:ext>
                    </a:extLst>
                  </p:cNvPr>
                  <p:cNvCxnSpPr/>
                  <p:nvPr/>
                </p:nvCxnSpPr>
                <p:spPr>
                  <a:xfrm>
                    <a:off x="714165" y="118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066" name="Group 6678">
                  <a:extLst>
                    <a:ext uri="{FF2B5EF4-FFF2-40B4-BE49-F238E27FC236}">
                      <a16:creationId xmlns:a16="http://schemas.microsoft.com/office/drawing/2014/main" id="{642F5AE2-ED8A-48FD-A7F5-7388FDDD218E}"/>
                    </a:ext>
                  </a:extLst>
                </p:cNvPr>
                <p:cNvGrpSpPr>
                  <a:grpSpLocks/>
                </p:cNvGrpSpPr>
                <p:nvPr/>
              </p:nvGrpSpPr>
              <p:grpSpPr bwMode="auto">
                <a:xfrm rot="5400000">
                  <a:off x="713372" y="1101388"/>
                  <a:ext cx="720000" cy="720000"/>
                  <a:chOff x="713372" y="462760"/>
                  <a:chExt cx="720000" cy="720000"/>
                </a:xfrm>
              </p:grpSpPr>
              <p:cxnSp>
                <p:nvCxnSpPr>
                  <p:cNvPr id="6680" name="Straight Connector 6679">
                    <a:extLst>
                      <a:ext uri="{FF2B5EF4-FFF2-40B4-BE49-F238E27FC236}">
                        <a16:creationId xmlns:a16="http://schemas.microsoft.com/office/drawing/2014/main" id="{9221D697-604B-4FFA-96B8-354DDD40FD9E}"/>
                      </a:ext>
                    </a:extLst>
                  </p:cNvPr>
                  <p:cNvCxnSpPr/>
                  <p:nvPr/>
                </p:nvCxnSpPr>
                <p:spPr>
                  <a:xfrm>
                    <a:off x="713371" y="44318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81" name="Straight Connector 6680">
                    <a:extLst>
                      <a:ext uri="{FF2B5EF4-FFF2-40B4-BE49-F238E27FC236}">
                        <a16:creationId xmlns:a16="http://schemas.microsoft.com/office/drawing/2014/main" id="{4C35D817-54B5-42EF-9219-FF4F6A3E4D1A}"/>
                      </a:ext>
                    </a:extLst>
                  </p:cNvPr>
                  <p:cNvCxnSpPr/>
                  <p:nvPr/>
                </p:nvCxnSpPr>
                <p:spPr>
                  <a:xfrm>
                    <a:off x="713371" y="62099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82" name="Straight Connector 6681">
                    <a:extLst>
                      <a:ext uri="{FF2B5EF4-FFF2-40B4-BE49-F238E27FC236}">
                        <a16:creationId xmlns:a16="http://schemas.microsoft.com/office/drawing/2014/main" id="{1BF831BA-3715-45B4-922E-2B1B6D5A5C9C}"/>
                      </a:ext>
                    </a:extLst>
                  </p:cNvPr>
                  <p:cNvCxnSpPr/>
                  <p:nvPr/>
                </p:nvCxnSpPr>
                <p:spPr>
                  <a:xfrm>
                    <a:off x="713371"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83" name="Straight Connector 6682">
                    <a:extLst>
                      <a:ext uri="{FF2B5EF4-FFF2-40B4-BE49-F238E27FC236}">
                        <a16:creationId xmlns:a16="http://schemas.microsoft.com/office/drawing/2014/main" id="{62EE33C1-D3F9-4ADC-9BC2-7F0EABE5A398}"/>
                      </a:ext>
                    </a:extLst>
                  </p:cNvPr>
                  <p:cNvCxnSpPr/>
                  <p:nvPr/>
                </p:nvCxnSpPr>
                <p:spPr>
                  <a:xfrm>
                    <a:off x="713371"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84" name="Straight Connector 6683">
                    <a:extLst>
                      <a:ext uri="{FF2B5EF4-FFF2-40B4-BE49-F238E27FC236}">
                        <a16:creationId xmlns:a16="http://schemas.microsoft.com/office/drawing/2014/main" id="{D27CAC4D-104A-4D06-87F0-119C2C53E1B4}"/>
                      </a:ext>
                    </a:extLst>
                  </p:cNvPr>
                  <p:cNvCxnSpPr/>
                  <p:nvPr/>
                </p:nvCxnSpPr>
                <p:spPr>
                  <a:xfrm>
                    <a:off x="713371"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39" name="Group 6651">
                <a:extLst>
                  <a:ext uri="{FF2B5EF4-FFF2-40B4-BE49-F238E27FC236}">
                    <a16:creationId xmlns:a16="http://schemas.microsoft.com/office/drawing/2014/main" id="{3D7B4BF0-ECA3-4A85-AC32-10EAB7D349AC}"/>
                  </a:ext>
                </a:extLst>
              </p:cNvPr>
              <p:cNvGrpSpPr>
                <a:grpSpLocks/>
              </p:cNvGrpSpPr>
              <p:nvPr/>
            </p:nvGrpSpPr>
            <p:grpSpPr bwMode="auto">
              <a:xfrm>
                <a:off x="10395713" y="259560"/>
                <a:ext cx="720000" cy="720000"/>
                <a:chOff x="713372" y="1101388"/>
                <a:chExt cx="720000" cy="720000"/>
              </a:xfrm>
            </p:grpSpPr>
            <p:grpSp>
              <p:nvGrpSpPr>
                <p:cNvPr id="17053" name="Group 6665">
                  <a:extLst>
                    <a:ext uri="{FF2B5EF4-FFF2-40B4-BE49-F238E27FC236}">
                      <a16:creationId xmlns:a16="http://schemas.microsoft.com/office/drawing/2014/main" id="{8080555B-3FD8-4F47-8652-490328583564}"/>
                    </a:ext>
                  </a:extLst>
                </p:cNvPr>
                <p:cNvGrpSpPr>
                  <a:grpSpLocks/>
                </p:cNvGrpSpPr>
                <p:nvPr/>
              </p:nvGrpSpPr>
              <p:grpSpPr bwMode="auto">
                <a:xfrm>
                  <a:off x="713372" y="1101388"/>
                  <a:ext cx="720000" cy="720000"/>
                  <a:chOff x="713372" y="462760"/>
                  <a:chExt cx="720000" cy="720000"/>
                </a:xfrm>
              </p:grpSpPr>
              <p:cxnSp>
                <p:nvCxnSpPr>
                  <p:cNvPr id="6673" name="Straight Connector 6672">
                    <a:extLst>
                      <a:ext uri="{FF2B5EF4-FFF2-40B4-BE49-F238E27FC236}">
                        <a16:creationId xmlns:a16="http://schemas.microsoft.com/office/drawing/2014/main" id="{E06556D8-0FB3-4A31-8B3A-A45402E99DEA}"/>
                      </a:ext>
                    </a:extLst>
                  </p:cNvPr>
                  <p:cNvCxnSpPr/>
                  <p:nvPr/>
                </p:nvCxnSpPr>
                <p:spPr>
                  <a:xfrm>
                    <a:off x="713901" y="462760"/>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74" name="Straight Connector 6673">
                    <a:extLst>
                      <a:ext uri="{FF2B5EF4-FFF2-40B4-BE49-F238E27FC236}">
                        <a16:creationId xmlns:a16="http://schemas.microsoft.com/office/drawing/2014/main" id="{6347C51F-621C-49C0-9114-CA0375FEA7C9}"/>
                      </a:ext>
                    </a:extLst>
                  </p:cNvPr>
                  <p:cNvCxnSpPr/>
                  <p:nvPr/>
                </p:nvCxnSpPr>
                <p:spPr>
                  <a:xfrm>
                    <a:off x="713901" y="642700"/>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75" name="Straight Connector 6674">
                    <a:extLst>
                      <a:ext uri="{FF2B5EF4-FFF2-40B4-BE49-F238E27FC236}">
                        <a16:creationId xmlns:a16="http://schemas.microsoft.com/office/drawing/2014/main" id="{A4E101E3-DD0D-4F5E-BF1F-D9D938F44AF8}"/>
                      </a:ext>
                    </a:extLst>
                  </p:cNvPr>
                  <p:cNvCxnSpPr/>
                  <p:nvPr/>
                </p:nvCxnSpPr>
                <p:spPr>
                  <a:xfrm>
                    <a:off x="713901" y="820523"/>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76" name="Straight Connector 6675">
                    <a:extLst>
                      <a:ext uri="{FF2B5EF4-FFF2-40B4-BE49-F238E27FC236}">
                        <a16:creationId xmlns:a16="http://schemas.microsoft.com/office/drawing/2014/main" id="{DD88BC0A-1B78-4739-BA22-3437FC57D474}"/>
                      </a:ext>
                    </a:extLst>
                  </p:cNvPr>
                  <p:cNvCxnSpPr/>
                  <p:nvPr/>
                </p:nvCxnSpPr>
                <p:spPr>
                  <a:xfrm>
                    <a:off x="713901" y="1002580"/>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6676">
                    <a:extLst>
                      <a:ext uri="{FF2B5EF4-FFF2-40B4-BE49-F238E27FC236}">
                        <a16:creationId xmlns:a16="http://schemas.microsoft.com/office/drawing/2014/main" id="{98777631-A69B-4222-B979-E311E1014F3B}"/>
                      </a:ext>
                    </a:extLst>
                  </p:cNvPr>
                  <p:cNvCxnSpPr/>
                  <p:nvPr/>
                </p:nvCxnSpPr>
                <p:spPr>
                  <a:xfrm>
                    <a:off x="713901" y="1182519"/>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054" name="Group 6666">
                  <a:extLst>
                    <a:ext uri="{FF2B5EF4-FFF2-40B4-BE49-F238E27FC236}">
                      <a16:creationId xmlns:a16="http://schemas.microsoft.com/office/drawing/2014/main" id="{2AFEAEBE-C797-450D-B5BA-F796FCA4C6DE}"/>
                    </a:ext>
                  </a:extLst>
                </p:cNvPr>
                <p:cNvGrpSpPr>
                  <a:grpSpLocks/>
                </p:cNvGrpSpPr>
                <p:nvPr/>
              </p:nvGrpSpPr>
              <p:grpSpPr bwMode="auto">
                <a:xfrm rot="5400000">
                  <a:off x="713372" y="1101388"/>
                  <a:ext cx="720000" cy="720000"/>
                  <a:chOff x="713372" y="462760"/>
                  <a:chExt cx="720000" cy="720000"/>
                </a:xfrm>
              </p:grpSpPr>
              <p:cxnSp>
                <p:nvCxnSpPr>
                  <p:cNvPr id="6668" name="Straight Connector 6667">
                    <a:extLst>
                      <a:ext uri="{FF2B5EF4-FFF2-40B4-BE49-F238E27FC236}">
                        <a16:creationId xmlns:a16="http://schemas.microsoft.com/office/drawing/2014/main" id="{23491255-2FAF-4A2A-BF6B-8E5ED6A276D6}"/>
                      </a:ext>
                    </a:extLst>
                  </p:cNvPr>
                  <p:cNvCxnSpPr/>
                  <p:nvPr/>
                </p:nvCxnSpPr>
                <p:spPr>
                  <a:xfrm>
                    <a:off x="713371"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69" name="Straight Connector 6668">
                    <a:extLst>
                      <a:ext uri="{FF2B5EF4-FFF2-40B4-BE49-F238E27FC236}">
                        <a16:creationId xmlns:a16="http://schemas.microsoft.com/office/drawing/2014/main" id="{08BF3FBE-3209-4161-B249-BDC1320103BB}"/>
                      </a:ext>
                    </a:extLst>
                  </p:cNvPr>
                  <p:cNvCxnSpPr/>
                  <p:nvPr/>
                </p:nvCxnSpPr>
                <p:spPr>
                  <a:xfrm>
                    <a:off x="713371" y="64031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70" name="Straight Connector 6669">
                    <a:extLst>
                      <a:ext uri="{FF2B5EF4-FFF2-40B4-BE49-F238E27FC236}">
                        <a16:creationId xmlns:a16="http://schemas.microsoft.com/office/drawing/2014/main" id="{3B2873B1-E179-46F2-B181-E1C7D52ACA34}"/>
                      </a:ext>
                    </a:extLst>
                  </p:cNvPr>
                  <p:cNvCxnSpPr/>
                  <p:nvPr/>
                </p:nvCxnSpPr>
                <p:spPr>
                  <a:xfrm>
                    <a:off x="713371" y="82236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71" name="Straight Connector 6670">
                    <a:extLst>
                      <a:ext uri="{FF2B5EF4-FFF2-40B4-BE49-F238E27FC236}">
                        <a16:creationId xmlns:a16="http://schemas.microsoft.com/office/drawing/2014/main" id="{C7935A3C-7A40-42E4-9DB5-9D72A0EA186E}"/>
                      </a:ext>
                    </a:extLst>
                  </p:cNvPr>
                  <p:cNvCxnSpPr/>
                  <p:nvPr/>
                </p:nvCxnSpPr>
                <p:spPr>
                  <a:xfrm>
                    <a:off x="713371"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72" name="Straight Connector 6671">
                    <a:extLst>
                      <a:ext uri="{FF2B5EF4-FFF2-40B4-BE49-F238E27FC236}">
                        <a16:creationId xmlns:a16="http://schemas.microsoft.com/office/drawing/2014/main" id="{D8FD0971-79D6-4DBC-8119-589C94AD111E}"/>
                      </a:ext>
                    </a:extLst>
                  </p:cNvPr>
                  <p:cNvCxnSpPr/>
                  <p:nvPr/>
                </p:nvCxnSpPr>
                <p:spPr>
                  <a:xfrm>
                    <a:off x="713371" y="118223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40" name="Group 6652">
                <a:extLst>
                  <a:ext uri="{FF2B5EF4-FFF2-40B4-BE49-F238E27FC236}">
                    <a16:creationId xmlns:a16="http://schemas.microsoft.com/office/drawing/2014/main" id="{BABE8C52-CA76-4C18-98AA-B4FFE4F67207}"/>
                  </a:ext>
                </a:extLst>
              </p:cNvPr>
              <p:cNvGrpSpPr>
                <a:grpSpLocks/>
              </p:cNvGrpSpPr>
              <p:nvPr/>
            </p:nvGrpSpPr>
            <p:grpSpPr bwMode="auto">
              <a:xfrm>
                <a:off x="11115713" y="259560"/>
                <a:ext cx="720000" cy="720000"/>
                <a:chOff x="713372" y="1101388"/>
                <a:chExt cx="720000" cy="720000"/>
              </a:xfrm>
            </p:grpSpPr>
            <p:grpSp>
              <p:nvGrpSpPr>
                <p:cNvPr id="17041" name="Group 6653">
                  <a:extLst>
                    <a:ext uri="{FF2B5EF4-FFF2-40B4-BE49-F238E27FC236}">
                      <a16:creationId xmlns:a16="http://schemas.microsoft.com/office/drawing/2014/main" id="{3C257A6C-C3F6-4FA5-8033-3B2C97FF2A24}"/>
                    </a:ext>
                  </a:extLst>
                </p:cNvPr>
                <p:cNvGrpSpPr>
                  <a:grpSpLocks/>
                </p:cNvGrpSpPr>
                <p:nvPr/>
              </p:nvGrpSpPr>
              <p:grpSpPr bwMode="auto">
                <a:xfrm>
                  <a:off x="713372" y="1101388"/>
                  <a:ext cx="720000" cy="720000"/>
                  <a:chOff x="713372" y="462760"/>
                  <a:chExt cx="720000" cy="720000"/>
                </a:xfrm>
              </p:grpSpPr>
              <p:cxnSp>
                <p:nvCxnSpPr>
                  <p:cNvPr id="6661" name="Straight Connector 6660">
                    <a:extLst>
                      <a:ext uri="{FF2B5EF4-FFF2-40B4-BE49-F238E27FC236}">
                        <a16:creationId xmlns:a16="http://schemas.microsoft.com/office/drawing/2014/main" id="{1E481ED4-0441-49CF-B53E-1F910433168F}"/>
                      </a:ext>
                    </a:extLst>
                  </p:cNvPr>
                  <p:cNvCxnSpPr/>
                  <p:nvPr/>
                </p:nvCxnSpPr>
                <p:spPr>
                  <a:xfrm>
                    <a:off x="713636" y="462760"/>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62" name="Straight Connector 6661">
                    <a:extLst>
                      <a:ext uri="{FF2B5EF4-FFF2-40B4-BE49-F238E27FC236}">
                        <a16:creationId xmlns:a16="http://schemas.microsoft.com/office/drawing/2014/main" id="{4D51FF2D-BD3D-41F0-933E-3727E0E2EC74}"/>
                      </a:ext>
                    </a:extLst>
                  </p:cNvPr>
                  <p:cNvCxnSpPr/>
                  <p:nvPr/>
                </p:nvCxnSpPr>
                <p:spPr>
                  <a:xfrm>
                    <a:off x="713636" y="64270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63" name="Straight Connector 6662">
                    <a:extLst>
                      <a:ext uri="{FF2B5EF4-FFF2-40B4-BE49-F238E27FC236}">
                        <a16:creationId xmlns:a16="http://schemas.microsoft.com/office/drawing/2014/main" id="{CFA8B853-7E5E-4389-B07C-9FC290FAAB2B}"/>
                      </a:ext>
                    </a:extLst>
                  </p:cNvPr>
                  <p:cNvCxnSpPr/>
                  <p:nvPr/>
                </p:nvCxnSpPr>
                <p:spPr>
                  <a:xfrm>
                    <a:off x="713636" y="8205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64" name="Straight Connector 6663">
                    <a:extLst>
                      <a:ext uri="{FF2B5EF4-FFF2-40B4-BE49-F238E27FC236}">
                        <a16:creationId xmlns:a16="http://schemas.microsoft.com/office/drawing/2014/main" id="{5360DE9D-3FF4-43BF-BC3D-B793A29ECD84}"/>
                      </a:ext>
                    </a:extLst>
                  </p:cNvPr>
                  <p:cNvCxnSpPr/>
                  <p:nvPr/>
                </p:nvCxnSpPr>
                <p:spPr>
                  <a:xfrm>
                    <a:off x="713636" y="100258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6664">
                    <a:extLst>
                      <a:ext uri="{FF2B5EF4-FFF2-40B4-BE49-F238E27FC236}">
                        <a16:creationId xmlns:a16="http://schemas.microsoft.com/office/drawing/2014/main" id="{0B05E46B-8BBB-4482-BC03-562A5A3F423B}"/>
                      </a:ext>
                    </a:extLst>
                  </p:cNvPr>
                  <p:cNvCxnSpPr/>
                  <p:nvPr/>
                </p:nvCxnSpPr>
                <p:spPr>
                  <a:xfrm>
                    <a:off x="713636" y="118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042" name="Group 6654">
                  <a:extLst>
                    <a:ext uri="{FF2B5EF4-FFF2-40B4-BE49-F238E27FC236}">
                      <a16:creationId xmlns:a16="http://schemas.microsoft.com/office/drawing/2014/main" id="{DD4744BD-87BA-4073-8C22-5EA7B69AC460}"/>
                    </a:ext>
                  </a:extLst>
                </p:cNvPr>
                <p:cNvGrpSpPr>
                  <a:grpSpLocks/>
                </p:cNvGrpSpPr>
                <p:nvPr/>
              </p:nvGrpSpPr>
              <p:grpSpPr bwMode="auto">
                <a:xfrm rot="5400000">
                  <a:off x="713372" y="1101388"/>
                  <a:ext cx="720000" cy="720000"/>
                  <a:chOff x="713372" y="462760"/>
                  <a:chExt cx="720000" cy="720000"/>
                </a:xfrm>
              </p:grpSpPr>
              <p:cxnSp>
                <p:nvCxnSpPr>
                  <p:cNvPr id="6656" name="Straight Connector 6655">
                    <a:extLst>
                      <a:ext uri="{FF2B5EF4-FFF2-40B4-BE49-F238E27FC236}">
                        <a16:creationId xmlns:a16="http://schemas.microsoft.com/office/drawing/2014/main" id="{A171C981-0D0D-4E0C-9E5A-2EE7CEE8D788}"/>
                      </a:ext>
                    </a:extLst>
                  </p:cNvPr>
                  <p:cNvCxnSpPr/>
                  <p:nvPr/>
                </p:nvCxnSpPr>
                <p:spPr>
                  <a:xfrm>
                    <a:off x="713371" y="44370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57" name="Straight Connector 6656">
                    <a:extLst>
                      <a:ext uri="{FF2B5EF4-FFF2-40B4-BE49-F238E27FC236}">
                        <a16:creationId xmlns:a16="http://schemas.microsoft.com/office/drawing/2014/main" id="{D7FD53C8-B980-4D40-95B4-F2412860BF94}"/>
                      </a:ext>
                    </a:extLst>
                  </p:cNvPr>
                  <p:cNvCxnSpPr/>
                  <p:nvPr/>
                </p:nvCxnSpPr>
                <p:spPr>
                  <a:xfrm>
                    <a:off x="713371" y="6215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58" name="Straight Connector 6657">
                    <a:extLst>
                      <a:ext uri="{FF2B5EF4-FFF2-40B4-BE49-F238E27FC236}">
                        <a16:creationId xmlns:a16="http://schemas.microsoft.com/office/drawing/2014/main" id="{53975406-B404-4779-80A8-99262315D40F}"/>
                      </a:ext>
                    </a:extLst>
                  </p:cNvPr>
                  <p:cNvCxnSpPr/>
                  <p:nvPr/>
                </p:nvCxnSpPr>
                <p:spPr>
                  <a:xfrm>
                    <a:off x="713371" y="80357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59" name="Straight Connector 6658">
                    <a:extLst>
                      <a:ext uri="{FF2B5EF4-FFF2-40B4-BE49-F238E27FC236}">
                        <a16:creationId xmlns:a16="http://schemas.microsoft.com/office/drawing/2014/main" id="{1E24F9DF-D327-4D57-9AA1-8F6895EF2943}"/>
                      </a:ext>
                    </a:extLst>
                  </p:cNvPr>
                  <p:cNvCxnSpPr/>
                  <p:nvPr/>
                </p:nvCxnSpPr>
                <p:spPr>
                  <a:xfrm>
                    <a:off x="713371"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60" name="Straight Connector 6659">
                    <a:extLst>
                      <a:ext uri="{FF2B5EF4-FFF2-40B4-BE49-F238E27FC236}">
                        <a16:creationId xmlns:a16="http://schemas.microsoft.com/office/drawing/2014/main" id="{EC0F3E1B-3C9A-416E-B7E6-79A91339B77C}"/>
                      </a:ext>
                    </a:extLst>
                  </p:cNvPr>
                  <p:cNvCxnSpPr/>
                  <p:nvPr/>
                </p:nvCxnSpPr>
                <p:spPr>
                  <a:xfrm>
                    <a:off x="713371"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grpSp>
          <p:nvGrpSpPr>
            <p:cNvPr id="15369" name="Group 6845">
              <a:extLst>
                <a:ext uri="{FF2B5EF4-FFF2-40B4-BE49-F238E27FC236}">
                  <a16:creationId xmlns:a16="http://schemas.microsoft.com/office/drawing/2014/main" id="{D42B3ABE-3036-49E2-A969-B9A278C7D4AB}"/>
                </a:ext>
              </a:extLst>
            </p:cNvPr>
            <p:cNvGrpSpPr>
              <a:grpSpLocks/>
            </p:cNvGrpSpPr>
            <p:nvPr/>
          </p:nvGrpSpPr>
          <p:grpSpPr bwMode="auto">
            <a:xfrm>
              <a:off x="315713" y="979560"/>
              <a:ext cx="11520000" cy="720000"/>
              <a:chOff x="315713" y="259560"/>
              <a:chExt cx="11520000" cy="720000"/>
            </a:xfrm>
          </p:grpSpPr>
          <p:grpSp>
            <p:nvGrpSpPr>
              <p:cNvPr id="16817" name="Group 6846">
                <a:extLst>
                  <a:ext uri="{FF2B5EF4-FFF2-40B4-BE49-F238E27FC236}">
                    <a16:creationId xmlns:a16="http://schemas.microsoft.com/office/drawing/2014/main" id="{B2FFB4A2-99FB-406D-B0A7-1DC0AF441068}"/>
                  </a:ext>
                </a:extLst>
              </p:cNvPr>
              <p:cNvGrpSpPr>
                <a:grpSpLocks/>
              </p:cNvGrpSpPr>
              <p:nvPr/>
            </p:nvGrpSpPr>
            <p:grpSpPr bwMode="auto">
              <a:xfrm>
                <a:off x="315713" y="259560"/>
                <a:ext cx="720000" cy="720000"/>
                <a:chOff x="713372" y="1101388"/>
                <a:chExt cx="720000" cy="720000"/>
              </a:xfrm>
            </p:grpSpPr>
            <p:grpSp>
              <p:nvGrpSpPr>
                <p:cNvPr id="17013" name="Group 7042">
                  <a:extLst>
                    <a:ext uri="{FF2B5EF4-FFF2-40B4-BE49-F238E27FC236}">
                      <a16:creationId xmlns:a16="http://schemas.microsoft.com/office/drawing/2014/main" id="{BF129333-7210-4ACD-8E35-A8AEC0B9E660}"/>
                    </a:ext>
                  </a:extLst>
                </p:cNvPr>
                <p:cNvGrpSpPr>
                  <a:grpSpLocks/>
                </p:cNvGrpSpPr>
                <p:nvPr/>
              </p:nvGrpSpPr>
              <p:grpSpPr bwMode="auto">
                <a:xfrm>
                  <a:off x="713372" y="1101388"/>
                  <a:ext cx="720000" cy="720000"/>
                  <a:chOff x="713372" y="462760"/>
                  <a:chExt cx="720000" cy="720000"/>
                </a:xfrm>
              </p:grpSpPr>
              <p:cxnSp>
                <p:nvCxnSpPr>
                  <p:cNvPr id="7050" name="Straight Connector 7049">
                    <a:extLst>
                      <a:ext uri="{FF2B5EF4-FFF2-40B4-BE49-F238E27FC236}">
                        <a16:creationId xmlns:a16="http://schemas.microsoft.com/office/drawing/2014/main" id="{D3BB9E1D-735D-4DC9-B9CD-710EC27D0B13}"/>
                      </a:ext>
                    </a:extLst>
                  </p:cNvPr>
                  <p:cNvCxnSpPr/>
                  <p:nvPr/>
                </p:nvCxnSpPr>
                <p:spPr>
                  <a:xfrm>
                    <a:off x="713372" y="462519"/>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51" name="Straight Connector 7050">
                    <a:extLst>
                      <a:ext uri="{FF2B5EF4-FFF2-40B4-BE49-F238E27FC236}">
                        <a16:creationId xmlns:a16="http://schemas.microsoft.com/office/drawing/2014/main" id="{876D4222-477D-454C-B23B-E0A9C4BC8F6E}"/>
                      </a:ext>
                    </a:extLst>
                  </p:cNvPr>
                  <p:cNvCxnSpPr/>
                  <p:nvPr/>
                </p:nvCxnSpPr>
                <p:spPr>
                  <a:xfrm>
                    <a:off x="713372" y="640341"/>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52" name="Straight Connector 7051">
                    <a:extLst>
                      <a:ext uri="{FF2B5EF4-FFF2-40B4-BE49-F238E27FC236}">
                        <a16:creationId xmlns:a16="http://schemas.microsoft.com/office/drawing/2014/main" id="{9CCD7BD3-CDA1-4287-A55D-E1B3148F24BF}"/>
                      </a:ext>
                    </a:extLst>
                  </p:cNvPr>
                  <p:cNvCxnSpPr/>
                  <p:nvPr/>
                </p:nvCxnSpPr>
                <p:spPr>
                  <a:xfrm>
                    <a:off x="713372" y="822398"/>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53" name="Straight Connector 7052">
                    <a:extLst>
                      <a:ext uri="{FF2B5EF4-FFF2-40B4-BE49-F238E27FC236}">
                        <a16:creationId xmlns:a16="http://schemas.microsoft.com/office/drawing/2014/main" id="{AF3BC2DE-1459-4ED1-B8BD-06CD885EAE68}"/>
                      </a:ext>
                    </a:extLst>
                  </p:cNvPr>
                  <p:cNvCxnSpPr/>
                  <p:nvPr/>
                </p:nvCxnSpPr>
                <p:spPr>
                  <a:xfrm>
                    <a:off x="713372" y="1002338"/>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54" name="Straight Connector 7053">
                    <a:extLst>
                      <a:ext uri="{FF2B5EF4-FFF2-40B4-BE49-F238E27FC236}">
                        <a16:creationId xmlns:a16="http://schemas.microsoft.com/office/drawing/2014/main" id="{E4F0798B-521B-49F8-9075-FC73731A68AD}"/>
                      </a:ext>
                    </a:extLst>
                  </p:cNvPr>
                  <p:cNvCxnSpPr/>
                  <p:nvPr/>
                </p:nvCxnSpPr>
                <p:spPr>
                  <a:xfrm>
                    <a:off x="713372" y="1182277"/>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014" name="Group 7043">
                  <a:extLst>
                    <a:ext uri="{FF2B5EF4-FFF2-40B4-BE49-F238E27FC236}">
                      <a16:creationId xmlns:a16="http://schemas.microsoft.com/office/drawing/2014/main" id="{2CFC6AB8-407C-4B01-A9FB-E1653658C9C2}"/>
                    </a:ext>
                  </a:extLst>
                </p:cNvPr>
                <p:cNvGrpSpPr>
                  <a:grpSpLocks/>
                </p:cNvGrpSpPr>
                <p:nvPr/>
              </p:nvGrpSpPr>
              <p:grpSpPr bwMode="auto">
                <a:xfrm rot="5400000">
                  <a:off x="713372" y="1101388"/>
                  <a:ext cx="720000" cy="720000"/>
                  <a:chOff x="713372" y="462760"/>
                  <a:chExt cx="720000" cy="720000"/>
                </a:xfrm>
              </p:grpSpPr>
              <p:cxnSp>
                <p:nvCxnSpPr>
                  <p:cNvPr id="7045" name="Straight Connector 7044">
                    <a:extLst>
                      <a:ext uri="{FF2B5EF4-FFF2-40B4-BE49-F238E27FC236}">
                        <a16:creationId xmlns:a16="http://schemas.microsoft.com/office/drawing/2014/main" id="{227F1836-1E5E-4AAC-A007-25F568E206A4}"/>
                      </a:ext>
                    </a:extLst>
                  </p:cNvPr>
                  <p:cNvCxnSpPr/>
                  <p:nvPr/>
                </p:nvCxnSpPr>
                <p:spPr>
                  <a:xfrm>
                    <a:off x="713130"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46" name="Straight Connector 7045">
                    <a:extLst>
                      <a:ext uri="{FF2B5EF4-FFF2-40B4-BE49-F238E27FC236}">
                        <a16:creationId xmlns:a16="http://schemas.microsoft.com/office/drawing/2014/main" id="{B40FBA97-29B8-46B6-812F-BDEB7F4A427A}"/>
                      </a:ext>
                    </a:extLst>
                  </p:cNvPr>
                  <p:cNvCxnSpPr/>
                  <p:nvPr/>
                </p:nvCxnSpPr>
                <p:spPr>
                  <a:xfrm>
                    <a:off x="713130"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47" name="Straight Connector 7046">
                    <a:extLst>
                      <a:ext uri="{FF2B5EF4-FFF2-40B4-BE49-F238E27FC236}">
                        <a16:creationId xmlns:a16="http://schemas.microsoft.com/office/drawing/2014/main" id="{3F21F468-24AE-4714-B6E5-99D0335A3BB4}"/>
                      </a:ext>
                    </a:extLst>
                  </p:cNvPr>
                  <p:cNvCxnSpPr/>
                  <p:nvPr/>
                </p:nvCxnSpPr>
                <p:spPr>
                  <a:xfrm>
                    <a:off x="713130" y="82289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48" name="Straight Connector 7047">
                    <a:extLst>
                      <a:ext uri="{FF2B5EF4-FFF2-40B4-BE49-F238E27FC236}">
                        <a16:creationId xmlns:a16="http://schemas.microsoft.com/office/drawing/2014/main" id="{63CAC63A-20CA-4784-9BF8-605458F681D8}"/>
                      </a:ext>
                    </a:extLst>
                  </p:cNvPr>
                  <p:cNvCxnSpPr/>
                  <p:nvPr/>
                </p:nvCxnSpPr>
                <p:spPr>
                  <a:xfrm>
                    <a:off x="713130"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49" name="Straight Connector 7048">
                    <a:extLst>
                      <a:ext uri="{FF2B5EF4-FFF2-40B4-BE49-F238E27FC236}">
                        <a16:creationId xmlns:a16="http://schemas.microsoft.com/office/drawing/2014/main" id="{C54162DB-A90F-4E48-ACE3-DFCB74FB518C}"/>
                      </a:ext>
                    </a:extLst>
                  </p:cNvPr>
                  <p:cNvCxnSpPr/>
                  <p:nvPr/>
                </p:nvCxnSpPr>
                <p:spPr>
                  <a:xfrm>
                    <a:off x="713130" y="118276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18" name="Group 6847">
                <a:extLst>
                  <a:ext uri="{FF2B5EF4-FFF2-40B4-BE49-F238E27FC236}">
                    <a16:creationId xmlns:a16="http://schemas.microsoft.com/office/drawing/2014/main" id="{064F82F7-F0FD-4AB5-8C41-35DEF8150A1C}"/>
                  </a:ext>
                </a:extLst>
              </p:cNvPr>
              <p:cNvGrpSpPr>
                <a:grpSpLocks/>
              </p:cNvGrpSpPr>
              <p:nvPr/>
            </p:nvGrpSpPr>
            <p:grpSpPr bwMode="auto">
              <a:xfrm>
                <a:off x="1035713" y="259560"/>
                <a:ext cx="720000" cy="720000"/>
                <a:chOff x="713372" y="1101388"/>
                <a:chExt cx="720000" cy="720000"/>
              </a:xfrm>
            </p:grpSpPr>
            <p:grpSp>
              <p:nvGrpSpPr>
                <p:cNvPr id="17001" name="Group 7030">
                  <a:extLst>
                    <a:ext uri="{FF2B5EF4-FFF2-40B4-BE49-F238E27FC236}">
                      <a16:creationId xmlns:a16="http://schemas.microsoft.com/office/drawing/2014/main" id="{9115E7A2-403C-431D-8BB9-B78D29FB3E47}"/>
                    </a:ext>
                  </a:extLst>
                </p:cNvPr>
                <p:cNvGrpSpPr>
                  <a:grpSpLocks/>
                </p:cNvGrpSpPr>
                <p:nvPr/>
              </p:nvGrpSpPr>
              <p:grpSpPr bwMode="auto">
                <a:xfrm>
                  <a:off x="713372" y="1101388"/>
                  <a:ext cx="720000" cy="720000"/>
                  <a:chOff x="713372" y="462760"/>
                  <a:chExt cx="720000" cy="720000"/>
                </a:xfrm>
              </p:grpSpPr>
              <p:cxnSp>
                <p:nvCxnSpPr>
                  <p:cNvPr id="7038" name="Straight Connector 7037">
                    <a:extLst>
                      <a:ext uri="{FF2B5EF4-FFF2-40B4-BE49-F238E27FC236}">
                        <a16:creationId xmlns:a16="http://schemas.microsoft.com/office/drawing/2014/main" id="{7F1AEBE9-C481-490F-A29D-FC8BD804D450}"/>
                      </a:ext>
                    </a:extLst>
                  </p:cNvPr>
                  <p:cNvCxnSpPr/>
                  <p:nvPr/>
                </p:nvCxnSpPr>
                <p:spPr>
                  <a:xfrm>
                    <a:off x="713108" y="46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39" name="Straight Connector 7038">
                    <a:extLst>
                      <a:ext uri="{FF2B5EF4-FFF2-40B4-BE49-F238E27FC236}">
                        <a16:creationId xmlns:a16="http://schemas.microsoft.com/office/drawing/2014/main" id="{AECD9578-6610-4930-A7AF-BCEBF19D6AF6}"/>
                      </a:ext>
                    </a:extLst>
                  </p:cNvPr>
                  <p:cNvCxnSpPr/>
                  <p:nvPr/>
                </p:nvCxnSpPr>
                <p:spPr>
                  <a:xfrm>
                    <a:off x="713108" y="640341"/>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40" name="Straight Connector 7039">
                    <a:extLst>
                      <a:ext uri="{FF2B5EF4-FFF2-40B4-BE49-F238E27FC236}">
                        <a16:creationId xmlns:a16="http://schemas.microsoft.com/office/drawing/2014/main" id="{224C8F90-C2C2-437F-9AD1-C1116D8BBC85}"/>
                      </a:ext>
                    </a:extLst>
                  </p:cNvPr>
                  <p:cNvCxnSpPr/>
                  <p:nvPr/>
                </p:nvCxnSpPr>
                <p:spPr>
                  <a:xfrm>
                    <a:off x="713108" y="8223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41" name="Straight Connector 7040">
                    <a:extLst>
                      <a:ext uri="{FF2B5EF4-FFF2-40B4-BE49-F238E27FC236}">
                        <a16:creationId xmlns:a16="http://schemas.microsoft.com/office/drawing/2014/main" id="{F500E4D6-0B53-474B-88F7-DEE54E1F0051}"/>
                      </a:ext>
                    </a:extLst>
                  </p:cNvPr>
                  <p:cNvCxnSpPr/>
                  <p:nvPr/>
                </p:nvCxnSpPr>
                <p:spPr>
                  <a:xfrm>
                    <a:off x="713108" y="100233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42" name="Straight Connector 7041">
                    <a:extLst>
                      <a:ext uri="{FF2B5EF4-FFF2-40B4-BE49-F238E27FC236}">
                        <a16:creationId xmlns:a16="http://schemas.microsoft.com/office/drawing/2014/main" id="{D16FA603-7252-4EDB-8873-4C8761D65A47}"/>
                      </a:ext>
                    </a:extLst>
                  </p:cNvPr>
                  <p:cNvCxnSpPr/>
                  <p:nvPr/>
                </p:nvCxnSpPr>
                <p:spPr>
                  <a:xfrm>
                    <a:off x="713108" y="11822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002" name="Group 7031">
                  <a:extLst>
                    <a:ext uri="{FF2B5EF4-FFF2-40B4-BE49-F238E27FC236}">
                      <a16:creationId xmlns:a16="http://schemas.microsoft.com/office/drawing/2014/main" id="{D309EEA3-0C20-4259-BAFB-85B7995F62F7}"/>
                    </a:ext>
                  </a:extLst>
                </p:cNvPr>
                <p:cNvGrpSpPr>
                  <a:grpSpLocks/>
                </p:cNvGrpSpPr>
                <p:nvPr/>
              </p:nvGrpSpPr>
              <p:grpSpPr bwMode="auto">
                <a:xfrm rot="5400000">
                  <a:off x="713372" y="1101388"/>
                  <a:ext cx="720000" cy="720000"/>
                  <a:chOff x="713372" y="462760"/>
                  <a:chExt cx="720000" cy="720000"/>
                </a:xfrm>
              </p:grpSpPr>
              <p:cxnSp>
                <p:nvCxnSpPr>
                  <p:cNvPr id="7033" name="Straight Connector 7032">
                    <a:extLst>
                      <a:ext uri="{FF2B5EF4-FFF2-40B4-BE49-F238E27FC236}">
                        <a16:creationId xmlns:a16="http://schemas.microsoft.com/office/drawing/2014/main" id="{D28515AB-3CE9-4978-99EE-9AAC3298C64A}"/>
                      </a:ext>
                    </a:extLst>
                  </p:cNvPr>
                  <p:cNvCxnSpPr/>
                  <p:nvPr/>
                </p:nvCxnSpPr>
                <p:spPr>
                  <a:xfrm>
                    <a:off x="713130" y="44635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34" name="Straight Connector 7033">
                    <a:extLst>
                      <a:ext uri="{FF2B5EF4-FFF2-40B4-BE49-F238E27FC236}">
                        <a16:creationId xmlns:a16="http://schemas.microsoft.com/office/drawing/2014/main" id="{EC3F6A70-F5F4-4CC0-8468-872C4489BEA6}"/>
                      </a:ext>
                    </a:extLst>
                  </p:cNvPr>
                  <p:cNvCxnSpPr/>
                  <p:nvPr/>
                </p:nvCxnSpPr>
                <p:spPr>
                  <a:xfrm>
                    <a:off x="713130" y="62417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35" name="Straight Connector 7034">
                    <a:extLst>
                      <a:ext uri="{FF2B5EF4-FFF2-40B4-BE49-F238E27FC236}">
                        <a16:creationId xmlns:a16="http://schemas.microsoft.com/office/drawing/2014/main" id="{C7C2FDF3-BA6D-4D02-BF1A-279D93A13FBB}"/>
                      </a:ext>
                    </a:extLst>
                  </p:cNvPr>
                  <p:cNvCxnSpPr/>
                  <p:nvPr/>
                </p:nvCxnSpPr>
                <p:spPr>
                  <a:xfrm>
                    <a:off x="713130"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36" name="Straight Connector 7035">
                    <a:extLst>
                      <a:ext uri="{FF2B5EF4-FFF2-40B4-BE49-F238E27FC236}">
                        <a16:creationId xmlns:a16="http://schemas.microsoft.com/office/drawing/2014/main" id="{8AAC69BD-9DBB-49FC-88E0-ADCCC1241A1D}"/>
                      </a:ext>
                    </a:extLst>
                  </p:cNvPr>
                  <p:cNvCxnSpPr/>
                  <p:nvPr/>
                </p:nvCxnSpPr>
                <p:spPr>
                  <a:xfrm>
                    <a:off x="713130" y="98403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37" name="Straight Connector 7036">
                    <a:extLst>
                      <a:ext uri="{FF2B5EF4-FFF2-40B4-BE49-F238E27FC236}">
                        <a16:creationId xmlns:a16="http://schemas.microsoft.com/office/drawing/2014/main" id="{256C3A47-7008-4EEE-9995-49649E94FB33}"/>
                      </a:ext>
                    </a:extLst>
                  </p:cNvPr>
                  <p:cNvCxnSpPr/>
                  <p:nvPr/>
                </p:nvCxnSpPr>
                <p:spPr>
                  <a:xfrm>
                    <a:off x="713130" y="116185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19" name="Group 6848">
                <a:extLst>
                  <a:ext uri="{FF2B5EF4-FFF2-40B4-BE49-F238E27FC236}">
                    <a16:creationId xmlns:a16="http://schemas.microsoft.com/office/drawing/2014/main" id="{2B8260FA-A8FF-4B2D-8D75-D26854EF4BB5}"/>
                  </a:ext>
                </a:extLst>
              </p:cNvPr>
              <p:cNvGrpSpPr>
                <a:grpSpLocks/>
              </p:cNvGrpSpPr>
              <p:nvPr/>
            </p:nvGrpSpPr>
            <p:grpSpPr bwMode="auto">
              <a:xfrm>
                <a:off x="1755713" y="259560"/>
                <a:ext cx="720000" cy="720000"/>
                <a:chOff x="713372" y="1101388"/>
                <a:chExt cx="720000" cy="720000"/>
              </a:xfrm>
            </p:grpSpPr>
            <p:grpSp>
              <p:nvGrpSpPr>
                <p:cNvPr id="16989" name="Group 7018">
                  <a:extLst>
                    <a:ext uri="{FF2B5EF4-FFF2-40B4-BE49-F238E27FC236}">
                      <a16:creationId xmlns:a16="http://schemas.microsoft.com/office/drawing/2014/main" id="{02F99D3E-5D81-4D5E-A070-D1226FEEC127}"/>
                    </a:ext>
                  </a:extLst>
                </p:cNvPr>
                <p:cNvGrpSpPr>
                  <a:grpSpLocks/>
                </p:cNvGrpSpPr>
                <p:nvPr/>
              </p:nvGrpSpPr>
              <p:grpSpPr bwMode="auto">
                <a:xfrm>
                  <a:off x="713372" y="1101388"/>
                  <a:ext cx="720000" cy="720000"/>
                  <a:chOff x="713372" y="462760"/>
                  <a:chExt cx="720000" cy="720000"/>
                </a:xfrm>
              </p:grpSpPr>
              <p:cxnSp>
                <p:nvCxnSpPr>
                  <p:cNvPr id="7026" name="Straight Connector 7025">
                    <a:extLst>
                      <a:ext uri="{FF2B5EF4-FFF2-40B4-BE49-F238E27FC236}">
                        <a16:creationId xmlns:a16="http://schemas.microsoft.com/office/drawing/2014/main" id="{A6EA0B40-1F4F-4794-B3B2-C539C5719EF5}"/>
                      </a:ext>
                    </a:extLst>
                  </p:cNvPr>
                  <p:cNvCxnSpPr/>
                  <p:nvPr/>
                </p:nvCxnSpPr>
                <p:spPr>
                  <a:xfrm>
                    <a:off x="712843" y="46251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27" name="Straight Connector 7026">
                    <a:extLst>
                      <a:ext uri="{FF2B5EF4-FFF2-40B4-BE49-F238E27FC236}">
                        <a16:creationId xmlns:a16="http://schemas.microsoft.com/office/drawing/2014/main" id="{73B28ADE-F782-43E4-A4AA-BCDB97D010A9}"/>
                      </a:ext>
                    </a:extLst>
                  </p:cNvPr>
                  <p:cNvCxnSpPr/>
                  <p:nvPr/>
                </p:nvCxnSpPr>
                <p:spPr>
                  <a:xfrm>
                    <a:off x="712843" y="640341"/>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28" name="Straight Connector 7027">
                    <a:extLst>
                      <a:ext uri="{FF2B5EF4-FFF2-40B4-BE49-F238E27FC236}">
                        <a16:creationId xmlns:a16="http://schemas.microsoft.com/office/drawing/2014/main" id="{876C8082-2564-48B6-B3EA-ED5124D874C7}"/>
                      </a:ext>
                    </a:extLst>
                  </p:cNvPr>
                  <p:cNvCxnSpPr/>
                  <p:nvPr/>
                </p:nvCxnSpPr>
                <p:spPr>
                  <a:xfrm>
                    <a:off x="712843" y="82239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29" name="Straight Connector 7028">
                    <a:extLst>
                      <a:ext uri="{FF2B5EF4-FFF2-40B4-BE49-F238E27FC236}">
                        <a16:creationId xmlns:a16="http://schemas.microsoft.com/office/drawing/2014/main" id="{47A6F66F-7EA2-4C8D-87B7-2E586463DD19}"/>
                      </a:ext>
                    </a:extLst>
                  </p:cNvPr>
                  <p:cNvCxnSpPr/>
                  <p:nvPr/>
                </p:nvCxnSpPr>
                <p:spPr>
                  <a:xfrm>
                    <a:off x="712843" y="100233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30" name="Straight Connector 7029">
                    <a:extLst>
                      <a:ext uri="{FF2B5EF4-FFF2-40B4-BE49-F238E27FC236}">
                        <a16:creationId xmlns:a16="http://schemas.microsoft.com/office/drawing/2014/main" id="{5D39B228-C4E8-4D02-B801-AE5E17A4239B}"/>
                      </a:ext>
                    </a:extLst>
                  </p:cNvPr>
                  <p:cNvCxnSpPr/>
                  <p:nvPr/>
                </p:nvCxnSpPr>
                <p:spPr>
                  <a:xfrm>
                    <a:off x="712843" y="118227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990" name="Group 7019">
                  <a:extLst>
                    <a:ext uri="{FF2B5EF4-FFF2-40B4-BE49-F238E27FC236}">
                      <a16:creationId xmlns:a16="http://schemas.microsoft.com/office/drawing/2014/main" id="{85388FDD-9D52-4BA3-886E-B89C17E2D356}"/>
                    </a:ext>
                  </a:extLst>
                </p:cNvPr>
                <p:cNvGrpSpPr>
                  <a:grpSpLocks/>
                </p:cNvGrpSpPr>
                <p:nvPr/>
              </p:nvGrpSpPr>
              <p:grpSpPr bwMode="auto">
                <a:xfrm rot="5400000">
                  <a:off x="713372" y="1101388"/>
                  <a:ext cx="720000" cy="720000"/>
                  <a:chOff x="713372" y="462760"/>
                  <a:chExt cx="720000" cy="720000"/>
                </a:xfrm>
              </p:grpSpPr>
              <p:cxnSp>
                <p:nvCxnSpPr>
                  <p:cNvPr id="7021" name="Straight Connector 7020">
                    <a:extLst>
                      <a:ext uri="{FF2B5EF4-FFF2-40B4-BE49-F238E27FC236}">
                        <a16:creationId xmlns:a16="http://schemas.microsoft.com/office/drawing/2014/main" id="{BD410EF9-5FCD-4C31-AC0B-3FD6FEA224FB}"/>
                      </a:ext>
                    </a:extLst>
                  </p:cNvPr>
                  <p:cNvCxnSpPr/>
                  <p:nvPr/>
                </p:nvCxnSpPr>
                <p:spPr>
                  <a:xfrm>
                    <a:off x="713130"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22" name="Straight Connector 7021">
                    <a:extLst>
                      <a:ext uri="{FF2B5EF4-FFF2-40B4-BE49-F238E27FC236}">
                        <a16:creationId xmlns:a16="http://schemas.microsoft.com/office/drawing/2014/main" id="{E79FF484-BB2B-4F8C-A943-E56F39768699}"/>
                      </a:ext>
                    </a:extLst>
                  </p:cNvPr>
                  <p:cNvCxnSpPr/>
                  <p:nvPr/>
                </p:nvCxnSpPr>
                <p:spPr>
                  <a:xfrm>
                    <a:off x="713130" y="64348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23" name="Straight Connector 7022">
                    <a:extLst>
                      <a:ext uri="{FF2B5EF4-FFF2-40B4-BE49-F238E27FC236}">
                        <a16:creationId xmlns:a16="http://schemas.microsoft.com/office/drawing/2014/main" id="{402CBD52-2A5F-47ED-96DE-BC9E0C85E495}"/>
                      </a:ext>
                    </a:extLst>
                  </p:cNvPr>
                  <p:cNvCxnSpPr/>
                  <p:nvPr/>
                </p:nvCxnSpPr>
                <p:spPr>
                  <a:xfrm>
                    <a:off x="713130"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24" name="Straight Connector 7023">
                    <a:extLst>
                      <a:ext uri="{FF2B5EF4-FFF2-40B4-BE49-F238E27FC236}">
                        <a16:creationId xmlns:a16="http://schemas.microsoft.com/office/drawing/2014/main" id="{F5E7B3DA-C9EC-481D-80FC-4FA8FD58ECAA}"/>
                      </a:ext>
                    </a:extLst>
                  </p:cNvPr>
                  <p:cNvCxnSpPr/>
                  <p:nvPr/>
                </p:nvCxnSpPr>
                <p:spPr>
                  <a:xfrm>
                    <a:off x="713130" y="100335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25" name="Straight Connector 7024">
                    <a:extLst>
                      <a:ext uri="{FF2B5EF4-FFF2-40B4-BE49-F238E27FC236}">
                        <a16:creationId xmlns:a16="http://schemas.microsoft.com/office/drawing/2014/main" id="{F7220749-B79C-4E94-8E9B-6AB64B8CCDA5}"/>
                      </a:ext>
                    </a:extLst>
                  </p:cNvPr>
                  <p:cNvCxnSpPr/>
                  <p:nvPr/>
                </p:nvCxnSpPr>
                <p:spPr>
                  <a:xfrm>
                    <a:off x="713130"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20" name="Group 6849">
                <a:extLst>
                  <a:ext uri="{FF2B5EF4-FFF2-40B4-BE49-F238E27FC236}">
                    <a16:creationId xmlns:a16="http://schemas.microsoft.com/office/drawing/2014/main" id="{68F31C6D-1444-4472-81B6-84F82F75D754}"/>
                  </a:ext>
                </a:extLst>
              </p:cNvPr>
              <p:cNvGrpSpPr>
                <a:grpSpLocks/>
              </p:cNvGrpSpPr>
              <p:nvPr/>
            </p:nvGrpSpPr>
            <p:grpSpPr bwMode="auto">
              <a:xfrm>
                <a:off x="2475713" y="259560"/>
                <a:ext cx="720000" cy="720000"/>
                <a:chOff x="713372" y="1101388"/>
                <a:chExt cx="720000" cy="720000"/>
              </a:xfrm>
            </p:grpSpPr>
            <p:grpSp>
              <p:nvGrpSpPr>
                <p:cNvPr id="16977" name="Group 7006">
                  <a:extLst>
                    <a:ext uri="{FF2B5EF4-FFF2-40B4-BE49-F238E27FC236}">
                      <a16:creationId xmlns:a16="http://schemas.microsoft.com/office/drawing/2014/main" id="{0E4890DE-AF12-40BF-B293-25F2FC39B53A}"/>
                    </a:ext>
                  </a:extLst>
                </p:cNvPr>
                <p:cNvGrpSpPr>
                  <a:grpSpLocks/>
                </p:cNvGrpSpPr>
                <p:nvPr/>
              </p:nvGrpSpPr>
              <p:grpSpPr bwMode="auto">
                <a:xfrm>
                  <a:off x="713372" y="1101388"/>
                  <a:ext cx="720000" cy="720000"/>
                  <a:chOff x="713372" y="462760"/>
                  <a:chExt cx="720000" cy="720000"/>
                </a:xfrm>
              </p:grpSpPr>
              <p:cxnSp>
                <p:nvCxnSpPr>
                  <p:cNvPr id="7014" name="Straight Connector 7013">
                    <a:extLst>
                      <a:ext uri="{FF2B5EF4-FFF2-40B4-BE49-F238E27FC236}">
                        <a16:creationId xmlns:a16="http://schemas.microsoft.com/office/drawing/2014/main" id="{0C715BC2-F0E2-4E64-BF52-DEA8B33C3C7D}"/>
                      </a:ext>
                    </a:extLst>
                  </p:cNvPr>
                  <p:cNvCxnSpPr/>
                  <p:nvPr/>
                </p:nvCxnSpPr>
                <p:spPr>
                  <a:xfrm>
                    <a:off x="712579" y="462519"/>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15" name="Straight Connector 7014">
                    <a:extLst>
                      <a:ext uri="{FF2B5EF4-FFF2-40B4-BE49-F238E27FC236}">
                        <a16:creationId xmlns:a16="http://schemas.microsoft.com/office/drawing/2014/main" id="{1F0B5DBA-5EA0-4B0C-9B17-5F214F12A037}"/>
                      </a:ext>
                    </a:extLst>
                  </p:cNvPr>
                  <p:cNvCxnSpPr/>
                  <p:nvPr/>
                </p:nvCxnSpPr>
                <p:spPr>
                  <a:xfrm>
                    <a:off x="712579" y="640341"/>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16" name="Straight Connector 7015">
                    <a:extLst>
                      <a:ext uri="{FF2B5EF4-FFF2-40B4-BE49-F238E27FC236}">
                        <a16:creationId xmlns:a16="http://schemas.microsoft.com/office/drawing/2014/main" id="{CDFECFCB-218C-4C6F-8C28-447B31A1D5AB}"/>
                      </a:ext>
                    </a:extLst>
                  </p:cNvPr>
                  <p:cNvCxnSpPr/>
                  <p:nvPr/>
                </p:nvCxnSpPr>
                <p:spPr>
                  <a:xfrm>
                    <a:off x="712579" y="822398"/>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17" name="Straight Connector 7016">
                    <a:extLst>
                      <a:ext uri="{FF2B5EF4-FFF2-40B4-BE49-F238E27FC236}">
                        <a16:creationId xmlns:a16="http://schemas.microsoft.com/office/drawing/2014/main" id="{0950B34C-734F-4565-BD69-11A48C305F3F}"/>
                      </a:ext>
                    </a:extLst>
                  </p:cNvPr>
                  <p:cNvCxnSpPr/>
                  <p:nvPr/>
                </p:nvCxnSpPr>
                <p:spPr>
                  <a:xfrm>
                    <a:off x="712579" y="1002338"/>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18" name="Straight Connector 7017">
                    <a:extLst>
                      <a:ext uri="{FF2B5EF4-FFF2-40B4-BE49-F238E27FC236}">
                        <a16:creationId xmlns:a16="http://schemas.microsoft.com/office/drawing/2014/main" id="{9A7F5917-602A-4ADB-A4B9-571033425C79}"/>
                      </a:ext>
                    </a:extLst>
                  </p:cNvPr>
                  <p:cNvCxnSpPr/>
                  <p:nvPr/>
                </p:nvCxnSpPr>
                <p:spPr>
                  <a:xfrm>
                    <a:off x="712579" y="1182277"/>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978" name="Group 7007">
                  <a:extLst>
                    <a:ext uri="{FF2B5EF4-FFF2-40B4-BE49-F238E27FC236}">
                      <a16:creationId xmlns:a16="http://schemas.microsoft.com/office/drawing/2014/main" id="{6A5A9B3E-0ED2-4285-AE02-A73628CED035}"/>
                    </a:ext>
                  </a:extLst>
                </p:cNvPr>
                <p:cNvGrpSpPr>
                  <a:grpSpLocks/>
                </p:cNvGrpSpPr>
                <p:nvPr/>
              </p:nvGrpSpPr>
              <p:grpSpPr bwMode="auto">
                <a:xfrm rot="5400000">
                  <a:off x="713372" y="1101388"/>
                  <a:ext cx="720000" cy="720000"/>
                  <a:chOff x="713372" y="462760"/>
                  <a:chExt cx="720000" cy="720000"/>
                </a:xfrm>
              </p:grpSpPr>
              <p:cxnSp>
                <p:nvCxnSpPr>
                  <p:cNvPr id="7009" name="Straight Connector 7008">
                    <a:extLst>
                      <a:ext uri="{FF2B5EF4-FFF2-40B4-BE49-F238E27FC236}">
                        <a16:creationId xmlns:a16="http://schemas.microsoft.com/office/drawing/2014/main" id="{9AB8B7D9-C9AC-4706-9D7B-C772A27B5B35}"/>
                      </a:ext>
                    </a:extLst>
                  </p:cNvPr>
                  <p:cNvCxnSpPr/>
                  <p:nvPr/>
                </p:nvCxnSpPr>
                <p:spPr>
                  <a:xfrm>
                    <a:off x="713130" y="41724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10" name="Straight Connector 7009">
                    <a:extLst>
                      <a:ext uri="{FF2B5EF4-FFF2-40B4-BE49-F238E27FC236}">
                        <a16:creationId xmlns:a16="http://schemas.microsoft.com/office/drawing/2014/main" id="{D77C1B52-4BF4-4522-A57B-873E2B39F575}"/>
                      </a:ext>
                    </a:extLst>
                  </p:cNvPr>
                  <p:cNvCxnSpPr/>
                  <p:nvPr/>
                </p:nvCxnSpPr>
                <p:spPr>
                  <a:xfrm>
                    <a:off x="713130" y="6077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11" name="Straight Connector 7010">
                    <a:extLst>
                      <a:ext uri="{FF2B5EF4-FFF2-40B4-BE49-F238E27FC236}">
                        <a16:creationId xmlns:a16="http://schemas.microsoft.com/office/drawing/2014/main" id="{C38843E5-0DA6-4B30-AC8D-E75D3B96C489}"/>
                      </a:ext>
                    </a:extLst>
                  </p:cNvPr>
                  <p:cNvCxnSpPr/>
                  <p:nvPr/>
                </p:nvCxnSpPr>
                <p:spPr>
                  <a:xfrm>
                    <a:off x="713130"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12" name="Straight Connector 7011">
                    <a:extLst>
                      <a:ext uri="{FF2B5EF4-FFF2-40B4-BE49-F238E27FC236}">
                        <a16:creationId xmlns:a16="http://schemas.microsoft.com/office/drawing/2014/main" id="{C385B335-7F87-4E4D-A20D-8E16F414A736}"/>
                      </a:ext>
                    </a:extLst>
                  </p:cNvPr>
                  <p:cNvCxnSpPr/>
                  <p:nvPr/>
                </p:nvCxnSpPr>
                <p:spPr>
                  <a:xfrm>
                    <a:off x="713130" y="96763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13" name="Straight Connector 7012">
                    <a:extLst>
                      <a:ext uri="{FF2B5EF4-FFF2-40B4-BE49-F238E27FC236}">
                        <a16:creationId xmlns:a16="http://schemas.microsoft.com/office/drawing/2014/main" id="{A229EBC6-0F3D-410A-A4B7-4BD8C90D9CC0}"/>
                      </a:ext>
                    </a:extLst>
                  </p:cNvPr>
                  <p:cNvCxnSpPr/>
                  <p:nvPr/>
                </p:nvCxnSpPr>
                <p:spPr>
                  <a:xfrm>
                    <a:off x="713130"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21" name="Group 6850">
                <a:extLst>
                  <a:ext uri="{FF2B5EF4-FFF2-40B4-BE49-F238E27FC236}">
                    <a16:creationId xmlns:a16="http://schemas.microsoft.com/office/drawing/2014/main" id="{36F4D563-F76A-4618-AB6E-7DB09A80DD68}"/>
                  </a:ext>
                </a:extLst>
              </p:cNvPr>
              <p:cNvGrpSpPr>
                <a:grpSpLocks/>
              </p:cNvGrpSpPr>
              <p:nvPr/>
            </p:nvGrpSpPr>
            <p:grpSpPr bwMode="auto">
              <a:xfrm>
                <a:off x="3195713" y="259560"/>
                <a:ext cx="720000" cy="720000"/>
                <a:chOff x="713372" y="1101388"/>
                <a:chExt cx="720000" cy="720000"/>
              </a:xfrm>
            </p:grpSpPr>
            <p:grpSp>
              <p:nvGrpSpPr>
                <p:cNvPr id="16965" name="Group 6994">
                  <a:extLst>
                    <a:ext uri="{FF2B5EF4-FFF2-40B4-BE49-F238E27FC236}">
                      <a16:creationId xmlns:a16="http://schemas.microsoft.com/office/drawing/2014/main" id="{06A57A3E-66D3-4FF8-9798-C4655A80085D}"/>
                    </a:ext>
                  </a:extLst>
                </p:cNvPr>
                <p:cNvGrpSpPr>
                  <a:grpSpLocks/>
                </p:cNvGrpSpPr>
                <p:nvPr/>
              </p:nvGrpSpPr>
              <p:grpSpPr bwMode="auto">
                <a:xfrm>
                  <a:off x="713372" y="1101388"/>
                  <a:ext cx="720000" cy="720000"/>
                  <a:chOff x="713372" y="462760"/>
                  <a:chExt cx="720000" cy="720000"/>
                </a:xfrm>
              </p:grpSpPr>
              <p:cxnSp>
                <p:nvCxnSpPr>
                  <p:cNvPr id="7002" name="Straight Connector 7001">
                    <a:extLst>
                      <a:ext uri="{FF2B5EF4-FFF2-40B4-BE49-F238E27FC236}">
                        <a16:creationId xmlns:a16="http://schemas.microsoft.com/office/drawing/2014/main" id="{22507C23-43AF-4242-903E-07E9D0A0D1B3}"/>
                      </a:ext>
                    </a:extLst>
                  </p:cNvPr>
                  <p:cNvCxnSpPr/>
                  <p:nvPr/>
                </p:nvCxnSpPr>
                <p:spPr>
                  <a:xfrm>
                    <a:off x="716547" y="46251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03" name="Straight Connector 7002">
                    <a:extLst>
                      <a:ext uri="{FF2B5EF4-FFF2-40B4-BE49-F238E27FC236}">
                        <a16:creationId xmlns:a16="http://schemas.microsoft.com/office/drawing/2014/main" id="{55151E4F-CF68-4B8C-AED1-90C4F4FD292C}"/>
                      </a:ext>
                    </a:extLst>
                  </p:cNvPr>
                  <p:cNvCxnSpPr/>
                  <p:nvPr/>
                </p:nvCxnSpPr>
                <p:spPr>
                  <a:xfrm>
                    <a:off x="716547" y="640341"/>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04" name="Straight Connector 7003">
                    <a:extLst>
                      <a:ext uri="{FF2B5EF4-FFF2-40B4-BE49-F238E27FC236}">
                        <a16:creationId xmlns:a16="http://schemas.microsoft.com/office/drawing/2014/main" id="{8A9D2CBB-C99C-4EC9-9F1E-387D9E33EDE7}"/>
                      </a:ext>
                    </a:extLst>
                  </p:cNvPr>
                  <p:cNvCxnSpPr/>
                  <p:nvPr/>
                </p:nvCxnSpPr>
                <p:spPr>
                  <a:xfrm>
                    <a:off x="716547" y="82239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05" name="Straight Connector 7004">
                    <a:extLst>
                      <a:ext uri="{FF2B5EF4-FFF2-40B4-BE49-F238E27FC236}">
                        <a16:creationId xmlns:a16="http://schemas.microsoft.com/office/drawing/2014/main" id="{E5B2E78D-A7CD-42C2-9504-2C0E6E054D73}"/>
                      </a:ext>
                    </a:extLst>
                  </p:cNvPr>
                  <p:cNvCxnSpPr/>
                  <p:nvPr/>
                </p:nvCxnSpPr>
                <p:spPr>
                  <a:xfrm>
                    <a:off x="716547" y="100233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06" name="Straight Connector 7005">
                    <a:extLst>
                      <a:ext uri="{FF2B5EF4-FFF2-40B4-BE49-F238E27FC236}">
                        <a16:creationId xmlns:a16="http://schemas.microsoft.com/office/drawing/2014/main" id="{ADF20820-CB32-454F-9D6D-FB3079BA9848}"/>
                      </a:ext>
                    </a:extLst>
                  </p:cNvPr>
                  <p:cNvCxnSpPr/>
                  <p:nvPr/>
                </p:nvCxnSpPr>
                <p:spPr>
                  <a:xfrm>
                    <a:off x="716547" y="118227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966" name="Group 6995">
                  <a:extLst>
                    <a:ext uri="{FF2B5EF4-FFF2-40B4-BE49-F238E27FC236}">
                      <a16:creationId xmlns:a16="http://schemas.microsoft.com/office/drawing/2014/main" id="{D1C2DBAA-57D2-4C3D-80A4-FD457E7DDD2B}"/>
                    </a:ext>
                  </a:extLst>
                </p:cNvPr>
                <p:cNvGrpSpPr>
                  <a:grpSpLocks/>
                </p:cNvGrpSpPr>
                <p:nvPr/>
              </p:nvGrpSpPr>
              <p:grpSpPr bwMode="auto">
                <a:xfrm rot="5400000">
                  <a:off x="713372" y="1101388"/>
                  <a:ext cx="720000" cy="720000"/>
                  <a:chOff x="713372" y="462760"/>
                  <a:chExt cx="720000" cy="720000"/>
                </a:xfrm>
              </p:grpSpPr>
              <p:cxnSp>
                <p:nvCxnSpPr>
                  <p:cNvPr id="6997" name="Straight Connector 6996">
                    <a:extLst>
                      <a:ext uri="{FF2B5EF4-FFF2-40B4-BE49-F238E27FC236}">
                        <a16:creationId xmlns:a16="http://schemas.microsoft.com/office/drawing/2014/main" id="{A1DFD485-0682-4BA9-A06E-B2FC06DC6410}"/>
                      </a:ext>
                    </a:extLst>
                  </p:cNvPr>
                  <p:cNvCxnSpPr/>
                  <p:nvPr/>
                </p:nvCxnSpPr>
                <p:spPr>
                  <a:xfrm>
                    <a:off x="713130"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98" name="Straight Connector 6997">
                    <a:extLst>
                      <a:ext uri="{FF2B5EF4-FFF2-40B4-BE49-F238E27FC236}">
                        <a16:creationId xmlns:a16="http://schemas.microsoft.com/office/drawing/2014/main" id="{F14606C0-4A99-40EE-A122-8B36386D6212}"/>
                      </a:ext>
                    </a:extLst>
                  </p:cNvPr>
                  <p:cNvCxnSpPr/>
                  <p:nvPr/>
                </p:nvCxnSpPr>
                <p:spPr>
                  <a:xfrm>
                    <a:off x="713130" y="63978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99" name="Straight Connector 6998">
                    <a:extLst>
                      <a:ext uri="{FF2B5EF4-FFF2-40B4-BE49-F238E27FC236}">
                        <a16:creationId xmlns:a16="http://schemas.microsoft.com/office/drawing/2014/main" id="{144CCAB2-58B3-41ED-91EA-95F8293FE1EE}"/>
                      </a:ext>
                    </a:extLst>
                  </p:cNvPr>
                  <p:cNvCxnSpPr/>
                  <p:nvPr/>
                </p:nvCxnSpPr>
                <p:spPr>
                  <a:xfrm>
                    <a:off x="713130"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00" name="Straight Connector 6999">
                    <a:extLst>
                      <a:ext uri="{FF2B5EF4-FFF2-40B4-BE49-F238E27FC236}">
                        <a16:creationId xmlns:a16="http://schemas.microsoft.com/office/drawing/2014/main" id="{35A113AD-ABCC-46AD-BE84-76243406F462}"/>
                      </a:ext>
                    </a:extLst>
                  </p:cNvPr>
                  <p:cNvCxnSpPr/>
                  <p:nvPr/>
                </p:nvCxnSpPr>
                <p:spPr>
                  <a:xfrm>
                    <a:off x="713130"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01" name="Straight Connector 7000">
                    <a:extLst>
                      <a:ext uri="{FF2B5EF4-FFF2-40B4-BE49-F238E27FC236}">
                        <a16:creationId xmlns:a16="http://schemas.microsoft.com/office/drawing/2014/main" id="{71327461-7668-4F57-B74C-D533D09C61B4}"/>
                      </a:ext>
                    </a:extLst>
                  </p:cNvPr>
                  <p:cNvCxnSpPr/>
                  <p:nvPr/>
                </p:nvCxnSpPr>
                <p:spPr>
                  <a:xfrm>
                    <a:off x="713130"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22" name="Group 6851">
                <a:extLst>
                  <a:ext uri="{FF2B5EF4-FFF2-40B4-BE49-F238E27FC236}">
                    <a16:creationId xmlns:a16="http://schemas.microsoft.com/office/drawing/2014/main" id="{3C6629B1-CCA3-49FA-982F-67D76A9DE4C7}"/>
                  </a:ext>
                </a:extLst>
              </p:cNvPr>
              <p:cNvGrpSpPr>
                <a:grpSpLocks/>
              </p:cNvGrpSpPr>
              <p:nvPr/>
            </p:nvGrpSpPr>
            <p:grpSpPr bwMode="auto">
              <a:xfrm>
                <a:off x="3915713" y="259560"/>
                <a:ext cx="720000" cy="720000"/>
                <a:chOff x="713372" y="1101388"/>
                <a:chExt cx="720000" cy="720000"/>
              </a:xfrm>
            </p:grpSpPr>
            <p:grpSp>
              <p:nvGrpSpPr>
                <p:cNvPr id="16953" name="Group 6982">
                  <a:extLst>
                    <a:ext uri="{FF2B5EF4-FFF2-40B4-BE49-F238E27FC236}">
                      <a16:creationId xmlns:a16="http://schemas.microsoft.com/office/drawing/2014/main" id="{3646B302-D3C5-4F58-83F2-E6B758D8FE16}"/>
                    </a:ext>
                  </a:extLst>
                </p:cNvPr>
                <p:cNvGrpSpPr>
                  <a:grpSpLocks/>
                </p:cNvGrpSpPr>
                <p:nvPr/>
              </p:nvGrpSpPr>
              <p:grpSpPr bwMode="auto">
                <a:xfrm>
                  <a:off x="713372" y="1101388"/>
                  <a:ext cx="720000" cy="720000"/>
                  <a:chOff x="713372" y="462760"/>
                  <a:chExt cx="720000" cy="720000"/>
                </a:xfrm>
              </p:grpSpPr>
              <p:cxnSp>
                <p:nvCxnSpPr>
                  <p:cNvPr id="6990" name="Straight Connector 6989">
                    <a:extLst>
                      <a:ext uri="{FF2B5EF4-FFF2-40B4-BE49-F238E27FC236}">
                        <a16:creationId xmlns:a16="http://schemas.microsoft.com/office/drawing/2014/main" id="{2D9B630D-0C37-41A4-A2FD-3D4A404ACDCE}"/>
                      </a:ext>
                    </a:extLst>
                  </p:cNvPr>
                  <p:cNvCxnSpPr/>
                  <p:nvPr/>
                </p:nvCxnSpPr>
                <p:spPr>
                  <a:xfrm>
                    <a:off x="714165" y="46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91" name="Straight Connector 6990">
                    <a:extLst>
                      <a:ext uri="{FF2B5EF4-FFF2-40B4-BE49-F238E27FC236}">
                        <a16:creationId xmlns:a16="http://schemas.microsoft.com/office/drawing/2014/main" id="{392D09C6-DBB0-4F77-A159-C3B1943BE48D}"/>
                      </a:ext>
                    </a:extLst>
                  </p:cNvPr>
                  <p:cNvCxnSpPr/>
                  <p:nvPr/>
                </p:nvCxnSpPr>
                <p:spPr>
                  <a:xfrm>
                    <a:off x="714165" y="640341"/>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92" name="Straight Connector 6991">
                    <a:extLst>
                      <a:ext uri="{FF2B5EF4-FFF2-40B4-BE49-F238E27FC236}">
                        <a16:creationId xmlns:a16="http://schemas.microsoft.com/office/drawing/2014/main" id="{6E2AF276-B495-4500-99E1-244BE11FEFA4}"/>
                      </a:ext>
                    </a:extLst>
                  </p:cNvPr>
                  <p:cNvCxnSpPr/>
                  <p:nvPr/>
                </p:nvCxnSpPr>
                <p:spPr>
                  <a:xfrm>
                    <a:off x="714165" y="8223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93" name="Straight Connector 6992">
                    <a:extLst>
                      <a:ext uri="{FF2B5EF4-FFF2-40B4-BE49-F238E27FC236}">
                        <a16:creationId xmlns:a16="http://schemas.microsoft.com/office/drawing/2014/main" id="{6C65E640-01E7-4116-9F09-CA9A829B7387}"/>
                      </a:ext>
                    </a:extLst>
                  </p:cNvPr>
                  <p:cNvCxnSpPr/>
                  <p:nvPr/>
                </p:nvCxnSpPr>
                <p:spPr>
                  <a:xfrm>
                    <a:off x="714165" y="100233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94" name="Straight Connector 6993">
                    <a:extLst>
                      <a:ext uri="{FF2B5EF4-FFF2-40B4-BE49-F238E27FC236}">
                        <a16:creationId xmlns:a16="http://schemas.microsoft.com/office/drawing/2014/main" id="{AD5B5A16-3476-42E2-8238-0E96CAEE37DB}"/>
                      </a:ext>
                    </a:extLst>
                  </p:cNvPr>
                  <p:cNvCxnSpPr/>
                  <p:nvPr/>
                </p:nvCxnSpPr>
                <p:spPr>
                  <a:xfrm>
                    <a:off x="714165" y="11822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954" name="Group 6983">
                  <a:extLst>
                    <a:ext uri="{FF2B5EF4-FFF2-40B4-BE49-F238E27FC236}">
                      <a16:creationId xmlns:a16="http://schemas.microsoft.com/office/drawing/2014/main" id="{4AD0B498-4B3A-42A0-A8CE-09FA33CDB98E}"/>
                    </a:ext>
                  </a:extLst>
                </p:cNvPr>
                <p:cNvGrpSpPr>
                  <a:grpSpLocks/>
                </p:cNvGrpSpPr>
                <p:nvPr/>
              </p:nvGrpSpPr>
              <p:grpSpPr bwMode="auto">
                <a:xfrm rot="5400000">
                  <a:off x="713372" y="1101388"/>
                  <a:ext cx="720000" cy="720000"/>
                  <a:chOff x="713372" y="462760"/>
                  <a:chExt cx="720000" cy="720000"/>
                </a:xfrm>
              </p:grpSpPr>
              <p:cxnSp>
                <p:nvCxnSpPr>
                  <p:cNvPr id="6985" name="Straight Connector 6984">
                    <a:extLst>
                      <a:ext uri="{FF2B5EF4-FFF2-40B4-BE49-F238E27FC236}">
                        <a16:creationId xmlns:a16="http://schemas.microsoft.com/office/drawing/2014/main" id="{573A9719-EADB-453B-8E51-E1E6C1753833}"/>
                      </a:ext>
                    </a:extLst>
                  </p:cNvPr>
                  <p:cNvCxnSpPr/>
                  <p:nvPr/>
                </p:nvCxnSpPr>
                <p:spPr>
                  <a:xfrm>
                    <a:off x="713130" y="44317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86" name="Straight Connector 6985">
                    <a:extLst>
                      <a:ext uri="{FF2B5EF4-FFF2-40B4-BE49-F238E27FC236}">
                        <a16:creationId xmlns:a16="http://schemas.microsoft.com/office/drawing/2014/main" id="{190C80A5-4E51-401C-BB75-777A803A69ED}"/>
                      </a:ext>
                    </a:extLst>
                  </p:cNvPr>
                  <p:cNvCxnSpPr/>
                  <p:nvPr/>
                </p:nvCxnSpPr>
                <p:spPr>
                  <a:xfrm>
                    <a:off x="713130" y="62099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87" name="Straight Connector 6986">
                    <a:extLst>
                      <a:ext uri="{FF2B5EF4-FFF2-40B4-BE49-F238E27FC236}">
                        <a16:creationId xmlns:a16="http://schemas.microsoft.com/office/drawing/2014/main" id="{58FCBA6F-70DA-44BA-8D13-588547DA6B08}"/>
                      </a:ext>
                    </a:extLst>
                  </p:cNvPr>
                  <p:cNvCxnSpPr/>
                  <p:nvPr/>
                </p:nvCxnSpPr>
                <p:spPr>
                  <a:xfrm>
                    <a:off x="713130"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88" name="Straight Connector 6987">
                    <a:extLst>
                      <a:ext uri="{FF2B5EF4-FFF2-40B4-BE49-F238E27FC236}">
                        <a16:creationId xmlns:a16="http://schemas.microsoft.com/office/drawing/2014/main" id="{546F2471-6855-4749-B914-1A2DBA5CF8E1}"/>
                      </a:ext>
                    </a:extLst>
                  </p:cNvPr>
                  <p:cNvCxnSpPr/>
                  <p:nvPr/>
                </p:nvCxnSpPr>
                <p:spPr>
                  <a:xfrm>
                    <a:off x="713130"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89" name="Straight Connector 6988">
                    <a:extLst>
                      <a:ext uri="{FF2B5EF4-FFF2-40B4-BE49-F238E27FC236}">
                        <a16:creationId xmlns:a16="http://schemas.microsoft.com/office/drawing/2014/main" id="{14360028-C0E1-48E3-BEA7-C9264FBEBD5E}"/>
                      </a:ext>
                    </a:extLst>
                  </p:cNvPr>
                  <p:cNvCxnSpPr/>
                  <p:nvPr/>
                </p:nvCxnSpPr>
                <p:spPr>
                  <a:xfrm>
                    <a:off x="713130"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23" name="Group 6852">
                <a:extLst>
                  <a:ext uri="{FF2B5EF4-FFF2-40B4-BE49-F238E27FC236}">
                    <a16:creationId xmlns:a16="http://schemas.microsoft.com/office/drawing/2014/main" id="{7FA2F7B3-1571-4550-8999-C79E1F8A19EB}"/>
                  </a:ext>
                </a:extLst>
              </p:cNvPr>
              <p:cNvGrpSpPr>
                <a:grpSpLocks/>
              </p:cNvGrpSpPr>
              <p:nvPr/>
            </p:nvGrpSpPr>
            <p:grpSpPr bwMode="auto">
              <a:xfrm>
                <a:off x="4635713" y="259560"/>
                <a:ext cx="720000" cy="720000"/>
                <a:chOff x="713372" y="1101388"/>
                <a:chExt cx="720000" cy="720000"/>
              </a:xfrm>
            </p:grpSpPr>
            <p:grpSp>
              <p:nvGrpSpPr>
                <p:cNvPr id="16941" name="Group 6970">
                  <a:extLst>
                    <a:ext uri="{FF2B5EF4-FFF2-40B4-BE49-F238E27FC236}">
                      <a16:creationId xmlns:a16="http://schemas.microsoft.com/office/drawing/2014/main" id="{5F07BD34-BCC6-45BF-BEA1-A0F567FE15C4}"/>
                    </a:ext>
                  </a:extLst>
                </p:cNvPr>
                <p:cNvGrpSpPr>
                  <a:grpSpLocks/>
                </p:cNvGrpSpPr>
                <p:nvPr/>
              </p:nvGrpSpPr>
              <p:grpSpPr bwMode="auto">
                <a:xfrm>
                  <a:off x="713372" y="1101388"/>
                  <a:ext cx="720000" cy="720000"/>
                  <a:chOff x="713372" y="462760"/>
                  <a:chExt cx="720000" cy="720000"/>
                </a:xfrm>
              </p:grpSpPr>
              <p:cxnSp>
                <p:nvCxnSpPr>
                  <p:cNvPr id="6978" name="Straight Connector 6977">
                    <a:extLst>
                      <a:ext uri="{FF2B5EF4-FFF2-40B4-BE49-F238E27FC236}">
                        <a16:creationId xmlns:a16="http://schemas.microsoft.com/office/drawing/2014/main" id="{3F3497DF-E790-4335-8A4D-FDD63DE782AD}"/>
                      </a:ext>
                    </a:extLst>
                  </p:cNvPr>
                  <p:cNvCxnSpPr/>
                  <p:nvPr/>
                </p:nvCxnSpPr>
                <p:spPr>
                  <a:xfrm>
                    <a:off x="713900" y="462519"/>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79" name="Straight Connector 6978">
                    <a:extLst>
                      <a:ext uri="{FF2B5EF4-FFF2-40B4-BE49-F238E27FC236}">
                        <a16:creationId xmlns:a16="http://schemas.microsoft.com/office/drawing/2014/main" id="{9DAA029D-AD6D-4C80-B8F5-B937D30B26AC}"/>
                      </a:ext>
                    </a:extLst>
                  </p:cNvPr>
                  <p:cNvCxnSpPr/>
                  <p:nvPr/>
                </p:nvCxnSpPr>
                <p:spPr>
                  <a:xfrm>
                    <a:off x="713900" y="640341"/>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80" name="Straight Connector 6979">
                    <a:extLst>
                      <a:ext uri="{FF2B5EF4-FFF2-40B4-BE49-F238E27FC236}">
                        <a16:creationId xmlns:a16="http://schemas.microsoft.com/office/drawing/2014/main" id="{4E52D434-1F94-4486-8E13-22C0CDBEA52A}"/>
                      </a:ext>
                    </a:extLst>
                  </p:cNvPr>
                  <p:cNvCxnSpPr/>
                  <p:nvPr/>
                </p:nvCxnSpPr>
                <p:spPr>
                  <a:xfrm>
                    <a:off x="713900" y="822398"/>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81" name="Straight Connector 6980">
                    <a:extLst>
                      <a:ext uri="{FF2B5EF4-FFF2-40B4-BE49-F238E27FC236}">
                        <a16:creationId xmlns:a16="http://schemas.microsoft.com/office/drawing/2014/main" id="{0F33BDEB-7626-4255-8D2F-A7596C07DACD}"/>
                      </a:ext>
                    </a:extLst>
                  </p:cNvPr>
                  <p:cNvCxnSpPr/>
                  <p:nvPr/>
                </p:nvCxnSpPr>
                <p:spPr>
                  <a:xfrm>
                    <a:off x="713900" y="1002338"/>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82" name="Straight Connector 6981">
                    <a:extLst>
                      <a:ext uri="{FF2B5EF4-FFF2-40B4-BE49-F238E27FC236}">
                        <a16:creationId xmlns:a16="http://schemas.microsoft.com/office/drawing/2014/main" id="{01B14283-E7C1-4847-9100-1A28EB1FCDF1}"/>
                      </a:ext>
                    </a:extLst>
                  </p:cNvPr>
                  <p:cNvCxnSpPr/>
                  <p:nvPr/>
                </p:nvCxnSpPr>
                <p:spPr>
                  <a:xfrm>
                    <a:off x="713900" y="1182277"/>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942" name="Group 6971">
                  <a:extLst>
                    <a:ext uri="{FF2B5EF4-FFF2-40B4-BE49-F238E27FC236}">
                      <a16:creationId xmlns:a16="http://schemas.microsoft.com/office/drawing/2014/main" id="{BCA4BFDD-6134-443C-B2F7-75D276FB1AD8}"/>
                    </a:ext>
                  </a:extLst>
                </p:cNvPr>
                <p:cNvGrpSpPr>
                  <a:grpSpLocks/>
                </p:cNvGrpSpPr>
                <p:nvPr/>
              </p:nvGrpSpPr>
              <p:grpSpPr bwMode="auto">
                <a:xfrm rot="5400000">
                  <a:off x="713372" y="1101388"/>
                  <a:ext cx="720000" cy="720000"/>
                  <a:chOff x="713372" y="462760"/>
                  <a:chExt cx="720000" cy="720000"/>
                </a:xfrm>
              </p:grpSpPr>
              <p:cxnSp>
                <p:nvCxnSpPr>
                  <p:cNvPr id="6973" name="Straight Connector 6972">
                    <a:extLst>
                      <a:ext uri="{FF2B5EF4-FFF2-40B4-BE49-F238E27FC236}">
                        <a16:creationId xmlns:a16="http://schemas.microsoft.com/office/drawing/2014/main" id="{D5ABEF0D-C82C-4BD6-AFBB-876D39FBC67B}"/>
                      </a:ext>
                    </a:extLst>
                  </p:cNvPr>
                  <p:cNvCxnSpPr/>
                  <p:nvPr/>
                </p:nvCxnSpPr>
                <p:spPr>
                  <a:xfrm>
                    <a:off x="713130"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74" name="Straight Connector 6973">
                    <a:extLst>
                      <a:ext uri="{FF2B5EF4-FFF2-40B4-BE49-F238E27FC236}">
                        <a16:creationId xmlns:a16="http://schemas.microsoft.com/office/drawing/2014/main" id="{FEF52537-5FD8-4BDC-B173-964B3AB1E42F}"/>
                      </a:ext>
                    </a:extLst>
                  </p:cNvPr>
                  <p:cNvCxnSpPr/>
                  <p:nvPr/>
                </p:nvCxnSpPr>
                <p:spPr>
                  <a:xfrm>
                    <a:off x="713130" y="64031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75" name="Straight Connector 6974">
                    <a:extLst>
                      <a:ext uri="{FF2B5EF4-FFF2-40B4-BE49-F238E27FC236}">
                        <a16:creationId xmlns:a16="http://schemas.microsoft.com/office/drawing/2014/main" id="{B1FBD4AF-702D-4C4F-9F56-386825328268}"/>
                      </a:ext>
                    </a:extLst>
                  </p:cNvPr>
                  <p:cNvCxnSpPr/>
                  <p:nvPr/>
                </p:nvCxnSpPr>
                <p:spPr>
                  <a:xfrm>
                    <a:off x="713130" y="8223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76" name="Straight Connector 6975">
                    <a:extLst>
                      <a:ext uri="{FF2B5EF4-FFF2-40B4-BE49-F238E27FC236}">
                        <a16:creationId xmlns:a16="http://schemas.microsoft.com/office/drawing/2014/main" id="{D9680212-302B-4868-9061-F545D068DD7F}"/>
                      </a:ext>
                    </a:extLst>
                  </p:cNvPr>
                  <p:cNvCxnSpPr/>
                  <p:nvPr/>
                </p:nvCxnSpPr>
                <p:spPr>
                  <a:xfrm>
                    <a:off x="713130"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77" name="Straight Connector 6976">
                    <a:extLst>
                      <a:ext uri="{FF2B5EF4-FFF2-40B4-BE49-F238E27FC236}">
                        <a16:creationId xmlns:a16="http://schemas.microsoft.com/office/drawing/2014/main" id="{D87F81D4-8C52-4D1A-A807-F48133573775}"/>
                      </a:ext>
                    </a:extLst>
                  </p:cNvPr>
                  <p:cNvCxnSpPr/>
                  <p:nvPr/>
                </p:nvCxnSpPr>
                <p:spPr>
                  <a:xfrm>
                    <a:off x="713130" y="1182233"/>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24" name="Group 6853">
                <a:extLst>
                  <a:ext uri="{FF2B5EF4-FFF2-40B4-BE49-F238E27FC236}">
                    <a16:creationId xmlns:a16="http://schemas.microsoft.com/office/drawing/2014/main" id="{29F919C3-309A-4527-A003-9E332C0991F8}"/>
                  </a:ext>
                </a:extLst>
              </p:cNvPr>
              <p:cNvGrpSpPr>
                <a:grpSpLocks/>
              </p:cNvGrpSpPr>
              <p:nvPr/>
            </p:nvGrpSpPr>
            <p:grpSpPr bwMode="auto">
              <a:xfrm>
                <a:off x="5355713" y="259560"/>
                <a:ext cx="720000" cy="720000"/>
                <a:chOff x="713372" y="1101388"/>
                <a:chExt cx="720000" cy="720000"/>
              </a:xfrm>
            </p:grpSpPr>
            <p:grpSp>
              <p:nvGrpSpPr>
                <p:cNvPr id="16929" name="Group 6958">
                  <a:extLst>
                    <a:ext uri="{FF2B5EF4-FFF2-40B4-BE49-F238E27FC236}">
                      <a16:creationId xmlns:a16="http://schemas.microsoft.com/office/drawing/2014/main" id="{2CD11487-7319-4789-B519-831C18E0BAF9}"/>
                    </a:ext>
                  </a:extLst>
                </p:cNvPr>
                <p:cNvGrpSpPr>
                  <a:grpSpLocks/>
                </p:cNvGrpSpPr>
                <p:nvPr/>
              </p:nvGrpSpPr>
              <p:grpSpPr bwMode="auto">
                <a:xfrm>
                  <a:off x="713372" y="1101388"/>
                  <a:ext cx="720000" cy="720000"/>
                  <a:chOff x="713372" y="462760"/>
                  <a:chExt cx="720000" cy="720000"/>
                </a:xfrm>
              </p:grpSpPr>
              <p:cxnSp>
                <p:nvCxnSpPr>
                  <p:cNvPr id="6966" name="Straight Connector 6965">
                    <a:extLst>
                      <a:ext uri="{FF2B5EF4-FFF2-40B4-BE49-F238E27FC236}">
                        <a16:creationId xmlns:a16="http://schemas.microsoft.com/office/drawing/2014/main" id="{4BDF7B05-9572-4BDA-AD07-94A758FB0612}"/>
                      </a:ext>
                    </a:extLst>
                  </p:cNvPr>
                  <p:cNvCxnSpPr/>
                  <p:nvPr/>
                </p:nvCxnSpPr>
                <p:spPr>
                  <a:xfrm>
                    <a:off x="713636" y="46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67" name="Straight Connector 6966">
                    <a:extLst>
                      <a:ext uri="{FF2B5EF4-FFF2-40B4-BE49-F238E27FC236}">
                        <a16:creationId xmlns:a16="http://schemas.microsoft.com/office/drawing/2014/main" id="{099A4281-7260-4C60-B38B-0BCC5883F96D}"/>
                      </a:ext>
                    </a:extLst>
                  </p:cNvPr>
                  <p:cNvCxnSpPr/>
                  <p:nvPr/>
                </p:nvCxnSpPr>
                <p:spPr>
                  <a:xfrm>
                    <a:off x="713636" y="640341"/>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68" name="Straight Connector 6967">
                    <a:extLst>
                      <a:ext uri="{FF2B5EF4-FFF2-40B4-BE49-F238E27FC236}">
                        <a16:creationId xmlns:a16="http://schemas.microsoft.com/office/drawing/2014/main" id="{3524C77C-2F06-4C2B-AE02-909263E320DD}"/>
                      </a:ext>
                    </a:extLst>
                  </p:cNvPr>
                  <p:cNvCxnSpPr/>
                  <p:nvPr/>
                </p:nvCxnSpPr>
                <p:spPr>
                  <a:xfrm>
                    <a:off x="713636" y="8223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69" name="Straight Connector 6968">
                    <a:extLst>
                      <a:ext uri="{FF2B5EF4-FFF2-40B4-BE49-F238E27FC236}">
                        <a16:creationId xmlns:a16="http://schemas.microsoft.com/office/drawing/2014/main" id="{00169124-9AF2-4F8F-8C5F-5A3B2B9CF4C0}"/>
                      </a:ext>
                    </a:extLst>
                  </p:cNvPr>
                  <p:cNvCxnSpPr/>
                  <p:nvPr/>
                </p:nvCxnSpPr>
                <p:spPr>
                  <a:xfrm>
                    <a:off x="713636" y="100233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70" name="Straight Connector 6969">
                    <a:extLst>
                      <a:ext uri="{FF2B5EF4-FFF2-40B4-BE49-F238E27FC236}">
                        <a16:creationId xmlns:a16="http://schemas.microsoft.com/office/drawing/2014/main" id="{DDA00977-462A-483C-B2B9-E09740055735}"/>
                      </a:ext>
                    </a:extLst>
                  </p:cNvPr>
                  <p:cNvCxnSpPr/>
                  <p:nvPr/>
                </p:nvCxnSpPr>
                <p:spPr>
                  <a:xfrm>
                    <a:off x="713636" y="11822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930" name="Group 6959">
                  <a:extLst>
                    <a:ext uri="{FF2B5EF4-FFF2-40B4-BE49-F238E27FC236}">
                      <a16:creationId xmlns:a16="http://schemas.microsoft.com/office/drawing/2014/main" id="{1736712E-4814-48DC-811C-674F66F76538}"/>
                    </a:ext>
                  </a:extLst>
                </p:cNvPr>
                <p:cNvGrpSpPr>
                  <a:grpSpLocks/>
                </p:cNvGrpSpPr>
                <p:nvPr/>
              </p:nvGrpSpPr>
              <p:grpSpPr bwMode="auto">
                <a:xfrm rot="5400000">
                  <a:off x="713372" y="1101388"/>
                  <a:ext cx="720000" cy="720000"/>
                  <a:chOff x="713372" y="462760"/>
                  <a:chExt cx="720000" cy="720000"/>
                </a:xfrm>
              </p:grpSpPr>
              <p:cxnSp>
                <p:nvCxnSpPr>
                  <p:cNvPr id="6961" name="Straight Connector 6960">
                    <a:extLst>
                      <a:ext uri="{FF2B5EF4-FFF2-40B4-BE49-F238E27FC236}">
                        <a16:creationId xmlns:a16="http://schemas.microsoft.com/office/drawing/2014/main" id="{4621A8FD-9BC0-4CC4-8050-C7C2BCCF8C2D}"/>
                      </a:ext>
                    </a:extLst>
                  </p:cNvPr>
                  <p:cNvCxnSpPr/>
                  <p:nvPr/>
                </p:nvCxnSpPr>
                <p:spPr>
                  <a:xfrm>
                    <a:off x="713130" y="44370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62" name="Straight Connector 6961">
                    <a:extLst>
                      <a:ext uri="{FF2B5EF4-FFF2-40B4-BE49-F238E27FC236}">
                        <a16:creationId xmlns:a16="http://schemas.microsoft.com/office/drawing/2014/main" id="{2D056B1F-D86A-4728-821E-04FC8BEC2019}"/>
                      </a:ext>
                    </a:extLst>
                  </p:cNvPr>
                  <p:cNvCxnSpPr/>
                  <p:nvPr/>
                </p:nvCxnSpPr>
                <p:spPr>
                  <a:xfrm>
                    <a:off x="713130" y="62152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63" name="Straight Connector 6962">
                    <a:extLst>
                      <a:ext uri="{FF2B5EF4-FFF2-40B4-BE49-F238E27FC236}">
                        <a16:creationId xmlns:a16="http://schemas.microsoft.com/office/drawing/2014/main" id="{0A84ECF2-147A-42FD-8C44-5791FB869072}"/>
                      </a:ext>
                    </a:extLst>
                  </p:cNvPr>
                  <p:cNvCxnSpPr/>
                  <p:nvPr/>
                </p:nvCxnSpPr>
                <p:spPr>
                  <a:xfrm>
                    <a:off x="713130" y="80357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64" name="Straight Connector 6963">
                    <a:extLst>
                      <a:ext uri="{FF2B5EF4-FFF2-40B4-BE49-F238E27FC236}">
                        <a16:creationId xmlns:a16="http://schemas.microsoft.com/office/drawing/2014/main" id="{B4663BA7-50AA-4F19-8E60-0745BD16EC3B}"/>
                      </a:ext>
                    </a:extLst>
                  </p:cNvPr>
                  <p:cNvCxnSpPr/>
                  <p:nvPr/>
                </p:nvCxnSpPr>
                <p:spPr>
                  <a:xfrm>
                    <a:off x="713130"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65" name="Straight Connector 6964">
                    <a:extLst>
                      <a:ext uri="{FF2B5EF4-FFF2-40B4-BE49-F238E27FC236}">
                        <a16:creationId xmlns:a16="http://schemas.microsoft.com/office/drawing/2014/main" id="{258BFD15-F873-423D-AB50-D5368A0793D1}"/>
                      </a:ext>
                    </a:extLst>
                  </p:cNvPr>
                  <p:cNvCxnSpPr/>
                  <p:nvPr/>
                </p:nvCxnSpPr>
                <p:spPr>
                  <a:xfrm>
                    <a:off x="713130"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25" name="Group 6854">
                <a:extLst>
                  <a:ext uri="{FF2B5EF4-FFF2-40B4-BE49-F238E27FC236}">
                    <a16:creationId xmlns:a16="http://schemas.microsoft.com/office/drawing/2014/main" id="{91AA8922-C46C-4241-B6F8-E354A4909FB3}"/>
                  </a:ext>
                </a:extLst>
              </p:cNvPr>
              <p:cNvGrpSpPr>
                <a:grpSpLocks/>
              </p:cNvGrpSpPr>
              <p:nvPr/>
            </p:nvGrpSpPr>
            <p:grpSpPr bwMode="auto">
              <a:xfrm>
                <a:off x="6075713" y="259560"/>
                <a:ext cx="720000" cy="720000"/>
                <a:chOff x="713372" y="1101388"/>
                <a:chExt cx="720000" cy="720000"/>
              </a:xfrm>
            </p:grpSpPr>
            <p:grpSp>
              <p:nvGrpSpPr>
                <p:cNvPr id="16917" name="Group 6946">
                  <a:extLst>
                    <a:ext uri="{FF2B5EF4-FFF2-40B4-BE49-F238E27FC236}">
                      <a16:creationId xmlns:a16="http://schemas.microsoft.com/office/drawing/2014/main" id="{27F5942F-51B2-4B3B-89B6-6038C14BF809}"/>
                    </a:ext>
                  </a:extLst>
                </p:cNvPr>
                <p:cNvGrpSpPr>
                  <a:grpSpLocks/>
                </p:cNvGrpSpPr>
                <p:nvPr/>
              </p:nvGrpSpPr>
              <p:grpSpPr bwMode="auto">
                <a:xfrm>
                  <a:off x="713372" y="1101388"/>
                  <a:ext cx="720000" cy="720000"/>
                  <a:chOff x="713372" y="462760"/>
                  <a:chExt cx="720000" cy="720000"/>
                </a:xfrm>
              </p:grpSpPr>
              <p:cxnSp>
                <p:nvCxnSpPr>
                  <p:cNvPr id="6954" name="Straight Connector 6953">
                    <a:extLst>
                      <a:ext uri="{FF2B5EF4-FFF2-40B4-BE49-F238E27FC236}">
                        <a16:creationId xmlns:a16="http://schemas.microsoft.com/office/drawing/2014/main" id="{62F5AC7A-11A5-4CDC-AB7B-88CFEAD388FD}"/>
                      </a:ext>
                    </a:extLst>
                  </p:cNvPr>
                  <p:cNvCxnSpPr/>
                  <p:nvPr/>
                </p:nvCxnSpPr>
                <p:spPr>
                  <a:xfrm>
                    <a:off x="713371" y="462519"/>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55" name="Straight Connector 6954">
                    <a:extLst>
                      <a:ext uri="{FF2B5EF4-FFF2-40B4-BE49-F238E27FC236}">
                        <a16:creationId xmlns:a16="http://schemas.microsoft.com/office/drawing/2014/main" id="{863A1179-AFCF-4460-B2A7-AE3192573A01}"/>
                      </a:ext>
                    </a:extLst>
                  </p:cNvPr>
                  <p:cNvCxnSpPr/>
                  <p:nvPr/>
                </p:nvCxnSpPr>
                <p:spPr>
                  <a:xfrm>
                    <a:off x="713371" y="640341"/>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56" name="Straight Connector 6955">
                    <a:extLst>
                      <a:ext uri="{FF2B5EF4-FFF2-40B4-BE49-F238E27FC236}">
                        <a16:creationId xmlns:a16="http://schemas.microsoft.com/office/drawing/2014/main" id="{82969126-870F-450A-A41B-F7C0B7D975B3}"/>
                      </a:ext>
                    </a:extLst>
                  </p:cNvPr>
                  <p:cNvCxnSpPr/>
                  <p:nvPr/>
                </p:nvCxnSpPr>
                <p:spPr>
                  <a:xfrm>
                    <a:off x="713371" y="822398"/>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57" name="Straight Connector 6956">
                    <a:extLst>
                      <a:ext uri="{FF2B5EF4-FFF2-40B4-BE49-F238E27FC236}">
                        <a16:creationId xmlns:a16="http://schemas.microsoft.com/office/drawing/2014/main" id="{2B0B7572-CF76-4FE2-A9C3-5F20CECA5847}"/>
                      </a:ext>
                    </a:extLst>
                  </p:cNvPr>
                  <p:cNvCxnSpPr/>
                  <p:nvPr/>
                </p:nvCxnSpPr>
                <p:spPr>
                  <a:xfrm>
                    <a:off x="713371" y="1002338"/>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58" name="Straight Connector 6957">
                    <a:extLst>
                      <a:ext uri="{FF2B5EF4-FFF2-40B4-BE49-F238E27FC236}">
                        <a16:creationId xmlns:a16="http://schemas.microsoft.com/office/drawing/2014/main" id="{3B1F5030-DF2F-42A7-924C-6D665F90881E}"/>
                      </a:ext>
                    </a:extLst>
                  </p:cNvPr>
                  <p:cNvCxnSpPr/>
                  <p:nvPr/>
                </p:nvCxnSpPr>
                <p:spPr>
                  <a:xfrm>
                    <a:off x="713371" y="1182277"/>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918" name="Group 6947">
                  <a:extLst>
                    <a:ext uri="{FF2B5EF4-FFF2-40B4-BE49-F238E27FC236}">
                      <a16:creationId xmlns:a16="http://schemas.microsoft.com/office/drawing/2014/main" id="{957EDFE0-2490-4AA1-9CC7-D15ED4EEA640}"/>
                    </a:ext>
                  </a:extLst>
                </p:cNvPr>
                <p:cNvGrpSpPr>
                  <a:grpSpLocks/>
                </p:cNvGrpSpPr>
                <p:nvPr/>
              </p:nvGrpSpPr>
              <p:grpSpPr bwMode="auto">
                <a:xfrm rot="5400000">
                  <a:off x="713372" y="1101388"/>
                  <a:ext cx="720000" cy="720000"/>
                  <a:chOff x="713372" y="462760"/>
                  <a:chExt cx="720000" cy="720000"/>
                </a:xfrm>
              </p:grpSpPr>
              <p:cxnSp>
                <p:nvCxnSpPr>
                  <p:cNvPr id="6949" name="Straight Connector 6948">
                    <a:extLst>
                      <a:ext uri="{FF2B5EF4-FFF2-40B4-BE49-F238E27FC236}">
                        <a16:creationId xmlns:a16="http://schemas.microsoft.com/office/drawing/2014/main" id="{EF633EBC-E3BA-432B-8D0F-41932EF71686}"/>
                      </a:ext>
                    </a:extLst>
                  </p:cNvPr>
                  <p:cNvCxnSpPr/>
                  <p:nvPr/>
                </p:nvCxnSpPr>
                <p:spPr>
                  <a:xfrm>
                    <a:off x="713130"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50" name="Straight Connector 6949">
                    <a:extLst>
                      <a:ext uri="{FF2B5EF4-FFF2-40B4-BE49-F238E27FC236}">
                        <a16:creationId xmlns:a16="http://schemas.microsoft.com/office/drawing/2014/main" id="{4AF780C3-CF0B-4613-9D19-3EDD60D3EB75}"/>
                      </a:ext>
                    </a:extLst>
                  </p:cNvPr>
                  <p:cNvCxnSpPr/>
                  <p:nvPr/>
                </p:nvCxnSpPr>
                <p:spPr>
                  <a:xfrm>
                    <a:off x="713130"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51" name="Straight Connector 6950">
                    <a:extLst>
                      <a:ext uri="{FF2B5EF4-FFF2-40B4-BE49-F238E27FC236}">
                        <a16:creationId xmlns:a16="http://schemas.microsoft.com/office/drawing/2014/main" id="{F29E6E5B-DA11-427C-BD63-61A44AC4235C}"/>
                      </a:ext>
                    </a:extLst>
                  </p:cNvPr>
                  <p:cNvCxnSpPr/>
                  <p:nvPr/>
                </p:nvCxnSpPr>
                <p:spPr>
                  <a:xfrm>
                    <a:off x="713130" y="82289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52" name="Straight Connector 6951">
                    <a:extLst>
                      <a:ext uri="{FF2B5EF4-FFF2-40B4-BE49-F238E27FC236}">
                        <a16:creationId xmlns:a16="http://schemas.microsoft.com/office/drawing/2014/main" id="{796AF7ED-BC6B-4471-A807-6AEB6A2572B0}"/>
                      </a:ext>
                    </a:extLst>
                  </p:cNvPr>
                  <p:cNvCxnSpPr/>
                  <p:nvPr/>
                </p:nvCxnSpPr>
                <p:spPr>
                  <a:xfrm>
                    <a:off x="713130"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53" name="Straight Connector 6952">
                    <a:extLst>
                      <a:ext uri="{FF2B5EF4-FFF2-40B4-BE49-F238E27FC236}">
                        <a16:creationId xmlns:a16="http://schemas.microsoft.com/office/drawing/2014/main" id="{A275CE53-A473-4076-9CD8-24C54B136645}"/>
                      </a:ext>
                    </a:extLst>
                  </p:cNvPr>
                  <p:cNvCxnSpPr/>
                  <p:nvPr/>
                </p:nvCxnSpPr>
                <p:spPr>
                  <a:xfrm>
                    <a:off x="713130" y="1182762"/>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26" name="Group 6855">
                <a:extLst>
                  <a:ext uri="{FF2B5EF4-FFF2-40B4-BE49-F238E27FC236}">
                    <a16:creationId xmlns:a16="http://schemas.microsoft.com/office/drawing/2014/main" id="{59DD0D49-92E3-4984-AEC5-A59753E0DFE9}"/>
                  </a:ext>
                </a:extLst>
              </p:cNvPr>
              <p:cNvGrpSpPr>
                <a:grpSpLocks/>
              </p:cNvGrpSpPr>
              <p:nvPr/>
            </p:nvGrpSpPr>
            <p:grpSpPr bwMode="auto">
              <a:xfrm>
                <a:off x="6795713" y="259560"/>
                <a:ext cx="720000" cy="720000"/>
                <a:chOff x="713372" y="1101388"/>
                <a:chExt cx="720000" cy="720000"/>
              </a:xfrm>
            </p:grpSpPr>
            <p:grpSp>
              <p:nvGrpSpPr>
                <p:cNvPr id="16905" name="Group 6934">
                  <a:extLst>
                    <a:ext uri="{FF2B5EF4-FFF2-40B4-BE49-F238E27FC236}">
                      <a16:creationId xmlns:a16="http://schemas.microsoft.com/office/drawing/2014/main" id="{12ED68FA-A4D5-46D6-B180-AEC3B216E935}"/>
                    </a:ext>
                  </a:extLst>
                </p:cNvPr>
                <p:cNvGrpSpPr>
                  <a:grpSpLocks/>
                </p:cNvGrpSpPr>
                <p:nvPr/>
              </p:nvGrpSpPr>
              <p:grpSpPr bwMode="auto">
                <a:xfrm>
                  <a:off x="713372" y="1101388"/>
                  <a:ext cx="720000" cy="720000"/>
                  <a:chOff x="713372" y="462760"/>
                  <a:chExt cx="720000" cy="720000"/>
                </a:xfrm>
              </p:grpSpPr>
              <p:cxnSp>
                <p:nvCxnSpPr>
                  <p:cNvPr id="6942" name="Straight Connector 6941">
                    <a:extLst>
                      <a:ext uri="{FF2B5EF4-FFF2-40B4-BE49-F238E27FC236}">
                        <a16:creationId xmlns:a16="http://schemas.microsoft.com/office/drawing/2014/main" id="{EAA529D0-8A8F-43DD-A0DA-FD51E1E69AB2}"/>
                      </a:ext>
                    </a:extLst>
                  </p:cNvPr>
                  <p:cNvCxnSpPr/>
                  <p:nvPr/>
                </p:nvCxnSpPr>
                <p:spPr>
                  <a:xfrm>
                    <a:off x="713107" y="46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43" name="Straight Connector 6942">
                    <a:extLst>
                      <a:ext uri="{FF2B5EF4-FFF2-40B4-BE49-F238E27FC236}">
                        <a16:creationId xmlns:a16="http://schemas.microsoft.com/office/drawing/2014/main" id="{F6EFCE89-7425-45FF-A5FB-653055998C73}"/>
                      </a:ext>
                    </a:extLst>
                  </p:cNvPr>
                  <p:cNvCxnSpPr/>
                  <p:nvPr/>
                </p:nvCxnSpPr>
                <p:spPr>
                  <a:xfrm>
                    <a:off x="713107" y="640341"/>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44" name="Straight Connector 6943">
                    <a:extLst>
                      <a:ext uri="{FF2B5EF4-FFF2-40B4-BE49-F238E27FC236}">
                        <a16:creationId xmlns:a16="http://schemas.microsoft.com/office/drawing/2014/main" id="{EAA98506-6CCE-46CF-891A-31F6A5A72E83}"/>
                      </a:ext>
                    </a:extLst>
                  </p:cNvPr>
                  <p:cNvCxnSpPr/>
                  <p:nvPr/>
                </p:nvCxnSpPr>
                <p:spPr>
                  <a:xfrm>
                    <a:off x="713107" y="8223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45" name="Straight Connector 6944">
                    <a:extLst>
                      <a:ext uri="{FF2B5EF4-FFF2-40B4-BE49-F238E27FC236}">
                        <a16:creationId xmlns:a16="http://schemas.microsoft.com/office/drawing/2014/main" id="{01DAEC7C-A581-42BA-8098-874D301A78D4}"/>
                      </a:ext>
                    </a:extLst>
                  </p:cNvPr>
                  <p:cNvCxnSpPr/>
                  <p:nvPr/>
                </p:nvCxnSpPr>
                <p:spPr>
                  <a:xfrm>
                    <a:off x="713107" y="100233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46" name="Straight Connector 6945">
                    <a:extLst>
                      <a:ext uri="{FF2B5EF4-FFF2-40B4-BE49-F238E27FC236}">
                        <a16:creationId xmlns:a16="http://schemas.microsoft.com/office/drawing/2014/main" id="{DBA98ADD-CFDD-4867-BE2F-1C128E530B24}"/>
                      </a:ext>
                    </a:extLst>
                  </p:cNvPr>
                  <p:cNvCxnSpPr/>
                  <p:nvPr/>
                </p:nvCxnSpPr>
                <p:spPr>
                  <a:xfrm>
                    <a:off x="713107" y="11822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906" name="Group 6935">
                  <a:extLst>
                    <a:ext uri="{FF2B5EF4-FFF2-40B4-BE49-F238E27FC236}">
                      <a16:creationId xmlns:a16="http://schemas.microsoft.com/office/drawing/2014/main" id="{ED2556DE-7598-4392-A4B3-8BED70BE6C67}"/>
                    </a:ext>
                  </a:extLst>
                </p:cNvPr>
                <p:cNvGrpSpPr>
                  <a:grpSpLocks/>
                </p:cNvGrpSpPr>
                <p:nvPr/>
              </p:nvGrpSpPr>
              <p:grpSpPr bwMode="auto">
                <a:xfrm rot="5400000">
                  <a:off x="713372" y="1101388"/>
                  <a:ext cx="720000" cy="720000"/>
                  <a:chOff x="713372" y="462760"/>
                  <a:chExt cx="720000" cy="720000"/>
                </a:xfrm>
              </p:grpSpPr>
              <p:cxnSp>
                <p:nvCxnSpPr>
                  <p:cNvPr id="6937" name="Straight Connector 6936">
                    <a:extLst>
                      <a:ext uri="{FF2B5EF4-FFF2-40B4-BE49-F238E27FC236}">
                        <a16:creationId xmlns:a16="http://schemas.microsoft.com/office/drawing/2014/main" id="{DD9494A0-E5BD-40BB-87D3-1999F310ABBD}"/>
                      </a:ext>
                    </a:extLst>
                  </p:cNvPr>
                  <p:cNvCxnSpPr/>
                  <p:nvPr/>
                </p:nvCxnSpPr>
                <p:spPr>
                  <a:xfrm>
                    <a:off x="713130" y="44635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38" name="Straight Connector 6937">
                    <a:extLst>
                      <a:ext uri="{FF2B5EF4-FFF2-40B4-BE49-F238E27FC236}">
                        <a16:creationId xmlns:a16="http://schemas.microsoft.com/office/drawing/2014/main" id="{92E54F55-21E5-4003-BAF7-0FA73A136714}"/>
                      </a:ext>
                    </a:extLst>
                  </p:cNvPr>
                  <p:cNvCxnSpPr/>
                  <p:nvPr/>
                </p:nvCxnSpPr>
                <p:spPr>
                  <a:xfrm>
                    <a:off x="713130" y="62417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39" name="Straight Connector 6938">
                    <a:extLst>
                      <a:ext uri="{FF2B5EF4-FFF2-40B4-BE49-F238E27FC236}">
                        <a16:creationId xmlns:a16="http://schemas.microsoft.com/office/drawing/2014/main" id="{82AECDFE-092E-4F1E-B7DF-53E6A69E9304}"/>
                      </a:ext>
                    </a:extLst>
                  </p:cNvPr>
                  <p:cNvCxnSpPr/>
                  <p:nvPr/>
                </p:nvCxnSpPr>
                <p:spPr>
                  <a:xfrm>
                    <a:off x="713130"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40" name="Straight Connector 6939">
                    <a:extLst>
                      <a:ext uri="{FF2B5EF4-FFF2-40B4-BE49-F238E27FC236}">
                        <a16:creationId xmlns:a16="http://schemas.microsoft.com/office/drawing/2014/main" id="{0D78E50F-AFE5-4052-B1E2-562A29F9C541}"/>
                      </a:ext>
                    </a:extLst>
                  </p:cNvPr>
                  <p:cNvCxnSpPr/>
                  <p:nvPr/>
                </p:nvCxnSpPr>
                <p:spPr>
                  <a:xfrm>
                    <a:off x="713130" y="98404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41" name="Straight Connector 6940">
                    <a:extLst>
                      <a:ext uri="{FF2B5EF4-FFF2-40B4-BE49-F238E27FC236}">
                        <a16:creationId xmlns:a16="http://schemas.microsoft.com/office/drawing/2014/main" id="{EF265B09-4376-43C1-9635-59B77B964AFF}"/>
                      </a:ext>
                    </a:extLst>
                  </p:cNvPr>
                  <p:cNvCxnSpPr/>
                  <p:nvPr/>
                </p:nvCxnSpPr>
                <p:spPr>
                  <a:xfrm>
                    <a:off x="713130" y="116185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27" name="Group 6856">
                <a:extLst>
                  <a:ext uri="{FF2B5EF4-FFF2-40B4-BE49-F238E27FC236}">
                    <a16:creationId xmlns:a16="http://schemas.microsoft.com/office/drawing/2014/main" id="{F7FF81E0-EA54-4FD8-9E51-E7FB89B2C014}"/>
                  </a:ext>
                </a:extLst>
              </p:cNvPr>
              <p:cNvGrpSpPr>
                <a:grpSpLocks/>
              </p:cNvGrpSpPr>
              <p:nvPr/>
            </p:nvGrpSpPr>
            <p:grpSpPr bwMode="auto">
              <a:xfrm>
                <a:off x="7515713" y="259560"/>
                <a:ext cx="720000" cy="720000"/>
                <a:chOff x="713372" y="1101388"/>
                <a:chExt cx="720000" cy="720000"/>
              </a:xfrm>
            </p:grpSpPr>
            <p:grpSp>
              <p:nvGrpSpPr>
                <p:cNvPr id="16893" name="Group 6922">
                  <a:extLst>
                    <a:ext uri="{FF2B5EF4-FFF2-40B4-BE49-F238E27FC236}">
                      <a16:creationId xmlns:a16="http://schemas.microsoft.com/office/drawing/2014/main" id="{6C863F22-BDC1-4F48-9266-AD90A63A1BD7}"/>
                    </a:ext>
                  </a:extLst>
                </p:cNvPr>
                <p:cNvGrpSpPr>
                  <a:grpSpLocks/>
                </p:cNvGrpSpPr>
                <p:nvPr/>
              </p:nvGrpSpPr>
              <p:grpSpPr bwMode="auto">
                <a:xfrm>
                  <a:off x="713372" y="1101388"/>
                  <a:ext cx="720000" cy="720000"/>
                  <a:chOff x="713372" y="462760"/>
                  <a:chExt cx="720000" cy="720000"/>
                </a:xfrm>
              </p:grpSpPr>
              <p:cxnSp>
                <p:nvCxnSpPr>
                  <p:cNvPr id="6930" name="Straight Connector 6929">
                    <a:extLst>
                      <a:ext uri="{FF2B5EF4-FFF2-40B4-BE49-F238E27FC236}">
                        <a16:creationId xmlns:a16="http://schemas.microsoft.com/office/drawing/2014/main" id="{FFC63312-6825-4CB8-AFE5-90AAC8A10FB7}"/>
                      </a:ext>
                    </a:extLst>
                  </p:cNvPr>
                  <p:cNvCxnSpPr/>
                  <p:nvPr/>
                </p:nvCxnSpPr>
                <p:spPr>
                  <a:xfrm>
                    <a:off x="712843" y="46251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31" name="Straight Connector 6930">
                    <a:extLst>
                      <a:ext uri="{FF2B5EF4-FFF2-40B4-BE49-F238E27FC236}">
                        <a16:creationId xmlns:a16="http://schemas.microsoft.com/office/drawing/2014/main" id="{1111D354-9D24-4B6F-8831-34FC032A82EF}"/>
                      </a:ext>
                    </a:extLst>
                  </p:cNvPr>
                  <p:cNvCxnSpPr/>
                  <p:nvPr/>
                </p:nvCxnSpPr>
                <p:spPr>
                  <a:xfrm>
                    <a:off x="712843" y="640341"/>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32" name="Straight Connector 6931">
                    <a:extLst>
                      <a:ext uri="{FF2B5EF4-FFF2-40B4-BE49-F238E27FC236}">
                        <a16:creationId xmlns:a16="http://schemas.microsoft.com/office/drawing/2014/main" id="{9E7A376C-A3B0-411E-AA54-0874E3E7881C}"/>
                      </a:ext>
                    </a:extLst>
                  </p:cNvPr>
                  <p:cNvCxnSpPr/>
                  <p:nvPr/>
                </p:nvCxnSpPr>
                <p:spPr>
                  <a:xfrm>
                    <a:off x="712843" y="82239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33" name="Straight Connector 6932">
                    <a:extLst>
                      <a:ext uri="{FF2B5EF4-FFF2-40B4-BE49-F238E27FC236}">
                        <a16:creationId xmlns:a16="http://schemas.microsoft.com/office/drawing/2014/main" id="{1F7C3F93-6482-4749-B84A-ED99D08D3E83}"/>
                      </a:ext>
                    </a:extLst>
                  </p:cNvPr>
                  <p:cNvCxnSpPr/>
                  <p:nvPr/>
                </p:nvCxnSpPr>
                <p:spPr>
                  <a:xfrm>
                    <a:off x="712843" y="100233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34" name="Straight Connector 6933">
                    <a:extLst>
                      <a:ext uri="{FF2B5EF4-FFF2-40B4-BE49-F238E27FC236}">
                        <a16:creationId xmlns:a16="http://schemas.microsoft.com/office/drawing/2014/main" id="{EA0D1C68-E209-43B3-B110-B1B3A70D02E6}"/>
                      </a:ext>
                    </a:extLst>
                  </p:cNvPr>
                  <p:cNvCxnSpPr/>
                  <p:nvPr/>
                </p:nvCxnSpPr>
                <p:spPr>
                  <a:xfrm>
                    <a:off x="712843" y="118227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894" name="Group 6923">
                  <a:extLst>
                    <a:ext uri="{FF2B5EF4-FFF2-40B4-BE49-F238E27FC236}">
                      <a16:creationId xmlns:a16="http://schemas.microsoft.com/office/drawing/2014/main" id="{B3DD5B80-6D91-4850-B1B0-250E9D7800ED}"/>
                    </a:ext>
                  </a:extLst>
                </p:cNvPr>
                <p:cNvGrpSpPr>
                  <a:grpSpLocks/>
                </p:cNvGrpSpPr>
                <p:nvPr/>
              </p:nvGrpSpPr>
              <p:grpSpPr bwMode="auto">
                <a:xfrm rot="5400000">
                  <a:off x="713372" y="1101388"/>
                  <a:ext cx="720000" cy="720000"/>
                  <a:chOff x="713372" y="462760"/>
                  <a:chExt cx="720000" cy="720000"/>
                </a:xfrm>
              </p:grpSpPr>
              <p:cxnSp>
                <p:nvCxnSpPr>
                  <p:cNvPr id="6925" name="Straight Connector 6924">
                    <a:extLst>
                      <a:ext uri="{FF2B5EF4-FFF2-40B4-BE49-F238E27FC236}">
                        <a16:creationId xmlns:a16="http://schemas.microsoft.com/office/drawing/2014/main" id="{886FB06E-B59F-4F9B-B084-CADDB85A5274}"/>
                      </a:ext>
                    </a:extLst>
                  </p:cNvPr>
                  <p:cNvCxnSpPr/>
                  <p:nvPr/>
                </p:nvCxnSpPr>
                <p:spPr>
                  <a:xfrm>
                    <a:off x="713130"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26" name="Straight Connector 6925">
                    <a:extLst>
                      <a:ext uri="{FF2B5EF4-FFF2-40B4-BE49-F238E27FC236}">
                        <a16:creationId xmlns:a16="http://schemas.microsoft.com/office/drawing/2014/main" id="{C388F27F-6639-4484-B78A-B7A2E2ECB296}"/>
                      </a:ext>
                    </a:extLst>
                  </p:cNvPr>
                  <p:cNvCxnSpPr/>
                  <p:nvPr/>
                </p:nvCxnSpPr>
                <p:spPr>
                  <a:xfrm>
                    <a:off x="713130" y="64348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27" name="Straight Connector 6926">
                    <a:extLst>
                      <a:ext uri="{FF2B5EF4-FFF2-40B4-BE49-F238E27FC236}">
                        <a16:creationId xmlns:a16="http://schemas.microsoft.com/office/drawing/2014/main" id="{5FC544D3-1169-420D-9173-2C406879CC8C}"/>
                      </a:ext>
                    </a:extLst>
                  </p:cNvPr>
                  <p:cNvCxnSpPr/>
                  <p:nvPr/>
                </p:nvCxnSpPr>
                <p:spPr>
                  <a:xfrm>
                    <a:off x="713130"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28" name="Straight Connector 6927">
                    <a:extLst>
                      <a:ext uri="{FF2B5EF4-FFF2-40B4-BE49-F238E27FC236}">
                        <a16:creationId xmlns:a16="http://schemas.microsoft.com/office/drawing/2014/main" id="{02D24626-089A-4159-8344-3C83B515610D}"/>
                      </a:ext>
                    </a:extLst>
                  </p:cNvPr>
                  <p:cNvCxnSpPr/>
                  <p:nvPr/>
                </p:nvCxnSpPr>
                <p:spPr>
                  <a:xfrm>
                    <a:off x="713130" y="100335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29" name="Straight Connector 6928">
                    <a:extLst>
                      <a:ext uri="{FF2B5EF4-FFF2-40B4-BE49-F238E27FC236}">
                        <a16:creationId xmlns:a16="http://schemas.microsoft.com/office/drawing/2014/main" id="{CE43C3AA-0BF7-48E4-91A3-98F8CE4DB15C}"/>
                      </a:ext>
                    </a:extLst>
                  </p:cNvPr>
                  <p:cNvCxnSpPr/>
                  <p:nvPr/>
                </p:nvCxnSpPr>
                <p:spPr>
                  <a:xfrm>
                    <a:off x="713130"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28" name="Group 6857">
                <a:extLst>
                  <a:ext uri="{FF2B5EF4-FFF2-40B4-BE49-F238E27FC236}">
                    <a16:creationId xmlns:a16="http://schemas.microsoft.com/office/drawing/2014/main" id="{01524421-465E-4A95-BFEE-0773BB694D81}"/>
                  </a:ext>
                </a:extLst>
              </p:cNvPr>
              <p:cNvGrpSpPr>
                <a:grpSpLocks/>
              </p:cNvGrpSpPr>
              <p:nvPr/>
            </p:nvGrpSpPr>
            <p:grpSpPr bwMode="auto">
              <a:xfrm>
                <a:off x="8235713" y="259560"/>
                <a:ext cx="720000" cy="720000"/>
                <a:chOff x="713372" y="1101388"/>
                <a:chExt cx="720000" cy="720000"/>
              </a:xfrm>
            </p:grpSpPr>
            <p:grpSp>
              <p:nvGrpSpPr>
                <p:cNvPr id="16881" name="Group 6910">
                  <a:extLst>
                    <a:ext uri="{FF2B5EF4-FFF2-40B4-BE49-F238E27FC236}">
                      <a16:creationId xmlns:a16="http://schemas.microsoft.com/office/drawing/2014/main" id="{1A9C5AF7-FAE8-4C63-9079-7F9085ABCF57}"/>
                    </a:ext>
                  </a:extLst>
                </p:cNvPr>
                <p:cNvGrpSpPr>
                  <a:grpSpLocks/>
                </p:cNvGrpSpPr>
                <p:nvPr/>
              </p:nvGrpSpPr>
              <p:grpSpPr bwMode="auto">
                <a:xfrm>
                  <a:off x="713372" y="1101388"/>
                  <a:ext cx="720000" cy="720000"/>
                  <a:chOff x="713372" y="462760"/>
                  <a:chExt cx="720000" cy="720000"/>
                </a:xfrm>
              </p:grpSpPr>
              <p:cxnSp>
                <p:nvCxnSpPr>
                  <p:cNvPr id="6918" name="Straight Connector 6917">
                    <a:extLst>
                      <a:ext uri="{FF2B5EF4-FFF2-40B4-BE49-F238E27FC236}">
                        <a16:creationId xmlns:a16="http://schemas.microsoft.com/office/drawing/2014/main" id="{0A5A3559-CC4F-4A7F-8CC2-B69CCB13900B}"/>
                      </a:ext>
                    </a:extLst>
                  </p:cNvPr>
                  <p:cNvCxnSpPr/>
                  <p:nvPr/>
                </p:nvCxnSpPr>
                <p:spPr>
                  <a:xfrm>
                    <a:off x="712577" y="462519"/>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19" name="Straight Connector 6918">
                    <a:extLst>
                      <a:ext uri="{FF2B5EF4-FFF2-40B4-BE49-F238E27FC236}">
                        <a16:creationId xmlns:a16="http://schemas.microsoft.com/office/drawing/2014/main" id="{A58D629B-5607-4B28-92F1-D3F31A052198}"/>
                      </a:ext>
                    </a:extLst>
                  </p:cNvPr>
                  <p:cNvCxnSpPr/>
                  <p:nvPr/>
                </p:nvCxnSpPr>
                <p:spPr>
                  <a:xfrm>
                    <a:off x="712577" y="640341"/>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20" name="Straight Connector 6919">
                    <a:extLst>
                      <a:ext uri="{FF2B5EF4-FFF2-40B4-BE49-F238E27FC236}">
                        <a16:creationId xmlns:a16="http://schemas.microsoft.com/office/drawing/2014/main" id="{32FB4E44-0A42-4951-B957-5EB54393FF4C}"/>
                      </a:ext>
                    </a:extLst>
                  </p:cNvPr>
                  <p:cNvCxnSpPr/>
                  <p:nvPr/>
                </p:nvCxnSpPr>
                <p:spPr>
                  <a:xfrm>
                    <a:off x="712577" y="822398"/>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21" name="Straight Connector 6920">
                    <a:extLst>
                      <a:ext uri="{FF2B5EF4-FFF2-40B4-BE49-F238E27FC236}">
                        <a16:creationId xmlns:a16="http://schemas.microsoft.com/office/drawing/2014/main" id="{D4269DD0-F6AD-4F00-9939-C3288B33AF16}"/>
                      </a:ext>
                    </a:extLst>
                  </p:cNvPr>
                  <p:cNvCxnSpPr/>
                  <p:nvPr/>
                </p:nvCxnSpPr>
                <p:spPr>
                  <a:xfrm>
                    <a:off x="712577" y="1002338"/>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22" name="Straight Connector 6921">
                    <a:extLst>
                      <a:ext uri="{FF2B5EF4-FFF2-40B4-BE49-F238E27FC236}">
                        <a16:creationId xmlns:a16="http://schemas.microsoft.com/office/drawing/2014/main" id="{6D9BD754-4DBC-4CAA-B096-FF20A86A8E25}"/>
                      </a:ext>
                    </a:extLst>
                  </p:cNvPr>
                  <p:cNvCxnSpPr/>
                  <p:nvPr/>
                </p:nvCxnSpPr>
                <p:spPr>
                  <a:xfrm>
                    <a:off x="712577" y="1182277"/>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882" name="Group 6911">
                  <a:extLst>
                    <a:ext uri="{FF2B5EF4-FFF2-40B4-BE49-F238E27FC236}">
                      <a16:creationId xmlns:a16="http://schemas.microsoft.com/office/drawing/2014/main" id="{4F0E85E5-E33E-47E6-8E1B-21FAD5A90BD8}"/>
                    </a:ext>
                  </a:extLst>
                </p:cNvPr>
                <p:cNvGrpSpPr>
                  <a:grpSpLocks/>
                </p:cNvGrpSpPr>
                <p:nvPr/>
              </p:nvGrpSpPr>
              <p:grpSpPr bwMode="auto">
                <a:xfrm rot="5400000">
                  <a:off x="713372" y="1101388"/>
                  <a:ext cx="720000" cy="720000"/>
                  <a:chOff x="713372" y="462760"/>
                  <a:chExt cx="720000" cy="720000"/>
                </a:xfrm>
              </p:grpSpPr>
              <p:cxnSp>
                <p:nvCxnSpPr>
                  <p:cNvPr id="6913" name="Straight Connector 6912">
                    <a:extLst>
                      <a:ext uri="{FF2B5EF4-FFF2-40B4-BE49-F238E27FC236}">
                        <a16:creationId xmlns:a16="http://schemas.microsoft.com/office/drawing/2014/main" id="{D5F86FFF-CA07-44D9-A60C-AB4F71553774}"/>
                      </a:ext>
                    </a:extLst>
                  </p:cNvPr>
                  <p:cNvCxnSpPr/>
                  <p:nvPr/>
                </p:nvCxnSpPr>
                <p:spPr>
                  <a:xfrm>
                    <a:off x="713130" y="41724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14" name="Straight Connector 6913">
                    <a:extLst>
                      <a:ext uri="{FF2B5EF4-FFF2-40B4-BE49-F238E27FC236}">
                        <a16:creationId xmlns:a16="http://schemas.microsoft.com/office/drawing/2014/main" id="{BCF05FA9-6B6D-4BF5-8273-286E69D53005}"/>
                      </a:ext>
                    </a:extLst>
                  </p:cNvPr>
                  <p:cNvCxnSpPr/>
                  <p:nvPr/>
                </p:nvCxnSpPr>
                <p:spPr>
                  <a:xfrm>
                    <a:off x="713130" y="60776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15" name="Straight Connector 6914">
                    <a:extLst>
                      <a:ext uri="{FF2B5EF4-FFF2-40B4-BE49-F238E27FC236}">
                        <a16:creationId xmlns:a16="http://schemas.microsoft.com/office/drawing/2014/main" id="{B681B0AA-E3E7-41F2-BDDE-8FEE135580F6}"/>
                      </a:ext>
                    </a:extLst>
                  </p:cNvPr>
                  <p:cNvCxnSpPr/>
                  <p:nvPr/>
                </p:nvCxnSpPr>
                <p:spPr>
                  <a:xfrm>
                    <a:off x="713130"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16" name="Straight Connector 6915">
                    <a:extLst>
                      <a:ext uri="{FF2B5EF4-FFF2-40B4-BE49-F238E27FC236}">
                        <a16:creationId xmlns:a16="http://schemas.microsoft.com/office/drawing/2014/main" id="{6F686822-ED7C-4858-896D-C92579B797B8}"/>
                      </a:ext>
                    </a:extLst>
                  </p:cNvPr>
                  <p:cNvCxnSpPr/>
                  <p:nvPr/>
                </p:nvCxnSpPr>
                <p:spPr>
                  <a:xfrm>
                    <a:off x="713130" y="96763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17" name="Straight Connector 6916">
                    <a:extLst>
                      <a:ext uri="{FF2B5EF4-FFF2-40B4-BE49-F238E27FC236}">
                        <a16:creationId xmlns:a16="http://schemas.microsoft.com/office/drawing/2014/main" id="{287EC349-930D-41C3-B1E8-9CB033F5CBFC}"/>
                      </a:ext>
                    </a:extLst>
                  </p:cNvPr>
                  <p:cNvCxnSpPr/>
                  <p:nvPr/>
                </p:nvCxnSpPr>
                <p:spPr>
                  <a:xfrm>
                    <a:off x="713130"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29" name="Group 6858">
                <a:extLst>
                  <a:ext uri="{FF2B5EF4-FFF2-40B4-BE49-F238E27FC236}">
                    <a16:creationId xmlns:a16="http://schemas.microsoft.com/office/drawing/2014/main" id="{201E20BB-FA0E-4E47-9D26-DF9183EEC3F7}"/>
                  </a:ext>
                </a:extLst>
              </p:cNvPr>
              <p:cNvGrpSpPr>
                <a:grpSpLocks/>
              </p:cNvGrpSpPr>
              <p:nvPr/>
            </p:nvGrpSpPr>
            <p:grpSpPr bwMode="auto">
              <a:xfrm>
                <a:off x="8955713" y="259560"/>
                <a:ext cx="720000" cy="720000"/>
                <a:chOff x="713372" y="1101388"/>
                <a:chExt cx="720000" cy="720000"/>
              </a:xfrm>
            </p:grpSpPr>
            <p:grpSp>
              <p:nvGrpSpPr>
                <p:cNvPr id="16869" name="Group 6898">
                  <a:extLst>
                    <a:ext uri="{FF2B5EF4-FFF2-40B4-BE49-F238E27FC236}">
                      <a16:creationId xmlns:a16="http://schemas.microsoft.com/office/drawing/2014/main" id="{6021AF19-DF70-4DCE-8F0E-BE13CBB13E90}"/>
                    </a:ext>
                  </a:extLst>
                </p:cNvPr>
                <p:cNvGrpSpPr>
                  <a:grpSpLocks/>
                </p:cNvGrpSpPr>
                <p:nvPr/>
              </p:nvGrpSpPr>
              <p:grpSpPr bwMode="auto">
                <a:xfrm>
                  <a:off x="713372" y="1101388"/>
                  <a:ext cx="720000" cy="720000"/>
                  <a:chOff x="713372" y="462760"/>
                  <a:chExt cx="720000" cy="720000"/>
                </a:xfrm>
              </p:grpSpPr>
              <p:cxnSp>
                <p:nvCxnSpPr>
                  <p:cNvPr id="6906" name="Straight Connector 6905">
                    <a:extLst>
                      <a:ext uri="{FF2B5EF4-FFF2-40B4-BE49-F238E27FC236}">
                        <a16:creationId xmlns:a16="http://schemas.microsoft.com/office/drawing/2014/main" id="{7E54D224-F866-4300-B5B6-50AF489ADB07}"/>
                      </a:ext>
                    </a:extLst>
                  </p:cNvPr>
                  <p:cNvCxnSpPr/>
                  <p:nvPr/>
                </p:nvCxnSpPr>
                <p:spPr>
                  <a:xfrm>
                    <a:off x="716547" y="46251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07" name="Straight Connector 6906">
                    <a:extLst>
                      <a:ext uri="{FF2B5EF4-FFF2-40B4-BE49-F238E27FC236}">
                        <a16:creationId xmlns:a16="http://schemas.microsoft.com/office/drawing/2014/main" id="{0570DE01-7B3C-4232-81BB-1FB768C68F65}"/>
                      </a:ext>
                    </a:extLst>
                  </p:cNvPr>
                  <p:cNvCxnSpPr/>
                  <p:nvPr/>
                </p:nvCxnSpPr>
                <p:spPr>
                  <a:xfrm>
                    <a:off x="716547" y="640341"/>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08" name="Straight Connector 6907">
                    <a:extLst>
                      <a:ext uri="{FF2B5EF4-FFF2-40B4-BE49-F238E27FC236}">
                        <a16:creationId xmlns:a16="http://schemas.microsoft.com/office/drawing/2014/main" id="{F7038BF8-D631-4FC4-AF04-27541D31CD49}"/>
                      </a:ext>
                    </a:extLst>
                  </p:cNvPr>
                  <p:cNvCxnSpPr/>
                  <p:nvPr/>
                </p:nvCxnSpPr>
                <p:spPr>
                  <a:xfrm>
                    <a:off x="716547" y="82239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09" name="Straight Connector 6908">
                    <a:extLst>
                      <a:ext uri="{FF2B5EF4-FFF2-40B4-BE49-F238E27FC236}">
                        <a16:creationId xmlns:a16="http://schemas.microsoft.com/office/drawing/2014/main" id="{DBC99F47-5D87-4571-8CF3-F05E874DC299}"/>
                      </a:ext>
                    </a:extLst>
                  </p:cNvPr>
                  <p:cNvCxnSpPr/>
                  <p:nvPr/>
                </p:nvCxnSpPr>
                <p:spPr>
                  <a:xfrm>
                    <a:off x="716547" y="100233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10" name="Straight Connector 6909">
                    <a:extLst>
                      <a:ext uri="{FF2B5EF4-FFF2-40B4-BE49-F238E27FC236}">
                        <a16:creationId xmlns:a16="http://schemas.microsoft.com/office/drawing/2014/main" id="{15800BB1-4EA1-4507-9075-0E57666AE08C}"/>
                      </a:ext>
                    </a:extLst>
                  </p:cNvPr>
                  <p:cNvCxnSpPr/>
                  <p:nvPr/>
                </p:nvCxnSpPr>
                <p:spPr>
                  <a:xfrm>
                    <a:off x="716547" y="118227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870" name="Group 6899">
                  <a:extLst>
                    <a:ext uri="{FF2B5EF4-FFF2-40B4-BE49-F238E27FC236}">
                      <a16:creationId xmlns:a16="http://schemas.microsoft.com/office/drawing/2014/main" id="{EB7882D1-195B-4063-9CF9-AA72781D8BAB}"/>
                    </a:ext>
                  </a:extLst>
                </p:cNvPr>
                <p:cNvGrpSpPr>
                  <a:grpSpLocks/>
                </p:cNvGrpSpPr>
                <p:nvPr/>
              </p:nvGrpSpPr>
              <p:grpSpPr bwMode="auto">
                <a:xfrm rot="5400000">
                  <a:off x="713372" y="1101388"/>
                  <a:ext cx="720000" cy="720000"/>
                  <a:chOff x="713372" y="462760"/>
                  <a:chExt cx="720000" cy="720000"/>
                </a:xfrm>
              </p:grpSpPr>
              <p:cxnSp>
                <p:nvCxnSpPr>
                  <p:cNvPr id="6901" name="Straight Connector 6900">
                    <a:extLst>
                      <a:ext uri="{FF2B5EF4-FFF2-40B4-BE49-F238E27FC236}">
                        <a16:creationId xmlns:a16="http://schemas.microsoft.com/office/drawing/2014/main" id="{B92FCA7C-711B-4FF7-BF45-15EB3B6EBC25}"/>
                      </a:ext>
                    </a:extLst>
                  </p:cNvPr>
                  <p:cNvCxnSpPr/>
                  <p:nvPr/>
                </p:nvCxnSpPr>
                <p:spPr>
                  <a:xfrm>
                    <a:off x="713130"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02" name="Straight Connector 6901">
                    <a:extLst>
                      <a:ext uri="{FF2B5EF4-FFF2-40B4-BE49-F238E27FC236}">
                        <a16:creationId xmlns:a16="http://schemas.microsoft.com/office/drawing/2014/main" id="{6634E447-C4E4-477F-A77B-7EF17C93486F}"/>
                      </a:ext>
                    </a:extLst>
                  </p:cNvPr>
                  <p:cNvCxnSpPr/>
                  <p:nvPr/>
                </p:nvCxnSpPr>
                <p:spPr>
                  <a:xfrm>
                    <a:off x="713130" y="63978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03" name="Straight Connector 6902">
                    <a:extLst>
                      <a:ext uri="{FF2B5EF4-FFF2-40B4-BE49-F238E27FC236}">
                        <a16:creationId xmlns:a16="http://schemas.microsoft.com/office/drawing/2014/main" id="{DA1E1D58-399A-45E9-B681-E2F2CB9C2B7C}"/>
                      </a:ext>
                    </a:extLst>
                  </p:cNvPr>
                  <p:cNvCxnSpPr/>
                  <p:nvPr/>
                </p:nvCxnSpPr>
                <p:spPr>
                  <a:xfrm>
                    <a:off x="713130"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04" name="Straight Connector 6903">
                    <a:extLst>
                      <a:ext uri="{FF2B5EF4-FFF2-40B4-BE49-F238E27FC236}">
                        <a16:creationId xmlns:a16="http://schemas.microsoft.com/office/drawing/2014/main" id="{86779C46-93A9-4530-BA85-9EB72D3856FD}"/>
                      </a:ext>
                    </a:extLst>
                  </p:cNvPr>
                  <p:cNvCxnSpPr/>
                  <p:nvPr/>
                </p:nvCxnSpPr>
                <p:spPr>
                  <a:xfrm>
                    <a:off x="713130"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05" name="Straight Connector 6904">
                    <a:extLst>
                      <a:ext uri="{FF2B5EF4-FFF2-40B4-BE49-F238E27FC236}">
                        <a16:creationId xmlns:a16="http://schemas.microsoft.com/office/drawing/2014/main" id="{AD202DAD-82BE-48EF-B59E-17255BC577AF}"/>
                      </a:ext>
                    </a:extLst>
                  </p:cNvPr>
                  <p:cNvCxnSpPr/>
                  <p:nvPr/>
                </p:nvCxnSpPr>
                <p:spPr>
                  <a:xfrm>
                    <a:off x="713130"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30" name="Group 6859">
                <a:extLst>
                  <a:ext uri="{FF2B5EF4-FFF2-40B4-BE49-F238E27FC236}">
                    <a16:creationId xmlns:a16="http://schemas.microsoft.com/office/drawing/2014/main" id="{3585D39E-CBF3-4FED-9C20-AD9B06480A4A}"/>
                  </a:ext>
                </a:extLst>
              </p:cNvPr>
              <p:cNvGrpSpPr>
                <a:grpSpLocks/>
              </p:cNvGrpSpPr>
              <p:nvPr/>
            </p:nvGrpSpPr>
            <p:grpSpPr bwMode="auto">
              <a:xfrm>
                <a:off x="9675713" y="259560"/>
                <a:ext cx="720000" cy="720000"/>
                <a:chOff x="713372" y="1101388"/>
                <a:chExt cx="720000" cy="720000"/>
              </a:xfrm>
            </p:grpSpPr>
            <p:grpSp>
              <p:nvGrpSpPr>
                <p:cNvPr id="16857" name="Group 6886">
                  <a:extLst>
                    <a:ext uri="{FF2B5EF4-FFF2-40B4-BE49-F238E27FC236}">
                      <a16:creationId xmlns:a16="http://schemas.microsoft.com/office/drawing/2014/main" id="{A2CB95A7-7233-4059-9ACE-03F88B43EC76}"/>
                    </a:ext>
                  </a:extLst>
                </p:cNvPr>
                <p:cNvGrpSpPr>
                  <a:grpSpLocks/>
                </p:cNvGrpSpPr>
                <p:nvPr/>
              </p:nvGrpSpPr>
              <p:grpSpPr bwMode="auto">
                <a:xfrm>
                  <a:off x="713372" y="1101388"/>
                  <a:ext cx="720000" cy="720000"/>
                  <a:chOff x="713372" y="462760"/>
                  <a:chExt cx="720000" cy="720000"/>
                </a:xfrm>
              </p:grpSpPr>
              <p:cxnSp>
                <p:nvCxnSpPr>
                  <p:cNvPr id="6894" name="Straight Connector 6893">
                    <a:extLst>
                      <a:ext uri="{FF2B5EF4-FFF2-40B4-BE49-F238E27FC236}">
                        <a16:creationId xmlns:a16="http://schemas.microsoft.com/office/drawing/2014/main" id="{941CAE14-5E19-4B96-BF4D-EC31DBC1B005}"/>
                      </a:ext>
                    </a:extLst>
                  </p:cNvPr>
                  <p:cNvCxnSpPr/>
                  <p:nvPr/>
                </p:nvCxnSpPr>
                <p:spPr>
                  <a:xfrm>
                    <a:off x="714165" y="46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95" name="Straight Connector 6894">
                    <a:extLst>
                      <a:ext uri="{FF2B5EF4-FFF2-40B4-BE49-F238E27FC236}">
                        <a16:creationId xmlns:a16="http://schemas.microsoft.com/office/drawing/2014/main" id="{8D384D5E-96FA-4C8D-86BE-4F35D3200A99}"/>
                      </a:ext>
                    </a:extLst>
                  </p:cNvPr>
                  <p:cNvCxnSpPr/>
                  <p:nvPr/>
                </p:nvCxnSpPr>
                <p:spPr>
                  <a:xfrm>
                    <a:off x="714165" y="640341"/>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96" name="Straight Connector 6895">
                    <a:extLst>
                      <a:ext uri="{FF2B5EF4-FFF2-40B4-BE49-F238E27FC236}">
                        <a16:creationId xmlns:a16="http://schemas.microsoft.com/office/drawing/2014/main" id="{DFEC1453-61F9-4B93-94B5-6678E84C6C7F}"/>
                      </a:ext>
                    </a:extLst>
                  </p:cNvPr>
                  <p:cNvCxnSpPr/>
                  <p:nvPr/>
                </p:nvCxnSpPr>
                <p:spPr>
                  <a:xfrm>
                    <a:off x="714165" y="8223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97" name="Straight Connector 6896">
                    <a:extLst>
                      <a:ext uri="{FF2B5EF4-FFF2-40B4-BE49-F238E27FC236}">
                        <a16:creationId xmlns:a16="http://schemas.microsoft.com/office/drawing/2014/main" id="{D811EEDE-7D09-40C7-954C-CFB9A708B1BD}"/>
                      </a:ext>
                    </a:extLst>
                  </p:cNvPr>
                  <p:cNvCxnSpPr/>
                  <p:nvPr/>
                </p:nvCxnSpPr>
                <p:spPr>
                  <a:xfrm>
                    <a:off x="714165" y="100233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98" name="Straight Connector 6897">
                    <a:extLst>
                      <a:ext uri="{FF2B5EF4-FFF2-40B4-BE49-F238E27FC236}">
                        <a16:creationId xmlns:a16="http://schemas.microsoft.com/office/drawing/2014/main" id="{56D25AB7-2277-4F09-ADD5-425BF0AD6D80}"/>
                      </a:ext>
                    </a:extLst>
                  </p:cNvPr>
                  <p:cNvCxnSpPr/>
                  <p:nvPr/>
                </p:nvCxnSpPr>
                <p:spPr>
                  <a:xfrm>
                    <a:off x="714165" y="11822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858" name="Group 6887">
                  <a:extLst>
                    <a:ext uri="{FF2B5EF4-FFF2-40B4-BE49-F238E27FC236}">
                      <a16:creationId xmlns:a16="http://schemas.microsoft.com/office/drawing/2014/main" id="{CB8BA7A5-FB71-4457-8918-565C37732511}"/>
                    </a:ext>
                  </a:extLst>
                </p:cNvPr>
                <p:cNvGrpSpPr>
                  <a:grpSpLocks/>
                </p:cNvGrpSpPr>
                <p:nvPr/>
              </p:nvGrpSpPr>
              <p:grpSpPr bwMode="auto">
                <a:xfrm rot="5400000">
                  <a:off x="713372" y="1101388"/>
                  <a:ext cx="720000" cy="720000"/>
                  <a:chOff x="713372" y="462760"/>
                  <a:chExt cx="720000" cy="720000"/>
                </a:xfrm>
              </p:grpSpPr>
              <p:cxnSp>
                <p:nvCxnSpPr>
                  <p:cNvPr id="6889" name="Straight Connector 6888">
                    <a:extLst>
                      <a:ext uri="{FF2B5EF4-FFF2-40B4-BE49-F238E27FC236}">
                        <a16:creationId xmlns:a16="http://schemas.microsoft.com/office/drawing/2014/main" id="{76DEFD92-938E-4023-BDDF-A6A27D7FC608}"/>
                      </a:ext>
                    </a:extLst>
                  </p:cNvPr>
                  <p:cNvCxnSpPr/>
                  <p:nvPr/>
                </p:nvCxnSpPr>
                <p:spPr>
                  <a:xfrm>
                    <a:off x="713130" y="44318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90" name="Straight Connector 6889">
                    <a:extLst>
                      <a:ext uri="{FF2B5EF4-FFF2-40B4-BE49-F238E27FC236}">
                        <a16:creationId xmlns:a16="http://schemas.microsoft.com/office/drawing/2014/main" id="{57B0265D-D50C-40B0-BD39-3DA5778CCE25}"/>
                      </a:ext>
                    </a:extLst>
                  </p:cNvPr>
                  <p:cNvCxnSpPr/>
                  <p:nvPr/>
                </p:nvCxnSpPr>
                <p:spPr>
                  <a:xfrm>
                    <a:off x="713130" y="62099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91" name="Straight Connector 6890">
                    <a:extLst>
                      <a:ext uri="{FF2B5EF4-FFF2-40B4-BE49-F238E27FC236}">
                        <a16:creationId xmlns:a16="http://schemas.microsoft.com/office/drawing/2014/main" id="{B578121B-E496-4DAC-8B18-8D96E52C276E}"/>
                      </a:ext>
                    </a:extLst>
                  </p:cNvPr>
                  <p:cNvCxnSpPr/>
                  <p:nvPr/>
                </p:nvCxnSpPr>
                <p:spPr>
                  <a:xfrm>
                    <a:off x="713130"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92" name="Straight Connector 6891">
                    <a:extLst>
                      <a:ext uri="{FF2B5EF4-FFF2-40B4-BE49-F238E27FC236}">
                        <a16:creationId xmlns:a16="http://schemas.microsoft.com/office/drawing/2014/main" id="{AA6E3972-65F0-4198-9DF6-D1B9A6C7F742}"/>
                      </a:ext>
                    </a:extLst>
                  </p:cNvPr>
                  <p:cNvCxnSpPr/>
                  <p:nvPr/>
                </p:nvCxnSpPr>
                <p:spPr>
                  <a:xfrm>
                    <a:off x="713130"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93" name="Straight Connector 6892">
                    <a:extLst>
                      <a:ext uri="{FF2B5EF4-FFF2-40B4-BE49-F238E27FC236}">
                        <a16:creationId xmlns:a16="http://schemas.microsoft.com/office/drawing/2014/main" id="{A2479F3F-DD3A-4F01-A10F-FE0BF4A91CFE}"/>
                      </a:ext>
                    </a:extLst>
                  </p:cNvPr>
                  <p:cNvCxnSpPr/>
                  <p:nvPr/>
                </p:nvCxnSpPr>
                <p:spPr>
                  <a:xfrm>
                    <a:off x="713130"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31" name="Group 6860">
                <a:extLst>
                  <a:ext uri="{FF2B5EF4-FFF2-40B4-BE49-F238E27FC236}">
                    <a16:creationId xmlns:a16="http://schemas.microsoft.com/office/drawing/2014/main" id="{49196BEB-5086-4A7A-A927-32F3AE2E3F6E}"/>
                  </a:ext>
                </a:extLst>
              </p:cNvPr>
              <p:cNvGrpSpPr>
                <a:grpSpLocks/>
              </p:cNvGrpSpPr>
              <p:nvPr/>
            </p:nvGrpSpPr>
            <p:grpSpPr bwMode="auto">
              <a:xfrm>
                <a:off x="10395713" y="259560"/>
                <a:ext cx="720000" cy="720000"/>
                <a:chOff x="713372" y="1101388"/>
                <a:chExt cx="720000" cy="720000"/>
              </a:xfrm>
            </p:grpSpPr>
            <p:grpSp>
              <p:nvGrpSpPr>
                <p:cNvPr id="16845" name="Group 6874">
                  <a:extLst>
                    <a:ext uri="{FF2B5EF4-FFF2-40B4-BE49-F238E27FC236}">
                      <a16:creationId xmlns:a16="http://schemas.microsoft.com/office/drawing/2014/main" id="{7E09C3B4-8A38-40BE-A2C2-77640FAE9E1F}"/>
                    </a:ext>
                  </a:extLst>
                </p:cNvPr>
                <p:cNvGrpSpPr>
                  <a:grpSpLocks/>
                </p:cNvGrpSpPr>
                <p:nvPr/>
              </p:nvGrpSpPr>
              <p:grpSpPr bwMode="auto">
                <a:xfrm>
                  <a:off x="713372" y="1101388"/>
                  <a:ext cx="720000" cy="720000"/>
                  <a:chOff x="713372" y="462760"/>
                  <a:chExt cx="720000" cy="720000"/>
                </a:xfrm>
              </p:grpSpPr>
              <p:cxnSp>
                <p:nvCxnSpPr>
                  <p:cNvPr id="6882" name="Straight Connector 6881">
                    <a:extLst>
                      <a:ext uri="{FF2B5EF4-FFF2-40B4-BE49-F238E27FC236}">
                        <a16:creationId xmlns:a16="http://schemas.microsoft.com/office/drawing/2014/main" id="{6E14EFF8-6780-4155-A9B4-80759F779497}"/>
                      </a:ext>
                    </a:extLst>
                  </p:cNvPr>
                  <p:cNvCxnSpPr/>
                  <p:nvPr/>
                </p:nvCxnSpPr>
                <p:spPr>
                  <a:xfrm>
                    <a:off x="713901" y="462519"/>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83" name="Straight Connector 6882">
                    <a:extLst>
                      <a:ext uri="{FF2B5EF4-FFF2-40B4-BE49-F238E27FC236}">
                        <a16:creationId xmlns:a16="http://schemas.microsoft.com/office/drawing/2014/main" id="{6BF0CD24-16A1-464C-BB54-06613A32DF1C}"/>
                      </a:ext>
                    </a:extLst>
                  </p:cNvPr>
                  <p:cNvCxnSpPr/>
                  <p:nvPr/>
                </p:nvCxnSpPr>
                <p:spPr>
                  <a:xfrm>
                    <a:off x="713901" y="640341"/>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84" name="Straight Connector 6883">
                    <a:extLst>
                      <a:ext uri="{FF2B5EF4-FFF2-40B4-BE49-F238E27FC236}">
                        <a16:creationId xmlns:a16="http://schemas.microsoft.com/office/drawing/2014/main" id="{C60D61B3-C854-4BC3-9889-EC26AB91FFB6}"/>
                      </a:ext>
                    </a:extLst>
                  </p:cNvPr>
                  <p:cNvCxnSpPr/>
                  <p:nvPr/>
                </p:nvCxnSpPr>
                <p:spPr>
                  <a:xfrm>
                    <a:off x="713901" y="822398"/>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85" name="Straight Connector 6884">
                    <a:extLst>
                      <a:ext uri="{FF2B5EF4-FFF2-40B4-BE49-F238E27FC236}">
                        <a16:creationId xmlns:a16="http://schemas.microsoft.com/office/drawing/2014/main" id="{DDA8B4D5-50EA-4754-A8F8-2FAB327F5D99}"/>
                      </a:ext>
                    </a:extLst>
                  </p:cNvPr>
                  <p:cNvCxnSpPr/>
                  <p:nvPr/>
                </p:nvCxnSpPr>
                <p:spPr>
                  <a:xfrm>
                    <a:off x="713901" y="1002338"/>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86" name="Straight Connector 6885">
                    <a:extLst>
                      <a:ext uri="{FF2B5EF4-FFF2-40B4-BE49-F238E27FC236}">
                        <a16:creationId xmlns:a16="http://schemas.microsoft.com/office/drawing/2014/main" id="{A47F9495-60B0-4319-A4B1-8BB77FA3AD6F}"/>
                      </a:ext>
                    </a:extLst>
                  </p:cNvPr>
                  <p:cNvCxnSpPr/>
                  <p:nvPr/>
                </p:nvCxnSpPr>
                <p:spPr>
                  <a:xfrm>
                    <a:off x="713901" y="1182277"/>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846" name="Group 6875">
                  <a:extLst>
                    <a:ext uri="{FF2B5EF4-FFF2-40B4-BE49-F238E27FC236}">
                      <a16:creationId xmlns:a16="http://schemas.microsoft.com/office/drawing/2014/main" id="{6F545712-44EF-4BCF-9A52-0270F711276C}"/>
                    </a:ext>
                  </a:extLst>
                </p:cNvPr>
                <p:cNvGrpSpPr>
                  <a:grpSpLocks/>
                </p:cNvGrpSpPr>
                <p:nvPr/>
              </p:nvGrpSpPr>
              <p:grpSpPr bwMode="auto">
                <a:xfrm rot="5400000">
                  <a:off x="713372" y="1101388"/>
                  <a:ext cx="720000" cy="720000"/>
                  <a:chOff x="713372" y="462760"/>
                  <a:chExt cx="720000" cy="720000"/>
                </a:xfrm>
              </p:grpSpPr>
              <p:cxnSp>
                <p:nvCxnSpPr>
                  <p:cNvPr id="6877" name="Straight Connector 6876">
                    <a:extLst>
                      <a:ext uri="{FF2B5EF4-FFF2-40B4-BE49-F238E27FC236}">
                        <a16:creationId xmlns:a16="http://schemas.microsoft.com/office/drawing/2014/main" id="{9356AEE0-9090-4467-BEEC-DE18BCEE0AAD}"/>
                      </a:ext>
                    </a:extLst>
                  </p:cNvPr>
                  <p:cNvCxnSpPr/>
                  <p:nvPr/>
                </p:nvCxnSpPr>
                <p:spPr>
                  <a:xfrm>
                    <a:off x="713130"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78" name="Straight Connector 6877">
                    <a:extLst>
                      <a:ext uri="{FF2B5EF4-FFF2-40B4-BE49-F238E27FC236}">
                        <a16:creationId xmlns:a16="http://schemas.microsoft.com/office/drawing/2014/main" id="{2B9DD33E-715B-4937-8278-1D61FAE0C3F5}"/>
                      </a:ext>
                    </a:extLst>
                  </p:cNvPr>
                  <p:cNvCxnSpPr/>
                  <p:nvPr/>
                </p:nvCxnSpPr>
                <p:spPr>
                  <a:xfrm>
                    <a:off x="713130" y="64031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79" name="Straight Connector 6878">
                    <a:extLst>
                      <a:ext uri="{FF2B5EF4-FFF2-40B4-BE49-F238E27FC236}">
                        <a16:creationId xmlns:a16="http://schemas.microsoft.com/office/drawing/2014/main" id="{87508AED-81BC-4010-A5BC-726EFA811600}"/>
                      </a:ext>
                    </a:extLst>
                  </p:cNvPr>
                  <p:cNvCxnSpPr/>
                  <p:nvPr/>
                </p:nvCxnSpPr>
                <p:spPr>
                  <a:xfrm>
                    <a:off x="713130" y="82236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80" name="Straight Connector 6879">
                    <a:extLst>
                      <a:ext uri="{FF2B5EF4-FFF2-40B4-BE49-F238E27FC236}">
                        <a16:creationId xmlns:a16="http://schemas.microsoft.com/office/drawing/2014/main" id="{50727F65-FA97-4E21-A00B-81EBAFFF0D1A}"/>
                      </a:ext>
                    </a:extLst>
                  </p:cNvPr>
                  <p:cNvCxnSpPr/>
                  <p:nvPr/>
                </p:nvCxnSpPr>
                <p:spPr>
                  <a:xfrm>
                    <a:off x="713130"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81" name="Straight Connector 6880">
                    <a:extLst>
                      <a:ext uri="{FF2B5EF4-FFF2-40B4-BE49-F238E27FC236}">
                        <a16:creationId xmlns:a16="http://schemas.microsoft.com/office/drawing/2014/main" id="{E4F7E5A9-5860-4C57-B630-27AB5641412A}"/>
                      </a:ext>
                    </a:extLst>
                  </p:cNvPr>
                  <p:cNvCxnSpPr/>
                  <p:nvPr/>
                </p:nvCxnSpPr>
                <p:spPr>
                  <a:xfrm>
                    <a:off x="713130" y="118223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32" name="Group 6861">
                <a:extLst>
                  <a:ext uri="{FF2B5EF4-FFF2-40B4-BE49-F238E27FC236}">
                    <a16:creationId xmlns:a16="http://schemas.microsoft.com/office/drawing/2014/main" id="{BC1368BB-007E-40B3-91DF-277E08F2E67D}"/>
                  </a:ext>
                </a:extLst>
              </p:cNvPr>
              <p:cNvGrpSpPr>
                <a:grpSpLocks/>
              </p:cNvGrpSpPr>
              <p:nvPr/>
            </p:nvGrpSpPr>
            <p:grpSpPr bwMode="auto">
              <a:xfrm>
                <a:off x="11115713" y="259560"/>
                <a:ext cx="720000" cy="720000"/>
                <a:chOff x="713372" y="1101388"/>
                <a:chExt cx="720000" cy="720000"/>
              </a:xfrm>
            </p:grpSpPr>
            <p:grpSp>
              <p:nvGrpSpPr>
                <p:cNvPr id="16833" name="Group 6862">
                  <a:extLst>
                    <a:ext uri="{FF2B5EF4-FFF2-40B4-BE49-F238E27FC236}">
                      <a16:creationId xmlns:a16="http://schemas.microsoft.com/office/drawing/2014/main" id="{87EF3B9E-1FB4-459C-9276-C3BA0E277BAC}"/>
                    </a:ext>
                  </a:extLst>
                </p:cNvPr>
                <p:cNvGrpSpPr>
                  <a:grpSpLocks/>
                </p:cNvGrpSpPr>
                <p:nvPr/>
              </p:nvGrpSpPr>
              <p:grpSpPr bwMode="auto">
                <a:xfrm>
                  <a:off x="713372" y="1101388"/>
                  <a:ext cx="720000" cy="720000"/>
                  <a:chOff x="713372" y="462760"/>
                  <a:chExt cx="720000" cy="720000"/>
                </a:xfrm>
              </p:grpSpPr>
              <p:cxnSp>
                <p:nvCxnSpPr>
                  <p:cNvPr id="6870" name="Straight Connector 6869">
                    <a:extLst>
                      <a:ext uri="{FF2B5EF4-FFF2-40B4-BE49-F238E27FC236}">
                        <a16:creationId xmlns:a16="http://schemas.microsoft.com/office/drawing/2014/main" id="{6E72B975-FC02-45B0-8E73-4081BC1AB23A}"/>
                      </a:ext>
                    </a:extLst>
                  </p:cNvPr>
                  <p:cNvCxnSpPr/>
                  <p:nvPr/>
                </p:nvCxnSpPr>
                <p:spPr>
                  <a:xfrm>
                    <a:off x="713636" y="46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71" name="Straight Connector 6870">
                    <a:extLst>
                      <a:ext uri="{FF2B5EF4-FFF2-40B4-BE49-F238E27FC236}">
                        <a16:creationId xmlns:a16="http://schemas.microsoft.com/office/drawing/2014/main" id="{814B9D79-5F4C-4EA4-B434-0180846A2431}"/>
                      </a:ext>
                    </a:extLst>
                  </p:cNvPr>
                  <p:cNvCxnSpPr/>
                  <p:nvPr/>
                </p:nvCxnSpPr>
                <p:spPr>
                  <a:xfrm>
                    <a:off x="713636" y="640341"/>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72" name="Straight Connector 6871">
                    <a:extLst>
                      <a:ext uri="{FF2B5EF4-FFF2-40B4-BE49-F238E27FC236}">
                        <a16:creationId xmlns:a16="http://schemas.microsoft.com/office/drawing/2014/main" id="{A3B3E2AD-AB49-4632-9DB9-67E23A00C7EF}"/>
                      </a:ext>
                    </a:extLst>
                  </p:cNvPr>
                  <p:cNvCxnSpPr/>
                  <p:nvPr/>
                </p:nvCxnSpPr>
                <p:spPr>
                  <a:xfrm>
                    <a:off x="713636" y="8223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73" name="Straight Connector 6872">
                    <a:extLst>
                      <a:ext uri="{FF2B5EF4-FFF2-40B4-BE49-F238E27FC236}">
                        <a16:creationId xmlns:a16="http://schemas.microsoft.com/office/drawing/2014/main" id="{08B36CFF-312F-4C32-A914-84B824AA26F7}"/>
                      </a:ext>
                    </a:extLst>
                  </p:cNvPr>
                  <p:cNvCxnSpPr/>
                  <p:nvPr/>
                </p:nvCxnSpPr>
                <p:spPr>
                  <a:xfrm>
                    <a:off x="713636" y="100233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74" name="Straight Connector 6873">
                    <a:extLst>
                      <a:ext uri="{FF2B5EF4-FFF2-40B4-BE49-F238E27FC236}">
                        <a16:creationId xmlns:a16="http://schemas.microsoft.com/office/drawing/2014/main" id="{415A3D18-FAE7-4917-B346-2C8F6762EAC1}"/>
                      </a:ext>
                    </a:extLst>
                  </p:cNvPr>
                  <p:cNvCxnSpPr/>
                  <p:nvPr/>
                </p:nvCxnSpPr>
                <p:spPr>
                  <a:xfrm>
                    <a:off x="713636" y="11822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834" name="Group 6863">
                  <a:extLst>
                    <a:ext uri="{FF2B5EF4-FFF2-40B4-BE49-F238E27FC236}">
                      <a16:creationId xmlns:a16="http://schemas.microsoft.com/office/drawing/2014/main" id="{EA3797C9-F23D-4B39-8BE1-5A46F6C0CB83}"/>
                    </a:ext>
                  </a:extLst>
                </p:cNvPr>
                <p:cNvGrpSpPr>
                  <a:grpSpLocks/>
                </p:cNvGrpSpPr>
                <p:nvPr/>
              </p:nvGrpSpPr>
              <p:grpSpPr bwMode="auto">
                <a:xfrm rot="5400000">
                  <a:off x="713372" y="1101388"/>
                  <a:ext cx="720000" cy="720000"/>
                  <a:chOff x="713372" y="462760"/>
                  <a:chExt cx="720000" cy="720000"/>
                </a:xfrm>
              </p:grpSpPr>
              <p:cxnSp>
                <p:nvCxnSpPr>
                  <p:cNvPr id="6865" name="Straight Connector 6864">
                    <a:extLst>
                      <a:ext uri="{FF2B5EF4-FFF2-40B4-BE49-F238E27FC236}">
                        <a16:creationId xmlns:a16="http://schemas.microsoft.com/office/drawing/2014/main" id="{544F9095-CF96-4A90-92B4-395F4D894F9D}"/>
                      </a:ext>
                    </a:extLst>
                  </p:cNvPr>
                  <p:cNvCxnSpPr/>
                  <p:nvPr/>
                </p:nvCxnSpPr>
                <p:spPr>
                  <a:xfrm>
                    <a:off x="713130" y="44370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66" name="Straight Connector 6865">
                    <a:extLst>
                      <a:ext uri="{FF2B5EF4-FFF2-40B4-BE49-F238E27FC236}">
                        <a16:creationId xmlns:a16="http://schemas.microsoft.com/office/drawing/2014/main" id="{68E5A026-B93A-4910-989C-8C805378470B}"/>
                      </a:ext>
                    </a:extLst>
                  </p:cNvPr>
                  <p:cNvCxnSpPr/>
                  <p:nvPr/>
                </p:nvCxnSpPr>
                <p:spPr>
                  <a:xfrm>
                    <a:off x="713130" y="6215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67" name="Straight Connector 6866">
                    <a:extLst>
                      <a:ext uri="{FF2B5EF4-FFF2-40B4-BE49-F238E27FC236}">
                        <a16:creationId xmlns:a16="http://schemas.microsoft.com/office/drawing/2014/main" id="{E29593B7-2E37-46B1-9F3E-B1C07B0A07CB}"/>
                      </a:ext>
                    </a:extLst>
                  </p:cNvPr>
                  <p:cNvCxnSpPr/>
                  <p:nvPr/>
                </p:nvCxnSpPr>
                <p:spPr>
                  <a:xfrm>
                    <a:off x="713130" y="80357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68" name="Straight Connector 6867">
                    <a:extLst>
                      <a:ext uri="{FF2B5EF4-FFF2-40B4-BE49-F238E27FC236}">
                        <a16:creationId xmlns:a16="http://schemas.microsoft.com/office/drawing/2014/main" id="{30588B05-E8F4-4115-8FCD-086BF741808F}"/>
                      </a:ext>
                    </a:extLst>
                  </p:cNvPr>
                  <p:cNvCxnSpPr/>
                  <p:nvPr/>
                </p:nvCxnSpPr>
                <p:spPr>
                  <a:xfrm>
                    <a:off x="713130"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69" name="Straight Connector 6868">
                    <a:extLst>
                      <a:ext uri="{FF2B5EF4-FFF2-40B4-BE49-F238E27FC236}">
                        <a16:creationId xmlns:a16="http://schemas.microsoft.com/office/drawing/2014/main" id="{5E3490DB-4E16-4009-9908-563A44AD7F1E}"/>
                      </a:ext>
                    </a:extLst>
                  </p:cNvPr>
                  <p:cNvCxnSpPr/>
                  <p:nvPr/>
                </p:nvCxnSpPr>
                <p:spPr>
                  <a:xfrm>
                    <a:off x="713130"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grpSp>
          <p:nvGrpSpPr>
            <p:cNvPr id="15370" name="Group 7054">
              <a:extLst>
                <a:ext uri="{FF2B5EF4-FFF2-40B4-BE49-F238E27FC236}">
                  <a16:creationId xmlns:a16="http://schemas.microsoft.com/office/drawing/2014/main" id="{CEE7C97E-3020-4A81-8171-791265DC060B}"/>
                </a:ext>
              </a:extLst>
            </p:cNvPr>
            <p:cNvGrpSpPr>
              <a:grpSpLocks/>
            </p:cNvGrpSpPr>
            <p:nvPr/>
          </p:nvGrpSpPr>
          <p:grpSpPr bwMode="auto">
            <a:xfrm>
              <a:off x="315713" y="1699560"/>
              <a:ext cx="11520000" cy="720000"/>
              <a:chOff x="315713" y="259560"/>
              <a:chExt cx="11520000" cy="720000"/>
            </a:xfrm>
          </p:grpSpPr>
          <p:grpSp>
            <p:nvGrpSpPr>
              <p:cNvPr id="16609" name="Group 7055">
                <a:extLst>
                  <a:ext uri="{FF2B5EF4-FFF2-40B4-BE49-F238E27FC236}">
                    <a16:creationId xmlns:a16="http://schemas.microsoft.com/office/drawing/2014/main" id="{BDB2FDE9-088F-414D-990F-54206F7A6247}"/>
                  </a:ext>
                </a:extLst>
              </p:cNvPr>
              <p:cNvGrpSpPr>
                <a:grpSpLocks/>
              </p:cNvGrpSpPr>
              <p:nvPr/>
            </p:nvGrpSpPr>
            <p:grpSpPr bwMode="auto">
              <a:xfrm>
                <a:off x="315713" y="259560"/>
                <a:ext cx="720000" cy="720000"/>
                <a:chOff x="713372" y="1101388"/>
                <a:chExt cx="720000" cy="720000"/>
              </a:xfrm>
            </p:grpSpPr>
            <p:grpSp>
              <p:nvGrpSpPr>
                <p:cNvPr id="16805" name="Group 7251">
                  <a:extLst>
                    <a:ext uri="{FF2B5EF4-FFF2-40B4-BE49-F238E27FC236}">
                      <a16:creationId xmlns:a16="http://schemas.microsoft.com/office/drawing/2014/main" id="{F2C238A5-6D75-4E51-8CB0-F3BF5ED9C6BB}"/>
                    </a:ext>
                  </a:extLst>
                </p:cNvPr>
                <p:cNvGrpSpPr>
                  <a:grpSpLocks/>
                </p:cNvGrpSpPr>
                <p:nvPr/>
              </p:nvGrpSpPr>
              <p:grpSpPr bwMode="auto">
                <a:xfrm>
                  <a:off x="713372" y="1101388"/>
                  <a:ext cx="720000" cy="720000"/>
                  <a:chOff x="713372" y="462760"/>
                  <a:chExt cx="720000" cy="720000"/>
                </a:xfrm>
              </p:grpSpPr>
              <p:cxnSp>
                <p:nvCxnSpPr>
                  <p:cNvPr id="7259" name="Straight Connector 7258">
                    <a:extLst>
                      <a:ext uri="{FF2B5EF4-FFF2-40B4-BE49-F238E27FC236}">
                        <a16:creationId xmlns:a16="http://schemas.microsoft.com/office/drawing/2014/main" id="{5ABE6534-005D-48FF-A8A2-80EC896072FA}"/>
                      </a:ext>
                    </a:extLst>
                  </p:cNvPr>
                  <p:cNvCxnSpPr/>
                  <p:nvPr/>
                </p:nvCxnSpPr>
                <p:spPr>
                  <a:xfrm>
                    <a:off x="713372" y="462276"/>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60" name="Straight Connector 7259">
                    <a:extLst>
                      <a:ext uri="{FF2B5EF4-FFF2-40B4-BE49-F238E27FC236}">
                        <a16:creationId xmlns:a16="http://schemas.microsoft.com/office/drawing/2014/main" id="{F2941559-B4CB-42A2-A368-EF5AB7E09A7B}"/>
                      </a:ext>
                    </a:extLst>
                  </p:cNvPr>
                  <p:cNvCxnSpPr/>
                  <p:nvPr/>
                </p:nvCxnSpPr>
                <p:spPr>
                  <a:xfrm>
                    <a:off x="713372" y="642216"/>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61" name="Straight Connector 7260">
                    <a:extLst>
                      <a:ext uri="{FF2B5EF4-FFF2-40B4-BE49-F238E27FC236}">
                        <a16:creationId xmlns:a16="http://schemas.microsoft.com/office/drawing/2014/main" id="{BCA098E9-4449-41E4-AC6E-F13D62E1D0DE}"/>
                      </a:ext>
                    </a:extLst>
                  </p:cNvPr>
                  <p:cNvCxnSpPr/>
                  <p:nvPr/>
                </p:nvCxnSpPr>
                <p:spPr>
                  <a:xfrm>
                    <a:off x="713372" y="820039"/>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62" name="Straight Connector 7261">
                    <a:extLst>
                      <a:ext uri="{FF2B5EF4-FFF2-40B4-BE49-F238E27FC236}">
                        <a16:creationId xmlns:a16="http://schemas.microsoft.com/office/drawing/2014/main" id="{EA023C7A-7AD8-45A2-AE62-10EDF2BA2C32}"/>
                      </a:ext>
                    </a:extLst>
                  </p:cNvPr>
                  <p:cNvCxnSpPr/>
                  <p:nvPr/>
                </p:nvCxnSpPr>
                <p:spPr>
                  <a:xfrm>
                    <a:off x="713372" y="999978"/>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63" name="Straight Connector 7262">
                    <a:extLst>
                      <a:ext uri="{FF2B5EF4-FFF2-40B4-BE49-F238E27FC236}">
                        <a16:creationId xmlns:a16="http://schemas.microsoft.com/office/drawing/2014/main" id="{9F072317-757B-43EE-87FB-66C2FFD234E5}"/>
                      </a:ext>
                    </a:extLst>
                  </p:cNvPr>
                  <p:cNvCxnSpPr/>
                  <p:nvPr/>
                </p:nvCxnSpPr>
                <p:spPr>
                  <a:xfrm>
                    <a:off x="713372" y="1182035"/>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806" name="Group 7252">
                  <a:extLst>
                    <a:ext uri="{FF2B5EF4-FFF2-40B4-BE49-F238E27FC236}">
                      <a16:creationId xmlns:a16="http://schemas.microsoft.com/office/drawing/2014/main" id="{EA522062-0F20-4EEB-AD76-A7C587204209}"/>
                    </a:ext>
                  </a:extLst>
                </p:cNvPr>
                <p:cNvGrpSpPr>
                  <a:grpSpLocks/>
                </p:cNvGrpSpPr>
                <p:nvPr/>
              </p:nvGrpSpPr>
              <p:grpSpPr bwMode="auto">
                <a:xfrm rot="5400000">
                  <a:off x="713372" y="1101388"/>
                  <a:ext cx="720000" cy="720000"/>
                  <a:chOff x="713372" y="462760"/>
                  <a:chExt cx="720000" cy="720000"/>
                </a:xfrm>
              </p:grpSpPr>
              <p:cxnSp>
                <p:nvCxnSpPr>
                  <p:cNvPr id="7254" name="Straight Connector 7253">
                    <a:extLst>
                      <a:ext uri="{FF2B5EF4-FFF2-40B4-BE49-F238E27FC236}">
                        <a16:creationId xmlns:a16="http://schemas.microsoft.com/office/drawing/2014/main" id="{68495AC0-9E8B-45E5-84CA-B4C9519D072E}"/>
                      </a:ext>
                    </a:extLst>
                  </p:cNvPr>
                  <p:cNvCxnSpPr/>
                  <p:nvPr/>
                </p:nvCxnSpPr>
                <p:spPr>
                  <a:xfrm>
                    <a:off x="712887"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55" name="Straight Connector 7254">
                    <a:extLst>
                      <a:ext uri="{FF2B5EF4-FFF2-40B4-BE49-F238E27FC236}">
                        <a16:creationId xmlns:a16="http://schemas.microsoft.com/office/drawing/2014/main" id="{3CF5BC93-B3E0-4757-B951-61FC5D140EE3}"/>
                      </a:ext>
                    </a:extLst>
                  </p:cNvPr>
                  <p:cNvCxnSpPr/>
                  <p:nvPr/>
                </p:nvCxnSpPr>
                <p:spPr>
                  <a:xfrm>
                    <a:off x="712887"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56" name="Straight Connector 7255">
                    <a:extLst>
                      <a:ext uri="{FF2B5EF4-FFF2-40B4-BE49-F238E27FC236}">
                        <a16:creationId xmlns:a16="http://schemas.microsoft.com/office/drawing/2014/main" id="{52B7042D-9E58-410F-B095-C61CCFCC5F7F}"/>
                      </a:ext>
                    </a:extLst>
                  </p:cNvPr>
                  <p:cNvCxnSpPr/>
                  <p:nvPr/>
                </p:nvCxnSpPr>
                <p:spPr>
                  <a:xfrm>
                    <a:off x="712887" y="82289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57" name="Straight Connector 7256">
                    <a:extLst>
                      <a:ext uri="{FF2B5EF4-FFF2-40B4-BE49-F238E27FC236}">
                        <a16:creationId xmlns:a16="http://schemas.microsoft.com/office/drawing/2014/main" id="{AFD90CEA-5E36-4064-9AB4-B91E234E6519}"/>
                      </a:ext>
                    </a:extLst>
                  </p:cNvPr>
                  <p:cNvCxnSpPr/>
                  <p:nvPr/>
                </p:nvCxnSpPr>
                <p:spPr>
                  <a:xfrm>
                    <a:off x="712887"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58" name="Straight Connector 7257">
                    <a:extLst>
                      <a:ext uri="{FF2B5EF4-FFF2-40B4-BE49-F238E27FC236}">
                        <a16:creationId xmlns:a16="http://schemas.microsoft.com/office/drawing/2014/main" id="{0D42E82D-AD05-457F-94FE-CB0273A65E5B}"/>
                      </a:ext>
                    </a:extLst>
                  </p:cNvPr>
                  <p:cNvCxnSpPr/>
                  <p:nvPr/>
                </p:nvCxnSpPr>
                <p:spPr>
                  <a:xfrm>
                    <a:off x="712887" y="118276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10" name="Group 7056">
                <a:extLst>
                  <a:ext uri="{FF2B5EF4-FFF2-40B4-BE49-F238E27FC236}">
                    <a16:creationId xmlns:a16="http://schemas.microsoft.com/office/drawing/2014/main" id="{3F97BC69-5FDB-48F1-8F12-6FCE1816A790}"/>
                  </a:ext>
                </a:extLst>
              </p:cNvPr>
              <p:cNvGrpSpPr>
                <a:grpSpLocks/>
              </p:cNvGrpSpPr>
              <p:nvPr/>
            </p:nvGrpSpPr>
            <p:grpSpPr bwMode="auto">
              <a:xfrm>
                <a:off x="1035713" y="259560"/>
                <a:ext cx="720000" cy="720000"/>
                <a:chOff x="713372" y="1101388"/>
                <a:chExt cx="720000" cy="720000"/>
              </a:xfrm>
            </p:grpSpPr>
            <p:grpSp>
              <p:nvGrpSpPr>
                <p:cNvPr id="16793" name="Group 7239">
                  <a:extLst>
                    <a:ext uri="{FF2B5EF4-FFF2-40B4-BE49-F238E27FC236}">
                      <a16:creationId xmlns:a16="http://schemas.microsoft.com/office/drawing/2014/main" id="{07FFE1D7-5D7D-403C-9005-DAE052EB4C32}"/>
                    </a:ext>
                  </a:extLst>
                </p:cNvPr>
                <p:cNvGrpSpPr>
                  <a:grpSpLocks/>
                </p:cNvGrpSpPr>
                <p:nvPr/>
              </p:nvGrpSpPr>
              <p:grpSpPr bwMode="auto">
                <a:xfrm>
                  <a:off x="713372" y="1101388"/>
                  <a:ext cx="720000" cy="720000"/>
                  <a:chOff x="713372" y="462760"/>
                  <a:chExt cx="720000" cy="720000"/>
                </a:xfrm>
              </p:grpSpPr>
              <p:cxnSp>
                <p:nvCxnSpPr>
                  <p:cNvPr id="7247" name="Straight Connector 7246">
                    <a:extLst>
                      <a:ext uri="{FF2B5EF4-FFF2-40B4-BE49-F238E27FC236}">
                        <a16:creationId xmlns:a16="http://schemas.microsoft.com/office/drawing/2014/main" id="{8F81A8D8-129E-4B2E-998A-373045226E9E}"/>
                      </a:ext>
                    </a:extLst>
                  </p:cNvPr>
                  <p:cNvCxnSpPr/>
                  <p:nvPr/>
                </p:nvCxnSpPr>
                <p:spPr>
                  <a:xfrm>
                    <a:off x="713108" y="4622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48" name="Straight Connector 7247">
                    <a:extLst>
                      <a:ext uri="{FF2B5EF4-FFF2-40B4-BE49-F238E27FC236}">
                        <a16:creationId xmlns:a16="http://schemas.microsoft.com/office/drawing/2014/main" id="{5DA526CD-5D5A-4C8E-9F05-7072A7108406}"/>
                      </a:ext>
                    </a:extLst>
                  </p:cNvPr>
                  <p:cNvCxnSpPr/>
                  <p:nvPr/>
                </p:nvCxnSpPr>
                <p:spPr>
                  <a:xfrm>
                    <a:off x="713108" y="64221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49" name="Straight Connector 7248">
                    <a:extLst>
                      <a:ext uri="{FF2B5EF4-FFF2-40B4-BE49-F238E27FC236}">
                        <a16:creationId xmlns:a16="http://schemas.microsoft.com/office/drawing/2014/main" id="{0FDB7446-54E0-484E-8A6A-0F1371D1C2C3}"/>
                      </a:ext>
                    </a:extLst>
                  </p:cNvPr>
                  <p:cNvCxnSpPr/>
                  <p:nvPr/>
                </p:nvCxnSpPr>
                <p:spPr>
                  <a:xfrm>
                    <a:off x="713108" y="82003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50" name="Straight Connector 7249">
                    <a:extLst>
                      <a:ext uri="{FF2B5EF4-FFF2-40B4-BE49-F238E27FC236}">
                        <a16:creationId xmlns:a16="http://schemas.microsoft.com/office/drawing/2014/main" id="{56321317-A136-48C7-B40E-6A38D25D633F}"/>
                      </a:ext>
                    </a:extLst>
                  </p:cNvPr>
                  <p:cNvCxnSpPr/>
                  <p:nvPr/>
                </p:nvCxnSpPr>
                <p:spPr>
                  <a:xfrm>
                    <a:off x="713108" y="99997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51" name="Straight Connector 7250">
                    <a:extLst>
                      <a:ext uri="{FF2B5EF4-FFF2-40B4-BE49-F238E27FC236}">
                        <a16:creationId xmlns:a16="http://schemas.microsoft.com/office/drawing/2014/main" id="{17543BBE-58D1-41FB-9863-C1563344B22E}"/>
                      </a:ext>
                    </a:extLst>
                  </p:cNvPr>
                  <p:cNvCxnSpPr/>
                  <p:nvPr/>
                </p:nvCxnSpPr>
                <p:spPr>
                  <a:xfrm>
                    <a:off x="713108" y="118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794" name="Group 7240">
                  <a:extLst>
                    <a:ext uri="{FF2B5EF4-FFF2-40B4-BE49-F238E27FC236}">
                      <a16:creationId xmlns:a16="http://schemas.microsoft.com/office/drawing/2014/main" id="{595A843A-02DA-4FCC-9CF9-83CAFC2A4ACD}"/>
                    </a:ext>
                  </a:extLst>
                </p:cNvPr>
                <p:cNvGrpSpPr>
                  <a:grpSpLocks/>
                </p:cNvGrpSpPr>
                <p:nvPr/>
              </p:nvGrpSpPr>
              <p:grpSpPr bwMode="auto">
                <a:xfrm rot="5400000">
                  <a:off x="713372" y="1101388"/>
                  <a:ext cx="720000" cy="720000"/>
                  <a:chOff x="713372" y="462760"/>
                  <a:chExt cx="720000" cy="720000"/>
                </a:xfrm>
              </p:grpSpPr>
              <p:cxnSp>
                <p:nvCxnSpPr>
                  <p:cNvPr id="7242" name="Straight Connector 7241">
                    <a:extLst>
                      <a:ext uri="{FF2B5EF4-FFF2-40B4-BE49-F238E27FC236}">
                        <a16:creationId xmlns:a16="http://schemas.microsoft.com/office/drawing/2014/main" id="{F8E1409D-9891-4C1F-A076-5625FCCAC5BF}"/>
                      </a:ext>
                    </a:extLst>
                  </p:cNvPr>
                  <p:cNvCxnSpPr/>
                  <p:nvPr/>
                </p:nvCxnSpPr>
                <p:spPr>
                  <a:xfrm>
                    <a:off x="708654" y="446354"/>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43" name="Straight Connector 7242">
                    <a:extLst>
                      <a:ext uri="{FF2B5EF4-FFF2-40B4-BE49-F238E27FC236}">
                        <a16:creationId xmlns:a16="http://schemas.microsoft.com/office/drawing/2014/main" id="{390E224B-196F-4660-B586-FDD4D9978C27}"/>
                      </a:ext>
                    </a:extLst>
                  </p:cNvPr>
                  <p:cNvCxnSpPr/>
                  <p:nvPr/>
                </p:nvCxnSpPr>
                <p:spPr>
                  <a:xfrm>
                    <a:off x="708654" y="624172"/>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44" name="Straight Connector 7243">
                    <a:extLst>
                      <a:ext uri="{FF2B5EF4-FFF2-40B4-BE49-F238E27FC236}">
                        <a16:creationId xmlns:a16="http://schemas.microsoft.com/office/drawing/2014/main" id="{BF8F0F6D-7A42-41AB-8502-13756039B0E5}"/>
                      </a:ext>
                    </a:extLst>
                  </p:cNvPr>
                  <p:cNvCxnSpPr/>
                  <p:nvPr/>
                </p:nvCxnSpPr>
                <p:spPr>
                  <a:xfrm>
                    <a:off x="712887"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45" name="Straight Connector 7244">
                    <a:extLst>
                      <a:ext uri="{FF2B5EF4-FFF2-40B4-BE49-F238E27FC236}">
                        <a16:creationId xmlns:a16="http://schemas.microsoft.com/office/drawing/2014/main" id="{5546B629-15D2-4F07-8D4F-15258DB6A78B}"/>
                      </a:ext>
                    </a:extLst>
                  </p:cNvPr>
                  <p:cNvCxnSpPr/>
                  <p:nvPr/>
                </p:nvCxnSpPr>
                <p:spPr>
                  <a:xfrm>
                    <a:off x="712887" y="98403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46" name="Straight Connector 7245">
                    <a:extLst>
                      <a:ext uri="{FF2B5EF4-FFF2-40B4-BE49-F238E27FC236}">
                        <a16:creationId xmlns:a16="http://schemas.microsoft.com/office/drawing/2014/main" id="{F7D31EF5-B1DD-4657-861B-823A58A573E6}"/>
                      </a:ext>
                    </a:extLst>
                  </p:cNvPr>
                  <p:cNvCxnSpPr/>
                  <p:nvPr/>
                </p:nvCxnSpPr>
                <p:spPr>
                  <a:xfrm>
                    <a:off x="712887" y="116185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11" name="Group 7057">
                <a:extLst>
                  <a:ext uri="{FF2B5EF4-FFF2-40B4-BE49-F238E27FC236}">
                    <a16:creationId xmlns:a16="http://schemas.microsoft.com/office/drawing/2014/main" id="{7BA2B2BC-D44B-4676-85BA-46539B8B5C27}"/>
                  </a:ext>
                </a:extLst>
              </p:cNvPr>
              <p:cNvGrpSpPr>
                <a:grpSpLocks/>
              </p:cNvGrpSpPr>
              <p:nvPr/>
            </p:nvGrpSpPr>
            <p:grpSpPr bwMode="auto">
              <a:xfrm>
                <a:off x="1755713" y="259560"/>
                <a:ext cx="720000" cy="720000"/>
                <a:chOff x="713372" y="1101388"/>
                <a:chExt cx="720000" cy="720000"/>
              </a:xfrm>
            </p:grpSpPr>
            <p:grpSp>
              <p:nvGrpSpPr>
                <p:cNvPr id="16781" name="Group 7227">
                  <a:extLst>
                    <a:ext uri="{FF2B5EF4-FFF2-40B4-BE49-F238E27FC236}">
                      <a16:creationId xmlns:a16="http://schemas.microsoft.com/office/drawing/2014/main" id="{457F02DF-9D97-409B-A083-857A07AABA01}"/>
                    </a:ext>
                  </a:extLst>
                </p:cNvPr>
                <p:cNvGrpSpPr>
                  <a:grpSpLocks/>
                </p:cNvGrpSpPr>
                <p:nvPr/>
              </p:nvGrpSpPr>
              <p:grpSpPr bwMode="auto">
                <a:xfrm>
                  <a:off x="713372" y="1101388"/>
                  <a:ext cx="720000" cy="720000"/>
                  <a:chOff x="713372" y="462760"/>
                  <a:chExt cx="720000" cy="720000"/>
                </a:xfrm>
              </p:grpSpPr>
              <p:cxnSp>
                <p:nvCxnSpPr>
                  <p:cNvPr id="7235" name="Straight Connector 7234">
                    <a:extLst>
                      <a:ext uri="{FF2B5EF4-FFF2-40B4-BE49-F238E27FC236}">
                        <a16:creationId xmlns:a16="http://schemas.microsoft.com/office/drawing/2014/main" id="{EB0733CF-14B4-45C1-82CB-1D778662FADB}"/>
                      </a:ext>
                    </a:extLst>
                  </p:cNvPr>
                  <p:cNvCxnSpPr/>
                  <p:nvPr/>
                </p:nvCxnSpPr>
                <p:spPr>
                  <a:xfrm>
                    <a:off x="712843" y="462276"/>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36" name="Straight Connector 7235">
                    <a:extLst>
                      <a:ext uri="{FF2B5EF4-FFF2-40B4-BE49-F238E27FC236}">
                        <a16:creationId xmlns:a16="http://schemas.microsoft.com/office/drawing/2014/main" id="{6B53F9A9-2113-46A8-A47F-01145854A7BA}"/>
                      </a:ext>
                    </a:extLst>
                  </p:cNvPr>
                  <p:cNvCxnSpPr/>
                  <p:nvPr/>
                </p:nvCxnSpPr>
                <p:spPr>
                  <a:xfrm>
                    <a:off x="712843" y="64221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37" name="Straight Connector 7236">
                    <a:extLst>
                      <a:ext uri="{FF2B5EF4-FFF2-40B4-BE49-F238E27FC236}">
                        <a16:creationId xmlns:a16="http://schemas.microsoft.com/office/drawing/2014/main" id="{02F845C8-6D92-461A-B5A3-C2B21D4C6AD2}"/>
                      </a:ext>
                    </a:extLst>
                  </p:cNvPr>
                  <p:cNvCxnSpPr/>
                  <p:nvPr/>
                </p:nvCxnSpPr>
                <p:spPr>
                  <a:xfrm>
                    <a:off x="712843" y="820039"/>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38" name="Straight Connector 7237">
                    <a:extLst>
                      <a:ext uri="{FF2B5EF4-FFF2-40B4-BE49-F238E27FC236}">
                        <a16:creationId xmlns:a16="http://schemas.microsoft.com/office/drawing/2014/main" id="{D3DD7EFC-6346-480D-9905-D47446CE5D32}"/>
                      </a:ext>
                    </a:extLst>
                  </p:cNvPr>
                  <p:cNvCxnSpPr/>
                  <p:nvPr/>
                </p:nvCxnSpPr>
                <p:spPr>
                  <a:xfrm>
                    <a:off x="712843" y="99997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39" name="Straight Connector 7238">
                    <a:extLst>
                      <a:ext uri="{FF2B5EF4-FFF2-40B4-BE49-F238E27FC236}">
                        <a16:creationId xmlns:a16="http://schemas.microsoft.com/office/drawing/2014/main" id="{F78BBF30-E32D-471E-9184-7669D23C8B34}"/>
                      </a:ext>
                    </a:extLst>
                  </p:cNvPr>
                  <p:cNvCxnSpPr/>
                  <p:nvPr/>
                </p:nvCxnSpPr>
                <p:spPr>
                  <a:xfrm>
                    <a:off x="712843" y="118203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782" name="Group 7228">
                  <a:extLst>
                    <a:ext uri="{FF2B5EF4-FFF2-40B4-BE49-F238E27FC236}">
                      <a16:creationId xmlns:a16="http://schemas.microsoft.com/office/drawing/2014/main" id="{1F8D8B0E-958A-4784-8EBE-3F81376DA058}"/>
                    </a:ext>
                  </a:extLst>
                </p:cNvPr>
                <p:cNvGrpSpPr>
                  <a:grpSpLocks/>
                </p:cNvGrpSpPr>
                <p:nvPr/>
              </p:nvGrpSpPr>
              <p:grpSpPr bwMode="auto">
                <a:xfrm rot="5400000">
                  <a:off x="713372" y="1101388"/>
                  <a:ext cx="720000" cy="720000"/>
                  <a:chOff x="713372" y="462760"/>
                  <a:chExt cx="720000" cy="720000"/>
                </a:xfrm>
              </p:grpSpPr>
              <p:cxnSp>
                <p:nvCxnSpPr>
                  <p:cNvPr id="7230" name="Straight Connector 7229">
                    <a:extLst>
                      <a:ext uri="{FF2B5EF4-FFF2-40B4-BE49-F238E27FC236}">
                        <a16:creationId xmlns:a16="http://schemas.microsoft.com/office/drawing/2014/main" id="{8BD855DB-7536-4D31-BCD7-9635468E277A}"/>
                      </a:ext>
                    </a:extLst>
                  </p:cNvPr>
                  <p:cNvCxnSpPr/>
                  <p:nvPr/>
                </p:nvCxnSpPr>
                <p:spPr>
                  <a:xfrm>
                    <a:off x="708654" y="446620"/>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31" name="Straight Connector 7230">
                    <a:extLst>
                      <a:ext uri="{FF2B5EF4-FFF2-40B4-BE49-F238E27FC236}">
                        <a16:creationId xmlns:a16="http://schemas.microsoft.com/office/drawing/2014/main" id="{2403B598-19B9-430A-A7F1-65B9D9FA17B4}"/>
                      </a:ext>
                    </a:extLst>
                  </p:cNvPr>
                  <p:cNvCxnSpPr/>
                  <p:nvPr/>
                </p:nvCxnSpPr>
                <p:spPr>
                  <a:xfrm>
                    <a:off x="708654" y="643489"/>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32" name="Straight Connector 7231">
                    <a:extLst>
                      <a:ext uri="{FF2B5EF4-FFF2-40B4-BE49-F238E27FC236}">
                        <a16:creationId xmlns:a16="http://schemas.microsoft.com/office/drawing/2014/main" id="{51EAA012-E336-4950-8C5A-2F0F061785D3}"/>
                      </a:ext>
                    </a:extLst>
                  </p:cNvPr>
                  <p:cNvCxnSpPr/>
                  <p:nvPr/>
                </p:nvCxnSpPr>
                <p:spPr>
                  <a:xfrm>
                    <a:off x="712887"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33" name="Straight Connector 7232">
                    <a:extLst>
                      <a:ext uri="{FF2B5EF4-FFF2-40B4-BE49-F238E27FC236}">
                        <a16:creationId xmlns:a16="http://schemas.microsoft.com/office/drawing/2014/main" id="{1E9E8C4D-4B67-4DEB-81E4-0098DE937330}"/>
                      </a:ext>
                    </a:extLst>
                  </p:cNvPr>
                  <p:cNvCxnSpPr/>
                  <p:nvPr/>
                </p:nvCxnSpPr>
                <p:spPr>
                  <a:xfrm>
                    <a:off x="712887" y="100335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34" name="Straight Connector 7233">
                    <a:extLst>
                      <a:ext uri="{FF2B5EF4-FFF2-40B4-BE49-F238E27FC236}">
                        <a16:creationId xmlns:a16="http://schemas.microsoft.com/office/drawing/2014/main" id="{7923CFB3-20B9-473C-9694-CF33D1CAC7E9}"/>
                      </a:ext>
                    </a:extLst>
                  </p:cNvPr>
                  <p:cNvCxnSpPr/>
                  <p:nvPr/>
                </p:nvCxnSpPr>
                <p:spPr>
                  <a:xfrm>
                    <a:off x="712887"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12" name="Group 7058">
                <a:extLst>
                  <a:ext uri="{FF2B5EF4-FFF2-40B4-BE49-F238E27FC236}">
                    <a16:creationId xmlns:a16="http://schemas.microsoft.com/office/drawing/2014/main" id="{ACB1948B-EEA6-49FB-BEBE-4F709C8DCD06}"/>
                  </a:ext>
                </a:extLst>
              </p:cNvPr>
              <p:cNvGrpSpPr>
                <a:grpSpLocks/>
              </p:cNvGrpSpPr>
              <p:nvPr/>
            </p:nvGrpSpPr>
            <p:grpSpPr bwMode="auto">
              <a:xfrm>
                <a:off x="2475713" y="259560"/>
                <a:ext cx="720000" cy="720000"/>
                <a:chOff x="713372" y="1101388"/>
                <a:chExt cx="720000" cy="720000"/>
              </a:xfrm>
            </p:grpSpPr>
            <p:grpSp>
              <p:nvGrpSpPr>
                <p:cNvPr id="16769" name="Group 7215">
                  <a:extLst>
                    <a:ext uri="{FF2B5EF4-FFF2-40B4-BE49-F238E27FC236}">
                      <a16:creationId xmlns:a16="http://schemas.microsoft.com/office/drawing/2014/main" id="{C3951A3C-3253-45B3-9050-B335AF47497E}"/>
                    </a:ext>
                  </a:extLst>
                </p:cNvPr>
                <p:cNvGrpSpPr>
                  <a:grpSpLocks/>
                </p:cNvGrpSpPr>
                <p:nvPr/>
              </p:nvGrpSpPr>
              <p:grpSpPr bwMode="auto">
                <a:xfrm>
                  <a:off x="713372" y="1101388"/>
                  <a:ext cx="720000" cy="720000"/>
                  <a:chOff x="713372" y="462760"/>
                  <a:chExt cx="720000" cy="720000"/>
                </a:xfrm>
              </p:grpSpPr>
              <p:cxnSp>
                <p:nvCxnSpPr>
                  <p:cNvPr id="7223" name="Straight Connector 7222">
                    <a:extLst>
                      <a:ext uri="{FF2B5EF4-FFF2-40B4-BE49-F238E27FC236}">
                        <a16:creationId xmlns:a16="http://schemas.microsoft.com/office/drawing/2014/main" id="{9E5555CA-0835-4555-A0BF-8525D100CC59}"/>
                      </a:ext>
                    </a:extLst>
                  </p:cNvPr>
                  <p:cNvCxnSpPr/>
                  <p:nvPr/>
                </p:nvCxnSpPr>
                <p:spPr>
                  <a:xfrm>
                    <a:off x="712579" y="462276"/>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24" name="Straight Connector 7223">
                    <a:extLst>
                      <a:ext uri="{FF2B5EF4-FFF2-40B4-BE49-F238E27FC236}">
                        <a16:creationId xmlns:a16="http://schemas.microsoft.com/office/drawing/2014/main" id="{EBA54368-FD9E-415F-AE06-8D14B2731C7E}"/>
                      </a:ext>
                    </a:extLst>
                  </p:cNvPr>
                  <p:cNvCxnSpPr/>
                  <p:nvPr/>
                </p:nvCxnSpPr>
                <p:spPr>
                  <a:xfrm>
                    <a:off x="712579" y="642216"/>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25" name="Straight Connector 7224">
                    <a:extLst>
                      <a:ext uri="{FF2B5EF4-FFF2-40B4-BE49-F238E27FC236}">
                        <a16:creationId xmlns:a16="http://schemas.microsoft.com/office/drawing/2014/main" id="{3C6AC27B-6AAE-44B0-B08F-A77C0CE9110E}"/>
                      </a:ext>
                    </a:extLst>
                  </p:cNvPr>
                  <p:cNvCxnSpPr/>
                  <p:nvPr/>
                </p:nvCxnSpPr>
                <p:spPr>
                  <a:xfrm>
                    <a:off x="712579" y="820039"/>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26" name="Straight Connector 7225">
                    <a:extLst>
                      <a:ext uri="{FF2B5EF4-FFF2-40B4-BE49-F238E27FC236}">
                        <a16:creationId xmlns:a16="http://schemas.microsoft.com/office/drawing/2014/main" id="{FC655838-3742-4732-8B76-72322C3B9F98}"/>
                      </a:ext>
                    </a:extLst>
                  </p:cNvPr>
                  <p:cNvCxnSpPr/>
                  <p:nvPr/>
                </p:nvCxnSpPr>
                <p:spPr>
                  <a:xfrm>
                    <a:off x="712579" y="999978"/>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27" name="Straight Connector 7226">
                    <a:extLst>
                      <a:ext uri="{FF2B5EF4-FFF2-40B4-BE49-F238E27FC236}">
                        <a16:creationId xmlns:a16="http://schemas.microsoft.com/office/drawing/2014/main" id="{6DAC6166-06DF-4B0D-B6EA-6CE0D58481BB}"/>
                      </a:ext>
                    </a:extLst>
                  </p:cNvPr>
                  <p:cNvCxnSpPr/>
                  <p:nvPr/>
                </p:nvCxnSpPr>
                <p:spPr>
                  <a:xfrm>
                    <a:off x="712579" y="1182035"/>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770" name="Group 7216">
                  <a:extLst>
                    <a:ext uri="{FF2B5EF4-FFF2-40B4-BE49-F238E27FC236}">
                      <a16:creationId xmlns:a16="http://schemas.microsoft.com/office/drawing/2014/main" id="{020A75DC-4067-42D1-AE39-1905DC1220E9}"/>
                    </a:ext>
                  </a:extLst>
                </p:cNvPr>
                <p:cNvGrpSpPr>
                  <a:grpSpLocks/>
                </p:cNvGrpSpPr>
                <p:nvPr/>
              </p:nvGrpSpPr>
              <p:grpSpPr bwMode="auto">
                <a:xfrm rot="5400000">
                  <a:off x="713372" y="1101388"/>
                  <a:ext cx="720000" cy="720000"/>
                  <a:chOff x="713372" y="462760"/>
                  <a:chExt cx="720000" cy="720000"/>
                </a:xfrm>
              </p:grpSpPr>
              <p:cxnSp>
                <p:nvCxnSpPr>
                  <p:cNvPr id="7218" name="Straight Connector 7217">
                    <a:extLst>
                      <a:ext uri="{FF2B5EF4-FFF2-40B4-BE49-F238E27FC236}">
                        <a16:creationId xmlns:a16="http://schemas.microsoft.com/office/drawing/2014/main" id="{66EC3D89-69EA-43E0-ABAB-28170AF36F01}"/>
                      </a:ext>
                    </a:extLst>
                  </p:cNvPr>
                  <p:cNvCxnSpPr/>
                  <p:nvPr/>
                </p:nvCxnSpPr>
                <p:spPr>
                  <a:xfrm>
                    <a:off x="712887" y="41724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19" name="Straight Connector 7218">
                    <a:extLst>
                      <a:ext uri="{FF2B5EF4-FFF2-40B4-BE49-F238E27FC236}">
                        <a16:creationId xmlns:a16="http://schemas.microsoft.com/office/drawing/2014/main" id="{07EF49FF-253F-4BA8-8DCC-C59B7D109C34}"/>
                      </a:ext>
                    </a:extLst>
                  </p:cNvPr>
                  <p:cNvCxnSpPr/>
                  <p:nvPr/>
                </p:nvCxnSpPr>
                <p:spPr>
                  <a:xfrm>
                    <a:off x="712887" y="6077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20" name="Straight Connector 7219">
                    <a:extLst>
                      <a:ext uri="{FF2B5EF4-FFF2-40B4-BE49-F238E27FC236}">
                        <a16:creationId xmlns:a16="http://schemas.microsoft.com/office/drawing/2014/main" id="{56B652C1-F9D1-48FE-8874-2BC902431B86}"/>
                      </a:ext>
                    </a:extLst>
                  </p:cNvPr>
                  <p:cNvCxnSpPr/>
                  <p:nvPr/>
                </p:nvCxnSpPr>
                <p:spPr>
                  <a:xfrm>
                    <a:off x="712887"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21" name="Straight Connector 7220">
                    <a:extLst>
                      <a:ext uri="{FF2B5EF4-FFF2-40B4-BE49-F238E27FC236}">
                        <a16:creationId xmlns:a16="http://schemas.microsoft.com/office/drawing/2014/main" id="{17D157C8-D93A-4DD0-8BEF-4B27334EC9AB}"/>
                      </a:ext>
                    </a:extLst>
                  </p:cNvPr>
                  <p:cNvCxnSpPr/>
                  <p:nvPr/>
                </p:nvCxnSpPr>
                <p:spPr>
                  <a:xfrm>
                    <a:off x="712887" y="96763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22" name="Straight Connector 7221">
                    <a:extLst>
                      <a:ext uri="{FF2B5EF4-FFF2-40B4-BE49-F238E27FC236}">
                        <a16:creationId xmlns:a16="http://schemas.microsoft.com/office/drawing/2014/main" id="{EC9BA271-03E1-4680-A0A7-89360E2EA6C2}"/>
                      </a:ext>
                    </a:extLst>
                  </p:cNvPr>
                  <p:cNvCxnSpPr/>
                  <p:nvPr/>
                </p:nvCxnSpPr>
                <p:spPr>
                  <a:xfrm>
                    <a:off x="712887"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13" name="Group 7059">
                <a:extLst>
                  <a:ext uri="{FF2B5EF4-FFF2-40B4-BE49-F238E27FC236}">
                    <a16:creationId xmlns:a16="http://schemas.microsoft.com/office/drawing/2014/main" id="{47032BFA-C939-40C9-A6BF-10394F558D44}"/>
                  </a:ext>
                </a:extLst>
              </p:cNvPr>
              <p:cNvGrpSpPr>
                <a:grpSpLocks/>
              </p:cNvGrpSpPr>
              <p:nvPr/>
            </p:nvGrpSpPr>
            <p:grpSpPr bwMode="auto">
              <a:xfrm>
                <a:off x="3195713" y="259560"/>
                <a:ext cx="720000" cy="720000"/>
                <a:chOff x="713372" y="1101388"/>
                <a:chExt cx="720000" cy="720000"/>
              </a:xfrm>
            </p:grpSpPr>
            <p:grpSp>
              <p:nvGrpSpPr>
                <p:cNvPr id="16757" name="Group 7203">
                  <a:extLst>
                    <a:ext uri="{FF2B5EF4-FFF2-40B4-BE49-F238E27FC236}">
                      <a16:creationId xmlns:a16="http://schemas.microsoft.com/office/drawing/2014/main" id="{FA9AD668-C21C-42AB-97CC-7382D11D635F}"/>
                    </a:ext>
                  </a:extLst>
                </p:cNvPr>
                <p:cNvGrpSpPr>
                  <a:grpSpLocks/>
                </p:cNvGrpSpPr>
                <p:nvPr/>
              </p:nvGrpSpPr>
              <p:grpSpPr bwMode="auto">
                <a:xfrm>
                  <a:off x="713372" y="1101388"/>
                  <a:ext cx="720000" cy="720000"/>
                  <a:chOff x="713372" y="462760"/>
                  <a:chExt cx="720000" cy="720000"/>
                </a:xfrm>
              </p:grpSpPr>
              <p:cxnSp>
                <p:nvCxnSpPr>
                  <p:cNvPr id="7211" name="Straight Connector 7210">
                    <a:extLst>
                      <a:ext uri="{FF2B5EF4-FFF2-40B4-BE49-F238E27FC236}">
                        <a16:creationId xmlns:a16="http://schemas.microsoft.com/office/drawing/2014/main" id="{4C93B9AA-CE9B-475B-974D-EFEB878C7735}"/>
                      </a:ext>
                    </a:extLst>
                  </p:cNvPr>
                  <p:cNvCxnSpPr/>
                  <p:nvPr/>
                </p:nvCxnSpPr>
                <p:spPr>
                  <a:xfrm>
                    <a:off x="716547" y="462276"/>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12" name="Straight Connector 7211">
                    <a:extLst>
                      <a:ext uri="{FF2B5EF4-FFF2-40B4-BE49-F238E27FC236}">
                        <a16:creationId xmlns:a16="http://schemas.microsoft.com/office/drawing/2014/main" id="{93163768-6A4A-4ADD-8005-28754B3021EC}"/>
                      </a:ext>
                    </a:extLst>
                  </p:cNvPr>
                  <p:cNvCxnSpPr/>
                  <p:nvPr/>
                </p:nvCxnSpPr>
                <p:spPr>
                  <a:xfrm>
                    <a:off x="716547" y="64221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13" name="Straight Connector 7212">
                    <a:extLst>
                      <a:ext uri="{FF2B5EF4-FFF2-40B4-BE49-F238E27FC236}">
                        <a16:creationId xmlns:a16="http://schemas.microsoft.com/office/drawing/2014/main" id="{8C531D44-42CC-4558-AC65-5FC8A3E15F87}"/>
                      </a:ext>
                    </a:extLst>
                  </p:cNvPr>
                  <p:cNvCxnSpPr/>
                  <p:nvPr/>
                </p:nvCxnSpPr>
                <p:spPr>
                  <a:xfrm>
                    <a:off x="716547" y="820039"/>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14" name="Straight Connector 7213">
                    <a:extLst>
                      <a:ext uri="{FF2B5EF4-FFF2-40B4-BE49-F238E27FC236}">
                        <a16:creationId xmlns:a16="http://schemas.microsoft.com/office/drawing/2014/main" id="{2D616BC0-A1BD-4602-B0FC-E320EF143352}"/>
                      </a:ext>
                    </a:extLst>
                  </p:cNvPr>
                  <p:cNvCxnSpPr/>
                  <p:nvPr/>
                </p:nvCxnSpPr>
                <p:spPr>
                  <a:xfrm>
                    <a:off x="716547" y="99997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15" name="Straight Connector 7214">
                    <a:extLst>
                      <a:ext uri="{FF2B5EF4-FFF2-40B4-BE49-F238E27FC236}">
                        <a16:creationId xmlns:a16="http://schemas.microsoft.com/office/drawing/2014/main" id="{E9EA0C8C-1D10-4EC2-B69C-79284E38C54C}"/>
                      </a:ext>
                    </a:extLst>
                  </p:cNvPr>
                  <p:cNvCxnSpPr/>
                  <p:nvPr/>
                </p:nvCxnSpPr>
                <p:spPr>
                  <a:xfrm>
                    <a:off x="716547" y="118203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758" name="Group 7204">
                  <a:extLst>
                    <a:ext uri="{FF2B5EF4-FFF2-40B4-BE49-F238E27FC236}">
                      <a16:creationId xmlns:a16="http://schemas.microsoft.com/office/drawing/2014/main" id="{201F4125-F92D-4C4D-B9A1-BA22A7DAEBEC}"/>
                    </a:ext>
                  </a:extLst>
                </p:cNvPr>
                <p:cNvGrpSpPr>
                  <a:grpSpLocks/>
                </p:cNvGrpSpPr>
                <p:nvPr/>
              </p:nvGrpSpPr>
              <p:grpSpPr bwMode="auto">
                <a:xfrm rot="5400000">
                  <a:off x="713372" y="1101388"/>
                  <a:ext cx="720000" cy="720000"/>
                  <a:chOff x="713372" y="462760"/>
                  <a:chExt cx="720000" cy="720000"/>
                </a:xfrm>
              </p:grpSpPr>
              <p:cxnSp>
                <p:nvCxnSpPr>
                  <p:cNvPr id="7206" name="Straight Connector 7205">
                    <a:extLst>
                      <a:ext uri="{FF2B5EF4-FFF2-40B4-BE49-F238E27FC236}">
                        <a16:creationId xmlns:a16="http://schemas.microsoft.com/office/drawing/2014/main" id="{845EA767-C9F8-4F32-B046-CB852018F770}"/>
                      </a:ext>
                    </a:extLst>
                  </p:cNvPr>
                  <p:cNvCxnSpPr/>
                  <p:nvPr/>
                </p:nvCxnSpPr>
                <p:spPr>
                  <a:xfrm>
                    <a:off x="712887"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07" name="Straight Connector 7206">
                    <a:extLst>
                      <a:ext uri="{FF2B5EF4-FFF2-40B4-BE49-F238E27FC236}">
                        <a16:creationId xmlns:a16="http://schemas.microsoft.com/office/drawing/2014/main" id="{042DD2AA-CCEA-4E86-9459-02AF7A58E852}"/>
                      </a:ext>
                    </a:extLst>
                  </p:cNvPr>
                  <p:cNvCxnSpPr/>
                  <p:nvPr/>
                </p:nvCxnSpPr>
                <p:spPr>
                  <a:xfrm>
                    <a:off x="712887" y="63978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08" name="Straight Connector 7207">
                    <a:extLst>
                      <a:ext uri="{FF2B5EF4-FFF2-40B4-BE49-F238E27FC236}">
                        <a16:creationId xmlns:a16="http://schemas.microsoft.com/office/drawing/2014/main" id="{47379B08-F37C-4D3E-94CC-9181ECE9993F}"/>
                      </a:ext>
                    </a:extLst>
                  </p:cNvPr>
                  <p:cNvCxnSpPr/>
                  <p:nvPr/>
                </p:nvCxnSpPr>
                <p:spPr>
                  <a:xfrm>
                    <a:off x="712887"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09" name="Straight Connector 7208">
                    <a:extLst>
                      <a:ext uri="{FF2B5EF4-FFF2-40B4-BE49-F238E27FC236}">
                        <a16:creationId xmlns:a16="http://schemas.microsoft.com/office/drawing/2014/main" id="{E278BDEE-4D17-4430-B45B-99864FC17CB1}"/>
                      </a:ext>
                    </a:extLst>
                  </p:cNvPr>
                  <p:cNvCxnSpPr/>
                  <p:nvPr/>
                </p:nvCxnSpPr>
                <p:spPr>
                  <a:xfrm>
                    <a:off x="712887"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10" name="Straight Connector 7209">
                    <a:extLst>
                      <a:ext uri="{FF2B5EF4-FFF2-40B4-BE49-F238E27FC236}">
                        <a16:creationId xmlns:a16="http://schemas.microsoft.com/office/drawing/2014/main" id="{2DE77F34-44A0-48A2-AC76-52045B80816E}"/>
                      </a:ext>
                    </a:extLst>
                  </p:cNvPr>
                  <p:cNvCxnSpPr/>
                  <p:nvPr/>
                </p:nvCxnSpPr>
                <p:spPr>
                  <a:xfrm>
                    <a:off x="712887"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14" name="Group 7060">
                <a:extLst>
                  <a:ext uri="{FF2B5EF4-FFF2-40B4-BE49-F238E27FC236}">
                    <a16:creationId xmlns:a16="http://schemas.microsoft.com/office/drawing/2014/main" id="{45BA454D-83D9-4357-B6AF-01D8549CF47A}"/>
                  </a:ext>
                </a:extLst>
              </p:cNvPr>
              <p:cNvGrpSpPr>
                <a:grpSpLocks/>
              </p:cNvGrpSpPr>
              <p:nvPr/>
            </p:nvGrpSpPr>
            <p:grpSpPr bwMode="auto">
              <a:xfrm>
                <a:off x="3915713" y="259560"/>
                <a:ext cx="720000" cy="720000"/>
                <a:chOff x="713372" y="1101388"/>
                <a:chExt cx="720000" cy="720000"/>
              </a:xfrm>
            </p:grpSpPr>
            <p:grpSp>
              <p:nvGrpSpPr>
                <p:cNvPr id="16745" name="Group 7191">
                  <a:extLst>
                    <a:ext uri="{FF2B5EF4-FFF2-40B4-BE49-F238E27FC236}">
                      <a16:creationId xmlns:a16="http://schemas.microsoft.com/office/drawing/2014/main" id="{32396795-630C-45E8-BB96-BD8314242534}"/>
                    </a:ext>
                  </a:extLst>
                </p:cNvPr>
                <p:cNvGrpSpPr>
                  <a:grpSpLocks/>
                </p:cNvGrpSpPr>
                <p:nvPr/>
              </p:nvGrpSpPr>
              <p:grpSpPr bwMode="auto">
                <a:xfrm>
                  <a:off x="713372" y="1101388"/>
                  <a:ext cx="720000" cy="720000"/>
                  <a:chOff x="713372" y="462760"/>
                  <a:chExt cx="720000" cy="720000"/>
                </a:xfrm>
              </p:grpSpPr>
              <p:cxnSp>
                <p:nvCxnSpPr>
                  <p:cNvPr id="7199" name="Straight Connector 7198">
                    <a:extLst>
                      <a:ext uri="{FF2B5EF4-FFF2-40B4-BE49-F238E27FC236}">
                        <a16:creationId xmlns:a16="http://schemas.microsoft.com/office/drawing/2014/main" id="{E3FF427D-4571-4FEA-BC1D-A59348362E72}"/>
                      </a:ext>
                    </a:extLst>
                  </p:cNvPr>
                  <p:cNvCxnSpPr/>
                  <p:nvPr/>
                </p:nvCxnSpPr>
                <p:spPr>
                  <a:xfrm>
                    <a:off x="714165" y="4622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00" name="Straight Connector 7199">
                    <a:extLst>
                      <a:ext uri="{FF2B5EF4-FFF2-40B4-BE49-F238E27FC236}">
                        <a16:creationId xmlns:a16="http://schemas.microsoft.com/office/drawing/2014/main" id="{67658B0D-32E6-4984-9468-237AE7C58CFF}"/>
                      </a:ext>
                    </a:extLst>
                  </p:cNvPr>
                  <p:cNvCxnSpPr/>
                  <p:nvPr/>
                </p:nvCxnSpPr>
                <p:spPr>
                  <a:xfrm>
                    <a:off x="714165" y="64221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01" name="Straight Connector 7200">
                    <a:extLst>
                      <a:ext uri="{FF2B5EF4-FFF2-40B4-BE49-F238E27FC236}">
                        <a16:creationId xmlns:a16="http://schemas.microsoft.com/office/drawing/2014/main" id="{26002783-A57E-44CC-A872-A95DAD540D5F}"/>
                      </a:ext>
                    </a:extLst>
                  </p:cNvPr>
                  <p:cNvCxnSpPr/>
                  <p:nvPr/>
                </p:nvCxnSpPr>
                <p:spPr>
                  <a:xfrm>
                    <a:off x="714165" y="82003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02" name="Straight Connector 7201">
                    <a:extLst>
                      <a:ext uri="{FF2B5EF4-FFF2-40B4-BE49-F238E27FC236}">
                        <a16:creationId xmlns:a16="http://schemas.microsoft.com/office/drawing/2014/main" id="{3FFF119C-01A0-42C0-950F-F8BB5D12BA06}"/>
                      </a:ext>
                    </a:extLst>
                  </p:cNvPr>
                  <p:cNvCxnSpPr/>
                  <p:nvPr/>
                </p:nvCxnSpPr>
                <p:spPr>
                  <a:xfrm>
                    <a:off x="714165" y="99997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03" name="Straight Connector 7202">
                    <a:extLst>
                      <a:ext uri="{FF2B5EF4-FFF2-40B4-BE49-F238E27FC236}">
                        <a16:creationId xmlns:a16="http://schemas.microsoft.com/office/drawing/2014/main" id="{92D6C7D8-9C39-4528-A169-792334C26E06}"/>
                      </a:ext>
                    </a:extLst>
                  </p:cNvPr>
                  <p:cNvCxnSpPr/>
                  <p:nvPr/>
                </p:nvCxnSpPr>
                <p:spPr>
                  <a:xfrm>
                    <a:off x="714165" y="118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746" name="Group 7192">
                  <a:extLst>
                    <a:ext uri="{FF2B5EF4-FFF2-40B4-BE49-F238E27FC236}">
                      <a16:creationId xmlns:a16="http://schemas.microsoft.com/office/drawing/2014/main" id="{34FE21E8-5F5F-4B6D-B798-89D4448DEFEA}"/>
                    </a:ext>
                  </a:extLst>
                </p:cNvPr>
                <p:cNvGrpSpPr>
                  <a:grpSpLocks/>
                </p:cNvGrpSpPr>
                <p:nvPr/>
              </p:nvGrpSpPr>
              <p:grpSpPr bwMode="auto">
                <a:xfrm rot="5400000">
                  <a:off x="713372" y="1101388"/>
                  <a:ext cx="720000" cy="720000"/>
                  <a:chOff x="713372" y="462760"/>
                  <a:chExt cx="720000" cy="720000"/>
                </a:xfrm>
              </p:grpSpPr>
              <p:cxnSp>
                <p:nvCxnSpPr>
                  <p:cNvPr id="7194" name="Straight Connector 7193">
                    <a:extLst>
                      <a:ext uri="{FF2B5EF4-FFF2-40B4-BE49-F238E27FC236}">
                        <a16:creationId xmlns:a16="http://schemas.microsoft.com/office/drawing/2014/main" id="{B073997C-67D6-4611-BDEF-1A612C742D38}"/>
                      </a:ext>
                    </a:extLst>
                  </p:cNvPr>
                  <p:cNvCxnSpPr/>
                  <p:nvPr/>
                </p:nvCxnSpPr>
                <p:spPr>
                  <a:xfrm>
                    <a:off x="712887" y="44317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95" name="Straight Connector 7194">
                    <a:extLst>
                      <a:ext uri="{FF2B5EF4-FFF2-40B4-BE49-F238E27FC236}">
                        <a16:creationId xmlns:a16="http://schemas.microsoft.com/office/drawing/2014/main" id="{EFFECCEC-4F46-4A54-BDEB-F5FF38CE3097}"/>
                      </a:ext>
                    </a:extLst>
                  </p:cNvPr>
                  <p:cNvCxnSpPr/>
                  <p:nvPr/>
                </p:nvCxnSpPr>
                <p:spPr>
                  <a:xfrm>
                    <a:off x="712887" y="62099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96" name="Straight Connector 7195">
                    <a:extLst>
                      <a:ext uri="{FF2B5EF4-FFF2-40B4-BE49-F238E27FC236}">
                        <a16:creationId xmlns:a16="http://schemas.microsoft.com/office/drawing/2014/main" id="{5CEFB44E-0E17-4789-9320-F0B1532BAAEC}"/>
                      </a:ext>
                    </a:extLst>
                  </p:cNvPr>
                  <p:cNvCxnSpPr/>
                  <p:nvPr/>
                </p:nvCxnSpPr>
                <p:spPr>
                  <a:xfrm>
                    <a:off x="712887"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97" name="Straight Connector 7196">
                    <a:extLst>
                      <a:ext uri="{FF2B5EF4-FFF2-40B4-BE49-F238E27FC236}">
                        <a16:creationId xmlns:a16="http://schemas.microsoft.com/office/drawing/2014/main" id="{A4F81CC1-6D9E-473B-8788-8F7EB3B6B3F1}"/>
                      </a:ext>
                    </a:extLst>
                  </p:cNvPr>
                  <p:cNvCxnSpPr/>
                  <p:nvPr/>
                </p:nvCxnSpPr>
                <p:spPr>
                  <a:xfrm>
                    <a:off x="712887"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98" name="Straight Connector 7197">
                    <a:extLst>
                      <a:ext uri="{FF2B5EF4-FFF2-40B4-BE49-F238E27FC236}">
                        <a16:creationId xmlns:a16="http://schemas.microsoft.com/office/drawing/2014/main" id="{9D5C4079-4EDB-4010-8E1C-D7467B8D0BA1}"/>
                      </a:ext>
                    </a:extLst>
                  </p:cNvPr>
                  <p:cNvCxnSpPr/>
                  <p:nvPr/>
                </p:nvCxnSpPr>
                <p:spPr>
                  <a:xfrm>
                    <a:off x="712887"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15" name="Group 7061">
                <a:extLst>
                  <a:ext uri="{FF2B5EF4-FFF2-40B4-BE49-F238E27FC236}">
                    <a16:creationId xmlns:a16="http://schemas.microsoft.com/office/drawing/2014/main" id="{CF4FBEDD-D517-4653-8B06-035F7AE3BC3C}"/>
                  </a:ext>
                </a:extLst>
              </p:cNvPr>
              <p:cNvGrpSpPr>
                <a:grpSpLocks/>
              </p:cNvGrpSpPr>
              <p:nvPr/>
            </p:nvGrpSpPr>
            <p:grpSpPr bwMode="auto">
              <a:xfrm>
                <a:off x="4635713" y="259560"/>
                <a:ext cx="720000" cy="720000"/>
                <a:chOff x="713372" y="1101388"/>
                <a:chExt cx="720000" cy="720000"/>
              </a:xfrm>
            </p:grpSpPr>
            <p:grpSp>
              <p:nvGrpSpPr>
                <p:cNvPr id="16733" name="Group 7179">
                  <a:extLst>
                    <a:ext uri="{FF2B5EF4-FFF2-40B4-BE49-F238E27FC236}">
                      <a16:creationId xmlns:a16="http://schemas.microsoft.com/office/drawing/2014/main" id="{C09C1A5F-2B2E-47E5-BAFF-BE8DB63C00A6}"/>
                    </a:ext>
                  </a:extLst>
                </p:cNvPr>
                <p:cNvGrpSpPr>
                  <a:grpSpLocks/>
                </p:cNvGrpSpPr>
                <p:nvPr/>
              </p:nvGrpSpPr>
              <p:grpSpPr bwMode="auto">
                <a:xfrm>
                  <a:off x="713372" y="1101388"/>
                  <a:ext cx="720000" cy="720000"/>
                  <a:chOff x="713372" y="462760"/>
                  <a:chExt cx="720000" cy="720000"/>
                </a:xfrm>
              </p:grpSpPr>
              <p:cxnSp>
                <p:nvCxnSpPr>
                  <p:cNvPr id="7187" name="Straight Connector 7186">
                    <a:extLst>
                      <a:ext uri="{FF2B5EF4-FFF2-40B4-BE49-F238E27FC236}">
                        <a16:creationId xmlns:a16="http://schemas.microsoft.com/office/drawing/2014/main" id="{5FF2E122-223E-4017-A454-6B67250741F7}"/>
                      </a:ext>
                    </a:extLst>
                  </p:cNvPr>
                  <p:cNvCxnSpPr/>
                  <p:nvPr/>
                </p:nvCxnSpPr>
                <p:spPr>
                  <a:xfrm>
                    <a:off x="713900" y="462276"/>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88" name="Straight Connector 7187">
                    <a:extLst>
                      <a:ext uri="{FF2B5EF4-FFF2-40B4-BE49-F238E27FC236}">
                        <a16:creationId xmlns:a16="http://schemas.microsoft.com/office/drawing/2014/main" id="{04FDB8A9-DD25-4563-8FBF-E10C529F7E00}"/>
                      </a:ext>
                    </a:extLst>
                  </p:cNvPr>
                  <p:cNvCxnSpPr/>
                  <p:nvPr/>
                </p:nvCxnSpPr>
                <p:spPr>
                  <a:xfrm>
                    <a:off x="713900" y="642216"/>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89" name="Straight Connector 7188">
                    <a:extLst>
                      <a:ext uri="{FF2B5EF4-FFF2-40B4-BE49-F238E27FC236}">
                        <a16:creationId xmlns:a16="http://schemas.microsoft.com/office/drawing/2014/main" id="{85C8AD84-851F-4BEB-8599-2C53F4A86842}"/>
                      </a:ext>
                    </a:extLst>
                  </p:cNvPr>
                  <p:cNvCxnSpPr/>
                  <p:nvPr/>
                </p:nvCxnSpPr>
                <p:spPr>
                  <a:xfrm>
                    <a:off x="713900" y="820039"/>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90" name="Straight Connector 7189">
                    <a:extLst>
                      <a:ext uri="{FF2B5EF4-FFF2-40B4-BE49-F238E27FC236}">
                        <a16:creationId xmlns:a16="http://schemas.microsoft.com/office/drawing/2014/main" id="{6F8B72D4-0318-412A-803A-9C4E01BEF0E6}"/>
                      </a:ext>
                    </a:extLst>
                  </p:cNvPr>
                  <p:cNvCxnSpPr/>
                  <p:nvPr/>
                </p:nvCxnSpPr>
                <p:spPr>
                  <a:xfrm>
                    <a:off x="713900" y="999978"/>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91" name="Straight Connector 7190">
                    <a:extLst>
                      <a:ext uri="{FF2B5EF4-FFF2-40B4-BE49-F238E27FC236}">
                        <a16:creationId xmlns:a16="http://schemas.microsoft.com/office/drawing/2014/main" id="{7DB42E65-6C4B-4731-8CCA-C1FE60FF19AE}"/>
                      </a:ext>
                    </a:extLst>
                  </p:cNvPr>
                  <p:cNvCxnSpPr/>
                  <p:nvPr/>
                </p:nvCxnSpPr>
                <p:spPr>
                  <a:xfrm>
                    <a:off x="713900" y="1182035"/>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734" name="Group 7180">
                  <a:extLst>
                    <a:ext uri="{FF2B5EF4-FFF2-40B4-BE49-F238E27FC236}">
                      <a16:creationId xmlns:a16="http://schemas.microsoft.com/office/drawing/2014/main" id="{9233AAB7-F66C-4B7C-B357-0332C8EA7FB5}"/>
                    </a:ext>
                  </a:extLst>
                </p:cNvPr>
                <p:cNvGrpSpPr>
                  <a:grpSpLocks/>
                </p:cNvGrpSpPr>
                <p:nvPr/>
              </p:nvGrpSpPr>
              <p:grpSpPr bwMode="auto">
                <a:xfrm rot="5400000">
                  <a:off x="713372" y="1101388"/>
                  <a:ext cx="720000" cy="720000"/>
                  <a:chOff x="713372" y="462760"/>
                  <a:chExt cx="720000" cy="720000"/>
                </a:xfrm>
              </p:grpSpPr>
              <p:cxnSp>
                <p:nvCxnSpPr>
                  <p:cNvPr id="7182" name="Straight Connector 7181">
                    <a:extLst>
                      <a:ext uri="{FF2B5EF4-FFF2-40B4-BE49-F238E27FC236}">
                        <a16:creationId xmlns:a16="http://schemas.microsoft.com/office/drawing/2014/main" id="{6E787487-DB71-479A-9F09-A2BBEE69D100}"/>
                      </a:ext>
                    </a:extLst>
                  </p:cNvPr>
                  <p:cNvCxnSpPr/>
                  <p:nvPr/>
                </p:nvCxnSpPr>
                <p:spPr>
                  <a:xfrm>
                    <a:off x="712887"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83" name="Straight Connector 7182">
                    <a:extLst>
                      <a:ext uri="{FF2B5EF4-FFF2-40B4-BE49-F238E27FC236}">
                        <a16:creationId xmlns:a16="http://schemas.microsoft.com/office/drawing/2014/main" id="{E41534B8-8757-4BDA-9E33-F42D6A49AC2F}"/>
                      </a:ext>
                    </a:extLst>
                  </p:cNvPr>
                  <p:cNvCxnSpPr/>
                  <p:nvPr/>
                </p:nvCxnSpPr>
                <p:spPr>
                  <a:xfrm>
                    <a:off x="712887" y="64031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84" name="Straight Connector 7183">
                    <a:extLst>
                      <a:ext uri="{FF2B5EF4-FFF2-40B4-BE49-F238E27FC236}">
                        <a16:creationId xmlns:a16="http://schemas.microsoft.com/office/drawing/2014/main" id="{AA413369-AFDD-4C60-8F20-5CD638BEE7C2}"/>
                      </a:ext>
                    </a:extLst>
                  </p:cNvPr>
                  <p:cNvCxnSpPr/>
                  <p:nvPr/>
                </p:nvCxnSpPr>
                <p:spPr>
                  <a:xfrm>
                    <a:off x="712887" y="8223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85" name="Straight Connector 7184">
                    <a:extLst>
                      <a:ext uri="{FF2B5EF4-FFF2-40B4-BE49-F238E27FC236}">
                        <a16:creationId xmlns:a16="http://schemas.microsoft.com/office/drawing/2014/main" id="{4836A85F-E36C-464A-8A33-C44F8E42AA21}"/>
                      </a:ext>
                    </a:extLst>
                  </p:cNvPr>
                  <p:cNvCxnSpPr/>
                  <p:nvPr/>
                </p:nvCxnSpPr>
                <p:spPr>
                  <a:xfrm>
                    <a:off x="712887"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86" name="Straight Connector 7185">
                    <a:extLst>
                      <a:ext uri="{FF2B5EF4-FFF2-40B4-BE49-F238E27FC236}">
                        <a16:creationId xmlns:a16="http://schemas.microsoft.com/office/drawing/2014/main" id="{03C7605E-9B46-40F5-963A-ACF4322898ED}"/>
                      </a:ext>
                    </a:extLst>
                  </p:cNvPr>
                  <p:cNvCxnSpPr/>
                  <p:nvPr/>
                </p:nvCxnSpPr>
                <p:spPr>
                  <a:xfrm>
                    <a:off x="712887" y="1182233"/>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16" name="Group 7062">
                <a:extLst>
                  <a:ext uri="{FF2B5EF4-FFF2-40B4-BE49-F238E27FC236}">
                    <a16:creationId xmlns:a16="http://schemas.microsoft.com/office/drawing/2014/main" id="{04DB630F-C065-457F-AF2B-2F59884E6ADD}"/>
                  </a:ext>
                </a:extLst>
              </p:cNvPr>
              <p:cNvGrpSpPr>
                <a:grpSpLocks/>
              </p:cNvGrpSpPr>
              <p:nvPr/>
            </p:nvGrpSpPr>
            <p:grpSpPr bwMode="auto">
              <a:xfrm>
                <a:off x="5355713" y="259560"/>
                <a:ext cx="720000" cy="720000"/>
                <a:chOff x="713372" y="1101388"/>
                <a:chExt cx="720000" cy="720000"/>
              </a:xfrm>
            </p:grpSpPr>
            <p:grpSp>
              <p:nvGrpSpPr>
                <p:cNvPr id="16721" name="Group 7167">
                  <a:extLst>
                    <a:ext uri="{FF2B5EF4-FFF2-40B4-BE49-F238E27FC236}">
                      <a16:creationId xmlns:a16="http://schemas.microsoft.com/office/drawing/2014/main" id="{A75B8177-6FAC-491F-A2DD-4249F3775C3C}"/>
                    </a:ext>
                  </a:extLst>
                </p:cNvPr>
                <p:cNvGrpSpPr>
                  <a:grpSpLocks/>
                </p:cNvGrpSpPr>
                <p:nvPr/>
              </p:nvGrpSpPr>
              <p:grpSpPr bwMode="auto">
                <a:xfrm>
                  <a:off x="713372" y="1101388"/>
                  <a:ext cx="720000" cy="720000"/>
                  <a:chOff x="713372" y="462760"/>
                  <a:chExt cx="720000" cy="720000"/>
                </a:xfrm>
              </p:grpSpPr>
              <p:cxnSp>
                <p:nvCxnSpPr>
                  <p:cNvPr id="7175" name="Straight Connector 7174">
                    <a:extLst>
                      <a:ext uri="{FF2B5EF4-FFF2-40B4-BE49-F238E27FC236}">
                        <a16:creationId xmlns:a16="http://schemas.microsoft.com/office/drawing/2014/main" id="{C88FF127-D262-4ED0-868D-AE4859F20677}"/>
                      </a:ext>
                    </a:extLst>
                  </p:cNvPr>
                  <p:cNvCxnSpPr/>
                  <p:nvPr/>
                </p:nvCxnSpPr>
                <p:spPr>
                  <a:xfrm>
                    <a:off x="713636" y="4622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76" name="Straight Connector 7175">
                    <a:extLst>
                      <a:ext uri="{FF2B5EF4-FFF2-40B4-BE49-F238E27FC236}">
                        <a16:creationId xmlns:a16="http://schemas.microsoft.com/office/drawing/2014/main" id="{55D1183D-8B50-466E-8838-F44D0E25D7C3}"/>
                      </a:ext>
                    </a:extLst>
                  </p:cNvPr>
                  <p:cNvCxnSpPr/>
                  <p:nvPr/>
                </p:nvCxnSpPr>
                <p:spPr>
                  <a:xfrm>
                    <a:off x="713636" y="64221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77" name="Straight Connector 7176">
                    <a:extLst>
                      <a:ext uri="{FF2B5EF4-FFF2-40B4-BE49-F238E27FC236}">
                        <a16:creationId xmlns:a16="http://schemas.microsoft.com/office/drawing/2014/main" id="{9E73CB3B-AF11-4268-97EF-0F61AA6C1F20}"/>
                      </a:ext>
                    </a:extLst>
                  </p:cNvPr>
                  <p:cNvCxnSpPr/>
                  <p:nvPr/>
                </p:nvCxnSpPr>
                <p:spPr>
                  <a:xfrm>
                    <a:off x="713636" y="82003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78" name="Straight Connector 7177">
                    <a:extLst>
                      <a:ext uri="{FF2B5EF4-FFF2-40B4-BE49-F238E27FC236}">
                        <a16:creationId xmlns:a16="http://schemas.microsoft.com/office/drawing/2014/main" id="{58482CF7-1966-4532-A6C9-DB54E3BE779F}"/>
                      </a:ext>
                    </a:extLst>
                  </p:cNvPr>
                  <p:cNvCxnSpPr/>
                  <p:nvPr/>
                </p:nvCxnSpPr>
                <p:spPr>
                  <a:xfrm>
                    <a:off x="713636" y="99997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79" name="Straight Connector 7178">
                    <a:extLst>
                      <a:ext uri="{FF2B5EF4-FFF2-40B4-BE49-F238E27FC236}">
                        <a16:creationId xmlns:a16="http://schemas.microsoft.com/office/drawing/2014/main" id="{DC83DBA8-5D92-4C40-A1C0-5F6C44C34E76}"/>
                      </a:ext>
                    </a:extLst>
                  </p:cNvPr>
                  <p:cNvCxnSpPr/>
                  <p:nvPr/>
                </p:nvCxnSpPr>
                <p:spPr>
                  <a:xfrm>
                    <a:off x="713636" y="118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722" name="Group 7168">
                  <a:extLst>
                    <a:ext uri="{FF2B5EF4-FFF2-40B4-BE49-F238E27FC236}">
                      <a16:creationId xmlns:a16="http://schemas.microsoft.com/office/drawing/2014/main" id="{463BC6CB-91E0-48EF-A1E3-130E4BDDDA66}"/>
                    </a:ext>
                  </a:extLst>
                </p:cNvPr>
                <p:cNvGrpSpPr>
                  <a:grpSpLocks/>
                </p:cNvGrpSpPr>
                <p:nvPr/>
              </p:nvGrpSpPr>
              <p:grpSpPr bwMode="auto">
                <a:xfrm rot="5400000">
                  <a:off x="713372" y="1101388"/>
                  <a:ext cx="720000" cy="720000"/>
                  <a:chOff x="713372" y="462760"/>
                  <a:chExt cx="720000" cy="720000"/>
                </a:xfrm>
              </p:grpSpPr>
              <p:cxnSp>
                <p:nvCxnSpPr>
                  <p:cNvPr id="7170" name="Straight Connector 7169">
                    <a:extLst>
                      <a:ext uri="{FF2B5EF4-FFF2-40B4-BE49-F238E27FC236}">
                        <a16:creationId xmlns:a16="http://schemas.microsoft.com/office/drawing/2014/main" id="{CDA6E2D4-DA99-490A-AF7C-6480D90D44F2}"/>
                      </a:ext>
                    </a:extLst>
                  </p:cNvPr>
                  <p:cNvCxnSpPr/>
                  <p:nvPr/>
                </p:nvCxnSpPr>
                <p:spPr>
                  <a:xfrm>
                    <a:off x="712887" y="44370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71" name="Straight Connector 7170">
                    <a:extLst>
                      <a:ext uri="{FF2B5EF4-FFF2-40B4-BE49-F238E27FC236}">
                        <a16:creationId xmlns:a16="http://schemas.microsoft.com/office/drawing/2014/main" id="{9B50C70E-B237-46EF-866D-53E98D8CE0A3}"/>
                      </a:ext>
                    </a:extLst>
                  </p:cNvPr>
                  <p:cNvCxnSpPr/>
                  <p:nvPr/>
                </p:nvCxnSpPr>
                <p:spPr>
                  <a:xfrm>
                    <a:off x="712887" y="62152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72" name="Straight Connector 7171">
                    <a:extLst>
                      <a:ext uri="{FF2B5EF4-FFF2-40B4-BE49-F238E27FC236}">
                        <a16:creationId xmlns:a16="http://schemas.microsoft.com/office/drawing/2014/main" id="{E7E9BF9E-091A-425D-9A8C-7D7E168569DE}"/>
                      </a:ext>
                    </a:extLst>
                  </p:cNvPr>
                  <p:cNvCxnSpPr/>
                  <p:nvPr/>
                </p:nvCxnSpPr>
                <p:spPr>
                  <a:xfrm>
                    <a:off x="712887" y="80357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73" name="Straight Connector 7172">
                    <a:extLst>
                      <a:ext uri="{FF2B5EF4-FFF2-40B4-BE49-F238E27FC236}">
                        <a16:creationId xmlns:a16="http://schemas.microsoft.com/office/drawing/2014/main" id="{0E538F4A-F123-4143-B8F7-BEC4CB2A9FEE}"/>
                      </a:ext>
                    </a:extLst>
                  </p:cNvPr>
                  <p:cNvCxnSpPr/>
                  <p:nvPr/>
                </p:nvCxnSpPr>
                <p:spPr>
                  <a:xfrm>
                    <a:off x="712887"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74" name="Straight Connector 7173">
                    <a:extLst>
                      <a:ext uri="{FF2B5EF4-FFF2-40B4-BE49-F238E27FC236}">
                        <a16:creationId xmlns:a16="http://schemas.microsoft.com/office/drawing/2014/main" id="{8B883153-222E-429C-9E42-3F490343000A}"/>
                      </a:ext>
                    </a:extLst>
                  </p:cNvPr>
                  <p:cNvCxnSpPr/>
                  <p:nvPr/>
                </p:nvCxnSpPr>
                <p:spPr>
                  <a:xfrm>
                    <a:off x="712887"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17" name="Group 7063">
                <a:extLst>
                  <a:ext uri="{FF2B5EF4-FFF2-40B4-BE49-F238E27FC236}">
                    <a16:creationId xmlns:a16="http://schemas.microsoft.com/office/drawing/2014/main" id="{AC81CC71-D1A3-42B4-8F8D-1C7106C79A1C}"/>
                  </a:ext>
                </a:extLst>
              </p:cNvPr>
              <p:cNvGrpSpPr>
                <a:grpSpLocks/>
              </p:cNvGrpSpPr>
              <p:nvPr/>
            </p:nvGrpSpPr>
            <p:grpSpPr bwMode="auto">
              <a:xfrm>
                <a:off x="6075713" y="259560"/>
                <a:ext cx="720000" cy="720000"/>
                <a:chOff x="713372" y="1101388"/>
                <a:chExt cx="720000" cy="720000"/>
              </a:xfrm>
            </p:grpSpPr>
            <p:grpSp>
              <p:nvGrpSpPr>
                <p:cNvPr id="16709" name="Group 7155">
                  <a:extLst>
                    <a:ext uri="{FF2B5EF4-FFF2-40B4-BE49-F238E27FC236}">
                      <a16:creationId xmlns:a16="http://schemas.microsoft.com/office/drawing/2014/main" id="{F4056F4F-5892-4790-9E5F-2B2721DFCC18}"/>
                    </a:ext>
                  </a:extLst>
                </p:cNvPr>
                <p:cNvGrpSpPr>
                  <a:grpSpLocks/>
                </p:cNvGrpSpPr>
                <p:nvPr/>
              </p:nvGrpSpPr>
              <p:grpSpPr bwMode="auto">
                <a:xfrm>
                  <a:off x="713372" y="1101388"/>
                  <a:ext cx="720000" cy="720000"/>
                  <a:chOff x="713372" y="462760"/>
                  <a:chExt cx="720000" cy="720000"/>
                </a:xfrm>
              </p:grpSpPr>
              <p:cxnSp>
                <p:nvCxnSpPr>
                  <p:cNvPr id="7163" name="Straight Connector 7162">
                    <a:extLst>
                      <a:ext uri="{FF2B5EF4-FFF2-40B4-BE49-F238E27FC236}">
                        <a16:creationId xmlns:a16="http://schemas.microsoft.com/office/drawing/2014/main" id="{EB20C937-4FEC-41CB-A248-F9272578E7D5}"/>
                      </a:ext>
                    </a:extLst>
                  </p:cNvPr>
                  <p:cNvCxnSpPr/>
                  <p:nvPr/>
                </p:nvCxnSpPr>
                <p:spPr>
                  <a:xfrm>
                    <a:off x="713371" y="462276"/>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64" name="Straight Connector 7163">
                    <a:extLst>
                      <a:ext uri="{FF2B5EF4-FFF2-40B4-BE49-F238E27FC236}">
                        <a16:creationId xmlns:a16="http://schemas.microsoft.com/office/drawing/2014/main" id="{AEC4A318-07FE-48D6-9D01-6227C59940D3}"/>
                      </a:ext>
                    </a:extLst>
                  </p:cNvPr>
                  <p:cNvCxnSpPr/>
                  <p:nvPr/>
                </p:nvCxnSpPr>
                <p:spPr>
                  <a:xfrm>
                    <a:off x="713371" y="642216"/>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65" name="Straight Connector 7164">
                    <a:extLst>
                      <a:ext uri="{FF2B5EF4-FFF2-40B4-BE49-F238E27FC236}">
                        <a16:creationId xmlns:a16="http://schemas.microsoft.com/office/drawing/2014/main" id="{2E4A67FC-A245-4614-B33D-8E1993159954}"/>
                      </a:ext>
                    </a:extLst>
                  </p:cNvPr>
                  <p:cNvCxnSpPr/>
                  <p:nvPr/>
                </p:nvCxnSpPr>
                <p:spPr>
                  <a:xfrm>
                    <a:off x="713371" y="820039"/>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66" name="Straight Connector 7165">
                    <a:extLst>
                      <a:ext uri="{FF2B5EF4-FFF2-40B4-BE49-F238E27FC236}">
                        <a16:creationId xmlns:a16="http://schemas.microsoft.com/office/drawing/2014/main" id="{F5846DC8-CB7B-41AF-91E9-6172CC4C0027}"/>
                      </a:ext>
                    </a:extLst>
                  </p:cNvPr>
                  <p:cNvCxnSpPr/>
                  <p:nvPr/>
                </p:nvCxnSpPr>
                <p:spPr>
                  <a:xfrm>
                    <a:off x="713371" y="999978"/>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67" name="Straight Connector 7166">
                    <a:extLst>
                      <a:ext uri="{FF2B5EF4-FFF2-40B4-BE49-F238E27FC236}">
                        <a16:creationId xmlns:a16="http://schemas.microsoft.com/office/drawing/2014/main" id="{B8D7FD45-546A-40ED-9B78-3C44DCDF1328}"/>
                      </a:ext>
                    </a:extLst>
                  </p:cNvPr>
                  <p:cNvCxnSpPr/>
                  <p:nvPr/>
                </p:nvCxnSpPr>
                <p:spPr>
                  <a:xfrm>
                    <a:off x="713371" y="1182035"/>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710" name="Group 7156">
                  <a:extLst>
                    <a:ext uri="{FF2B5EF4-FFF2-40B4-BE49-F238E27FC236}">
                      <a16:creationId xmlns:a16="http://schemas.microsoft.com/office/drawing/2014/main" id="{B7302842-2CDC-4FB5-B701-D562258FC083}"/>
                    </a:ext>
                  </a:extLst>
                </p:cNvPr>
                <p:cNvGrpSpPr>
                  <a:grpSpLocks/>
                </p:cNvGrpSpPr>
                <p:nvPr/>
              </p:nvGrpSpPr>
              <p:grpSpPr bwMode="auto">
                <a:xfrm rot="5400000">
                  <a:off x="713372" y="1101388"/>
                  <a:ext cx="720000" cy="720000"/>
                  <a:chOff x="713372" y="462760"/>
                  <a:chExt cx="720000" cy="720000"/>
                </a:xfrm>
              </p:grpSpPr>
              <p:cxnSp>
                <p:nvCxnSpPr>
                  <p:cNvPr id="7158" name="Straight Connector 7157">
                    <a:extLst>
                      <a:ext uri="{FF2B5EF4-FFF2-40B4-BE49-F238E27FC236}">
                        <a16:creationId xmlns:a16="http://schemas.microsoft.com/office/drawing/2014/main" id="{278B5D2B-CF21-489E-9081-8FA36A68A33B}"/>
                      </a:ext>
                    </a:extLst>
                  </p:cNvPr>
                  <p:cNvCxnSpPr/>
                  <p:nvPr/>
                </p:nvCxnSpPr>
                <p:spPr>
                  <a:xfrm>
                    <a:off x="712887"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59" name="Straight Connector 7158">
                    <a:extLst>
                      <a:ext uri="{FF2B5EF4-FFF2-40B4-BE49-F238E27FC236}">
                        <a16:creationId xmlns:a16="http://schemas.microsoft.com/office/drawing/2014/main" id="{07D34562-CBE8-4D42-A05E-94CBA5DFA576}"/>
                      </a:ext>
                    </a:extLst>
                  </p:cNvPr>
                  <p:cNvCxnSpPr/>
                  <p:nvPr/>
                </p:nvCxnSpPr>
                <p:spPr>
                  <a:xfrm>
                    <a:off x="712887"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60" name="Straight Connector 7159">
                    <a:extLst>
                      <a:ext uri="{FF2B5EF4-FFF2-40B4-BE49-F238E27FC236}">
                        <a16:creationId xmlns:a16="http://schemas.microsoft.com/office/drawing/2014/main" id="{62233DA4-EAD9-4175-8DE9-04CC62E7AFE8}"/>
                      </a:ext>
                    </a:extLst>
                  </p:cNvPr>
                  <p:cNvCxnSpPr/>
                  <p:nvPr/>
                </p:nvCxnSpPr>
                <p:spPr>
                  <a:xfrm>
                    <a:off x="712887" y="82289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61" name="Straight Connector 7160">
                    <a:extLst>
                      <a:ext uri="{FF2B5EF4-FFF2-40B4-BE49-F238E27FC236}">
                        <a16:creationId xmlns:a16="http://schemas.microsoft.com/office/drawing/2014/main" id="{24D50960-298D-4F54-842A-1085D24BFDA0}"/>
                      </a:ext>
                    </a:extLst>
                  </p:cNvPr>
                  <p:cNvCxnSpPr/>
                  <p:nvPr/>
                </p:nvCxnSpPr>
                <p:spPr>
                  <a:xfrm>
                    <a:off x="712887"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62" name="Straight Connector 7161">
                    <a:extLst>
                      <a:ext uri="{FF2B5EF4-FFF2-40B4-BE49-F238E27FC236}">
                        <a16:creationId xmlns:a16="http://schemas.microsoft.com/office/drawing/2014/main" id="{CA28497F-1276-4121-B153-09348A23BDDB}"/>
                      </a:ext>
                    </a:extLst>
                  </p:cNvPr>
                  <p:cNvCxnSpPr/>
                  <p:nvPr/>
                </p:nvCxnSpPr>
                <p:spPr>
                  <a:xfrm>
                    <a:off x="712887" y="1182762"/>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18" name="Group 7064">
                <a:extLst>
                  <a:ext uri="{FF2B5EF4-FFF2-40B4-BE49-F238E27FC236}">
                    <a16:creationId xmlns:a16="http://schemas.microsoft.com/office/drawing/2014/main" id="{6313A1CA-59CC-476F-859B-0C54F67B70AB}"/>
                  </a:ext>
                </a:extLst>
              </p:cNvPr>
              <p:cNvGrpSpPr>
                <a:grpSpLocks/>
              </p:cNvGrpSpPr>
              <p:nvPr/>
            </p:nvGrpSpPr>
            <p:grpSpPr bwMode="auto">
              <a:xfrm>
                <a:off x="6795713" y="259560"/>
                <a:ext cx="720000" cy="720000"/>
                <a:chOff x="713372" y="1101388"/>
                <a:chExt cx="720000" cy="720000"/>
              </a:xfrm>
            </p:grpSpPr>
            <p:grpSp>
              <p:nvGrpSpPr>
                <p:cNvPr id="16697" name="Group 7143">
                  <a:extLst>
                    <a:ext uri="{FF2B5EF4-FFF2-40B4-BE49-F238E27FC236}">
                      <a16:creationId xmlns:a16="http://schemas.microsoft.com/office/drawing/2014/main" id="{8C0C9577-C65A-4B2C-BF35-E1DED627DB31}"/>
                    </a:ext>
                  </a:extLst>
                </p:cNvPr>
                <p:cNvGrpSpPr>
                  <a:grpSpLocks/>
                </p:cNvGrpSpPr>
                <p:nvPr/>
              </p:nvGrpSpPr>
              <p:grpSpPr bwMode="auto">
                <a:xfrm>
                  <a:off x="713372" y="1101388"/>
                  <a:ext cx="720000" cy="720000"/>
                  <a:chOff x="713372" y="462760"/>
                  <a:chExt cx="720000" cy="720000"/>
                </a:xfrm>
              </p:grpSpPr>
              <p:cxnSp>
                <p:nvCxnSpPr>
                  <p:cNvPr id="7151" name="Straight Connector 7150">
                    <a:extLst>
                      <a:ext uri="{FF2B5EF4-FFF2-40B4-BE49-F238E27FC236}">
                        <a16:creationId xmlns:a16="http://schemas.microsoft.com/office/drawing/2014/main" id="{2164C056-7F18-4AFF-B83A-F9348ABCC013}"/>
                      </a:ext>
                    </a:extLst>
                  </p:cNvPr>
                  <p:cNvCxnSpPr/>
                  <p:nvPr/>
                </p:nvCxnSpPr>
                <p:spPr>
                  <a:xfrm>
                    <a:off x="713107" y="4622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52" name="Straight Connector 7151">
                    <a:extLst>
                      <a:ext uri="{FF2B5EF4-FFF2-40B4-BE49-F238E27FC236}">
                        <a16:creationId xmlns:a16="http://schemas.microsoft.com/office/drawing/2014/main" id="{D35AF2EE-183A-49BA-AFA5-A8D3AF15A850}"/>
                      </a:ext>
                    </a:extLst>
                  </p:cNvPr>
                  <p:cNvCxnSpPr/>
                  <p:nvPr/>
                </p:nvCxnSpPr>
                <p:spPr>
                  <a:xfrm>
                    <a:off x="713107" y="64221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53" name="Straight Connector 7152">
                    <a:extLst>
                      <a:ext uri="{FF2B5EF4-FFF2-40B4-BE49-F238E27FC236}">
                        <a16:creationId xmlns:a16="http://schemas.microsoft.com/office/drawing/2014/main" id="{EB39476F-5ED7-479F-B13F-DEC362A630FC}"/>
                      </a:ext>
                    </a:extLst>
                  </p:cNvPr>
                  <p:cNvCxnSpPr/>
                  <p:nvPr/>
                </p:nvCxnSpPr>
                <p:spPr>
                  <a:xfrm>
                    <a:off x="713107" y="82003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54" name="Straight Connector 7153">
                    <a:extLst>
                      <a:ext uri="{FF2B5EF4-FFF2-40B4-BE49-F238E27FC236}">
                        <a16:creationId xmlns:a16="http://schemas.microsoft.com/office/drawing/2014/main" id="{DF3D3403-F444-4089-837E-339DB515B27D}"/>
                      </a:ext>
                    </a:extLst>
                  </p:cNvPr>
                  <p:cNvCxnSpPr/>
                  <p:nvPr/>
                </p:nvCxnSpPr>
                <p:spPr>
                  <a:xfrm>
                    <a:off x="713107" y="99997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55" name="Straight Connector 7154">
                    <a:extLst>
                      <a:ext uri="{FF2B5EF4-FFF2-40B4-BE49-F238E27FC236}">
                        <a16:creationId xmlns:a16="http://schemas.microsoft.com/office/drawing/2014/main" id="{7A12A133-B1B0-4042-A42A-1A21B33ED3D3}"/>
                      </a:ext>
                    </a:extLst>
                  </p:cNvPr>
                  <p:cNvCxnSpPr/>
                  <p:nvPr/>
                </p:nvCxnSpPr>
                <p:spPr>
                  <a:xfrm>
                    <a:off x="713107" y="118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698" name="Group 7144">
                  <a:extLst>
                    <a:ext uri="{FF2B5EF4-FFF2-40B4-BE49-F238E27FC236}">
                      <a16:creationId xmlns:a16="http://schemas.microsoft.com/office/drawing/2014/main" id="{6A718466-6243-4B80-9AA3-FCFF230E769E}"/>
                    </a:ext>
                  </a:extLst>
                </p:cNvPr>
                <p:cNvGrpSpPr>
                  <a:grpSpLocks/>
                </p:cNvGrpSpPr>
                <p:nvPr/>
              </p:nvGrpSpPr>
              <p:grpSpPr bwMode="auto">
                <a:xfrm rot="5400000">
                  <a:off x="713372" y="1101388"/>
                  <a:ext cx="720000" cy="720000"/>
                  <a:chOff x="713372" y="462760"/>
                  <a:chExt cx="720000" cy="720000"/>
                </a:xfrm>
              </p:grpSpPr>
              <p:cxnSp>
                <p:nvCxnSpPr>
                  <p:cNvPr id="7146" name="Straight Connector 7145">
                    <a:extLst>
                      <a:ext uri="{FF2B5EF4-FFF2-40B4-BE49-F238E27FC236}">
                        <a16:creationId xmlns:a16="http://schemas.microsoft.com/office/drawing/2014/main" id="{4250F8DF-978A-4DF7-8785-85B6C11E5E3E}"/>
                      </a:ext>
                    </a:extLst>
                  </p:cNvPr>
                  <p:cNvCxnSpPr/>
                  <p:nvPr/>
                </p:nvCxnSpPr>
                <p:spPr>
                  <a:xfrm>
                    <a:off x="712887" y="44635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47" name="Straight Connector 7146">
                    <a:extLst>
                      <a:ext uri="{FF2B5EF4-FFF2-40B4-BE49-F238E27FC236}">
                        <a16:creationId xmlns:a16="http://schemas.microsoft.com/office/drawing/2014/main" id="{54E13C1C-3C61-45E8-A1FA-B964C2663856}"/>
                      </a:ext>
                    </a:extLst>
                  </p:cNvPr>
                  <p:cNvCxnSpPr/>
                  <p:nvPr/>
                </p:nvCxnSpPr>
                <p:spPr>
                  <a:xfrm>
                    <a:off x="712887" y="62417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48" name="Straight Connector 7147">
                    <a:extLst>
                      <a:ext uri="{FF2B5EF4-FFF2-40B4-BE49-F238E27FC236}">
                        <a16:creationId xmlns:a16="http://schemas.microsoft.com/office/drawing/2014/main" id="{A987D0D2-14A2-4B10-84C0-D18D25FA702D}"/>
                      </a:ext>
                    </a:extLst>
                  </p:cNvPr>
                  <p:cNvCxnSpPr/>
                  <p:nvPr/>
                </p:nvCxnSpPr>
                <p:spPr>
                  <a:xfrm>
                    <a:off x="712887"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49" name="Straight Connector 7148">
                    <a:extLst>
                      <a:ext uri="{FF2B5EF4-FFF2-40B4-BE49-F238E27FC236}">
                        <a16:creationId xmlns:a16="http://schemas.microsoft.com/office/drawing/2014/main" id="{5820A568-4712-4A66-B442-2AACA189D086}"/>
                      </a:ext>
                    </a:extLst>
                  </p:cNvPr>
                  <p:cNvCxnSpPr/>
                  <p:nvPr/>
                </p:nvCxnSpPr>
                <p:spPr>
                  <a:xfrm>
                    <a:off x="712887" y="98404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50" name="Straight Connector 7149">
                    <a:extLst>
                      <a:ext uri="{FF2B5EF4-FFF2-40B4-BE49-F238E27FC236}">
                        <a16:creationId xmlns:a16="http://schemas.microsoft.com/office/drawing/2014/main" id="{4D16ECB6-567D-4108-AFFD-7550C6D7CDA8}"/>
                      </a:ext>
                    </a:extLst>
                  </p:cNvPr>
                  <p:cNvCxnSpPr/>
                  <p:nvPr/>
                </p:nvCxnSpPr>
                <p:spPr>
                  <a:xfrm>
                    <a:off x="712887" y="116185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19" name="Group 7065">
                <a:extLst>
                  <a:ext uri="{FF2B5EF4-FFF2-40B4-BE49-F238E27FC236}">
                    <a16:creationId xmlns:a16="http://schemas.microsoft.com/office/drawing/2014/main" id="{E65982C1-DF62-4D4F-AFEF-C01FF207AE00}"/>
                  </a:ext>
                </a:extLst>
              </p:cNvPr>
              <p:cNvGrpSpPr>
                <a:grpSpLocks/>
              </p:cNvGrpSpPr>
              <p:nvPr/>
            </p:nvGrpSpPr>
            <p:grpSpPr bwMode="auto">
              <a:xfrm>
                <a:off x="7515713" y="259560"/>
                <a:ext cx="720000" cy="720000"/>
                <a:chOff x="713372" y="1101388"/>
                <a:chExt cx="720000" cy="720000"/>
              </a:xfrm>
            </p:grpSpPr>
            <p:grpSp>
              <p:nvGrpSpPr>
                <p:cNvPr id="16685" name="Group 7131">
                  <a:extLst>
                    <a:ext uri="{FF2B5EF4-FFF2-40B4-BE49-F238E27FC236}">
                      <a16:creationId xmlns:a16="http://schemas.microsoft.com/office/drawing/2014/main" id="{B61F1AB7-C55E-4605-8B7F-B68993210340}"/>
                    </a:ext>
                  </a:extLst>
                </p:cNvPr>
                <p:cNvGrpSpPr>
                  <a:grpSpLocks/>
                </p:cNvGrpSpPr>
                <p:nvPr/>
              </p:nvGrpSpPr>
              <p:grpSpPr bwMode="auto">
                <a:xfrm>
                  <a:off x="713372" y="1101388"/>
                  <a:ext cx="720000" cy="720000"/>
                  <a:chOff x="713372" y="462760"/>
                  <a:chExt cx="720000" cy="720000"/>
                </a:xfrm>
              </p:grpSpPr>
              <p:cxnSp>
                <p:nvCxnSpPr>
                  <p:cNvPr id="7139" name="Straight Connector 7138">
                    <a:extLst>
                      <a:ext uri="{FF2B5EF4-FFF2-40B4-BE49-F238E27FC236}">
                        <a16:creationId xmlns:a16="http://schemas.microsoft.com/office/drawing/2014/main" id="{BDD0BB37-EAE3-43AA-B281-530494F5093F}"/>
                      </a:ext>
                    </a:extLst>
                  </p:cNvPr>
                  <p:cNvCxnSpPr/>
                  <p:nvPr/>
                </p:nvCxnSpPr>
                <p:spPr>
                  <a:xfrm>
                    <a:off x="712843" y="462276"/>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40" name="Straight Connector 7139">
                    <a:extLst>
                      <a:ext uri="{FF2B5EF4-FFF2-40B4-BE49-F238E27FC236}">
                        <a16:creationId xmlns:a16="http://schemas.microsoft.com/office/drawing/2014/main" id="{1FF006BE-93FE-4DC3-A544-F0432437922B}"/>
                      </a:ext>
                    </a:extLst>
                  </p:cNvPr>
                  <p:cNvCxnSpPr/>
                  <p:nvPr/>
                </p:nvCxnSpPr>
                <p:spPr>
                  <a:xfrm>
                    <a:off x="712843" y="64221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41" name="Straight Connector 7140">
                    <a:extLst>
                      <a:ext uri="{FF2B5EF4-FFF2-40B4-BE49-F238E27FC236}">
                        <a16:creationId xmlns:a16="http://schemas.microsoft.com/office/drawing/2014/main" id="{06113AC1-D904-458B-BCEB-EF63C29CC421}"/>
                      </a:ext>
                    </a:extLst>
                  </p:cNvPr>
                  <p:cNvCxnSpPr/>
                  <p:nvPr/>
                </p:nvCxnSpPr>
                <p:spPr>
                  <a:xfrm>
                    <a:off x="712843" y="820039"/>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42" name="Straight Connector 7141">
                    <a:extLst>
                      <a:ext uri="{FF2B5EF4-FFF2-40B4-BE49-F238E27FC236}">
                        <a16:creationId xmlns:a16="http://schemas.microsoft.com/office/drawing/2014/main" id="{E3FBA555-4F87-4E3E-8F9C-E8FA98B25B6A}"/>
                      </a:ext>
                    </a:extLst>
                  </p:cNvPr>
                  <p:cNvCxnSpPr/>
                  <p:nvPr/>
                </p:nvCxnSpPr>
                <p:spPr>
                  <a:xfrm>
                    <a:off x="712843" y="99997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43" name="Straight Connector 7142">
                    <a:extLst>
                      <a:ext uri="{FF2B5EF4-FFF2-40B4-BE49-F238E27FC236}">
                        <a16:creationId xmlns:a16="http://schemas.microsoft.com/office/drawing/2014/main" id="{FD4AE2AB-6521-4B22-8670-5CE529EF309C}"/>
                      </a:ext>
                    </a:extLst>
                  </p:cNvPr>
                  <p:cNvCxnSpPr/>
                  <p:nvPr/>
                </p:nvCxnSpPr>
                <p:spPr>
                  <a:xfrm>
                    <a:off x="712843" y="118203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686" name="Group 7132">
                  <a:extLst>
                    <a:ext uri="{FF2B5EF4-FFF2-40B4-BE49-F238E27FC236}">
                      <a16:creationId xmlns:a16="http://schemas.microsoft.com/office/drawing/2014/main" id="{1DD4FD8F-6B2C-4924-92F1-40E24B3371AB}"/>
                    </a:ext>
                  </a:extLst>
                </p:cNvPr>
                <p:cNvGrpSpPr>
                  <a:grpSpLocks/>
                </p:cNvGrpSpPr>
                <p:nvPr/>
              </p:nvGrpSpPr>
              <p:grpSpPr bwMode="auto">
                <a:xfrm rot="5400000">
                  <a:off x="713372" y="1101388"/>
                  <a:ext cx="720000" cy="720000"/>
                  <a:chOff x="713372" y="462760"/>
                  <a:chExt cx="720000" cy="720000"/>
                </a:xfrm>
              </p:grpSpPr>
              <p:cxnSp>
                <p:nvCxnSpPr>
                  <p:cNvPr id="7134" name="Straight Connector 7133">
                    <a:extLst>
                      <a:ext uri="{FF2B5EF4-FFF2-40B4-BE49-F238E27FC236}">
                        <a16:creationId xmlns:a16="http://schemas.microsoft.com/office/drawing/2014/main" id="{BEDE599B-B9F2-4AD2-8820-2526C85C304E}"/>
                      </a:ext>
                    </a:extLst>
                  </p:cNvPr>
                  <p:cNvCxnSpPr/>
                  <p:nvPr/>
                </p:nvCxnSpPr>
                <p:spPr>
                  <a:xfrm>
                    <a:off x="712887"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35" name="Straight Connector 7134">
                    <a:extLst>
                      <a:ext uri="{FF2B5EF4-FFF2-40B4-BE49-F238E27FC236}">
                        <a16:creationId xmlns:a16="http://schemas.microsoft.com/office/drawing/2014/main" id="{7F7E7A61-0349-4BFC-B98A-4D851FD05E35}"/>
                      </a:ext>
                    </a:extLst>
                  </p:cNvPr>
                  <p:cNvCxnSpPr/>
                  <p:nvPr/>
                </p:nvCxnSpPr>
                <p:spPr>
                  <a:xfrm>
                    <a:off x="712887" y="64348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36" name="Straight Connector 7135">
                    <a:extLst>
                      <a:ext uri="{FF2B5EF4-FFF2-40B4-BE49-F238E27FC236}">
                        <a16:creationId xmlns:a16="http://schemas.microsoft.com/office/drawing/2014/main" id="{EFC99EC6-2A3A-4F3E-815C-5EB69BDA7E4F}"/>
                      </a:ext>
                    </a:extLst>
                  </p:cNvPr>
                  <p:cNvCxnSpPr/>
                  <p:nvPr/>
                </p:nvCxnSpPr>
                <p:spPr>
                  <a:xfrm>
                    <a:off x="712887"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37" name="Straight Connector 7136">
                    <a:extLst>
                      <a:ext uri="{FF2B5EF4-FFF2-40B4-BE49-F238E27FC236}">
                        <a16:creationId xmlns:a16="http://schemas.microsoft.com/office/drawing/2014/main" id="{6BBB4941-74EB-4D7C-B231-4CF3469162E7}"/>
                      </a:ext>
                    </a:extLst>
                  </p:cNvPr>
                  <p:cNvCxnSpPr/>
                  <p:nvPr/>
                </p:nvCxnSpPr>
                <p:spPr>
                  <a:xfrm>
                    <a:off x="712887" y="100335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38" name="Straight Connector 7137">
                    <a:extLst>
                      <a:ext uri="{FF2B5EF4-FFF2-40B4-BE49-F238E27FC236}">
                        <a16:creationId xmlns:a16="http://schemas.microsoft.com/office/drawing/2014/main" id="{A16E728F-3D0C-4F33-A132-6ADF45AC3AAB}"/>
                      </a:ext>
                    </a:extLst>
                  </p:cNvPr>
                  <p:cNvCxnSpPr/>
                  <p:nvPr/>
                </p:nvCxnSpPr>
                <p:spPr>
                  <a:xfrm>
                    <a:off x="712887"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20" name="Group 7066">
                <a:extLst>
                  <a:ext uri="{FF2B5EF4-FFF2-40B4-BE49-F238E27FC236}">
                    <a16:creationId xmlns:a16="http://schemas.microsoft.com/office/drawing/2014/main" id="{A7BDD586-A79A-45E4-8673-C25D1654612A}"/>
                  </a:ext>
                </a:extLst>
              </p:cNvPr>
              <p:cNvGrpSpPr>
                <a:grpSpLocks/>
              </p:cNvGrpSpPr>
              <p:nvPr/>
            </p:nvGrpSpPr>
            <p:grpSpPr bwMode="auto">
              <a:xfrm>
                <a:off x="8235713" y="259560"/>
                <a:ext cx="720000" cy="720000"/>
                <a:chOff x="713372" y="1101388"/>
                <a:chExt cx="720000" cy="720000"/>
              </a:xfrm>
            </p:grpSpPr>
            <p:grpSp>
              <p:nvGrpSpPr>
                <p:cNvPr id="16673" name="Group 7119">
                  <a:extLst>
                    <a:ext uri="{FF2B5EF4-FFF2-40B4-BE49-F238E27FC236}">
                      <a16:creationId xmlns:a16="http://schemas.microsoft.com/office/drawing/2014/main" id="{BE46EC7F-1AB3-413A-B918-7F58FB566A5F}"/>
                    </a:ext>
                  </a:extLst>
                </p:cNvPr>
                <p:cNvGrpSpPr>
                  <a:grpSpLocks/>
                </p:cNvGrpSpPr>
                <p:nvPr/>
              </p:nvGrpSpPr>
              <p:grpSpPr bwMode="auto">
                <a:xfrm>
                  <a:off x="713372" y="1101388"/>
                  <a:ext cx="720000" cy="720000"/>
                  <a:chOff x="713372" y="462760"/>
                  <a:chExt cx="720000" cy="720000"/>
                </a:xfrm>
              </p:grpSpPr>
              <p:cxnSp>
                <p:nvCxnSpPr>
                  <p:cNvPr id="7127" name="Straight Connector 7126">
                    <a:extLst>
                      <a:ext uri="{FF2B5EF4-FFF2-40B4-BE49-F238E27FC236}">
                        <a16:creationId xmlns:a16="http://schemas.microsoft.com/office/drawing/2014/main" id="{8914A02B-FFF9-4E84-A727-3E886193FD18}"/>
                      </a:ext>
                    </a:extLst>
                  </p:cNvPr>
                  <p:cNvCxnSpPr/>
                  <p:nvPr/>
                </p:nvCxnSpPr>
                <p:spPr>
                  <a:xfrm>
                    <a:off x="712577" y="462276"/>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28" name="Straight Connector 7127">
                    <a:extLst>
                      <a:ext uri="{FF2B5EF4-FFF2-40B4-BE49-F238E27FC236}">
                        <a16:creationId xmlns:a16="http://schemas.microsoft.com/office/drawing/2014/main" id="{45769D4A-75AB-467F-9FCC-2556E23B675B}"/>
                      </a:ext>
                    </a:extLst>
                  </p:cNvPr>
                  <p:cNvCxnSpPr/>
                  <p:nvPr/>
                </p:nvCxnSpPr>
                <p:spPr>
                  <a:xfrm>
                    <a:off x="712577" y="642216"/>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29" name="Straight Connector 7128">
                    <a:extLst>
                      <a:ext uri="{FF2B5EF4-FFF2-40B4-BE49-F238E27FC236}">
                        <a16:creationId xmlns:a16="http://schemas.microsoft.com/office/drawing/2014/main" id="{C4A4753E-AD7E-442C-B031-F5F9A189668F}"/>
                      </a:ext>
                    </a:extLst>
                  </p:cNvPr>
                  <p:cNvCxnSpPr/>
                  <p:nvPr/>
                </p:nvCxnSpPr>
                <p:spPr>
                  <a:xfrm>
                    <a:off x="712577" y="820039"/>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30" name="Straight Connector 7129">
                    <a:extLst>
                      <a:ext uri="{FF2B5EF4-FFF2-40B4-BE49-F238E27FC236}">
                        <a16:creationId xmlns:a16="http://schemas.microsoft.com/office/drawing/2014/main" id="{B59C5CF9-5C0C-4F26-844B-FB4B71BDDD3B}"/>
                      </a:ext>
                    </a:extLst>
                  </p:cNvPr>
                  <p:cNvCxnSpPr/>
                  <p:nvPr/>
                </p:nvCxnSpPr>
                <p:spPr>
                  <a:xfrm>
                    <a:off x="712577" y="999978"/>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31" name="Straight Connector 7130">
                    <a:extLst>
                      <a:ext uri="{FF2B5EF4-FFF2-40B4-BE49-F238E27FC236}">
                        <a16:creationId xmlns:a16="http://schemas.microsoft.com/office/drawing/2014/main" id="{4B80592B-3330-40E3-BD91-AE2D4AD67BAD}"/>
                      </a:ext>
                    </a:extLst>
                  </p:cNvPr>
                  <p:cNvCxnSpPr/>
                  <p:nvPr/>
                </p:nvCxnSpPr>
                <p:spPr>
                  <a:xfrm>
                    <a:off x="712577" y="1182035"/>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674" name="Group 7120">
                  <a:extLst>
                    <a:ext uri="{FF2B5EF4-FFF2-40B4-BE49-F238E27FC236}">
                      <a16:creationId xmlns:a16="http://schemas.microsoft.com/office/drawing/2014/main" id="{5F494ED5-506E-454E-A87C-B427A8A03C2F}"/>
                    </a:ext>
                  </a:extLst>
                </p:cNvPr>
                <p:cNvGrpSpPr>
                  <a:grpSpLocks/>
                </p:cNvGrpSpPr>
                <p:nvPr/>
              </p:nvGrpSpPr>
              <p:grpSpPr bwMode="auto">
                <a:xfrm rot="5400000">
                  <a:off x="713372" y="1101388"/>
                  <a:ext cx="720000" cy="720000"/>
                  <a:chOff x="713372" y="462760"/>
                  <a:chExt cx="720000" cy="720000"/>
                </a:xfrm>
              </p:grpSpPr>
              <p:cxnSp>
                <p:nvCxnSpPr>
                  <p:cNvPr id="7122" name="Straight Connector 7121">
                    <a:extLst>
                      <a:ext uri="{FF2B5EF4-FFF2-40B4-BE49-F238E27FC236}">
                        <a16:creationId xmlns:a16="http://schemas.microsoft.com/office/drawing/2014/main" id="{6C1E16FC-C2F6-4AD3-A141-1DFD538D430F}"/>
                      </a:ext>
                    </a:extLst>
                  </p:cNvPr>
                  <p:cNvCxnSpPr/>
                  <p:nvPr/>
                </p:nvCxnSpPr>
                <p:spPr>
                  <a:xfrm>
                    <a:off x="712887" y="41724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23" name="Straight Connector 7122">
                    <a:extLst>
                      <a:ext uri="{FF2B5EF4-FFF2-40B4-BE49-F238E27FC236}">
                        <a16:creationId xmlns:a16="http://schemas.microsoft.com/office/drawing/2014/main" id="{17DAE750-9BA2-4B64-B331-3474770FAC00}"/>
                      </a:ext>
                    </a:extLst>
                  </p:cNvPr>
                  <p:cNvCxnSpPr/>
                  <p:nvPr/>
                </p:nvCxnSpPr>
                <p:spPr>
                  <a:xfrm>
                    <a:off x="712887" y="60776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24" name="Straight Connector 7123">
                    <a:extLst>
                      <a:ext uri="{FF2B5EF4-FFF2-40B4-BE49-F238E27FC236}">
                        <a16:creationId xmlns:a16="http://schemas.microsoft.com/office/drawing/2014/main" id="{FB506F35-6FAA-42DC-94FD-65D412958551}"/>
                      </a:ext>
                    </a:extLst>
                  </p:cNvPr>
                  <p:cNvCxnSpPr/>
                  <p:nvPr/>
                </p:nvCxnSpPr>
                <p:spPr>
                  <a:xfrm>
                    <a:off x="712887"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25" name="Straight Connector 7124">
                    <a:extLst>
                      <a:ext uri="{FF2B5EF4-FFF2-40B4-BE49-F238E27FC236}">
                        <a16:creationId xmlns:a16="http://schemas.microsoft.com/office/drawing/2014/main" id="{2C1B381C-F501-4B3D-B7C2-43561127E479}"/>
                      </a:ext>
                    </a:extLst>
                  </p:cNvPr>
                  <p:cNvCxnSpPr/>
                  <p:nvPr/>
                </p:nvCxnSpPr>
                <p:spPr>
                  <a:xfrm>
                    <a:off x="712887" y="96763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26" name="Straight Connector 7125">
                    <a:extLst>
                      <a:ext uri="{FF2B5EF4-FFF2-40B4-BE49-F238E27FC236}">
                        <a16:creationId xmlns:a16="http://schemas.microsoft.com/office/drawing/2014/main" id="{84B09AC6-CA1C-4BA3-853B-4681EAE37598}"/>
                      </a:ext>
                    </a:extLst>
                  </p:cNvPr>
                  <p:cNvCxnSpPr/>
                  <p:nvPr/>
                </p:nvCxnSpPr>
                <p:spPr>
                  <a:xfrm>
                    <a:off x="712887"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21" name="Group 7067">
                <a:extLst>
                  <a:ext uri="{FF2B5EF4-FFF2-40B4-BE49-F238E27FC236}">
                    <a16:creationId xmlns:a16="http://schemas.microsoft.com/office/drawing/2014/main" id="{006997E8-15EE-4720-B31A-01B8B82EE14F}"/>
                  </a:ext>
                </a:extLst>
              </p:cNvPr>
              <p:cNvGrpSpPr>
                <a:grpSpLocks/>
              </p:cNvGrpSpPr>
              <p:nvPr/>
            </p:nvGrpSpPr>
            <p:grpSpPr bwMode="auto">
              <a:xfrm>
                <a:off x="8955713" y="259560"/>
                <a:ext cx="720000" cy="720000"/>
                <a:chOff x="713372" y="1101388"/>
                <a:chExt cx="720000" cy="720000"/>
              </a:xfrm>
            </p:grpSpPr>
            <p:grpSp>
              <p:nvGrpSpPr>
                <p:cNvPr id="16661" name="Group 7107">
                  <a:extLst>
                    <a:ext uri="{FF2B5EF4-FFF2-40B4-BE49-F238E27FC236}">
                      <a16:creationId xmlns:a16="http://schemas.microsoft.com/office/drawing/2014/main" id="{716623E2-336E-4262-8FF5-708D7DFD473F}"/>
                    </a:ext>
                  </a:extLst>
                </p:cNvPr>
                <p:cNvGrpSpPr>
                  <a:grpSpLocks/>
                </p:cNvGrpSpPr>
                <p:nvPr/>
              </p:nvGrpSpPr>
              <p:grpSpPr bwMode="auto">
                <a:xfrm>
                  <a:off x="713372" y="1101388"/>
                  <a:ext cx="720000" cy="720000"/>
                  <a:chOff x="713372" y="462760"/>
                  <a:chExt cx="720000" cy="720000"/>
                </a:xfrm>
              </p:grpSpPr>
              <p:cxnSp>
                <p:nvCxnSpPr>
                  <p:cNvPr id="7115" name="Straight Connector 7114">
                    <a:extLst>
                      <a:ext uri="{FF2B5EF4-FFF2-40B4-BE49-F238E27FC236}">
                        <a16:creationId xmlns:a16="http://schemas.microsoft.com/office/drawing/2014/main" id="{840AA5D8-BE3B-4B86-A04E-D56492ACC5DA}"/>
                      </a:ext>
                    </a:extLst>
                  </p:cNvPr>
                  <p:cNvCxnSpPr/>
                  <p:nvPr/>
                </p:nvCxnSpPr>
                <p:spPr>
                  <a:xfrm>
                    <a:off x="716547" y="462276"/>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16" name="Straight Connector 7115">
                    <a:extLst>
                      <a:ext uri="{FF2B5EF4-FFF2-40B4-BE49-F238E27FC236}">
                        <a16:creationId xmlns:a16="http://schemas.microsoft.com/office/drawing/2014/main" id="{5AB5322C-7B7C-435B-B7BB-BB791F4E99EF}"/>
                      </a:ext>
                    </a:extLst>
                  </p:cNvPr>
                  <p:cNvCxnSpPr/>
                  <p:nvPr/>
                </p:nvCxnSpPr>
                <p:spPr>
                  <a:xfrm>
                    <a:off x="716547" y="64221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17" name="Straight Connector 7116">
                    <a:extLst>
                      <a:ext uri="{FF2B5EF4-FFF2-40B4-BE49-F238E27FC236}">
                        <a16:creationId xmlns:a16="http://schemas.microsoft.com/office/drawing/2014/main" id="{13872194-7629-42AC-8958-73A106C61FBF}"/>
                      </a:ext>
                    </a:extLst>
                  </p:cNvPr>
                  <p:cNvCxnSpPr/>
                  <p:nvPr/>
                </p:nvCxnSpPr>
                <p:spPr>
                  <a:xfrm>
                    <a:off x="716547" y="820039"/>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18" name="Straight Connector 7117">
                    <a:extLst>
                      <a:ext uri="{FF2B5EF4-FFF2-40B4-BE49-F238E27FC236}">
                        <a16:creationId xmlns:a16="http://schemas.microsoft.com/office/drawing/2014/main" id="{85020175-D6C1-4EC3-895F-E544F7EA4211}"/>
                      </a:ext>
                    </a:extLst>
                  </p:cNvPr>
                  <p:cNvCxnSpPr/>
                  <p:nvPr/>
                </p:nvCxnSpPr>
                <p:spPr>
                  <a:xfrm>
                    <a:off x="716547" y="99997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19" name="Straight Connector 7118">
                    <a:extLst>
                      <a:ext uri="{FF2B5EF4-FFF2-40B4-BE49-F238E27FC236}">
                        <a16:creationId xmlns:a16="http://schemas.microsoft.com/office/drawing/2014/main" id="{F184425C-02F3-4DE0-9254-12466FADB710}"/>
                      </a:ext>
                    </a:extLst>
                  </p:cNvPr>
                  <p:cNvCxnSpPr/>
                  <p:nvPr/>
                </p:nvCxnSpPr>
                <p:spPr>
                  <a:xfrm>
                    <a:off x="716547" y="118203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662" name="Group 7108">
                  <a:extLst>
                    <a:ext uri="{FF2B5EF4-FFF2-40B4-BE49-F238E27FC236}">
                      <a16:creationId xmlns:a16="http://schemas.microsoft.com/office/drawing/2014/main" id="{5A3C2A38-E899-4F83-903E-BDA04088EDBF}"/>
                    </a:ext>
                  </a:extLst>
                </p:cNvPr>
                <p:cNvGrpSpPr>
                  <a:grpSpLocks/>
                </p:cNvGrpSpPr>
                <p:nvPr/>
              </p:nvGrpSpPr>
              <p:grpSpPr bwMode="auto">
                <a:xfrm rot="5400000">
                  <a:off x="713372" y="1101388"/>
                  <a:ext cx="720000" cy="720000"/>
                  <a:chOff x="713372" y="462760"/>
                  <a:chExt cx="720000" cy="720000"/>
                </a:xfrm>
              </p:grpSpPr>
              <p:cxnSp>
                <p:nvCxnSpPr>
                  <p:cNvPr id="7110" name="Straight Connector 7109">
                    <a:extLst>
                      <a:ext uri="{FF2B5EF4-FFF2-40B4-BE49-F238E27FC236}">
                        <a16:creationId xmlns:a16="http://schemas.microsoft.com/office/drawing/2014/main" id="{0192DC5E-B55F-4300-BB91-AE795F288582}"/>
                      </a:ext>
                    </a:extLst>
                  </p:cNvPr>
                  <p:cNvCxnSpPr/>
                  <p:nvPr/>
                </p:nvCxnSpPr>
                <p:spPr>
                  <a:xfrm>
                    <a:off x="712887"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11" name="Straight Connector 7110">
                    <a:extLst>
                      <a:ext uri="{FF2B5EF4-FFF2-40B4-BE49-F238E27FC236}">
                        <a16:creationId xmlns:a16="http://schemas.microsoft.com/office/drawing/2014/main" id="{B6D41C6F-9554-475E-BC89-F8A7ECC0DDFF}"/>
                      </a:ext>
                    </a:extLst>
                  </p:cNvPr>
                  <p:cNvCxnSpPr/>
                  <p:nvPr/>
                </p:nvCxnSpPr>
                <p:spPr>
                  <a:xfrm>
                    <a:off x="712887" y="63978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12" name="Straight Connector 7111">
                    <a:extLst>
                      <a:ext uri="{FF2B5EF4-FFF2-40B4-BE49-F238E27FC236}">
                        <a16:creationId xmlns:a16="http://schemas.microsoft.com/office/drawing/2014/main" id="{B2CA9EB3-D88D-491C-8443-7211E5608214}"/>
                      </a:ext>
                    </a:extLst>
                  </p:cNvPr>
                  <p:cNvCxnSpPr/>
                  <p:nvPr/>
                </p:nvCxnSpPr>
                <p:spPr>
                  <a:xfrm>
                    <a:off x="712887"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13" name="Straight Connector 7112">
                    <a:extLst>
                      <a:ext uri="{FF2B5EF4-FFF2-40B4-BE49-F238E27FC236}">
                        <a16:creationId xmlns:a16="http://schemas.microsoft.com/office/drawing/2014/main" id="{930D14B5-56F9-4116-96C3-6578E70E7BA6}"/>
                      </a:ext>
                    </a:extLst>
                  </p:cNvPr>
                  <p:cNvCxnSpPr/>
                  <p:nvPr/>
                </p:nvCxnSpPr>
                <p:spPr>
                  <a:xfrm>
                    <a:off x="712887"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14" name="Straight Connector 7113">
                    <a:extLst>
                      <a:ext uri="{FF2B5EF4-FFF2-40B4-BE49-F238E27FC236}">
                        <a16:creationId xmlns:a16="http://schemas.microsoft.com/office/drawing/2014/main" id="{4DB5DA7D-1830-4F80-AC0F-63ECC930727E}"/>
                      </a:ext>
                    </a:extLst>
                  </p:cNvPr>
                  <p:cNvCxnSpPr/>
                  <p:nvPr/>
                </p:nvCxnSpPr>
                <p:spPr>
                  <a:xfrm>
                    <a:off x="712887"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22" name="Group 7068">
                <a:extLst>
                  <a:ext uri="{FF2B5EF4-FFF2-40B4-BE49-F238E27FC236}">
                    <a16:creationId xmlns:a16="http://schemas.microsoft.com/office/drawing/2014/main" id="{0A57AD1C-3042-4DCC-A1CB-D36FE4A33B0B}"/>
                  </a:ext>
                </a:extLst>
              </p:cNvPr>
              <p:cNvGrpSpPr>
                <a:grpSpLocks/>
              </p:cNvGrpSpPr>
              <p:nvPr/>
            </p:nvGrpSpPr>
            <p:grpSpPr bwMode="auto">
              <a:xfrm>
                <a:off x="9675713" y="259560"/>
                <a:ext cx="720000" cy="720000"/>
                <a:chOff x="713372" y="1101388"/>
                <a:chExt cx="720000" cy="720000"/>
              </a:xfrm>
            </p:grpSpPr>
            <p:grpSp>
              <p:nvGrpSpPr>
                <p:cNvPr id="16649" name="Group 7095">
                  <a:extLst>
                    <a:ext uri="{FF2B5EF4-FFF2-40B4-BE49-F238E27FC236}">
                      <a16:creationId xmlns:a16="http://schemas.microsoft.com/office/drawing/2014/main" id="{61F04982-2D53-4F26-96FE-7B57593AB9A6}"/>
                    </a:ext>
                  </a:extLst>
                </p:cNvPr>
                <p:cNvGrpSpPr>
                  <a:grpSpLocks/>
                </p:cNvGrpSpPr>
                <p:nvPr/>
              </p:nvGrpSpPr>
              <p:grpSpPr bwMode="auto">
                <a:xfrm>
                  <a:off x="713372" y="1101388"/>
                  <a:ext cx="720000" cy="720000"/>
                  <a:chOff x="713372" y="462760"/>
                  <a:chExt cx="720000" cy="720000"/>
                </a:xfrm>
              </p:grpSpPr>
              <p:cxnSp>
                <p:nvCxnSpPr>
                  <p:cNvPr id="7103" name="Straight Connector 7102">
                    <a:extLst>
                      <a:ext uri="{FF2B5EF4-FFF2-40B4-BE49-F238E27FC236}">
                        <a16:creationId xmlns:a16="http://schemas.microsoft.com/office/drawing/2014/main" id="{1073EDB6-2B4B-4242-A00F-F67C4A291565}"/>
                      </a:ext>
                    </a:extLst>
                  </p:cNvPr>
                  <p:cNvCxnSpPr/>
                  <p:nvPr/>
                </p:nvCxnSpPr>
                <p:spPr>
                  <a:xfrm>
                    <a:off x="714165" y="4622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04" name="Straight Connector 7103">
                    <a:extLst>
                      <a:ext uri="{FF2B5EF4-FFF2-40B4-BE49-F238E27FC236}">
                        <a16:creationId xmlns:a16="http://schemas.microsoft.com/office/drawing/2014/main" id="{320B92D9-9036-4122-9EFB-F9B9E953D02C}"/>
                      </a:ext>
                    </a:extLst>
                  </p:cNvPr>
                  <p:cNvCxnSpPr/>
                  <p:nvPr/>
                </p:nvCxnSpPr>
                <p:spPr>
                  <a:xfrm>
                    <a:off x="714165" y="64221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05" name="Straight Connector 7104">
                    <a:extLst>
                      <a:ext uri="{FF2B5EF4-FFF2-40B4-BE49-F238E27FC236}">
                        <a16:creationId xmlns:a16="http://schemas.microsoft.com/office/drawing/2014/main" id="{63E234FD-EDFF-49AE-9D8B-BA9CE46A9E32}"/>
                      </a:ext>
                    </a:extLst>
                  </p:cNvPr>
                  <p:cNvCxnSpPr/>
                  <p:nvPr/>
                </p:nvCxnSpPr>
                <p:spPr>
                  <a:xfrm>
                    <a:off x="714165" y="82003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06" name="Straight Connector 7105">
                    <a:extLst>
                      <a:ext uri="{FF2B5EF4-FFF2-40B4-BE49-F238E27FC236}">
                        <a16:creationId xmlns:a16="http://schemas.microsoft.com/office/drawing/2014/main" id="{91095D13-814F-4382-A81B-3363EF006076}"/>
                      </a:ext>
                    </a:extLst>
                  </p:cNvPr>
                  <p:cNvCxnSpPr/>
                  <p:nvPr/>
                </p:nvCxnSpPr>
                <p:spPr>
                  <a:xfrm>
                    <a:off x="714165" y="99997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07" name="Straight Connector 7106">
                    <a:extLst>
                      <a:ext uri="{FF2B5EF4-FFF2-40B4-BE49-F238E27FC236}">
                        <a16:creationId xmlns:a16="http://schemas.microsoft.com/office/drawing/2014/main" id="{C26AAEDD-3951-4562-BB76-AA806BA9CE37}"/>
                      </a:ext>
                    </a:extLst>
                  </p:cNvPr>
                  <p:cNvCxnSpPr/>
                  <p:nvPr/>
                </p:nvCxnSpPr>
                <p:spPr>
                  <a:xfrm>
                    <a:off x="714165" y="118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650" name="Group 7096">
                  <a:extLst>
                    <a:ext uri="{FF2B5EF4-FFF2-40B4-BE49-F238E27FC236}">
                      <a16:creationId xmlns:a16="http://schemas.microsoft.com/office/drawing/2014/main" id="{C9BDBFFF-AEFC-49A7-8F12-1DCB7505DD22}"/>
                    </a:ext>
                  </a:extLst>
                </p:cNvPr>
                <p:cNvGrpSpPr>
                  <a:grpSpLocks/>
                </p:cNvGrpSpPr>
                <p:nvPr/>
              </p:nvGrpSpPr>
              <p:grpSpPr bwMode="auto">
                <a:xfrm rot="5400000">
                  <a:off x="713372" y="1101388"/>
                  <a:ext cx="720000" cy="720000"/>
                  <a:chOff x="713372" y="462760"/>
                  <a:chExt cx="720000" cy="720000"/>
                </a:xfrm>
              </p:grpSpPr>
              <p:cxnSp>
                <p:nvCxnSpPr>
                  <p:cNvPr id="7098" name="Straight Connector 7097">
                    <a:extLst>
                      <a:ext uri="{FF2B5EF4-FFF2-40B4-BE49-F238E27FC236}">
                        <a16:creationId xmlns:a16="http://schemas.microsoft.com/office/drawing/2014/main" id="{F8CC2AA0-9188-45B0-844F-F5C61F6C2A7D}"/>
                      </a:ext>
                    </a:extLst>
                  </p:cNvPr>
                  <p:cNvCxnSpPr/>
                  <p:nvPr/>
                </p:nvCxnSpPr>
                <p:spPr>
                  <a:xfrm>
                    <a:off x="712887" y="44318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99" name="Straight Connector 7098">
                    <a:extLst>
                      <a:ext uri="{FF2B5EF4-FFF2-40B4-BE49-F238E27FC236}">
                        <a16:creationId xmlns:a16="http://schemas.microsoft.com/office/drawing/2014/main" id="{C4850E49-55AB-47BF-B88C-4D1D04A5D768}"/>
                      </a:ext>
                    </a:extLst>
                  </p:cNvPr>
                  <p:cNvCxnSpPr/>
                  <p:nvPr/>
                </p:nvCxnSpPr>
                <p:spPr>
                  <a:xfrm>
                    <a:off x="712887" y="62099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00" name="Straight Connector 7099">
                    <a:extLst>
                      <a:ext uri="{FF2B5EF4-FFF2-40B4-BE49-F238E27FC236}">
                        <a16:creationId xmlns:a16="http://schemas.microsoft.com/office/drawing/2014/main" id="{BF6BAF7F-A26A-4D14-AFE0-9D5504252195}"/>
                      </a:ext>
                    </a:extLst>
                  </p:cNvPr>
                  <p:cNvCxnSpPr/>
                  <p:nvPr/>
                </p:nvCxnSpPr>
                <p:spPr>
                  <a:xfrm>
                    <a:off x="712887"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01" name="Straight Connector 7100">
                    <a:extLst>
                      <a:ext uri="{FF2B5EF4-FFF2-40B4-BE49-F238E27FC236}">
                        <a16:creationId xmlns:a16="http://schemas.microsoft.com/office/drawing/2014/main" id="{8D492488-7183-40E1-9040-A1D2F21219B2}"/>
                      </a:ext>
                    </a:extLst>
                  </p:cNvPr>
                  <p:cNvCxnSpPr/>
                  <p:nvPr/>
                </p:nvCxnSpPr>
                <p:spPr>
                  <a:xfrm>
                    <a:off x="712887"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02" name="Straight Connector 7101">
                    <a:extLst>
                      <a:ext uri="{FF2B5EF4-FFF2-40B4-BE49-F238E27FC236}">
                        <a16:creationId xmlns:a16="http://schemas.microsoft.com/office/drawing/2014/main" id="{A8DAE3F7-451E-48CA-81D2-292FC9FAA594}"/>
                      </a:ext>
                    </a:extLst>
                  </p:cNvPr>
                  <p:cNvCxnSpPr/>
                  <p:nvPr/>
                </p:nvCxnSpPr>
                <p:spPr>
                  <a:xfrm>
                    <a:off x="712887"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23" name="Group 7069">
                <a:extLst>
                  <a:ext uri="{FF2B5EF4-FFF2-40B4-BE49-F238E27FC236}">
                    <a16:creationId xmlns:a16="http://schemas.microsoft.com/office/drawing/2014/main" id="{0D5EAB60-29FB-4FBD-B60C-2A9C23FEE6CD}"/>
                  </a:ext>
                </a:extLst>
              </p:cNvPr>
              <p:cNvGrpSpPr>
                <a:grpSpLocks/>
              </p:cNvGrpSpPr>
              <p:nvPr/>
            </p:nvGrpSpPr>
            <p:grpSpPr bwMode="auto">
              <a:xfrm>
                <a:off x="10395713" y="259560"/>
                <a:ext cx="720000" cy="720000"/>
                <a:chOff x="713372" y="1101388"/>
                <a:chExt cx="720000" cy="720000"/>
              </a:xfrm>
            </p:grpSpPr>
            <p:grpSp>
              <p:nvGrpSpPr>
                <p:cNvPr id="16637" name="Group 7083">
                  <a:extLst>
                    <a:ext uri="{FF2B5EF4-FFF2-40B4-BE49-F238E27FC236}">
                      <a16:creationId xmlns:a16="http://schemas.microsoft.com/office/drawing/2014/main" id="{B850CA75-8D16-4F78-A53E-14EAA3031A88}"/>
                    </a:ext>
                  </a:extLst>
                </p:cNvPr>
                <p:cNvGrpSpPr>
                  <a:grpSpLocks/>
                </p:cNvGrpSpPr>
                <p:nvPr/>
              </p:nvGrpSpPr>
              <p:grpSpPr bwMode="auto">
                <a:xfrm>
                  <a:off x="713372" y="1101388"/>
                  <a:ext cx="720000" cy="720000"/>
                  <a:chOff x="713372" y="462760"/>
                  <a:chExt cx="720000" cy="720000"/>
                </a:xfrm>
              </p:grpSpPr>
              <p:cxnSp>
                <p:nvCxnSpPr>
                  <p:cNvPr id="7091" name="Straight Connector 7090">
                    <a:extLst>
                      <a:ext uri="{FF2B5EF4-FFF2-40B4-BE49-F238E27FC236}">
                        <a16:creationId xmlns:a16="http://schemas.microsoft.com/office/drawing/2014/main" id="{EF7D6DAF-E6E0-44C7-BAF7-2C6AC2FD8AE9}"/>
                      </a:ext>
                    </a:extLst>
                  </p:cNvPr>
                  <p:cNvCxnSpPr/>
                  <p:nvPr/>
                </p:nvCxnSpPr>
                <p:spPr>
                  <a:xfrm>
                    <a:off x="713901" y="462276"/>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92" name="Straight Connector 7091">
                    <a:extLst>
                      <a:ext uri="{FF2B5EF4-FFF2-40B4-BE49-F238E27FC236}">
                        <a16:creationId xmlns:a16="http://schemas.microsoft.com/office/drawing/2014/main" id="{1546606E-6B0C-4F25-AC7C-60818E2D252D}"/>
                      </a:ext>
                    </a:extLst>
                  </p:cNvPr>
                  <p:cNvCxnSpPr/>
                  <p:nvPr/>
                </p:nvCxnSpPr>
                <p:spPr>
                  <a:xfrm>
                    <a:off x="713901" y="642216"/>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93" name="Straight Connector 7092">
                    <a:extLst>
                      <a:ext uri="{FF2B5EF4-FFF2-40B4-BE49-F238E27FC236}">
                        <a16:creationId xmlns:a16="http://schemas.microsoft.com/office/drawing/2014/main" id="{92A0D48D-ABBF-4DC2-A958-A19BE334D519}"/>
                      </a:ext>
                    </a:extLst>
                  </p:cNvPr>
                  <p:cNvCxnSpPr/>
                  <p:nvPr/>
                </p:nvCxnSpPr>
                <p:spPr>
                  <a:xfrm>
                    <a:off x="713901" y="820039"/>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94" name="Straight Connector 7093">
                    <a:extLst>
                      <a:ext uri="{FF2B5EF4-FFF2-40B4-BE49-F238E27FC236}">
                        <a16:creationId xmlns:a16="http://schemas.microsoft.com/office/drawing/2014/main" id="{E383C886-431D-425A-A4F1-91F4C285075D}"/>
                      </a:ext>
                    </a:extLst>
                  </p:cNvPr>
                  <p:cNvCxnSpPr/>
                  <p:nvPr/>
                </p:nvCxnSpPr>
                <p:spPr>
                  <a:xfrm>
                    <a:off x="713901" y="999978"/>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95" name="Straight Connector 7094">
                    <a:extLst>
                      <a:ext uri="{FF2B5EF4-FFF2-40B4-BE49-F238E27FC236}">
                        <a16:creationId xmlns:a16="http://schemas.microsoft.com/office/drawing/2014/main" id="{F4486237-1489-4AA4-8E29-D02E94B438BE}"/>
                      </a:ext>
                    </a:extLst>
                  </p:cNvPr>
                  <p:cNvCxnSpPr/>
                  <p:nvPr/>
                </p:nvCxnSpPr>
                <p:spPr>
                  <a:xfrm>
                    <a:off x="713901" y="1182035"/>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638" name="Group 7084">
                  <a:extLst>
                    <a:ext uri="{FF2B5EF4-FFF2-40B4-BE49-F238E27FC236}">
                      <a16:creationId xmlns:a16="http://schemas.microsoft.com/office/drawing/2014/main" id="{D85DDD2C-9AB3-41DB-9610-E93F5447CD34}"/>
                    </a:ext>
                  </a:extLst>
                </p:cNvPr>
                <p:cNvGrpSpPr>
                  <a:grpSpLocks/>
                </p:cNvGrpSpPr>
                <p:nvPr/>
              </p:nvGrpSpPr>
              <p:grpSpPr bwMode="auto">
                <a:xfrm rot="5400000">
                  <a:off x="713372" y="1101388"/>
                  <a:ext cx="720000" cy="720000"/>
                  <a:chOff x="713372" y="462760"/>
                  <a:chExt cx="720000" cy="720000"/>
                </a:xfrm>
              </p:grpSpPr>
              <p:cxnSp>
                <p:nvCxnSpPr>
                  <p:cNvPr id="7086" name="Straight Connector 7085">
                    <a:extLst>
                      <a:ext uri="{FF2B5EF4-FFF2-40B4-BE49-F238E27FC236}">
                        <a16:creationId xmlns:a16="http://schemas.microsoft.com/office/drawing/2014/main" id="{FC4D181F-AC13-4611-9DFE-6CB17E525675}"/>
                      </a:ext>
                    </a:extLst>
                  </p:cNvPr>
                  <p:cNvCxnSpPr/>
                  <p:nvPr/>
                </p:nvCxnSpPr>
                <p:spPr>
                  <a:xfrm>
                    <a:off x="712887"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87" name="Straight Connector 7086">
                    <a:extLst>
                      <a:ext uri="{FF2B5EF4-FFF2-40B4-BE49-F238E27FC236}">
                        <a16:creationId xmlns:a16="http://schemas.microsoft.com/office/drawing/2014/main" id="{8E94B8E7-FC3A-4F96-9FC7-5C5FC872F035}"/>
                      </a:ext>
                    </a:extLst>
                  </p:cNvPr>
                  <p:cNvCxnSpPr/>
                  <p:nvPr/>
                </p:nvCxnSpPr>
                <p:spPr>
                  <a:xfrm>
                    <a:off x="712887" y="64031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88" name="Straight Connector 7087">
                    <a:extLst>
                      <a:ext uri="{FF2B5EF4-FFF2-40B4-BE49-F238E27FC236}">
                        <a16:creationId xmlns:a16="http://schemas.microsoft.com/office/drawing/2014/main" id="{30A52CAE-D3BB-4883-BBC5-8335A3B70690}"/>
                      </a:ext>
                    </a:extLst>
                  </p:cNvPr>
                  <p:cNvCxnSpPr/>
                  <p:nvPr/>
                </p:nvCxnSpPr>
                <p:spPr>
                  <a:xfrm>
                    <a:off x="712887" y="82236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89" name="Straight Connector 7088">
                    <a:extLst>
                      <a:ext uri="{FF2B5EF4-FFF2-40B4-BE49-F238E27FC236}">
                        <a16:creationId xmlns:a16="http://schemas.microsoft.com/office/drawing/2014/main" id="{E3BB2F17-F894-4BCE-902B-05D6F5C57E2C}"/>
                      </a:ext>
                    </a:extLst>
                  </p:cNvPr>
                  <p:cNvCxnSpPr/>
                  <p:nvPr/>
                </p:nvCxnSpPr>
                <p:spPr>
                  <a:xfrm>
                    <a:off x="712887"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90" name="Straight Connector 7089">
                    <a:extLst>
                      <a:ext uri="{FF2B5EF4-FFF2-40B4-BE49-F238E27FC236}">
                        <a16:creationId xmlns:a16="http://schemas.microsoft.com/office/drawing/2014/main" id="{F806A93A-428B-4A74-BC18-CD71CD8F1C37}"/>
                      </a:ext>
                    </a:extLst>
                  </p:cNvPr>
                  <p:cNvCxnSpPr/>
                  <p:nvPr/>
                </p:nvCxnSpPr>
                <p:spPr>
                  <a:xfrm>
                    <a:off x="712887" y="118223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24" name="Group 7070">
                <a:extLst>
                  <a:ext uri="{FF2B5EF4-FFF2-40B4-BE49-F238E27FC236}">
                    <a16:creationId xmlns:a16="http://schemas.microsoft.com/office/drawing/2014/main" id="{50744C24-FD83-48BA-AE61-377BC533BBC4}"/>
                  </a:ext>
                </a:extLst>
              </p:cNvPr>
              <p:cNvGrpSpPr>
                <a:grpSpLocks/>
              </p:cNvGrpSpPr>
              <p:nvPr/>
            </p:nvGrpSpPr>
            <p:grpSpPr bwMode="auto">
              <a:xfrm>
                <a:off x="11115713" y="259560"/>
                <a:ext cx="720000" cy="720000"/>
                <a:chOff x="713372" y="1101388"/>
                <a:chExt cx="720000" cy="720000"/>
              </a:xfrm>
            </p:grpSpPr>
            <p:grpSp>
              <p:nvGrpSpPr>
                <p:cNvPr id="16625" name="Group 7071">
                  <a:extLst>
                    <a:ext uri="{FF2B5EF4-FFF2-40B4-BE49-F238E27FC236}">
                      <a16:creationId xmlns:a16="http://schemas.microsoft.com/office/drawing/2014/main" id="{62DA8742-9969-44B7-84CC-8FB478477070}"/>
                    </a:ext>
                  </a:extLst>
                </p:cNvPr>
                <p:cNvGrpSpPr>
                  <a:grpSpLocks/>
                </p:cNvGrpSpPr>
                <p:nvPr/>
              </p:nvGrpSpPr>
              <p:grpSpPr bwMode="auto">
                <a:xfrm>
                  <a:off x="713372" y="1101388"/>
                  <a:ext cx="720000" cy="720000"/>
                  <a:chOff x="713372" y="462760"/>
                  <a:chExt cx="720000" cy="720000"/>
                </a:xfrm>
              </p:grpSpPr>
              <p:cxnSp>
                <p:nvCxnSpPr>
                  <p:cNvPr id="7079" name="Straight Connector 7078">
                    <a:extLst>
                      <a:ext uri="{FF2B5EF4-FFF2-40B4-BE49-F238E27FC236}">
                        <a16:creationId xmlns:a16="http://schemas.microsoft.com/office/drawing/2014/main" id="{07AD8BDC-67E6-4467-8E5D-9EC60E3A3396}"/>
                      </a:ext>
                    </a:extLst>
                  </p:cNvPr>
                  <p:cNvCxnSpPr/>
                  <p:nvPr/>
                </p:nvCxnSpPr>
                <p:spPr>
                  <a:xfrm>
                    <a:off x="713636" y="4622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80" name="Straight Connector 7079">
                    <a:extLst>
                      <a:ext uri="{FF2B5EF4-FFF2-40B4-BE49-F238E27FC236}">
                        <a16:creationId xmlns:a16="http://schemas.microsoft.com/office/drawing/2014/main" id="{7422BA42-49C5-4858-B31A-5774240822C0}"/>
                      </a:ext>
                    </a:extLst>
                  </p:cNvPr>
                  <p:cNvCxnSpPr/>
                  <p:nvPr/>
                </p:nvCxnSpPr>
                <p:spPr>
                  <a:xfrm>
                    <a:off x="713636" y="64221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81" name="Straight Connector 7080">
                    <a:extLst>
                      <a:ext uri="{FF2B5EF4-FFF2-40B4-BE49-F238E27FC236}">
                        <a16:creationId xmlns:a16="http://schemas.microsoft.com/office/drawing/2014/main" id="{ACE815DD-3283-498F-B52E-0990D8648CD5}"/>
                      </a:ext>
                    </a:extLst>
                  </p:cNvPr>
                  <p:cNvCxnSpPr/>
                  <p:nvPr/>
                </p:nvCxnSpPr>
                <p:spPr>
                  <a:xfrm>
                    <a:off x="713636" y="82003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82" name="Straight Connector 7081">
                    <a:extLst>
                      <a:ext uri="{FF2B5EF4-FFF2-40B4-BE49-F238E27FC236}">
                        <a16:creationId xmlns:a16="http://schemas.microsoft.com/office/drawing/2014/main" id="{EBC55DEB-9C11-4395-97F0-6666BB4A1B59}"/>
                      </a:ext>
                    </a:extLst>
                  </p:cNvPr>
                  <p:cNvCxnSpPr/>
                  <p:nvPr/>
                </p:nvCxnSpPr>
                <p:spPr>
                  <a:xfrm>
                    <a:off x="713636" y="99997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83" name="Straight Connector 7082">
                    <a:extLst>
                      <a:ext uri="{FF2B5EF4-FFF2-40B4-BE49-F238E27FC236}">
                        <a16:creationId xmlns:a16="http://schemas.microsoft.com/office/drawing/2014/main" id="{72D6400E-15A1-490A-A302-F0A248657BCE}"/>
                      </a:ext>
                    </a:extLst>
                  </p:cNvPr>
                  <p:cNvCxnSpPr/>
                  <p:nvPr/>
                </p:nvCxnSpPr>
                <p:spPr>
                  <a:xfrm>
                    <a:off x="713636" y="118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626" name="Group 7072">
                  <a:extLst>
                    <a:ext uri="{FF2B5EF4-FFF2-40B4-BE49-F238E27FC236}">
                      <a16:creationId xmlns:a16="http://schemas.microsoft.com/office/drawing/2014/main" id="{923B2701-B9CD-4A05-9B90-692DDEDB0535}"/>
                    </a:ext>
                  </a:extLst>
                </p:cNvPr>
                <p:cNvGrpSpPr>
                  <a:grpSpLocks/>
                </p:cNvGrpSpPr>
                <p:nvPr/>
              </p:nvGrpSpPr>
              <p:grpSpPr bwMode="auto">
                <a:xfrm rot="5400000">
                  <a:off x="713372" y="1101388"/>
                  <a:ext cx="720000" cy="720000"/>
                  <a:chOff x="713372" y="462760"/>
                  <a:chExt cx="720000" cy="720000"/>
                </a:xfrm>
              </p:grpSpPr>
              <p:cxnSp>
                <p:nvCxnSpPr>
                  <p:cNvPr id="7074" name="Straight Connector 7073">
                    <a:extLst>
                      <a:ext uri="{FF2B5EF4-FFF2-40B4-BE49-F238E27FC236}">
                        <a16:creationId xmlns:a16="http://schemas.microsoft.com/office/drawing/2014/main" id="{FB7D9237-BB68-47C4-918E-D84BD06D5376}"/>
                      </a:ext>
                    </a:extLst>
                  </p:cNvPr>
                  <p:cNvCxnSpPr/>
                  <p:nvPr/>
                </p:nvCxnSpPr>
                <p:spPr>
                  <a:xfrm>
                    <a:off x="712887" y="44370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75" name="Straight Connector 7074">
                    <a:extLst>
                      <a:ext uri="{FF2B5EF4-FFF2-40B4-BE49-F238E27FC236}">
                        <a16:creationId xmlns:a16="http://schemas.microsoft.com/office/drawing/2014/main" id="{EB38A5FA-9BD7-414A-91DE-AA63FA62A99C}"/>
                      </a:ext>
                    </a:extLst>
                  </p:cNvPr>
                  <p:cNvCxnSpPr/>
                  <p:nvPr/>
                </p:nvCxnSpPr>
                <p:spPr>
                  <a:xfrm>
                    <a:off x="712887" y="6215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76" name="Straight Connector 7075">
                    <a:extLst>
                      <a:ext uri="{FF2B5EF4-FFF2-40B4-BE49-F238E27FC236}">
                        <a16:creationId xmlns:a16="http://schemas.microsoft.com/office/drawing/2014/main" id="{1E476732-AEF9-4D21-9492-E9EC57FAC9CC}"/>
                      </a:ext>
                    </a:extLst>
                  </p:cNvPr>
                  <p:cNvCxnSpPr/>
                  <p:nvPr/>
                </p:nvCxnSpPr>
                <p:spPr>
                  <a:xfrm>
                    <a:off x="712887" y="80357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77" name="Straight Connector 7076">
                    <a:extLst>
                      <a:ext uri="{FF2B5EF4-FFF2-40B4-BE49-F238E27FC236}">
                        <a16:creationId xmlns:a16="http://schemas.microsoft.com/office/drawing/2014/main" id="{84E86A22-2375-498C-A8F6-976F056ADD55}"/>
                      </a:ext>
                    </a:extLst>
                  </p:cNvPr>
                  <p:cNvCxnSpPr/>
                  <p:nvPr/>
                </p:nvCxnSpPr>
                <p:spPr>
                  <a:xfrm>
                    <a:off x="712887"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78" name="Straight Connector 7077">
                    <a:extLst>
                      <a:ext uri="{FF2B5EF4-FFF2-40B4-BE49-F238E27FC236}">
                        <a16:creationId xmlns:a16="http://schemas.microsoft.com/office/drawing/2014/main" id="{D1906463-F0F8-46AC-8C03-E55E0F0EB989}"/>
                      </a:ext>
                    </a:extLst>
                  </p:cNvPr>
                  <p:cNvCxnSpPr/>
                  <p:nvPr/>
                </p:nvCxnSpPr>
                <p:spPr>
                  <a:xfrm>
                    <a:off x="712887"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grpSp>
          <p:nvGrpSpPr>
            <p:cNvPr id="15371" name="Group 7263">
              <a:extLst>
                <a:ext uri="{FF2B5EF4-FFF2-40B4-BE49-F238E27FC236}">
                  <a16:creationId xmlns:a16="http://schemas.microsoft.com/office/drawing/2014/main" id="{2ACA5974-9D13-4068-8193-9221AFECB318}"/>
                </a:ext>
              </a:extLst>
            </p:cNvPr>
            <p:cNvGrpSpPr>
              <a:grpSpLocks/>
            </p:cNvGrpSpPr>
            <p:nvPr/>
          </p:nvGrpSpPr>
          <p:grpSpPr bwMode="auto">
            <a:xfrm>
              <a:off x="315713" y="2419560"/>
              <a:ext cx="11520000" cy="720000"/>
              <a:chOff x="315713" y="259560"/>
              <a:chExt cx="11520000" cy="720000"/>
            </a:xfrm>
          </p:grpSpPr>
          <p:grpSp>
            <p:nvGrpSpPr>
              <p:cNvPr id="16401" name="Group 7264">
                <a:extLst>
                  <a:ext uri="{FF2B5EF4-FFF2-40B4-BE49-F238E27FC236}">
                    <a16:creationId xmlns:a16="http://schemas.microsoft.com/office/drawing/2014/main" id="{573DBBB4-B42C-4ED5-895F-22BAD861294C}"/>
                  </a:ext>
                </a:extLst>
              </p:cNvPr>
              <p:cNvGrpSpPr>
                <a:grpSpLocks/>
              </p:cNvGrpSpPr>
              <p:nvPr/>
            </p:nvGrpSpPr>
            <p:grpSpPr bwMode="auto">
              <a:xfrm>
                <a:off x="315713" y="259560"/>
                <a:ext cx="720000" cy="720000"/>
                <a:chOff x="713372" y="1101388"/>
                <a:chExt cx="720000" cy="720000"/>
              </a:xfrm>
            </p:grpSpPr>
            <p:grpSp>
              <p:nvGrpSpPr>
                <p:cNvPr id="16597" name="Group 7460">
                  <a:extLst>
                    <a:ext uri="{FF2B5EF4-FFF2-40B4-BE49-F238E27FC236}">
                      <a16:creationId xmlns:a16="http://schemas.microsoft.com/office/drawing/2014/main" id="{121BA668-FFD8-4F99-9FAB-38032862A01A}"/>
                    </a:ext>
                  </a:extLst>
                </p:cNvPr>
                <p:cNvGrpSpPr>
                  <a:grpSpLocks/>
                </p:cNvGrpSpPr>
                <p:nvPr/>
              </p:nvGrpSpPr>
              <p:grpSpPr bwMode="auto">
                <a:xfrm>
                  <a:off x="713372" y="1101388"/>
                  <a:ext cx="720000" cy="720000"/>
                  <a:chOff x="713372" y="462760"/>
                  <a:chExt cx="720000" cy="720000"/>
                </a:xfrm>
              </p:grpSpPr>
              <p:cxnSp>
                <p:nvCxnSpPr>
                  <p:cNvPr id="7468" name="Straight Connector 7467">
                    <a:extLst>
                      <a:ext uri="{FF2B5EF4-FFF2-40B4-BE49-F238E27FC236}">
                        <a16:creationId xmlns:a16="http://schemas.microsoft.com/office/drawing/2014/main" id="{9FDF7D14-09A6-4067-B466-472EF2846F3B}"/>
                      </a:ext>
                    </a:extLst>
                  </p:cNvPr>
                  <p:cNvCxnSpPr/>
                  <p:nvPr/>
                </p:nvCxnSpPr>
                <p:spPr>
                  <a:xfrm>
                    <a:off x="713372" y="462035"/>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69" name="Straight Connector 7468">
                    <a:extLst>
                      <a:ext uri="{FF2B5EF4-FFF2-40B4-BE49-F238E27FC236}">
                        <a16:creationId xmlns:a16="http://schemas.microsoft.com/office/drawing/2014/main" id="{BEBC936C-DE56-4FE2-BDF4-DE84A560CD45}"/>
                      </a:ext>
                    </a:extLst>
                  </p:cNvPr>
                  <p:cNvCxnSpPr/>
                  <p:nvPr/>
                </p:nvCxnSpPr>
                <p:spPr>
                  <a:xfrm>
                    <a:off x="713372" y="639857"/>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70" name="Straight Connector 7469">
                    <a:extLst>
                      <a:ext uri="{FF2B5EF4-FFF2-40B4-BE49-F238E27FC236}">
                        <a16:creationId xmlns:a16="http://schemas.microsoft.com/office/drawing/2014/main" id="{37B3225D-E273-4EF9-8AB3-6F17D6AE19FF}"/>
                      </a:ext>
                    </a:extLst>
                  </p:cNvPr>
                  <p:cNvCxnSpPr/>
                  <p:nvPr/>
                </p:nvCxnSpPr>
                <p:spPr>
                  <a:xfrm>
                    <a:off x="713372" y="819798"/>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71" name="Straight Connector 7470">
                    <a:extLst>
                      <a:ext uri="{FF2B5EF4-FFF2-40B4-BE49-F238E27FC236}">
                        <a16:creationId xmlns:a16="http://schemas.microsoft.com/office/drawing/2014/main" id="{DD0990DC-8CC6-4C86-81FD-58E18D5F1729}"/>
                      </a:ext>
                    </a:extLst>
                  </p:cNvPr>
                  <p:cNvCxnSpPr/>
                  <p:nvPr/>
                </p:nvCxnSpPr>
                <p:spPr>
                  <a:xfrm>
                    <a:off x="713372" y="1001854"/>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72" name="Straight Connector 7471">
                    <a:extLst>
                      <a:ext uri="{FF2B5EF4-FFF2-40B4-BE49-F238E27FC236}">
                        <a16:creationId xmlns:a16="http://schemas.microsoft.com/office/drawing/2014/main" id="{BC4BEA32-E4BD-4B43-9A7A-296C7355362B}"/>
                      </a:ext>
                    </a:extLst>
                  </p:cNvPr>
                  <p:cNvCxnSpPr/>
                  <p:nvPr/>
                </p:nvCxnSpPr>
                <p:spPr>
                  <a:xfrm>
                    <a:off x="713372" y="1179677"/>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598" name="Group 7461">
                  <a:extLst>
                    <a:ext uri="{FF2B5EF4-FFF2-40B4-BE49-F238E27FC236}">
                      <a16:creationId xmlns:a16="http://schemas.microsoft.com/office/drawing/2014/main" id="{F65481FF-42D8-477E-862C-E27637D2B58E}"/>
                    </a:ext>
                  </a:extLst>
                </p:cNvPr>
                <p:cNvGrpSpPr>
                  <a:grpSpLocks/>
                </p:cNvGrpSpPr>
                <p:nvPr/>
              </p:nvGrpSpPr>
              <p:grpSpPr bwMode="auto">
                <a:xfrm rot="5400000">
                  <a:off x="713372" y="1101388"/>
                  <a:ext cx="720000" cy="720000"/>
                  <a:chOff x="713372" y="462760"/>
                  <a:chExt cx="720000" cy="720000"/>
                </a:xfrm>
              </p:grpSpPr>
              <p:cxnSp>
                <p:nvCxnSpPr>
                  <p:cNvPr id="7463" name="Straight Connector 7462">
                    <a:extLst>
                      <a:ext uri="{FF2B5EF4-FFF2-40B4-BE49-F238E27FC236}">
                        <a16:creationId xmlns:a16="http://schemas.microsoft.com/office/drawing/2014/main" id="{6EDEAF83-F04D-4FDD-AB9C-C56BCBB7AC62}"/>
                      </a:ext>
                    </a:extLst>
                  </p:cNvPr>
                  <p:cNvCxnSpPr/>
                  <p:nvPr/>
                </p:nvCxnSpPr>
                <p:spPr>
                  <a:xfrm>
                    <a:off x="712647" y="443974"/>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64" name="Straight Connector 7463">
                    <a:extLst>
                      <a:ext uri="{FF2B5EF4-FFF2-40B4-BE49-F238E27FC236}">
                        <a16:creationId xmlns:a16="http://schemas.microsoft.com/office/drawing/2014/main" id="{E331330E-E09A-4157-BDEA-BFADCBD9F072}"/>
                      </a:ext>
                    </a:extLst>
                  </p:cNvPr>
                  <p:cNvCxnSpPr/>
                  <p:nvPr/>
                </p:nvCxnSpPr>
                <p:spPr>
                  <a:xfrm>
                    <a:off x="712647" y="642960"/>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65" name="Straight Connector 7464">
                    <a:extLst>
                      <a:ext uri="{FF2B5EF4-FFF2-40B4-BE49-F238E27FC236}">
                        <a16:creationId xmlns:a16="http://schemas.microsoft.com/office/drawing/2014/main" id="{33AD0B32-7661-4CB9-9284-5C101CC87C9C}"/>
                      </a:ext>
                    </a:extLst>
                  </p:cNvPr>
                  <p:cNvCxnSpPr/>
                  <p:nvPr/>
                </p:nvCxnSpPr>
                <p:spPr>
                  <a:xfrm>
                    <a:off x="712647" y="822893"/>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66" name="Straight Connector 7465">
                    <a:extLst>
                      <a:ext uri="{FF2B5EF4-FFF2-40B4-BE49-F238E27FC236}">
                        <a16:creationId xmlns:a16="http://schemas.microsoft.com/office/drawing/2014/main" id="{C63380BA-223D-4EFB-845E-C0E0C55A1128}"/>
                      </a:ext>
                    </a:extLst>
                  </p:cNvPr>
                  <p:cNvCxnSpPr/>
                  <p:nvPr/>
                </p:nvCxnSpPr>
                <p:spPr>
                  <a:xfrm>
                    <a:off x="712647" y="1002828"/>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67" name="Straight Connector 7466">
                    <a:extLst>
                      <a:ext uri="{FF2B5EF4-FFF2-40B4-BE49-F238E27FC236}">
                        <a16:creationId xmlns:a16="http://schemas.microsoft.com/office/drawing/2014/main" id="{6D2FC531-F403-4BA0-8B8C-5295FE75C448}"/>
                      </a:ext>
                    </a:extLst>
                  </p:cNvPr>
                  <p:cNvCxnSpPr/>
                  <p:nvPr/>
                </p:nvCxnSpPr>
                <p:spPr>
                  <a:xfrm>
                    <a:off x="712647" y="1182761"/>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02" name="Group 7265">
                <a:extLst>
                  <a:ext uri="{FF2B5EF4-FFF2-40B4-BE49-F238E27FC236}">
                    <a16:creationId xmlns:a16="http://schemas.microsoft.com/office/drawing/2014/main" id="{4DEA01FB-F0B7-4F14-89B6-43601AC2E792}"/>
                  </a:ext>
                </a:extLst>
              </p:cNvPr>
              <p:cNvGrpSpPr>
                <a:grpSpLocks/>
              </p:cNvGrpSpPr>
              <p:nvPr/>
            </p:nvGrpSpPr>
            <p:grpSpPr bwMode="auto">
              <a:xfrm>
                <a:off x="1035713" y="259560"/>
                <a:ext cx="720000" cy="720000"/>
                <a:chOff x="713372" y="1101388"/>
                <a:chExt cx="720000" cy="720000"/>
              </a:xfrm>
            </p:grpSpPr>
            <p:grpSp>
              <p:nvGrpSpPr>
                <p:cNvPr id="16585" name="Group 7448">
                  <a:extLst>
                    <a:ext uri="{FF2B5EF4-FFF2-40B4-BE49-F238E27FC236}">
                      <a16:creationId xmlns:a16="http://schemas.microsoft.com/office/drawing/2014/main" id="{B35BE2FC-3850-4286-A0F8-03E6C96E16CA}"/>
                    </a:ext>
                  </a:extLst>
                </p:cNvPr>
                <p:cNvGrpSpPr>
                  <a:grpSpLocks/>
                </p:cNvGrpSpPr>
                <p:nvPr/>
              </p:nvGrpSpPr>
              <p:grpSpPr bwMode="auto">
                <a:xfrm>
                  <a:off x="713372" y="1101388"/>
                  <a:ext cx="720000" cy="720000"/>
                  <a:chOff x="713372" y="462760"/>
                  <a:chExt cx="720000" cy="720000"/>
                </a:xfrm>
              </p:grpSpPr>
              <p:cxnSp>
                <p:nvCxnSpPr>
                  <p:cNvPr id="7456" name="Straight Connector 7455">
                    <a:extLst>
                      <a:ext uri="{FF2B5EF4-FFF2-40B4-BE49-F238E27FC236}">
                        <a16:creationId xmlns:a16="http://schemas.microsoft.com/office/drawing/2014/main" id="{4C440963-7346-4724-88C7-490DD0AA802B}"/>
                      </a:ext>
                    </a:extLst>
                  </p:cNvPr>
                  <p:cNvCxnSpPr/>
                  <p:nvPr/>
                </p:nvCxnSpPr>
                <p:spPr>
                  <a:xfrm>
                    <a:off x="713108" y="46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57" name="Straight Connector 7456">
                    <a:extLst>
                      <a:ext uri="{FF2B5EF4-FFF2-40B4-BE49-F238E27FC236}">
                        <a16:creationId xmlns:a16="http://schemas.microsoft.com/office/drawing/2014/main" id="{0EDE4522-6BED-4507-A83B-2E6966E2862C}"/>
                      </a:ext>
                    </a:extLst>
                  </p:cNvPr>
                  <p:cNvCxnSpPr/>
                  <p:nvPr/>
                </p:nvCxnSpPr>
                <p:spPr>
                  <a:xfrm>
                    <a:off x="713108" y="63985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58" name="Straight Connector 7457">
                    <a:extLst>
                      <a:ext uri="{FF2B5EF4-FFF2-40B4-BE49-F238E27FC236}">
                        <a16:creationId xmlns:a16="http://schemas.microsoft.com/office/drawing/2014/main" id="{D1B59778-11C7-469F-B224-1EABDF0E1FF8}"/>
                      </a:ext>
                    </a:extLst>
                  </p:cNvPr>
                  <p:cNvCxnSpPr/>
                  <p:nvPr/>
                </p:nvCxnSpPr>
                <p:spPr>
                  <a:xfrm>
                    <a:off x="713108" y="8197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59" name="Straight Connector 7458">
                    <a:extLst>
                      <a:ext uri="{FF2B5EF4-FFF2-40B4-BE49-F238E27FC236}">
                        <a16:creationId xmlns:a16="http://schemas.microsoft.com/office/drawing/2014/main" id="{2C1434CB-DEB1-42E8-988A-9C1BEA88BBCF}"/>
                      </a:ext>
                    </a:extLst>
                  </p:cNvPr>
                  <p:cNvCxnSpPr/>
                  <p:nvPr/>
                </p:nvCxnSpPr>
                <p:spPr>
                  <a:xfrm>
                    <a:off x="713108" y="100185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60" name="Straight Connector 7459">
                    <a:extLst>
                      <a:ext uri="{FF2B5EF4-FFF2-40B4-BE49-F238E27FC236}">
                        <a16:creationId xmlns:a16="http://schemas.microsoft.com/office/drawing/2014/main" id="{17321E2A-51B7-460A-B611-958F3D9DBAFD}"/>
                      </a:ext>
                    </a:extLst>
                  </p:cNvPr>
                  <p:cNvCxnSpPr/>
                  <p:nvPr/>
                </p:nvCxnSpPr>
                <p:spPr>
                  <a:xfrm>
                    <a:off x="713108" y="11796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586" name="Group 7449">
                  <a:extLst>
                    <a:ext uri="{FF2B5EF4-FFF2-40B4-BE49-F238E27FC236}">
                      <a16:creationId xmlns:a16="http://schemas.microsoft.com/office/drawing/2014/main" id="{A38B3BF9-20DA-4CFD-884F-7AF0EDA3B756}"/>
                    </a:ext>
                  </a:extLst>
                </p:cNvPr>
                <p:cNvGrpSpPr>
                  <a:grpSpLocks/>
                </p:cNvGrpSpPr>
                <p:nvPr/>
              </p:nvGrpSpPr>
              <p:grpSpPr bwMode="auto">
                <a:xfrm rot="5400000">
                  <a:off x="713372" y="1101388"/>
                  <a:ext cx="720000" cy="720000"/>
                  <a:chOff x="713372" y="462760"/>
                  <a:chExt cx="720000" cy="720000"/>
                </a:xfrm>
              </p:grpSpPr>
              <p:cxnSp>
                <p:nvCxnSpPr>
                  <p:cNvPr id="7451" name="Straight Connector 7450">
                    <a:extLst>
                      <a:ext uri="{FF2B5EF4-FFF2-40B4-BE49-F238E27FC236}">
                        <a16:creationId xmlns:a16="http://schemas.microsoft.com/office/drawing/2014/main" id="{D4D367DA-ED0D-4CF4-AF30-4EE57FA3FDF1}"/>
                      </a:ext>
                    </a:extLst>
                  </p:cNvPr>
                  <p:cNvCxnSpPr/>
                  <p:nvPr/>
                </p:nvCxnSpPr>
                <p:spPr>
                  <a:xfrm>
                    <a:off x="712647" y="446354"/>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52" name="Straight Connector 7451">
                    <a:extLst>
                      <a:ext uri="{FF2B5EF4-FFF2-40B4-BE49-F238E27FC236}">
                        <a16:creationId xmlns:a16="http://schemas.microsoft.com/office/drawing/2014/main" id="{F138D8B7-A445-45E2-99C5-7229BBDE41C7}"/>
                      </a:ext>
                    </a:extLst>
                  </p:cNvPr>
                  <p:cNvCxnSpPr/>
                  <p:nvPr/>
                </p:nvCxnSpPr>
                <p:spPr>
                  <a:xfrm>
                    <a:off x="712647" y="624172"/>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53" name="Straight Connector 7452">
                    <a:extLst>
                      <a:ext uri="{FF2B5EF4-FFF2-40B4-BE49-F238E27FC236}">
                        <a16:creationId xmlns:a16="http://schemas.microsoft.com/office/drawing/2014/main" id="{25F3904C-3CAB-4117-BC71-9BF598447D1E}"/>
                      </a:ext>
                    </a:extLst>
                  </p:cNvPr>
                  <p:cNvCxnSpPr/>
                  <p:nvPr/>
                </p:nvCxnSpPr>
                <p:spPr>
                  <a:xfrm>
                    <a:off x="712647" y="804106"/>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54" name="Straight Connector 7453">
                    <a:extLst>
                      <a:ext uri="{FF2B5EF4-FFF2-40B4-BE49-F238E27FC236}">
                        <a16:creationId xmlns:a16="http://schemas.microsoft.com/office/drawing/2014/main" id="{9034A318-475B-47C5-94E0-E7B622BC9E11}"/>
                      </a:ext>
                    </a:extLst>
                  </p:cNvPr>
                  <p:cNvCxnSpPr/>
                  <p:nvPr/>
                </p:nvCxnSpPr>
                <p:spPr>
                  <a:xfrm>
                    <a:off x="712647" y="984040"/>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55" name="Straight Connector 7454">
                    <a:extLst>
                      <a:ext uri="{FF2B5EF4-FFF2-40B4-BE49-F238E27FC236}">
                        <a16:creationId xmlns:a16="http://schemas.microsoft.com/office/drawing/2014/main" id="{DD361624-8170-4A26-9F20-F4411195E2FC}"/>
                      </a:ext>
                    </a:extLst>
                  </p:cNvPr>
                  <p:cNvCxnSpPr/>
                  <p:nvPr/>
                </p:nvCxnSpPr>
                <p:spPr>
                  <a:xfrm>
                    <a:off x="712647" y="1161857"/>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03" name="Group 7266">
                <a:extLst>
                  <a:ext uri="{FF2B5EF4-FFF2-40B4-BE49-F238E27FC236}">
                    <a16:creationId xmlns:a16="http://schemas.microsoft.com/office/drawing/2014/main" id="{0A5D9B1A-C1F7-4FAD-B830-8D0CF5D8D53A}"/>
                  </a:ext>
                </a:extLst>
              </p:cNvPr>
              <p:cNvGrpSpPr>
                <a:grpSpLocks/>
              </p:cNvGrpSpPr>
              <p:nvPr/>
            </p:nvGrpSpPr>
            <p:grpSpPr bwMode="auto">
              <a:xfrm>
                <a:off x="1755713" y="259560"/>
                <a:ext cx="720000" cy="720000"/>
                <a:chOff x="713372" y="1101388"/>
                <a:chExt cx="720000" cy="720000"/>
              </a:xfrm>
            </p:grpSpPr>
            <p:grpSp>
              <p:nvGrpSpPr>
                <p:cNvPr id="16573" name="Group 7436">
                  <a:extLst>
                    <a:ext uri="{FF2B5EF4-FFF2-40B4-BE49-F238E27FC236}">
                      <a16:creationId xmlns:a16="http://schemas.microsoft.com/office/drawing/2014/main" id="{B78CDF8A-9CD1-40C3-B277-77612BF0DDF0}"/>
                    </a:ext>
                  </a:extLst>
                </p:cNvPr>
                <p:cNvGrpSpPr>
                  <a:grpSpLocks/>
                </p:cNvGrpSpPr>
                <p:nvPr/>
              </p:nvGrpSpPr>
              <p:grpSpPr bwMode="auto">
                <a:xfrm>
                  <a:off x="713372" y="1101388"/>
                  <a:ext cx="720000" cy="720000"/>
                  <a:chOff x="713372" y="462760"/>
                  <a:chExt cx="720000" cy="720000"/>
                </a:xfrm>
              </p:grpSpPr>
              <p:cxnSp>
                <p:nvCxnSpPr>
                  <p:cNvPr id="7444" name="Straight Connector 7443">
                    <a:extLst>
                      <a:ext uri="{FF2B5EF4-FFF2-40B4-BE49-F238E27FC236}">
                        <a16:creationId xmlns:a16="http://schemas.microsoft.com/office/drawing/2014/main" id="{357ED417-9436-4B82-8BF6-EC6BC2495683}"/>
                      </a:ext>
                    </a:extLst>
                  </p:cNvPr>
                  <p:cNvCxnSpPr/>
                  <p:nvPr/>
                </p:nvCxnSpPr>
                <p:spPr>
                  <a:xfrm>
                    <a:off x="712843" y="46203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45" name="Straight Connector 7444">
                    <a:extLst>
                      <a:ext uri="{FF2B5EF4-FFF2-40B4-BE49-F238E27FC236}">
                        <a16:creationId xmlns:a16="http://schemas.microsoft.com/office/drawing/2014/main" id="{C0C179C5-8E81-4B43-9620-C1D453CB38CB}"/>
                      </a:ext>
                    </a:extLst>
                  </p:cNvPr>
                  <p:cNvCxnSpPr/>
                  <p:nvPr/>
                </p:nvCxnSpPr>
                <p:spPr>
                  <a:xfrm>
                    <a:off x="712843" y="63985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46" name="Straight Connector 7445">
                    <a:extLst>
                      <a:ext uri="{FF2B5EF4-FFF2-40B4-BE49-F238E27FC236}">
                        <a16:creationId xmlns:a16="http://schemas.microsoft.com/office/drawing/2014/main" id="{7C2995B8-75A7-47CB-95FA-014A86E536CC}"/>
                      </a:ext>
                    </a:extLst>
                  </p:cNvPr>
                  <p:cNvCxnSpPr/>
                  <p:nvPr/>
                </p:nvCxnSpPr>
                <p:spPr>
                  <a:xfrm>
                    <a:off x="712843" y="81979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47" name="Straight Connector 7446">
                    <a:extLst>
                      <a:ext uri="{FF2B5EF4-FFF2-40B4-BE49-F238E27FC236}">
                        <a16:creationId xmlns:a16="http://schemas.microsoft.com/office/drawing/2014/main" id="{727E6B65-9A4A-4757-AD2E-DA307F5E06D1}"/>
                      </a:ext>
                    </a:extLst>
                  </p:cNvPr>
                  <p:cNvCxnSpPr/>
                  <p:nvPr/>
                </p:nvCxnSpPr>
                <p:spPr>
                  <a:xfrm>
                    <a:off x="712843" y="1001854"/>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48" name="Straight Connector 7447">
                    <a:extLst>
                      <a:ext uri="{FF2B5EF4-FFF2-40B4-BE49-F238E27FC236}">
                        <a16:creationId xmlns:a16="http://schemas.microsoft.com/office/drawing/2014/main" id="{3523FF64-8CF2-461E-B098-44B4ECA7555B}"/>
                      </a:ext>
                    </a:extLst>
                  </p:cNvPr>
                  <p:cNvCxnSpPr/>
                  <p:nvPr/>
                </p:nvCxnSpPr>
                <p:spPr>
                  <a:xfrm>
                    <a:off x="712843" y="117967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574" name="Group 7437">
                  <a:extLst>
                    <a:ext uri="{FF2B5EF4-FFF2-40B4-BE49-F238E27FC236}">
                      <a16:creationId xmlns:a16="http://schemas.microsoft.com/office/drawing/2014/main" id="{4D61A8EE-A9FA-4D64-912E-532DBAEA34F3}"/>
                    </a:ext>
                  </a:extLst>
                </p:cNvPr>
                <p:cNvGrpSpPr>
                  <a:grpSpLocks/>
                </p:cNvGrpSpPr>
                <p:nvPr/>
              </p:nvGrpSpPr>
              <p:grpSpPr bwMode="auto">
                <a:xfrm rot="5400000">
                  <a:off x="713372" y="1101388"/>
                  <a:ext cx="720000" cy="720000"/>
                  <a:chOff x="713372" y="462760"/>
                  <a:chExt cx="720000" cy="720000"/>
                </a:xfrm>
              </p:grpSpPr>
              <p:cxnSp>
                <p:nvCxnSpPr>
                  <p:cNvPr id="7439" name="Straight Connector 7438">
                    <a:extLst>
                      <a:ext uri="{FF2B5EF4-FFF2-40B4-BE49-F238E27FC236}">
                        <a16:creationId xmlns:a16="http://schemas.microsoft.com/office/drawing/2014/main" id="{519F9858-649D-4679-8CEC-B59715CED0E6}"/>
                      </a:ext>
                    </a:extLst>
                  </p:cNvPr>
                  <p:cNvCxnSpPr/>
                  <p:nvPr/>
                </p:nvCxnSpPr>
                <p:spPr>
                  <a:xfrm>
                    <a:off x="712647" y="446620"/>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40" name="Straight Connector 7439">
                    <a:extLst>
                      <a:ext uri="{FF2B5EF4-FFF2-40B4-BE49-F238E27FC236}">
                        <a16:creationId xmlns:a16="http://schemas.microsoft.com/office/drawing/2014/main" id="{CDDF0E90-06F2-48E0-AD50-FA962D7F8D81}"/>
                      </a:ext>
                    </a:extLst>
                  </p:cNvPr>
                  <p:cNvCxnSpPr/>
                  <p:nvPr/>
                </p:nvCxnSpPr>
                <p:spPr>
                  <a:xfrm>
                    <a:off x="712647" y="643489"/>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41" name="Straight Connector 7440">
                    <a:extLst>
                      <a:ext uri="{FF2B5EF4-FFF2-40B4-BE49-F238E27FC236}">
                        <a16:creationId xmlns:a16="http://schemas.microsoft.com/office/drawing/2014/main" id="{B25084A4-DD33-49E3-A840-7C78A3D50F0E}"/>
                      </a:ext>
                    </a:extLst>
                  </p:cNvPr>
                  <p:cNvCxnSpPr/>
                  <p:nvPr/>
                </p:nvCxnSpPr>
                <p:spPr>
                  <a:xfrm>
                    <a:off x="712647" y="823423"/>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42" name="Straight Connector 7441">
                    <a:extLst>
                      <a:ext uri="{FF2B5EF4-FFF2-40B4-BE49-F238E27FC236}">
                        <a16:creationId xmlns:a16="http://schemas.microsoft.com/office/drawing/2014/main" id="{DC4BDC4D-DCE7-4825-8553-15848C71033D}"/>
                      </a:ext>
                    </a:extLst>
                  </p:cNvPr>
                  <p:cNvCxnSpPr/>
                  <p:nvPr/>
                </p:nvCxnSpPr>
                <p:spPr>
                  <a:xfrm>
                    <a:off x="712647" y="1003357"/>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43" name="Straight Connector 7442">
                    <a:extLst>
                      <a:ext uri="{FF2B5EF4-FFF2-40B4-BE49-F238E27FC236}">
                        <a16:creationId xmlns:a16="http://schemas.microsoft.com/office/drawing/2014/main" id="{FF23A410-D256-4FB7-A682-3D20E1E1DA49}"/>
                      </a:ext>
                    </a:extLst>
                  </p:cNvPr>
                  <p:cNvCxnSpPr/>
                  <p:nvPr/>
                </p:nvCxnSpPr>
                <p:spPr>
                  <a:xfrm>
                    <a:off x="712647" y="1183291"/>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04" name="Group 7267">
                <a:extLst>
                  <a:ext uri="{FF2B5EF4-FFF2-40B4-BE49-F238E27FC236}">
                    <a16:creationId xmlns:a16="http://schemas.microsoft.com/office/drawing/2014/main" id="{C4062E48-0746-4C96-A2E1-9332768658E0}"/>
                  </a:ext>
                </a:extLst>
              </p:cNvPr>
              <p:cNvGrpSpPr>
                <a:grpSpLocks/>
              </p:cNvGrpSpPr>
              <p:nvPr/>
            </p:nvGrpSpPr>
            <p:grpSpPr bwMode="auto">
              <a:xfrm>
                <a:off x="2475713" y="259560"/>
                <a:ext cx="720000" cy="720000"/>
                <a:chOff x="713372" y="1101388"/>
                <a:chExt cx="720000" cy="720000"/>
              </a:xfrm>
            </p:grpSpPr>
            <p:grpSp>
              <p:nvGrpSpPr>
                <p:cNvPr id="16561" name="Group 7424">
                  <a:extLst>
                    <a:ext uri="{FF2B5EF4-FFF2-40B4-BE49-F238E27FC236}">
                      <a16:creationId xmlns:a16="http://schemas.microsoft.com/office/drawing/2014/main" id="{B79F93C2-F570-46DC-A44F-7DDA9B6F99E2}"/>
                    </a:ext>
                  </a:extLst>
                </p:cNvPr>
                <p:cNvGrpSpPr>
                  <a:grpSpLocks/>
                </p:cNvGrpSpPr>
                <p:nvPr/>
              </p:nvGrpSpPr>
              <p:grpSpPr bwMode="auto">
                <a:xfrm>
                  <a:off x="713372" y="1101388"/>
                  <a:ext cx="720000" cy="720000"/>
                  <a:chOff x="713372" y="462760"/>
                  <a:chExt cx="720000" cy="720000"/>
                </a:xfrm>
              </p:grpSpPr>
              <p:cxnSp>
                <p:nvCxnSpPr>
                  <p:cNvPr id="7432" name="Straight Connector 7431">
                    <a:extLst>
                      <a:ext uri="{FF2B5EF4-FFF2-40B4-BE49-F238E27FC236}">
                        <a16:creationId xmlns:a16="http://schemas.microsoft.com/office/drawing/2014/main" id="{3B8F2743-2E98-401A-9674-D87F3A2CFA6E}"/>
                      </a:ext>
                    </a:extLst>
                  </p:cNvPr>
                  <p:cNvCxnSpPr/>
                  <p:nvPr/>
                </p:nvCxnSpPr>
                <p:spPr>
                  <a:xfrm>
                    <a:off x="712579" y="462035"/>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33" name="Straight Connector 7432">
                    <a:extLst>
                      <a:ext uri="{FF2B5EF4-FFF2-40B4-BE49-F238E27FC236}">
                        <a16:creationId xmlns:a16="http://schemas.microsoft.com/office/drawing/2014/main" id="{BE4FD167-E07C-458E-9CBC-13891D97B8CF}"/>
                      </a:ext>
                    </a:extLst>
                  </p:cNvPr>
                  <p:cNvCxnSpPr/>
                  <p:nvPr/>
                </p:nvCxnSpPr>
                <p:spPr>
                  <a:xfrm>
                    <a:off x="712579" y="639857"/>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34" name="Straight Connector 7433">
                    <a:extLst>
                      <a:ext uri="{FF2B5EF4-FFF2-40B4-BE49-F238E27FC236}">
                        <a16:creationId xmlns:a16="http://schemas.microsoft.com/office/drawing/2014/main" id="{B46C5B1F-42A9-4487-8AC2-73CE2D3FF892}"/>
                      </a:ext>
                    </a:extLst>
                  </p:cNvPr>
                  <p:cNvCxnSpPr/>
                  <p:nvPr/>
                </p:nvCxnSpPr>
                <p:spPr>
                  <a:xfrm>
                    <a:off x="712579" y="819798"/>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35" name="Straight Connector 7434">
                    <a:extLst>
                      <a:ext uri="{FF2B5EF4-FFF2-40B4-BE49-F238E27FC236}">
                        <a16:creationId xmlns:a16="http://schemas.microsoft.com/office/drawing/2014/main" id="{1177D887-C33D-4211-8841-B704F0E5A80B}"/>
                      </a:ext>
                    </a:extLst>
                  </p:cNvPr>
                  <p:cNvCxnSpPr/>
                  <p:nvPr/>
                </p:nvCxnSpPr>
                <p:spPr>
                  <a:xfrm>
                    <a:off x="712579" y="1001854"/>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36" name="Straight Connector 7435">
                    <a:extLst>
                      <a:ext uri="{FF2B5EF4-FFF2-40B4-BE49-F238E27FC236}">
                        <a16:creationId xmlns:a16="http://schemas.microsoft.com/office/drawing/2014/main" id="{8077C9B1-5F58-43DA-83E9-4FF4A55A4337}"/>
                      </a:ext>
                    </a:extLst>
                  </p:cNvPr>
                  <p:cNvCxnSpPr/>
                  <p:nvPr/>
                </p:nvCxnSpPr>
                <p:spPr>
                  <a:xfrm>
                    <a:off x="712579" y="1179677"/>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562" name="Group 7425">
                  <a:extLst>
                    <a:ext uri="{FF2B5EF4-FFF2-40B4-BE49-F238E27FC236}">
                      <a16:creationId xmlns:a16="http://schemas.microsoft.com/office/drawing/2014/main" id="{5D99BEC6-F551-427F-80FE-F07D7E9D2CFA}"/>
                    </a:ext>
                  </a:extLst>
                </p:cNvPr>
                <p:cNvGrpSpPr>
                  <a:grpSpLocks/>
                </p:cNvGrpSpPr>
                <p:nvPr/>
              </p:nvGrpSpPr>
              <p:grpSpPr bwMode="auto">
                <a:xfrm rot="5400000">
                  <a:off x="713372" y="1101388"/>
                  <a:ext cx="720000" cy="720000"/>
                  <a:chOff x="713372" y="462760"/>
                  <a:chExt cx="720000" cy="720000"/>
                </a:xfrm>
              </p:grpSpPr>
              <p:cxnSp>
                <p:nvCxnSpPr>
                  <p:cNvPr id="7427" name="Straight Connector 7426">
                    <a:extLst>
                      <a:ext uri="{FF2B5EF4-FFF2-40B4-BE49-F238E27FC236}">
                        <a16:creationId xmlns:a16="http://schemas.microsoft.com/office/drawing/2014/main" id="{AC67C5FF-2E6F-4522-873D-FEEC6093F917}"/>
                      </a:ext>
                    </a:extLst>
                  </p:cNvPr>
                  <p:cNvCxnSpPr/>
                  <p:nvPr/>
                </p:nvCxnSpPr>
                <p:spPr>
                  <a:xfrm>
                    <a:off x="702062" y="417247"/>
                    <a:ext cx="71764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28" name="Straight Connector 7427">
                    <a:extLst>
                      <a:ext uri="{FF2B5EF4-FFF2-40B4-BE49-F238E27FC236}">
                        <a16:creationId xmlns:a16="http://schemas.microsoft.com/office/drawing/2014/main" id="{F021306D-CE59-4D16-AB92-DA5D90CC6637}"/>
                      </a:ext>
                    </a:extLst>
                  </p:cNvPr>
                  <p:cNvCxnSpPr/>
                  <p:nvPr/>
                </p:nvCxnSpPr>
                <p:spPr>
                  <a:xfrm>
                    <a:off x="702062" y="607765"/>
                    <a:ext cx="71764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29" name="Straight Connector 7428">
                    <a:extLst>
                      <a:ext uri="{FF2B5EF4-FFF2-40B4-BE49-F238E27FC236}">
                        <a16:creationId xmlns:a16="http://schemas.microsoft.com/office/drawing/2014/main" id="{9555C9C0-AA1F-4F59-B701-3BBEC9F66517}"/>
                      </a:ext>
                    </a:extLst>
                  </p:cNvPr>
                  <p:cNvCxnSpPr/>
                  <p:nvPr/>
                </p:nvCxnSpPr>
                <p:spPr>
                  <a:xfrm>
                    <a:off x="702062" y="787700"/>
                    <a:ext cx="71764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30" name="Straight Connector 7429">
                    <a:extLst>
                      <a:ext uri="{FF2B5EF4-FFF2-40B4-BE49-F238E27FC236}">
                        <a16:creationId xmlns:a16="http://schemas.microsoft.com/office/drawing/2014/main" id="{8C3E38BF-48DE-48E4-9205-091C57E66D91}"/>
                      </a:ext>
                    </a:extLst>
                  </p:cNvPr>
                  <p:cNvCxnSpPr/>
                  <p:nvPr/>
                </p:nvCxnSpPr>
                <p:spPr>
                  <a:xfrm>
                    <a:off x="712647" y="967634"/>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31" name="Straight Connector 7430">
                    <a:extLst>
                      <a:ext uri="{FF2B5EF4-FFF2-40B4-BE49-F238E27FC236}">
                        <a16:creationId xmlns:a16="http://schemas.microsoft.com/office/drawing/2014/main" id="{ABD92D3C-6342-433D-B28C-3C964736FE12}"/>
                      </a:ext>
                    </a:extLst>
                  </p:cNvPr>
                  <p:cNvCxnSpPr/>
                  <p:nvPr/>
                </p:nvCxnSpPr>
                <p:spPr>
                  <a:xfrm>
                    <a:off x="712647" y="1147569"/>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05" name="Group 7268">
                <a:extLst>
                  <a:ext uri="{FF2B5EF4-FFF2-40B4-BE49-F238E27FC236}">
                    <a16:creationId xmlns:a16="http://schemas.microsoft.com/office/drawing/2014/main" id="{582DE21B-88E3-4FE0-835C-5B7511DCCCD4}"/>
                  </a:ext>
                </a:extLst>
              </p:cNvPr>
              <p:cNvGrpSpPr>
                <a:grpSpLocks/>
              </p:cNvGrpSpPr>
              <p:nvPr/>
            </p:nvGrpSpPr>
            <p:grpSpPr bwMode="auto">
              <a:xfrm>
                <a:off x="3195713" y="259560"/>
                <a:ext cx="720000" cy="720000"/>
                <a:chOff x="713372" y="1101388"/>
                <a:chExt cx="720000" cy="720000"/>
              </a:xfrm>
            </p:grpSpPr>
            <p:grpSp>
              <p:nvGrpSpPr>
                <p:cNvPr id="16549" name="Group 7412">
                  <a:extLst>
                    <a:ext uri="{FF2B5EF4-FFF2-40B4-BE49-F238E27FC236}">
                      <a16:creationId xmlns:a16="http://schemas.microsoft.com/office/drawing/2014/main" id="{98D57B49-9EF1-42AE-90DB-F3C244EE93A9}"/>
                    </a:ext>
                  </a:extLst>
                </p:cNvPr>
                <p:cNvGrpSpPr>
                  <a:grpSpLocks/>
                </p:cNvGrpSpPr>
                <p:nvPr/>
              </p:nvGrpSpPr>
              <p:grpSpPr bwMode="auto">
                <a:xfrm>
                  <a:off x="713372" y="1101388"/>
                  <a:ext cx="720000" cy="720000"/>
                  <a:chOff x="713372" y="462760"/>
                  <a:chExt cx="720000" cy="720000"/>
                </a:xfrm>
              </p:grpSpPr>
              <p:cxnSp>
                <p:nvCxnSpPr>
                  <p:cNvPr id="7420" name="Straight Connector 7419">
                    <a:extLst>
                      <a:ext uri="{FF2B5EF4-FFF2-40B4-BE49-F238E27FC236}">
                        <a16:creationId xmlns:a16="http://schemas.microsoft.com/office/drawing/2014/main" id="{D723AC29-0A77-4163-8C36-CCC8D9FED16D}"/>
                      </a:ext>
                    </a:extLst>
                  </p:cNvPr>
                  <p:cNvCxnSpPr/>
                  <p:nvPr/>
                </p:nvCxnSpPr>
                <p:spPr>
                  <a:xfrm>
                    <a:off x="716547" y="46203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21" name="Straight Connector 7420">
                    <a:extLst>
                      <a:ext uri="{FF2B5EF4-FFF2-40B4-BE49-F238E27FC236}">
                        <a16:creationId xmlns:a16="http://schemas.microsoft.com/office/drawing/2014/main" id="{6CEDAA0A-13D1-495F-AB3C-87EEB1BB6A17}"/>
                      </a:ext>
                    </a:extLst>
                  </p:cNvPr>
                  <p:cNvCxnSpPr/>
                  <p:nvPr/>
                </p:nvCxnSpPr>
                <p:spPr>
                  <a:xfrm>
                    <a:off x="716547" y="63985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22" name="Straight Connector 7421">
                    <a:extLst>
                      <a:ext uri="{FF2B5EF4-FFF2-40B4-BE49-F238E27FC236}">
                        <a16:creationId xmlns:a16="http://schemas.microsoft.com/office/drawing/2014/main" id="{A3BE7262-6067-4922-98EA-052B6DA3B6BC}"/>
                      </a:ext>
                    </a:extLst>
                  </p:cNvPr>
                  <p:cNvCxnSpPr/>
                  <p:nvPr/>
                </p:nvCxnSpPr>
                <p:spPr>
                  <a:xfrm>
                    <a:off x="716547" y="81979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23" name="Straight Connector 7422">
                    <a:extLst>
                      <a:ext uri="{FF2B5EF4-FFF2-40B4-BE49-F238E27FC236}">
                        <a16:creationId xmlns:a16="http://schemas.microsoft.com/office/drawing/2014/main" id="{F611E64F-2D41-49C1-AF6E-AAE0238A9162}"/>
                      </a:ext>
                    </a:extLst>
                  </p:cNvPr>
                  <p:cNvCxnSpPr/>
                  <p:nvPr/>
                </p:nvCxnSpPr>
                <p:spPr>
                  <a:xfrm>
                    <a:off x="716547" y="1001854"/>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24" name="Straight Connector 7423">
                    <a:extLst>
                      <a:ext uri="{FF2B5EF4-FFF2-40B4-BE49-F238E27FC236}">
                        <a16:creationId xmlns:a16="http://schemas.microsoft.com/office/drawing/2014/main" id="{3C6AF4D0-AA17-4A58-BF34-739CB5E0072B}"/>
                      </a:ext>
                    </a:extLst>
                  </p:cNvPr>
                  <p:cNvCxnSpPr/>
                  <p:nvPr/>
                </p:nvCxnSpPr>
                <p:spPr>
                  <a:xfrm>
                    <a:off x="716547" y="117967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550" name="Group 7413">
                  <a:extLst>
                    <a:ext uri="{FF2B5EF4-FFF2-40B4-BE49-F238E27FC236}">
                      <a16:creationId xmlns:a16="http://schemas.microsoft.com/office/drawing/2014/main" id="{763BEB06-F27B-4D17-A4D4-C77153CF4819}"/>
                    </a:ext>
                  </a:extLst>
                </p:cNvPr>
                <p:cNvGrpSpPr>
                  <a:grpSpLocks/>
                </p:cNvGrpSpPr>
                <p:nvPr/>
              </p:nvGrpSpPr>
              <p:grpSpPr bwMode="auto">
                <a:xfrm rot="5400000">
                  <a:off x="713372" y="1101388"/>
                  <a:ext cx="720000" cy="720000"/>
                  <a:chOff x="713372" y="462760"/>
                  <a:chExt cx="720000" cy="720000"/>
                </a:xfrm>
              </p:grpSpPr>
              <p:cxnSp>
                <p:nvCxnSpPr>
                  <p:cNvPr id="7415" name="Straight Connector 7414">
                    <a:extLst>
                      <a:ext uri="{FF2B5EF4-FFF2-40B4-BE49-F238E27FC236}">
                        <a16:creationId xmlns:a16="http://schemas.microsoft.com/office/drawing/2014/main" id="{4D34B139-902B-4442-B1B5-692D38F2E486}"/>
                      </a:ext>
                    </a:extLst>
                  </p:cNvPr>
                  <p:cNvCxnSpPr/>
                  <p:nvPr/>
                </p:nvCxnSpPr>
                <p:spPr>
                  <a:xfrm>
                    <a:off x="702062" y="442915"/>
                    <a:ext cx="71764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16" name="Straight Connector 7415">
                    <a:extLst>
                      <a:ext uri="{FF2B5EF4-FFF2-40B4-BE49-F238E27FC236}">
                        <a16:creationId xmlns:a16="http://schemas.microsoft.com/office/drawing/2014/main" id="{EDB0A0E6-9ACC-4981-8715-D61C09942025}"/>
                      </a:ext>
                    </a:extLst>
                  </p:cNvPr>
                  <p:cNvCxnSpPr/>
                  <p:nvPr/>
                </p:nvCxnSpPr>
                <p:spPr>
                  <a:xfrm>
                    <a:off x="702062" y="639784"/>
                    <a:ext cx="71764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17" name="Straight Connector 7416">
                    <a:extLst>
                      <a:ext uri="{FF2B5EF4-FFF2-40B4-BE49-F238E27FC236}">
                        <a16:creationId xmlns:a16="http://schemas.microsoft.com/office/drawing/2014/main" id="{732D3280-F0BE-49F8-A5ED-E8990470C14D}"/>
                      </a:ext>
                    </a:extLst>
                  </p:cNvPr>
                  <p:cNvCxnSpPr/>
                  <p:nvPr/>
                </p:nvCxnSpPr>
                <p:spPr>
                  <a:xfrm>
                    <a:off x="712647" y="819718"/>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18" name="Straight Connector 7417">
                    <a:extLst>
                      <a:ext uri="{FF2B5EF4-FFF2-40B4-BE49-F238E27FC236}">
                        <a16:creationId xmlns:a16="http://schemas.microsoft.com/office/drawing/2014/main" id="{CCBD8FFA-6DC8-459F-92FD-778FFA03552C}"/>
                      </a:ext>
                    </a:extLst>
                  </p:cNvPr>
                  <p:cNvCxnSpPr/>
                  <p:nvPr/>
                </p:nvCxnSpPr>
                <p:spPr>
                  <a:xfrm>
                    <a:off x="712647" y="1001769"/>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19" name="Straight Connector 7418">
                    <a:extLst>
                      <a:ext uri="{FF2B5EF4-FFF2-40B4-BE49-F238E27FC236}">
                        <a16:creationId xmlns:a16="http://schemas.microsoft.com/office/drawing/2014/main" id="{F3F00F0B-2282-4012-844F-1849F380C39C}"/>
                      </a:ext>
                    </a:extLst>
                  </p:cNvPr>
                  <p:cNvCxnSpPr/>
                  <p:nvPr/>
                </p:nvCxnSpPr>
                <p:spPr>
                  <a:xfrm>
                    <a:off x="712647" y="1179586"/>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06" name="Group 7269">
                <a:extLst>
                  <a:ext uri="{FF2B5EF4-FFF2-40B4-BE49-F238E27FC236}">
                    <a16:creationId xmlns:a16="http://schemas.microsoft.com/office/drawing/2014/main" id="{6CD2F86E-585C-4BF9-BF4B-8D9FE18C9D08}"/>
                  </a:ext>
                </a:extLst>
              </p:cNvPr>
              <p:cNvGrpSpPr>
                <a:grpSpLocks/>
              </p:cNvGrpSpPr>
              <p:nvPr/>
            </p:nvGrpSpPr>
            <p:grpSpPr bwMode="auto">
              <a:xfrm>
                <a:off x="3915713" y="259560"/>
                <a:ext cx="720000" cy="720000"/>
                <a:chOff x="713372" y="1101388"/>
                <a:chExt cx="720000" cy="720000"/>
              </a:xfrm>
            </p:grpSpPr>
            <p:grpSp>
              <p:nvGrpSpPr>
                <p:cNvPr id="16537" name="Group 7400">
                  <a:extLst>
                    <a:ext uri="{FF2B5EF4-FFF2-40B4-BE49-F238E27FC236}">
                      <a16:creationId xmlns:a16="http://schemas.microsoft.com/office/drawing/2014/main" id="{74202051-E464-4228-89FB-9BE012C93E86}"/>
                    </a:ext>
                  </a:extLst>
                </p:cNvPr>
                <p:cNvGrpSpPr>
                  <a:grpSpLocks/>
                </p:cNvGrpSpPr>
                <p:nvPr/>
              </p:nvGrpSpPr>
              <p:grpSpPr bwMode="auto">
                <a:xfrm>
                  <a:off x="713372" y="1101388"/>
                  <a:ext cx="720000" cy="720000"/>
                  <a:chOff x="713372" y="462760"/>
                  <a:chExt cx="720000" cy="720000"/>
                </a:xfrm>
              </p:grpSpPr>
              <p:cxnSp>
                <p:nvCxnSpPr>
                  <p:cNvPr id="7408" name="Straight Connector 7407">
                    <a:extLst>
                      <a:ext uri="{FF2B5EF4-FFF2-40B4-BE49-F238E27FC236}">
                        <a16:creationId xmlns:a16="http://schemas.microsoft.com/office/drawing/2014/main" id="{40F7EFE2-D17D-4579-B455-C2E008CEB12C}"/>
                      </a:ext>
                    </a:extLst>
                  </p:cNvPr>
                  <p:cNvCxnSpPr/>
                  <p:nvPr/>
                </p:nvCxnSpPr>
                <p:spPr>
                  <a:xfrm>
                    <a:off x="714165" y="46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09" name="Straight Connector 7408">
                    <a:extLst>
                      <a:ext uri="{FF2B5EF4-FFF2-40B4-BE49-F238E27FC236}">
                        <a16:creationId xmlns:a16="http://schemas.microsoft.com/office/drawing/2014/main" id="{4333B7E3-BABB-4005-99B6-13B2D98314C8}"/>
                      </a:ext>
                    </a:extLst>
                  </p:cNvPr>
                  <p:cNvCxnSpPr/>
                  <p:nvPr/>
                </p:nvCxnSpPr>
                <p:spPr>
                  <a:xfrm>
                    <a:off x="714165" y="63985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10" name="Straight Connector 7409">
                    <a:extLst>
                      <a:ext uri="{FF2B5EF4-FFF2-40B4-BE49-F238E27FC236}">
                        <a16:creationId xmlns:a16="http://schemas.microsoft.com/office/drawing/2014/main" id="{3C25CA50-9A86-4AA8-B75D-60C35BFFC2A1}"/>
                      </a:ext>
                    </a:extLst>
                  </p:cNvPr>
                  <p:cNvCxnSpPr/>
                  <p:nvPr/>
                </p:nvCxnSpPr>
                <p:spPr>
                  <a:xfrm>
                    <a:off x="714165" y="8197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11" name="Straight Connector 7410">
                    <a:extLst>
                      <a:ext uri="{FF2B5EF4-FFF2-40B4-BE49-F238E27FC236}">
                        <a16:creationId xmlns:a16="http://schemas.microsoft.com/office/drawing/2014/main" id="{5379DED5-D05B-4289-B422-D9A8E99EDB28}"/>
                      </a:ext>
                    </a:extLst>
                  </p:cNvPr>
                  <p:cNvCxnSpPr/>
                  <p:nvPr/>
                </p:nvCxnSpPr>
                <p:spPr>
                  <a:xfrm>
                    <a:off x="714165" y="100185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12" name="Straight Connector 7411">
                    <a:extLst>
                      <a:ext uri="{FF2B5EF4-FFF2-40B4-BE49-F238E27FC236}">
                        <a16:creationId xmlns:a16="http://schemas.microsoft.com/office/drawing/2014/main" id="{3569CE3A-803D-41DA-A402-1C7E8A87B5B1}"/>
                      </a:ext>
                    </a:extLst>
                  </p:cNvPr>
                  <p:cNvCxnSpPr/>
                  <p:nvPr/>
                </p:nvCxnSpPr>
                <p:spPr>
                  <a:xfrm>
                    <a:off x="714165" y="11796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538" name="Group 7401">
                  <a:extLst>
                    <a:ext uri="{FF2B5EF4-FFF2-40B4-BE49-F238E27FC236}">
                      <a16:creationId xmlns:a16="http://schemas.microsoft.com/office/drawing/2014/main" id="{3385ABCE-12F4-4B2C-8D5A-E4430C5E84E3}"/>
                    </a:ext>
                  </a:extLst>
                </p:cNvPr>
                <p:cNvGrpSpPr>
                  <a:grpSpLocks/>
                </p:cNvGrpSpPr>
                <p:nvPr/>
              </p:nvGrpSpPr>
              <p:grpSpPr bwMode="auto">
                <a:xfrm rot="5400000">
                  <a:off x="713372" y="1101388"/>
                  <a:ext cx="720000" cy="720000"/>
                  <a:chOff x="713372" y="462760"/>
                  <a:chExt cx="720000" cy="720000"/>
                </a:xfrm>
              </p:grpSpPr>
              <p:cxnSp>
                <p:nvCxnSpPr>
                  <p:cNvPr id="7403" name="Straight Connector 7402">
                    <a:extLst>
                      <a:ext uri="{FF2B5EF4-FFF2-40B4-BE49-F238E27FC236}">
                        <a16:creationId xmlns:a16="http://schemas.microsoft.com/office/drawing/2014/main" id="{0700D0B2-4CAC-4036-B9D8-F7B3247E0DA2}"/>
                      </a:ext>
                    </a:extLst>
                  </p:cNvPr>
                  <p:cNvCxnSpPr/>
                  <p:nvPr/>
                </p:nvCxnSpPr>
                <p:spPr>
                  <a:xfrm>
                    <a:off x="702062" y="443179"/>
                    <a:ext cx="71764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04" name="Straight Connector 7403">
                    <a:extLst>
                      <a:ext uri="{FF2B5EF4-FFF2-40B4-BE49-F238E27FC236}">
                        <a16:creationId xmlns:a16="http://schemas.microsoft.com/office/drawing/2014/main" id="{F4666FC2-BB4A-4361-BDC0-3DD415A34F9A}"/>
                      </a:ext>
                    </a:extLst>
                  </p:cNvPr>
                  <p:cNvCxnSpPr/>
                  <p:nvPr/>
                </p:nvCxnSpPr>
                <p:spPr>
                  <a:xfrm>
                    <a:off x="702062" y="620996"/>
                    <a:ext cx="71764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05" name="Straight Connector 7404">
                    <a:extLst>
                      <a:ext uri="{FF2B5EF4-FFF2-40B4-BE49-F238E27FC236}">
                        <a16:creationId xmlns:a16="http://schemas.microsoft.com/office/drawing/2014/main" id="{67BA0E14-CF6B-47E2-BA58-4DC653613912}"/>
                      </a:ext>
                    </a:extLst>
                  </p:cNvPr>
                  <p:cNvCxnSpPr/>
                  <p:nvPr/>
                </p:nvCxnSpPr>
                <p:spPr>
                  <a:xfrm>
                    <a:off x="702062" y="800931"/>
                    <a:ext cx="71764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06" name="Straight Connector 7405">
                    <a:extLst>
                      <a:ext uri="{FF2B5EF4-FFF2-40B4-BE49-F238E27FC236}">
                        <a16:creationId xmlns:a16="http://schemas.microsoft.com/office/drawing/2014/main" id="{11DAE8CF-CF5C-4E4B-84D9-B536DEB0046D}"/>
                      </a:ext>
                    </a:extLst>
                  </p:cNvPr>
                  <p:cNvCxnSpPr/>
                  <p:nvPr/>
                </p:nvCxnSpPr>
                <p:spPr>
                  <a:xfrm>
                    <a:off x="712647" y="982982"/>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07" name="Straight Connector 7406">
                    <a:extLst>
                      <a:ext uri="{FF2B5EF4-FFF2-40B4-BE49-F238E27FC236}">
                        <a16:creationId xmlns:a16="http://schemas.microsoft.com/office/drawing/2014/main" id="{88CCE5FE-8484-40E2-919B-537282A2B18E}"/>
                      </a:ext>
                    </a:extLst>
                  </p:cNvPr>
                  <p:cNvCxnSpPr/>
                  <p:nvPr/>
                </p:nvCxnSpPr>
                <p:spPr>
                  <a:xfrm>
                    <a:off x="712647" y="1160799"/>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07" name="Group 7270">
                <a:extLst>
                  <a:ext uri="{FF2B5EF4-FFF2-40B4-BE49-F238E27FC236}">
                    <a16:creationId xmlns:a16="http://schemas.microsoft.com/office/drawing/2014/main" id="{2F1AE3F7-5C28-419D-948C-E77F88BDA4B6}"/>
                  </a:ext>
                </a:extLst>
              </p:cNvPr>
              <p:cNvGrpSpPr>
                <a:grpSpLocks/>
              </p:cNvGrpSpPr>
              <p:nvPr/>
            </p:nvGrpSpPr>
            <p:grpSpPr bwMode="auto">
              <a:xfrm>
                <a:off x="4635713" y="259560"/>
                <a:ext cx="720000" cy="720000"/>
                <a:chOff x="713372" y="1101388"/>
                <a:chExt cx="720000" cy="720000"/>
              </a:xfrm>
            </p:grpSpPr>
            <p:grpSp>
              <p:nvGrpSpPr>
                <p:cNvPr id="16525" name="Group 7388">
                  <a:extLst>
                    <a:ext uri="{FF2B5EF4-FFF2-40B4-BE49-F238E27FC236}">
                      <a16:creationId xmlns:a16="http://schemas.microsoft.com/office/drawing/2014/main" id="{031DE0D8-950B-473B-B8D3-FF95D318C86A}"/>
                    </a:ext>
                  </a:extLst>
                </p:cNvPr>
                <p:cNvGrpSpPr>
                  <a:grpSpLocks/>
                </p:cNvGrpSpPr>
                <p:nvPr/>
              </p:nvGrpSpPr>
              <p:grpSpPr bwMode="auto">
                <a:xfrm>
                  <a:off x="713372" y="1101388"/>
                  <a:ext cx="720000" cy="720000"/>
                  <a:chOff x="713372" y="462760"/>
                  <a:chExt cx="720000" cy="720000"/>
                </a:xfrm>
              </p:grpSpPr>
              <p:cxnSp>
                <p:nvCxnSpPr>
                  <p:cNvPr id="7396" name="Straight Connector 7395">
                    <a:extLst>
                      <a:ext uri="{FF2B5EF4-FFF2-40B4-BE49-F238E27FC236}">
                        <a16:creationId xmlns:a16="http://schemas.microsoft.com/office/drawing/2014/main" id="{CF24FDD3-D77A-485A-A4E0-AC550F618598}"/>
                      </a:ext>
                    </a:extLst>
                  </p:cNvPr>
                  <p:cNvCxnSpPr/>
                  <p:nvPr/>
                </p:nvCxnSpPr>
                <p:spPr>
                  <a:xfrm>
                    <a:off x="713900" y="462035"/>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97" name="Straight Connector 7396">
                    <a:extLst>
                      <a:ext uri="{FF2B5EF4-FFF2-40B4-BE49-F238E27FC236}">
                        <a16:creationId xmlns:a16="http://schemas.microsoft.com/office/drawing/2014/main" id="{16BA0834-9CFB-433B-A653-C044B0D2BEA3}"/>
                      </a:ext>
                    </a:extLst>
                  </p:cNvPr>
                  <p:cNvCxnSpPr/>
                  <p:nvPr/>
                </p:nvCxnSpPr>
                <p:spPr>
                  <a:xfrm>
                    <a:off x="713900" y="639857"/>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98" name="Straight Connector 7397">
                    <a:extLst>
                      <a:ext uri="{FF2B5EF4-FFF2-40B4-BE49-F238E27FC236}">
                        <a16:creationId xmlns:a16="http://schemas.microsoft.com/office/drawing/2014/main" id="{023F980F-A08D-4B87-815A-FB75599EB21F}"/>
                      </a:ext>
                    </a:extLst>
                  </p:cNvPr>
                  <p:cNvCxnSpPr/>
                  <p:nvPr/>
                </p:nvCxnSpPr>
                <p:spPr>
                  <a:xfrm>
                    <a:off x="713900" y="819798"/>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99" name="Straight Connector 7398">
                    <a:extLst>
                      <a:ext uri="{FF2B5EF4-FFF2-40B4-BE49-F238E27FC236}">
                        <a16:creationId xmlns:a16="http://schemas.microsoft.com/office/drawing/2014/main" id="{8745BF9C-88CA-4231-9C12-270B98AC6E97}"/>
                      </a:ext>
                    </a:extLst>
                  </p:cNvPr>
                  <p:cNvCxnSpPr/>
                  <p:nvPr/>
                </p:nvCxnSpPr>
                <p:spPr>
                  <a:xfrm>
                    <a:off x="713900" y="1001854"/>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00" name="Straight Connector 7399">
                    <a:extLst>
                      <a:ext uri="{FF2B5EF4-FFF2-40B4-BE49-F238E27FC236}">
                        <a16:creationId xmlns:a16="http://schemas.microsoft.com/office/drawing/2014/main" id="{483BA19C-8DA7-479D-AC9B-87E03415FDA6}"/>
                      </a:ext>
                    </a:extLst>
                  </p:cNvPr>
                  <p:cNvCxnSpPr/>
                  <p:nvPr/>
                </p:nvCxnSpPr>
                <p:spPr>
                  <a:xfrm>
                    <a:off x="713900" y="1179677"/>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526" name="Group 7389">
                  <a:extLst>
                    <a:ext uri="{FF2B5EF4-FFF2-40B4-BE49-F238E27FC236}">
                      <a16:creationId xmlns:a16="http://schemas.microsoft.com/office/drawing/2014/main" id="{A8AF5F17-6B43-46C6-9E07-993FB6F4B8DE}"/>
                    </a:ext>
                  </a:extLst>
                </p:cNvPr>
                <p:cNvGrpSpPr>
                  <a:grpSpLocks/>
                </p:cNvGrpSpPr>
                <p:nvPr/>
              </p:nvGrpSpPr>
              <p:grpSpPr bwMode="auto">
                <a:xfrm rot="5400000">
                  <a:off x="713372" y="1101388"/>
                  <a:ext cx="720000" cy="720000"/>
                  <a:chOff x="713372" y="462760"/>
                  <a:chExt cx="720000" cy="720000"/>
                </a:xfrm>
              </p:grpSpPr>
              <p:cxnSp>
                <p:nvCxnSpPr>
                  <p:cNvPr id="7391" name="Straight Connector 7390">
                    <a:extLst>
                      <a:ext uri="{FF2B5EF4-FFF2-40B4-BE49-F238E27FC236}">
                        <a16:creationId xmlns:a16="http://schemas.microsoft.com/office/drawing/2014/main" id="{8079F60F-1DD7-4F19-92B5-66AD00FA0960}"/>
                      </a:ext>
                    </a:extLst>
                  </p:cNvPr>
                  <p:cNvCxnSpPr/>
                  <p:nvPr/>
                </p:nvCxnSpPr>
                <p:spPr>
                  <a:xfrm>
                    <a:off x="712647" y="443445"/>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92" name="Straight Connector 7391">
                    <a:extLst>
                      <a:ext uri="{FF2B5EF4-FFF2-40B4-BE49-F238E27FC236}">
                        <a16:creationId xmlns:a16="http://schemas.microsoft.com/office/drawing/2014/main" id="{789810C8-65F6-4DA8-A27D-B9A4C2858211}"/>
                      </a:ext>
                    </a:extLst>
                  </p:cNvPr>
                  <p:cNvCxnSpPr/>
                  <p:nvPr/>
                </p:nvCxnSpPr>
                <p:spPr>
                  <a:xfrm>
                    <a:off x="712647" y="640314"/>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93" name="Straight Connector 7392">
                    <a:extLst>
                      <a:ext uri="{FF2B5EF4-FFF2-40B4-BE49-F238E27FC236}">
                        <a16:creationId xmlns:a16="http://schemas.microsoft.com/office/drawing/2014/main" id="{B9066C40-7EAF-44BA-A977-AE01366B39AD}"/>
                      </a:ext>
                    </a:extLst>
                  </p:cNvPr>
                  <p:cNvCxnSpPr/>
                  <p:nvPr/>
                </p:nvCxnSpPr>
                <p:spPr>
                  <a:xfrm>
                    <a:off x="712647" y="822365"/>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94" name="Straight Connector 7393">
                    <a:extLst>
                      <a:ext uri="{FF2B5EF4-FFF2-40B4-BE49-F238E27FC236}">
                        <a16:creationId xmlns:a16="http://schemas.microsoft.com/office/drawing/2014/main" id="{A1FF0873-9E11-48BC-A592-6984842E5A04}"/>
                      </a:ext>
                    </a:extLst>
                  </p:cNvPr>
                  <p:cNvCxnSpPr/>
                  <p:nvPr/>
                </p:nvCxnSpPr>
                <p:spPr>
                  <a:xfrm>
                    <a:off x="712647" y="1002299"/>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95" name="Straight Connector 7394">
                    <a:extLst>
                      <a:ext uri="{FF2B5EF4-FFF2-40B4-BE49-F238E27FC236}">
                        <a16:creationId xmlns:a16="http://schemas.microsoft.com/office/drawing/2014/main" id="{E79DA788-1FAC-4219-89C3-702EA45B8ABA}"/>
                      </a:ext>
                    </a:extLst>
                  </p:cNvPr>
                  <p:cNvCxnSpPr/>
                  <p:nvPr/>
                </p:nvCxnSpPr>
                <p:spPr>
                  <a:xfrm>
                    <a:off x="712647" y="1182233"/>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08" name="Group 7271">
                <a:extLst>
                  <a:ext uri="{FF2B5EF4-FFF2-40B4-BE49-F238E27FC236}">
                    <a16:creationId xmlns:a16="http://schemas.microsoft.com/office/drawing/2014/main" id="{409DAB9A-6C73-40F5-9A4C-B9D53245DBA9}"/>
                  </a:ext>
                </a:extLst>
              </p:cNvPr>
              <p:cNvGrpSpPr>
                <a:grpSpLocks/>
              </p:cNvGrpSpPr>
              <p:nvPr/>
            </p:nvGrpSpPr>
            <p:grpSpPr bwMode="auto">
              <a:xfrm>
                <a:off x="5355713" y="259560"/>
                <a:ext cx="720000" cy="720000"/>
                <a:chOff x="713372" y="1101388"/>
                <a:chExt cx="720000" cy="720000"/>
              </a:xfrm>
            </p:grpSpPr>
            <p:grpSp>
              <p:nvGrpSpPr>
                <p:cNvPr id="16513" name="Group 7376">
                  <a:extLst>
                    <a:ext uri="{FF2B5EF4-FFF2-40B4-BE49-F238E27FC236}">
                      <a16:creationId xmlns:a16="http://schemas.microsoft.com/office/drawing/2014/main" id="{BC9F11AB-A7A3-47FE-8AFA-0E6D38B40C3B}"/>
                    </a:ext>
                  </a:extLst>
                </p:cNvPr>
                <p:cNvGrpSpPr>
                  <a:grpSpLocks/>
                </p:cNvGrpSpPr>
                <p:nvPr/>
              </p:nvGrpSpPr>
              <p:grpSpPr bwMode="auto">
                <a:xfrm>
                  <a:off x="713372" y="1101388"/>
                  <a:ext cx="720000" cy="720000"/>
                  <a:chOff x="713372" y="462760"/>
                  <a:chExt cx="720000" cy="720000"/>
                </a:xfrm>
              </p:grpSpPr>
              <p:cxnSp>
                <p:nvCxnSpPr>
                  <p:cNvPr id="7384" name="Straight Connector 7383">
                    <a:extLst>
                      <a:ext uri="{FF2B5EF4-FFF2-40B4-BE49-F238E27FC236}">
                        <a16:creationId xmlns:a16="http://schemas.microsoft.com/office/drawing/2014/main" id="{BE2CB966-0E81-4FD2-9BF4-270ACA5481DA}"/>
                      </a:ext>
                    </a:extLst>
                  </p:cNvPr>
                  <p:cNvCxnSpPr/>
                  <p:nvPr/>
                </p:nvCxnSpPr>
                <p:spPr>
                  <a:xfrm>
                    <a:off x="713636" y="46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85" name="Straight Connector 7384">
                    <a:extLst>
                      <a:ext uri="{FF2B5EF4-FFF2-40B4-BE49-F238E27FC236}">
                        <a16:creationId xmlns:a16="http://schemas.microsoft.com/office/drawing/2014/main" id="{6E1FC97A-FF0A-4660-B6B6-32AB316A9357}"/>
                      </a:ext>
                    </a:extLst>
                  </p:cNvPr>
                  <p:cNvCxnSpPr/>
                  <p:nvPr/>
                </p:nvCxnSpPr>
                <p:spPr>
                  <a:xfrm>
                    <a:off x="713636" y="63985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86" name="Straight Connector 7385">
                    <a:extLst>
                      <a:ext uri="{FF2B5EF4-FFF2-40B4-BE49-F238E27FC236}">
                        <a16:creationId xmlns:a16="http://schemas.microsoft.com/office/drawing/2014/main" id="{4F9D957E-F45B-4A5F-8F3E-CB4C4E682AB0}"/>
                      </a:ext>
                    </a:extLst>
                  </p:cNvPr>
                  <p:cNvCxnSpPr/>
                  <p:nvPr/>
                </p:nvCxnSpPr>
                <p:spPr>
                  <a:xfrm>
                    <a:off x="713636" y="8197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87" name="Straight Connector 7386">
                    <a:extLst>
                      <a:ext uri="{FF2B5EF4-FFF2-40B4-BE49-F238E27FC236}">
                        <a16:creationId xmlns:a16="http://schemas.microsoft.com/office/drawing/2014/main" id="{5744D6B9-8684-422A-BBCE-14EE31FDDA7F}"/>
                      </a:ext>
                    </a:extLst>
                  </p:cNvPr>
                  <p:cNvCxnSpPr/>
                  <p:nvPr/>
                </p:nvCxnSpPr>
                <p:spPr>
                  <a:xfrm>
                    <a:off x="713636" y="100185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88" name="Straight Connector 7387">
                    <a:extLst>
                      <a:ext uri="{FF2B5EF4-FFF2-40B4-BE49-F238E27FC236}">
                        <a16:creationId xmlns:a16="http://schemas.microsoft.com/office/drawing/2014/main" id="{84FB78B4-5567-4A9A-981D-33EE3E3EEC7E}"/>
                      </a:ext>
                    </a:extLst>
                  </p:cNvPr>
                  <p:cNvCxnSpPr/>
                  <p:nvPr/>
                </p:nvCxnSpPr>
                <p:spPr>
                  <a:xfrm>
                    <a:off x="713636" y="11796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514" name="Group 7377">
                  <a:extLst>
                    <a:ext uri="{FF2B5EF4-FFF2-40B4-BE49-F238E27FC236}">
                      <a16:creationId xmlns:a16="http://schemas.microsoft.com/office/drawing/2014/main" id="{2D9BB214-5FD2-4CFD-8F08-E23FBFA219F5}"/>
                    </a:ext>
                  </a:extLst>
                </p:cNvPr>
                <p:cNvGrpSpPr>
                  <a:grpSpLocks/>
                </p:cNvGrpSpPr>
                <p:nvPr/>
              </p:nvGrpSpPr>
              <p:grpSpPr bwMode="auto">
                <a:xfrm rot="5400000">
                  <a:off x="713372" y="1101388"/>
                  <a:ext cx="720000" cy="720000"/>
                  <a:chOff x="713372" y="462760"/>
                  <a:chExt cx="720000" cy="720000"/>
                </a:xfrm>
              </p:grpSpPr>
              <p:cxnSp>
                <p:nvCxnSpPr>
                  <p:cNvPr id="7379" name="Straight Connector 7378">
                    <a:extLst>
                      <a:ext uri="{FF2B5EF4-FFF2-40B4-BE49-F238E27FC236}">
                        <a16:creationId xmlns:a16="http://schemas.microsoft.com/office/drawing/2014/main" id="{279484D4-D4C5-445C-B947-E345ADD59E94}"/>
                      </a:ext>
                    </a:extLst>
                  </p:cNvPr>
                  <p:cNvCxnSpPr/>
                  <p:nvPr/>
                </p:nvCxnSpPr>
                <p:spPr>
                  <a:xfrm>
                    <a:off x="712647" y="443709"/>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80" name="Straight Connector 7379">
                    <a:extLst>
                      <a:ext uri="{FF2B5EF4-FFF2-40B4-BE49-F238E27FC236}">
                        <a16:creationId xmlns:a16="http://schemas.microsoft.com/office/drawing/2014/main" id="{9948E008-8C3F-4859-BE15-E34789CFDC90}"/>
                      </a:ext>
                    </a:extLst>
                  </p:cNvPr>
                  <p:cNvCxnSpPr/>
                  <p:nvPr/>
                </p:nvCxnSpPr>
                <p:spPr>
                  <a:xfrm>
                    <a:off x="712647" y="621526"/>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81" name="Straight Connector 7380">
                    <a:extLst>
                      <a:ext uri="{FF2B5EF4-FFF2-40B4-BE49-F238E27FC236}">
                        <a16:creationId xmlns:a16="http://schemas.microsoft.com/office/drawing/2014/main" id="{61522C45-3A3F-47CC-BE2F-8FA3D18D8D4D}"/>
                      </a:ext>
                    </a:extLst>
                  </p:cNvPr>
                  <p:cNvCxnSpPr/>
                  <p:nvPr/>
                </p:nvCxnSpPr>
                <p:spPr>
                  <a:xfrm>
                    <a:off x="712647" y="803577"/>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82" name="Straight Connector 7381">
                    <a:extLst>
                      <a:ext uri="{FF2B5EF4-FFF2-40B4-BE49-F238E27FC236}">
                        <a16:creationId xmlns:a16="http://schemas.microsoft.com/office/drawing/2014/main" id="{C3D69832-F8F3-4429-87ED-3E1DDF83AAB4}"/>
                      </a:ext>
                    </a:extLst>
                  </p:cNvPr>
                  <p:cNvCxnSpPr/>
                  <p:nvPr/>
                </p:nvCxnSpPr>
                <p:spPr>
                  <a:xfrm>
                    <a:off x="712647" y="983511"/>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83" name="Straight Connector 7382">
                    <a:extLst>
                      <a:ext uri="{FF2B5EF4-FFF2-40B4-BE49-F238E27FC236}">
                        <a16:creationId xmlns:a16="http://schemas.microsoft.com/office/drawing/2014/main" id="{DEEFFCE5-41AB-47DB-9FA2-466F1D5D2632}"/>
                      </a:ext>
                    </a:extLst>
                  </p:cNvPr>
                  <p:cNvCxnSpPr/>
                  <p:nvPr/>
                </p:nvCxnSpPr>
                <p:spPr>
                  <a:xfrm>
                    <a:off x="712647" y="1161329"/>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09" name="Group 7272">
                <a:extLst>
                  <a:ext uri="{FF2B5EF4-FFF2-40B4-BE49-F238E27FC236}">
                    <a16:creationId xmlns:a16="http://schemas.microsoft.com/office/drawing/2014/main" id="{9BBD4045-482A-459A-A210-5799920C2D3B}"/>
                  </a:ext>
                </a:extLst>
              </p:cNvPr>
              <p:cNvGrpSpPr>
                <a:grpSpLocks/>
              </p:cNvGrpSpPr>
              <p:nvPr/>
            </p:nvGrpSpPr>
            <p:grpSpPr bwMode="auto">
              <a:xfrm>
                <a:off x="6075713" y="259560"/>
                <a:ext cx="720000" cy="720000"/>
                <a:chOff x="713372" y="1101388"/>
                <a:chExt cx="720000" cy="720000"/>
              </a:xfrm>
            </p:grpSpPr>
            <p:grpSp>
              <p:nvGrpSpPr>
                <p:cNvPr id="16501" name="Group 7364">
                  <a:extLst>
                    <a:ext uri="{FF2B5EF4-FFF2-40B4-BE49-F238E27FC236}">
                      <a16:creationId xmlns:a16="http://schemas.microsoft.com/office/drawing/2014/main" id="{81488DD6-0F29-44F3-A93F-D36CC7D0B9A2}"/>
                    </a:ext>
                  </a:extLst>
                </p:cNvPr>
                <p:cNvGrpSpPr>
                  <a:grpSpLocks/>
                </p:cNvGrpSpPr>
                <p:nvPr/>
              </p:nvGrpSpPr>
              <p:grpSpPr bwMode="auto">
                <a:xfrm>
                  <a:off x="713372" y="1101388"/>
                  <a:ext cx="720000" cy="720000"/>
                  <a:chOff x="713372" y="462760"/>
                  <a:chExt cx="720000" cy="720000"/>
                </a:xfrm>
              </p:grpSpPr>
              <p:cxnSp>
                <p:nvCxnSpPr>
                  <p:cNvPr id="7372" name="Straight Connector 7371">
                    <a:extLst>
                      <a:ext uri="{FF2B5EF4-FFF2-40B4-BE49-F238E27FC236}">
                        <a16:creationId xmlns:a16="http://schemas.microsoft.com/office/drawing/2014/main" id="{CC11D58C-6A6F-4909-8E69-C7B234887908}"/>
                      </a:ext>
                    </a:extLst>
                  </p:cNvPr>
                  <p:cNvCxnSpPr/>
                  <p:nvPr/>
                </p:nvCxnSpPr>
                <p:spPr>
                  <a:xfrm>
                    <a:off x="713371" y="462035"/>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73" name="Straight Connector 7372">
                    <a:extLst>
                      <a:ext uri="{FF2B5EF4-FFF2-40B4-BE49-F238E27FC236}">
                        <a16:creationId xmlns:a16="http://schemas.microsoft.com/office/drawing/2014/main" id="{FC2CAD26-D5F0-4216-9D8B-E30E57A536E5}"/>
                      </a:ext>
                    </a:extLst>
                  </p:cNvPr>
                  <p:cNvCxnSpPr/>
                  <p:nvPr/>
                </p:nvCxnSpPr>
                <p:spPr>
                  <a:xfrm>
                    <a:off x="713371" y="639857"/>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74" name="Straight Connector 7373">
                    <a:extLst>
                      <a:ext uri="{FF2B5EF4-FFF2-40B4-BE49-F238E27FC236}">
                        <a16:creationId xmlns:a16="http://schemas.microsoft.com/office/drawing/2014/main" id="{3295F36A-E582-4683-A916-D5C0CBDF69A9}"/>
                      </a:ext>
                    </a:extLst>
                  </p:cNvPr>
                  <p:cNvCxnSpPr/>
                  <p:nvPr/>
                </p:nvCxnSpPr>
                <p:spPr>
                  <a:xfrm>
                    <a:off x="713371" y="819798"/>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75" name="Straight Connector 7374">
                    <a:extLst>
                      <a:ext uri="{FF2B5EF4-FFF2-40B4-BE49-F238E27FC236}">
                        <a16:creationId xmlns:a16="http://schemas.microsoft.com/office/drawing/2014/main" id="{354A4409-5F73-4C31-B8D0-015D4720613B}"/>
                      </a:ext>
                    </a:extLst>
                  </p:cNvPr>
                  <p:cNvCxnSpPr/>
                  <p:nvPr/>
                </p:nvCxnSpPr>
                <p:spPr>
                  <a:xfrm>
                    <a:off x="713371" y="1001854"/>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76" name="Straight Connector 7375">
                    <a:extLst>
                      <a:ext uri="{FF2B5EF4-FFF2-40B4-BE49-F238E27FC236}">
                        <a16:creationId xmlns:a16="http://schemas.microsoft.com/office/drawing/2014/main" id="{9B925880-2F33-4407-97E0-79CDC13488FA}"/>
                      </a:ext>
                    </a:extLst>
                  </p:cNvPr>
                  <p:cNvCxnSpPr/>
                  <p:nvPr/>
                </p:nvCxnSpPr>
                <p:spPr>
                  <a:xfrm>
                    <a:off x="713371" y="1179677"/>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502" name="Group 7365">
                  <a:extLst>
                    <a:ext uri="{FF2B5EF4-FFF2-40B4-BE49-F238E27FC236}">
                      <a16:creationId xmlns:a16="http://schemas.microsoft.com/office/drawing/2014/main" id="{00F8886D-6FF5-4E9A-9C39-92C246ED0B88}"/>
                    </a:ext>
                  </a:extLst>
                </p:cNvPr>
                <p:cNvGrpSpPr>
                  <a:grpSpLocks/>
                </p:cNvGrpSpPr>
                <p:nvPr/>
              </p:nvGrpSpPr>
              <p:grpSpPr bwMode="auto">
                <a:xfrm rot="5400000">
                  <a:off x="713372" y="1101388"/>
                  <a:ext cx="720000" cy="720000"/>
                  <a:chOff x="713372" y="462760"/>
                  <a:chExt cx="720000" cy="720000"/>
                </a:xfrm>
              </p:grpSpPr>
              <p:cxnSp>
                <p:nvCxnSpPr>
                  <p:cNvPr id="7367" name="Straight Connector 7366">
                    <a:extLst>
                      <a:ext uri="{FF2B5EF4-FFF2-40B4-BE49-F238E27FC236}">
                        <a16:creationId xmlns:a16="http://schemas.microsoft.com/office/drawing/2014/main" id="{0561C2F1-CD31-493F-8C6A-5FE4A73954FE}"/>
                      </a:ext>
                    </a:extLst>
                  </p:cNvPr>
                  <p:cNvCxnSpPr/>
                  <p:nvPr/>
                </p:nvCxnSpPr>
                <p:spPr>
                  <a:xfrm>
                    <a:off x="712647" y="443974"/>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68" name="Straight Connector 7367">
                    <a:extLst>
                      <a:ext uri="{FF2B5EF4-FFF2-40B4-BE49-F238E27FC236}">
                        <a16:creationId xmlns:a16="http://schemas.microsoft.com/office/drawing/2014/main" id="{550AF6B9-207A-4BEF-BD4C-59D075A661FE}"/>
                      </a:ext>
                    </a:extLst>
                  </p:cNvPr>
                  <p:cNvCxnSpPr/>
                  <p:nvPr/>
                </p:nvCxnSpPr>
                <p:spPr>
                  <a:xfrm>
                    <a:off x="712647" y="642960"/>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69" name="Straight Connector 7368">
                    <a:extLst>
                      <a:ext uri="{FF2B5EF4-FFF2-40B4-BE49-F238E27FC236}">
                        <a16:creationId xmlns:a16="http://schemas.microsoft.com/office/drawing/2014/main" id="{75E3DA25-68E0-480E-8816-2975037E5052}"/>
                      </a:ext>
                    </a:extLst>
                  </p:cNvPr>
                  <p:cNvCxnSpPr/>
                  <p:nvPr/>
                </p:nvCxnSpPr>
                <p:spPr>
                  <a:xfrm>
                    <a:off x="712647" y="822895"/>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70" name="Straight Connector 7369">
                    <a:extLst>
                      <a:ext uri="{FF2B5EF4-FFF2-40B4-BE49-F238E27FC236}">
                        <a16:creationId xmlns:a16="http://schemas.microsoft.com/office/drawing/2014/main" id="{FC345B3C-225E-4DBD-B331-CC827878B22E}"/>
                      </a:ext>
                    </a:extLst>
                  </p:cNvPr>
                  <p:cNvCxnSpPr/>
                  <p:nvPr/>
                </p:nvCxnSpPr>
                <p:spPr>
                  <a:xfrm>
                    <a:off x="712647" y="1002828"/>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71" name="Straight Connector 7370">
                    <a:extLst>
                      <a:ext uri="{FF2B5EF4-FFF2-40B4-BE49-F238E27FC236}">
                        <a16:creationId xmlns:a16="http://schemas.microsoft.com/office/drawing/2014/main" id="{F45EE31C-7CE5-47AC-97D3-92F1D78F08F1}"/>
                      </a:ext>
                    </a:extLst>
                  </p:cNvPr>
                  <p:cNvCxnSpPr/>
                  <p:nvPr/>
                </p:nvCxnSpPr>
                <p:spPr>
                  <a:xfrm>
                    <a:off x="712647" y="1182763"/>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10" name="Group 7273">
                <a:extLst>
                  <a:ext uri="{FF2B5EF4-FFF2-40B4-BE49-F238E27FC236}">
                    <a16:creationId xmlns:a16="http://schemas.microsoft.com/office/drawing/2014/main" id="{2C4F890A-6EB6-4670-BAED-302A9B841A75}"/>
                  </a:ext>
                </a:extLst>
              </p:cNvPr>
              <p:cNvGrpSpPr>
                <a:grpSpLocks/>
              </p:cNvGrpSpPr>
              <p:nvPr/>
            </p:nvGrpSpPr>
            <p:grpSpPr bwMode="auto">
              <a:xfrm>
                <a:off x="6795713" y="259560"/>
                <a:ext cx="720000" cy="720000"/>
                <a:chOff x="713372" y="1101388"/>
                <a:chExt cx="720000" cy="720000"/>
              </a:xfrm>
            </p:grpSpPr>
            <p:grpSp>
              <p:nvGrpSpPr>
                <p:cNvPr id="16489" name="Group 7352">
                  <a:extLst>
                    <a:ext uri="{FF2B5EF4-FFF2-40B4-BE49-F238E27FC236}">
                      <a16:creationId xmlns:a16="http://schemas.microsoft.com/office/drawing/2014/main" id="{A07EBFC0-9EF0-4E51-97C5-8B252824B63C}"/>
                    </a:ext>
                  </a:extLst>
                </p:cNvPr>
                <p:cNvGrpSpPr>
                  <a:grpSpLocks/>
                </p:cNvGrpSpPr>
                <p:nvPr/>
              </p:nvGrpSpPr>
              <p:grpSpPr bwMode="auto">
                <a:xfrm>
                  <a:off x="713372" y="1101388"/>
                  <a:ext cx="720000" cy="720000"/>
                  <a:chOff x="713372" y="462760"/>
                  <a:chExt cx="720000" cy="720000"/>
                </a:xfrm>
              </p:grpSpPr>
              <p:cxnSp>
                <p:nvCxnSpPr>
                  <p:cNvPr id="7360" name="Straight Connector 7359">
                    <a:extLst>
                      <a:ext uri="{FF2B5EF4-FFF2-40B4-BE49-F238E27FC236}">
                        <a16:creationId xmlns:a16="http://schemas.microsoft.com/office/drawing/2014/main" id="{2B71F61F-E610-467C-AB28-38E63F120E57}"/>
                      </a:ext>
                    </a:extLst>
                  </p:cNvPr>
                  <p:cNvCxnSpPr/>
                  <p:nvPr/>
                </p:nvCxnSpPr>
                <p:spPr>
                  <a:xfrm>
                    <a:off x="713107" y="46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61" name="Straight Connector 7360">
                    <a:extLst>
                      <a:ext uri="{FF2B5EF4-FFF2-40B4-BE49-F238E27FC236}">
                        <a16:creationId xmlns:a16="http://schemas.microsoft.com/office/drawing/2014/main" id="{7A6DADB6-8027-4691-983A-04B642113364}"/>
                      </a:ext>
                    </a:extLst>
                  </p:cNvPr>
                  <p:cNvCxnSpPr/>
                  <p:nvPr/>
                </p:nvCxnSpPr>
                <p:spPr>
                  <a:xfrm>
                    <a:off x="713107" y="63985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62" name="Straight Connector 7361">
                    <a:extLst>
                      <a:ext uri="{FF2B5EF4-FFF2-40B4-BE49-F238E27FC236}">
                        <a16:creationId xmlns:a16="http://schemas.microsoft.com/office/drawing/2014/main" id="{0892B1FB-14DE-40A6-8FEC-E1A1A63E672E}"/>
                      </a:ext>
                    </a:extLst>
                  </p:cNvPr>
                  <p:cNvCxnSpPr/>
                  <p:nvPr/>
                </p:nvCxnSpPr>
                <p:spPr>
                  <a:xfrm>
                    <a:off x="713107" y="8197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63" name="Straight Connector 7362">
                    <a:extLst>
                      <a:ext uri="{FF2B5EF4-FFF2-40B4-BE49-F238E27FC236}">
                        <a16:creationId xmlns:a16="http://schemas.microsoft.com/office/drawing/2014/main" id="{E57E0EA3-D2FC-4F05-8CBF-BD77A5981AE7}"/>
                      </a:ext>
                    </a:extLst>
                  </p:cNvPr>
                  <p:cNvCxnSpPr/>
                  <p:nvPr/>
                </p:nvCxnSpPr>
                <p:spPr>
                  <a:xfrm>
                    <a:off x="713107" y="100185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64" name="Straight Connector 7363">
                    <a:extLst>
                      <a:ext uri="{FF2B5EF4-FFF2-40B4-BE49-F238E27FC236}">
                        <a16:creationId xmlns:a16="http://schemas.microsoft.com/office/drawing/2014/main" id="{ED5CF865-3806-4C22-83E0-20A73226DC9A}"/>
                      </a:ext>
                    </a:extLst>
                  </p:cNvPr>
                  <p:cNvCxnSpPr/>
                  <p:nvPr/>
                </p:nvCxnSpPr>
                <p:spPr>
                  <a:xfrm>
                    <a:off x="713107" y="11796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490" name="Group 7353">
                  <a:extLst>
                    <a:ext uri="{FF2B5EF4-FFF2-40B4-BE49-F238E27FC236}">
                      <a16:creationId xmlns:a16="http://schemas.microsoft.com/office/drawing/2014/main" id="{2BF6973A-82E8-4EA8-95BD-F989ED0E2443}"/>
                    </a:ext>
                  </a:extLst>
                </p:cNvPr>
                <p:cNvGrpSpPr>
                  <a:grpSpLocks/>
                </p:cNvGrpSpPr>
                <p:nvPr/>
              </p:nvGrpSpPr>
              <p:grpSpPr bwMode="auto">
                <a:xfrm rot="5400000">
                  <a:off x="713372" y="1101388"/>
                  <a:ext cx="720000" cy="720000"/>
                  <a:chOff x="713372" y="462760"/>
                  <a:chExt cx="720000" cy="720000"/>
                </a:xfrm>
              </p:grpSpPr>
              <p:cxnSp>
                <p:nvCxnSpPr>
                  <p:cNvPr id="7355" name="Straight Connector 7354">
                    <a:extLst>
                      <a:ext uri="{FF2B5EF4-FFF2-40B4-BE49-F238E27FC236}">
                        <a16:creationId xmlns:a16="http://schemas.microsoft.com/office/drawing/2014/main" id="{EDDE8E53-A4FE-4FA6-85DC-739332D0E4D5}"/>
                      </a:ext>
                    </a:extLst>
                  </p:cNvPr>
                  <p:cNvCxnSpPr/>
                  <p:nvPr/>
                </p:nvCxnSpPr>
                <p:spPr>
                  <a:xfrm>
                    <a:off x="712647" y="446356"/>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56" name="Straight Connector 7355">
                    <a:extLst>
                      <a:ext uri="{FF2B5EF4-FFF2-40B4-BE49-F238E27FC236}">
                        <a16:creationId xmlns:a16="http://schemas.microsoft.com/office/drawing/2014/main" id="{3C1AAABF-9D27-49D3-B2CF-0A91B35BA77F}"/>
                      </a:ext>
                    </a:extLst>
                  </p:cNvPr>
                  <p:cNvCxnSpPr/>
                  <p:nvPr/>
                </p:nvCxnSpPr>
                <p:spPr>
                  <a:xfrm>
                    <a:off x="712647" y="624173"/>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57" name="Straight Connector 7356">
                    <a:extLst>
                      <a:ext uri="{FF2B5EF4-FFF2-40B4-BE49-F238E27FC236}">
                        <a16:creationId xmlns:a16="http://schemas.microsoft.com/office/drawing/2014/main" id="{1DC345E0-3123-4507-B247-0B20D8AA900E}"/>
                      </a:ext>
                    </a:extLst>
                  </p:cNvPr>
                  <p:cNvCxnSpPr/>
                  <p:nvPr/>
                </p:nvCxnSpPr>
                <p:spPr>
                  <a:xfrm>
                    <a:off x="712647" y="804106"/>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58" name="Straight Connector 7357">
                    <a:extLst>
                      <a:ext uri="{FF2B5EF4-FFF2-40B4-BE49-F238E27FC236}">
                        <a16:creationId xmlns:a16="http://schemas.microsoft.com/office/drawing/2014/main" id="{6AA23BC3-D809-4934-80BF-285C3A2DE225}"/>
                      </a:ext>
                    </a:extLst>
                  </p:cNvPr>
                  <p:cNvCxnSpPr/>
                  <p:nvPr/>
                </p:nvCxnSpPr>
                <p:spPr>
                  <a:xfrm>
                    <a:off x="712647" y="984041"/>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59" name="Straight Connector 7358">
                    <a:extLst>
                      <a:ext uri="{FF2B5EF4-FFF2-40B4-BE49-F238E27FC236}">
                        <a16:creationId xmlns:a16="http://schemas.microsoft.com/office/drawing/2014/main" id="{3C424363-93EB-47A3-801A-30379F6FDA08}"/>
                      </a:ext>
                    </a:extLst>
                  </p:cNvPr>
                  <p:cNvCxnSpPr/>
                  <p:nvPr/>
                </p:nvCxnSpPr>
                <p:spPr>
                  <a:xfrm>
                    <a:off x="712647" y="1161858"/>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11" name="Group 7274">
                <a:extLst>
                  <a:ext uri="{FF2B5EF4-FFF2-40B4-BE49-F238E27FC236}">
                    <a16:creationId xmlns:a16="http://schemas.microsoft.com/office/drawing/2014/main" id="{5B2AEF32-5F78-44A4-8C81-87A22E49FE93}"/>
                  </a:ext>
                </a:extLst>
              </p:cNvPr>
              <p:cNvGrpSpPr>
                <a:grpSpLocks/>
              </p:cNvGrpSpPr>
              <p:nvPr/>
            </p:nvGrpSpPr>
            <p:grpSpPr bwMode="auto">
              <a:xfrm>
                <a:off x="7515713" y="259560"/>
                <a:ext cx="720000" cy="720000"/>
                <a:chOff x="713372" y="1101388"/>
                <a:chExt cx="720000" cy="720000"/>
              </a:xfrm>
            </p:grpSpPr>
            <p:grpSp>
              <p:nvGrpSpPr>
                <p:cNvPr id="16477" name="Group 7340">
                  <a:extLst>
                    <a:ext uri="{FF2B5EF4-FFF2-40B4-BE49-F238E27FC236}">
                      <a16:creationId xmlns:a16="http://schemas.microsoft.com/office/drawing/2014/main" id="{767C8F6F-530A-4020-84D1-805DB9247896}"/>
                    </a:ext>
                  </a:extLst>
                </p:cNvPr>
                <p:cNvGrpSpPr>
                  <a:grpSpLocks/>
                </p:cNvGrpSpPr>
                <p:nvPr/>
              </p:nvGrpSpPr>
              <p:grpSpPr bwMode="auto">
                <a:xfrm>
                  <a:off x="713372" y="1101388"/>
                  <a:ext cx="720000" cy="720000"/>
                  <a:chOff x="713372" y="462760"/>
                  <a:chExt cx="720000" cy="720000"/>
                </a:xfrm>
              </p:grpSpPr>
              <p:cxnSp>
                <p:nvCxnSpPr>
                  <p:cNvPr id="7348" name="Straight Connector 7347">
                    <a:extLst>
                      <a:ext uri="{FF2B5EF4-FFF2-40B4-BE49-F238E27FC236}">
                        <a16:creationId xmlns:a16="http://schemas.microsoft.com/office/drawing/2014/main" id="{91DCF4B0-41E1-4935-A8EC-ECD0DB012C8B}"/>
                      </a:ext>
                    </a:extLst>
                  </p:cNvPr>
                  <p:cNvCxnSpPr/>
                  <p:nvPr/>
                </p:nvCxnSpPr>
                <p:spPr>
                  <a:xfrm>
                    <a:off x="712843" y="46203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49" name="Straight Connector 7348">
                    <a:extLst>
                      <a:ext uri="{FF2B5EF4-FFF2-40B4-BE49-F238E27FC236}">
                        <a16:creationId xmlns:a16="http://schemas.microsoft.com/office/drawing/2014/main" id="{2A4E4DCE-1404-49C0-94AC-E633875EADC0}"/>
                      </a:ext>
                    </a:extLst>
                  </p:cNvPr>
                  <p:cNvCxnSpPr/>
                  <p:nvPr/>
                </p:nvCxnSpPr>
                <p:spPr>
                  <a:xfrm>
                    <a:off x="712843" y="63985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50" name="Straight Connector 7349">
                    <a:extLst>
                      <a:ext uri="{FF2B5EF4-FFF2-40B4-BE49-F238E27FC236}">
                        <a16:creationId xmlns:a16="http://schemas.microsoft.com/office/drawing/2014/main" id="{5C061EB0-9FDE-4C85-9D4A-53A8A8B4CA06}"/>
                      </a:ext>
                    </a:extLst>
                  </p:cNvPr>
                  <p:cNvCxnSpPr/>
                  <p:nvPr/>
                </p:nvCxnSpPr>
                <p:spPr>
                  <a:xfrm>
                    <a:off x="712843" y="81979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51" name="Straight Connector 7350">
                    <a:extLst>
                      <a:ext uri="{FF2B5EF4-FFF2-40B4-BE49-F238E27FC236}">
                        <a16:creationId xmlns:a16="http://schemas.microsoft.com/office/drawing/2014/main" id="{652F5CA4-8714-4380-AD5F-FDED43627B00}"/>
                      </a:ext>
                    </a:extLst>
                  </p:cNvPr>
                  <p:cNvCxnSpPr/>
                  <p:nvPr/>
                </p:nvCxnSpPr>
                <p:spPr>
                  <a:xfrm>
                    <a:off x="712843" y="1001854"/>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52" name="Straight Connector 7351">
                    <a:extLst>
                      <a:ext uri="{FF2B5EF4-FFF2-40B4-BE49-F238E27FC236}">
                        <a16:creationId xmlns:a16="http://schemas.microsoft.com/office/drawing/2014/main" id="{EF577173-BA3A-431B-AB11-E18FB73B53F6}"/>
                      </a:ext>
                    </a:extLst>
                  </p:cNvPr>
                  <p:cNvCxnSpPr/>
                  <p:nvPr/>
                </p:nvCxnSpPr>
                <p:spPr>
                  <a:xfrm>
                    <a:off x="712843" y="117967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478" name="Group 7341">
                  <a:extLst>
                    <a:ext uri="{FF2B5EF4-FFF2-40B4-BE49-F238E27FC236}">
                      <a16:creationId xmlns:a16="http://schemas.microsoft.com/office/drawing/2014/main" id="{537EEA45-BBC3-4575-B909-7F3AFD7006C1}"/>
                    </a:ext>
                  </a:extLst>
                </p:cNvPr>
                <p:cNvGrpSpPr>
                  <a:grpSpLocks/>
                </p:cNvGrpSpPr>
                <p:nvPr/>
              </p:nvGrpSpPr>
              <p:grpSpPr bwMode="auto">
                <a:xfrm rot="5400000">
                  <a:off x="713372" y="1101388"/>
                  <a:ext cx="720000" cy="720000"/>
                  <a:chOff x="713372" y="462760"/>
                  <a:chExt cx="720000" cy="720000"/>
                </a:xfrm>
              </p:grpSpPr>
              <p:cxnSp>
                <p:nvCxnSpPr>
                  <p:cNvPr id="7343" name="Straight Connector 7342">
                    <a:extLst>
                      <a:ext uri="{FF2B5EF4-FFF2-40B4-BE49-F238E27FC236}">
                        <a16:creationId xmlns:a16="http://schemas.microsoft.com/office/drawing/2014/main" id="{AC0CC761-3563-4017-8B77-14A15CD12845}"/>
                      </a:ext>
                    </a:extLst>
                  </p:cNvPr>
                  <p:cNvCxnSpPr/>
                  <p:nvPr/>
                </p:nvCxnSpPr>
                <p:spPr>
                  <a:xfrm>
                    <a:off x="712647" y="446620"/>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44" name="Straight Connector 7343">
                    <a:extLst>
                      <a:ext uri="{FF2B5EF4-FFF2-40B4-BE49-F238E27FC236}">
                        <a16:creationId xmlns:a16="http://schemas.microsoft.com/office/drawing/2014/main" id="{35472428-A0EB-4B2D-B264-47CF8D9B69FB}"/>
                      </a:ext>
                    </a:extLst>
                  </p:cNvPr>
                  <p:cNvCxnSpPr/>
                  <p:nvPr/>
                </p:nvCxnSpPr>
                <p:spPr>
                  <a:xfrm>
                    <a:off x="712647" y="643488"/>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45" name="Straight Connector 7344">
                    <a:extLst>
                      <a:ext uri="{FF2B5EF4-FFF2-40B4-BE49-F238E27FC236}">
                        <a16:creationId xmlns:a16="http://schemas.microsoft.com/office/drawing/2014/main" id="{A32E861B-1896-4056-8F82-96AC8227972C}"/>
                      </a:ext>
                    </a:extLst>
                  </p:cNvPr>
                  <p:cNvCxnSpPr/>
                  <p:nvPr/>
                </p:nvCxnSpPr>
                <p:spPr>
                  <a:xfrm>
                    <a:off x="712647" y="823423"/>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46" name="Straight Connector 7345">
                    <a:extLst>
                      <a:ext uri="{FF2B5EF4-FFF2-40B4-BE49-F238E27FC236}">
                        <a16:creationId xmlns:a16="http://schemas.microsoft.com/office/drawing/2014/main" id="{85579815-38A3-45A3-9070-F5F0E27092A1}"/>
                      </a:ext>
                    </a:extLst>
                  </p:cNvPr>
                  <p:cNvCxnSpPr/>
                  <p:nvPr/>
                </p:nvCxnSpPr>
                <p:spPr>
                  <a:xfrm>
                    <a:off x="712647" y="1003356"/>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47" name="Straight Connector 7346">
                    <a:extLst>
                      <a:ext uri="{FF2B5EF4-FFF2-40B4-BE49-F238E27FC236}">
                        <a16:creationId xmlns:a16="http://schemas.microsoft.com/office/drawing/2014/main" id="{81D34022-44F4-4C53-A603-0AC7BA2AD647}"/>
                      </a:ext>
                    </a:extLst>
                  </p:cNvPr>
                  <p:cNvCxnSpPr/>
                  <p:nvPr/>
                </p:nvCxnSpPr>
                <p:spPr>
                  <a:xfrm>
                    <a:off x="712647" y="1183291"/>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12" name="Group 7275">
                <a:extLst>
                  <a:ext uri="{FF2B5EF4-FFF2-40B4-BE49-F238E27FC236}">
                    <a16:creationId xmlns:a16="http://schemas.microsoft.com/office/drawing/2014/main" id="{AFA3BE4F-8FB4-47A4-A02B-1222BBEAAFAD}"/>
                  </a:ext>
                </a:extLst>
              </p:cNvPr>
              <p:cNvGrpSpPr>
                <a:grpSpLocks/>
              </p:cNvGrpSpPr>
              <p:nvPr/>
            </p:nvGrpSpPr>
            <p:grpSpPr bwMode="auto">
              <a:xfrm>
                <a:off x="8235713" y="259560"/>
                <a:ext cx="720000" cy="720000"/>
                <a:chOff x="713372" y="1101388"/>
                <a:chExt cx="720000" cy="720000"/>
              </a:xfrm>
            </p:grpSpPr>
            <p:grpSp>
              <p:nvGrpSpPr>
                <p:cNvPr id="16465" name="Group 7328">
                  <a:extLst>
                    <a:ext uri="{FF2B5EF4-FFF2-40B4-BE49-F238E27FC236}">
                      <a16:creationId xmlns:a16="http://schemas.microsoft.com/office/drawing/2014/main" id="{92A72DC5-12D1-4C2F-85A0-A06419E2E968}"/>
                    </a:ext>
                  </a:extLst>
                </p:cNvPr>
                <p:cNvGrpSpPr>
                  <a:grpSpLocks/>
                </p:cNvGrpSpPr>
                <p:nvPr/>
              </p:nvGrpSpPr>
              <p:grpSpPr bwMode="auto">
                <a:xfrm>
                  <a:off x="713372" y="1101388"/>
                  <a:ext cx="720000" cy="720000"/>
                  <a:chOff x="713372" y="462760"/>
                  <a:chExt cx="720000" cy="720000"/>
                </a:xfrm>
              </p:grpSpPr>
              <p:cxnSp>
                <p:nvCxnSpPr>
                  <p:cNvPr id="7336" name="Straight Connector 7335">
                    <a:extLst>
                      <a:ext uri="{FF2B5EF4-FFF2-40B4-BE49-F238E27FC236}">
                        <a16:creationId xmlns:a16="http://schemas.microsoft.com/office/drawing/2014/main" id="{B8780CC8-037D-40B9-B077-32775B67DD43}"/>
                      </a:ext>
                    </a:extLst>
                  </p:cNvPr>
                  <p:cNvCxnSpPr/>
                  <p:nvPr/>
                </p:nvCxnSpPr>
                <p:spPr>
                  <a:xfrm>
                    <a:off x="712577" y="462035"/>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37" name="Straight Connector 7336">
                    <a:extLst>
                      <a:ext uri="{FF2B5EF4-FFF2-40B4-BE49-F238E27FC236}">
                        <a16:creationId xmlns:a16="http://schemas.microsoft.com/office/drawing/2014/main" id="{09F0EA7D-B00A-45B5-8721-DEDA01FAA916}"/>
                      </a:ext>
                    </a:extLst>
                  </p:cNvPr>
                  <p:cNvCxnSpPr/>
                  <p:nvPr/>
                </p:nvCxnSpPr>
                <p:spPr>
                  <a:xfrm>
                    <a:off x="712577" y="639857"/>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38" name="Straight Connector 7337">
                    <a:extLst>
                      <a:ext uri="{FF2B5EF4-FFF2-40B4-BE49-F238E27FC236}">
                        <a16:creationId xmlns:a16="http://schemas.microsoft.com/office/drawing/2014/main" id="{628D30CA-D79A-489C-8CCA-EDE6645CCA94}"/>
                      </a:ext>
                    </a:extLst>
                  </p:cNvPr>
                  <p:cNvCxnSpPr/>
                  <p:nvPr/>
                </p:nvCxnSpPr>
                <p:spPr>
                  <a:xfrm>
                    <a:off x="712577" y="819798"/>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39" name="Straight Connector 7338">
                    <a:extLst>
                      <a:ext uri="{FF2B5EF4-FFF2-40B4-BE49-F238E27FC236}">
                        <a16:creationId xmlns:a16="http://schemas.microsoft.com/office/drawing/2014/main" id="{CD3C4A23-3CFB-420C-A047-CEE7F7490394}"/>
                      </a:ext>
                    </a:extLst>
                  </p:cNvPr>
                  <p:cNvCxnSpPr/>
                  <p:nvPr/>
                </p:nvCxnSpPr>
                <p:spPr>
                  <a:xfrm>
                    <a:off x="712577" y="1001854"/>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40" name="Straight Connector 7339">
                    <a:extLst>
                      <a:ext uri="{FF2B5EF4-FFF2-40B4-BE49-F238E27FC236}">
                        <a16:creationId xmlns:a16="http://schemas.microsoft.com/office/drawing/2014/main" id="{2370D56A-9DD7-45D4-A0C4-F3D0A502632A}"/>
                      </a:ext>
                    </a:extLst>
                  </p:cNvPr>
                  <p:cNvCxnSpPr/>
                  <p:nvPr/>
                </p:nvCxnSpPr>
                <p:spPr>
                  <a:xfrm>
                    <a:off x="712577" y="1179677"/>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466" name="Group 7329">
                  <a:extLst>
                    <a:ext uri="{FF2B5EF4-FFF2-40B4-BE49-F238E27FC236}">
                      <a16:creationId xmlns:a16="http://schemas.microsoft.com/office/drawing/2014/main" id="{301CB7B7-FA28-4C41-AAF4-0E7B440B5759}"/>
                    </a:ext>
                  </a:extLst>
                </p:cNvPr>
                <p:cNvGrpSpPr>
                  <a:grpSpLocks/>
                </p:cNvGrpSpPr>
                <p:nvPr/>
              </p:nvGrpSpPr>
              <p:grpSpPr bwMode="auto">
                <a:xfrm rot="5400000">
                  <a:off x="713372" y="1101388"/>
                  <a:ext cx="720000" cy="720000"/>
                  <a:chOff x="713372" y="462760"/>
                  <a:chExt cx="720000" cy="720000"/>
                </a:xfrm>
              </p:grpSpPr>
              <p:cxnSp>
                <p:nvCxnSpPr>
                  <p:cNvPr id="7331" name="Straight Connector 7330">
                    <a:extLst>
                      <a:ext uri="{FF2B5EF4-FFF2-40B4-BE49-F238E27FC236}">
                        <a16:creationId xmlns:a16="http://schemas.microsoft.com/office/drawing/2014/main" id="{25A583FB-1086-49B9-BDA2-A91BC987BE79}"/>
                      </a:ext>
                    </a:extLst>
                  </p:cNvPr>
                  <p:cNvCxnSpPr/>
                  <p:nvPr/>
                </p:nvCxnSpPr>
                <p:spPr>
                  <a:xfrm>
                    <a:off x="712647" y="417249"/>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32" name="Straight Connector 7331">
                    <a:extLst>
                      <a:ext uri="{FF2B5EF4-FFF2-40B4-BE49-F238E27FC236}">
                        <a16:creationId xmlns:a16="http://schemas.microsoft.com/office/drawing/2014/main" id="{F577C7D3-D125-4B8E-A704-7B0A3A65A82D}"/>
                      </a:ext>
                    </a:extLst>
                  </p:cNvPr>
                  <p:cNvCxnSpPr/>
                  <p:nvPr/>
                </p:nvCxnSpPr>
                <p:spPr>
                  <a:xfrm>
                    <a:off x="712647" y="607767"/>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33" name="Straight Connector 7332">
                    <a:extLst>
                      <a:ext uri="{FF2B5EF4-FFF2-40B4-BE49-F238E27FC236}">
                        <a16:creationId xmlns:a16="http://schemas.microsoft.com/office/drawing/2014/main" id="{B96D1DBA-34C7-4C5C-ABBE-2D751E68D899}"/>
                      </a:ext>
                    </a:extLst>
                  </p:cNvPr>
                  <p:cNvCxnSpPr/>
                  <p:nvPr/>
                </p:nvCxnSpPr>
                <p:spPr>
                  <a:xfrm>
                    <a:off x="712647" y="787701"/>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34" name="Straight Connector 7333">
                    <a:extLst>
                      <a:ext uri="{FF2B5EF4-FFF2-40B4-BE49-F238E27FC236}">
                        <a16:creationId xmlns:a16="http://schemas.microsoft.com/office/drawing/2014/main" id="{68B0D1E6-B18C-4CEB-A7E9-323EAB60114F}"/>
                      </a:ext>
                    </a:extLst>
                  </p:cNvPr>
                  <p:cNvCxnSpPr/>
                  <p:nvPr/>
                </p:nvCxnSpPr>
                <p:spPr>
                  <a:xfrm>
                    <a:off x="712647" y="967635"/>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35" name="Straight Connector 7334">
                    <a:extLst>
                      <a:ext uri="{FF2B5EF4-FFF2-40B4-BE49-F238E27FC236}">
                        <a16:creationId xmlns:a16="http://schemas.microsoft.com/office/drawing/2014/main" id="{238EC866-CFD6-45EF-B353-66C0CA5F8A7F}"/>
                      </a:ext>
                    </a:extLst>
                  </p:cNvPr>
                  <p:cNvCxnSpPr/>
                  <p:nvPr/>
                </p:nvCxnSpPr>
                <p:spPr>
                  <a:xfrm>
                    <a:off x="712647" y="1147569"/>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13" name="Group 7276">
                <a:extLst>
                  <a:ext uri="{FF2B5EF4-FFF2-40B4-BE49-F238E27FC236}">
                    <a16:creationId xmlns:a16="http://schemas.microsoft.com/office/drawing/2014/main" id="{571A23BE-781C-47B7-BE78-234D6B1676C2}"/>
                  </a:ext>
                </a:extLst>
              </p:cNvPr>
              <p:cNvGrpSpPr>
                <a:grpSpLocks/>
              </p:cNvGrpSpPr>
              <p:nvPr/>
            </p:nvGrpSpPr>
            <p:grpSpPr bwMode="auto">
              <a:xfrm>
                <a:off x="8955713" y="259560"/>
                <a:ext cx="720000" cy="720000"/>
                <a:chOff x="713372" y="1101388"/>
                <a:chExt cx="720000" cy="720000"/>
              </a:xfrm>
            </p:grpSpPr>
            <p:grpSp>
              <p:nvGrpSpPr>
                <p:cNvPr id="16453" name="Group 7316">
                  <a:extLst>
                    <a:ext uri="{FF2B5EF4-FFF2-40B4-BE49-F238E27FC236}">
                      <a16:creationId xmlns:a16="http://schemas.microsoft.com/office/drawing/2014/main" id="{CF8D9029-7A1F-4C57-8496-4F2BA97E1A4A}"/>
                    </a:ext>
                  </a:extLst>
                </p:cNvPr>
                <p:cNvGrpSpPr>
                  <a:grpSpLocks/>
                </p:cNvGrpSpPr>
                <p:nvPr/>
              </p:nvGrpSpPr>
              <p:grpSpPr bwMode="auto">
                <a:xfrm>
                  <a:off x="713372" y="1101388"/>
                  <a:ext cx="720000" cy="720000"/>
                  <a:chOff x="713372" y="462760"/>
                  <a:chExt cx="720000" cy="720000"/>
                </a:xfrm>
              </p:grpSpPr>
              <p:cxnSp>
                <p:nvCxnSpPr>
                  <p:cNvPr id="7324" name="Straight Connector 7323">
                    <a:extLst>
                      <a:ext uri="{FF2B5EF4-FFF2-40B4-BE49-F238E27FC236}">
                        <a16:creationId xmlns:a16="http://schemas.microsoft.com/office/drawing/2014/main" id="{07CF7C07-076F-45F7-8DAF-B44AF7AF958B}"/>
                      </a:ext>
                    </a:extLst>
                  </p:cNvPr>
                  <p:cNvCxnSpPr/>
                  <p:nvPr/>
                </p:nvCxnSpPr>
                <p:spPr>
                  <a:xfrm>
                    <a:off x="716547" y="46203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25" name="Straight Connector 7324">
                    <a:extLst>
                      <a:ext uri="{FF2B5EF4-FFF2-40B4-BE49-F238E27FC236}">
                        <a16:creationId xmlns:a16="http://schemas.microsoft.com/office/drawing/2014/main" id="{09C41DCD-3B13-4DE3-8376-BA4976D8306D}"/>
                      </a:ext>
                    </a:extLst>
                  </p:cNvPr>
                  <p:cNvCxnSpPr/>
                  <p:nvPr/>
                </p:nvCxnSpPr>
                <p:spPr>
                  <a:xfrm>
                    <a:off x="716547" y="63985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26" name="Straight Connector 7325">
                    <a:extLst>
                      <a:ext uri="{FF2B5EF4-FFF2-40B4-BE49-F238E27FC236}">
                        <a16:creationId xmlns:a16="http://schemas.microsoft.com/office/drawing/2014/main" id="{52625574-5693-4064-A4A3-BEB5F41BB908}"/>
                      </a:ext>
                    </a:extLst>
                  </p:cNvPr>
                  <p:cNvCxnSpPr/>
                  <p:nvPr/>
                </p:nvCxnSpPr>
                <p:spPr>
                  <a:xfrm>
                    <a:off x="716547" y="81979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27" name="Straight Connector 7326">
                    <a:extLst>
                      <a:ext uri="{FF2B5EF4-FFF2-40B4-BE49-F238E27FC236}">
                        <a16:creationId xmlns:a16="http://schemas.microsoft.com/office/drawing/2014/main" id="{2DA70CAB-4090-4B3F-87CA-7D9C1E882EBC}"/>
                      </a:ext>
                    </a:extLst>
                  </p:cNvPr>
                  <p:cNvCxnSpPr/>
                  <p:nvPr/>
                </p:nvCxnSpPr>
                <p:spPr>
                  <a:xfrm>
                    <a:off x="716547" y="1001854"/>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28" name="Straight Connector 7327">
                    <a:extLst>
                      <a:ext uri="{FF2B5EF4-FFF2-40B4-BE49-F238E27FC236}">
                        <a16:creationId xmlns:a16="http://schemas.microsoft.com/office/drawing/2014/main" id="{0163B798-CDBC-4EFF-952A-8E8D4AA046FE}"/>
                      </a:ext>
                    </a:extLst>
                  </p:cNvPr>
                  <p:cNvCxnSpPr/>
                  <p:nvPr/>
                </p:nvCxnSpPr>
                <p:spPr>
                  <a:xfrm>
                    <a:off x="716547" y="117967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454" name="Group 7317">
                  <a:extLst>
                    <a:ext uri="{FF2B5EF4-FFF2-40B4-BE49-F238E27FC236}">
                      <a16:creationId xmlns:a16="http://schemas.microsoft.com/office/drawing/2014/main" id="{D6E3F151-7E83-4F23-A057-647B047407C4}"/>
                    </a:ext>
                  </a:extLst>
                </p:cNvPr>
                <p:cNvGrpSpPr>
                  <a:grpSpLocks/>
                </p:cNvGrpSpPr>
                <p:nvPr/>
              </p:nvGrpSpPr>
              <p:grpSpPr bwMode="auto">
                <a:xfrm rot="5400000">
                  <a:off x="713372" y="1101388"/>
                  <a:ext cx="720000" cy="720000"/>
                  <a:chOff x="713372" y="462760"/>
                  <a:chExt cx="720000" cy="720000"/>
                </a:xfrm>
              </p:grpSpPr>
              <p:cxnSp>
                <p:nvCxnSpPr>
                  <p:cNvPr id="7319" name="Straight Connector 7318">
                    <a:extLst>
                      <a:ext uri="{FF2B5EF4-FFF2-40B4-BE49-F238E27FC236}">
                        <a16:creationId xmlns:a16="http://schemas.microsoft.com/office/drawing/2014/main" id="{3347F755-C469-4FF5-A75E-23D56DBB1379}"/>
                      </a:ext>
                    </a:extLst>
                  </p:cNvPr>
                  <p:cNvCxnSpPr/>
                  <p:nvPr/>
                </p:nvCxnSpPr>
                <p:spPr>
                  <a:xfrm>
                    <a:off x="712647" y="442915"/>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20" name="Straight Connector 7319">
                    <a:extLst>
                      <a:ext uri="{FF2B5EF4-FFF2-40B4-BE49-F238E27FC236}">
                        <a16:creationId xmlns:a16="http://schemas.microsoft.com/office/drawing/2014/main" id="{DC9C7340-6FD1-4606-8B50-F288C368CEC4}"/>
                      </a:ext>
                    </a:extLst>
                  </p:cNvPr>
                  <p:cNvCxnSpPr/>
                  <p:nvPr/>
                </p:nvCxnSpPr>
                <p:spPr>
                  <a:xfrm>
                    <a:off x="712647" y="639784"/>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21" name="Straight Connector 7320">
                    <a:extLst>
                      <a:ext uri="{FF2B5EF4-FFF2-40B4-BE49-F238E27FC236}">
                        <a16:creationId xmlns:a16="http://schemas.microsoft.com/office/drawing/2014/main" id="{E833DEF3-673E-46D2-B520-AF783E72341B}"/>
                      </a:ext>
                    </a:extLst>
                  </p:cNvPr>
                  <p:cNvCxnSpPr/>
                  <p:nvPr/>
                </p:nvCxnSpPr>
                <p:spPr>
                  <a:xfrm>
                    <a:off x="712647" y="819718"/>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22" name="Straight Connector 7321">
                    <a:extLst>
                      <a:ext uri="{FF2B5EF4-FFF2-40B4-BE49-F238E27FC236}">
                        <a16:creationId xmlns:a16="http://schemas.microsoft.com/office/drawing/2014/main" id="{B990F24A-1AB5-438E-B42B-F3374465C3C7}"/>
                      </a:ext>
                    </a:extLst>
                  </p:cNvPr>
                  <p:cNvCxnSpPr/>
                  <p:nvPr/>
                </p:nvCxnSpPr>
                <p:spPr>
                  <a:xfrm>
                    <a:off x="712647" y="1001769"/>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23" name="Straight Connector 7322">
                    <a:extLst>
                      <a:ext uri="{FF2B5EF4-FFF2-40B4-BE49-F238E27FC236}">
                        <a16:creationId xmlns:a16="http://schemas.microsoft.com/office/drawing/2014/main" id="{AA5E4DE5-FAB6-491F-8306-083CFE32A4D9}"/>
                      </a:ext>
                    </a:extLst>
                  </p:cNvPr>
                  <p:cNvCxnSpPr/>
                  <p:nvPr/>
                </p:nvCxnSpPr>
                <p:spPr>
                  <a:xfrm>
                    <a:off x="712647" y="1179586"/>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14" name="Group 7277">
                <a:extLst>
                  <a:ext uri="{FF2B5EF4-FFF2-40B4-BE49-F238E27FC236}">
                    <a16:creationId xmlns:a16="http://schemas.microsoft.com/office/drawing/2014/main" id="{A65FF2B1-6D2F-4B6E-A2E7-D5D141D260BE}"/>
                  </a:ext>
                </a:extLst>
              </p:cNvPr>
              <p:cNvGrpSpPr>
                <a:grpSpLocks/>
              </p:cNvGrpSpPr>
              <p:nvPr/>
            </p:nvGrpSpPr>
            <p:grpSpPr bwMode="auto">
              <a:xfrm>
                <a:off x="9675713" y="259560"/>
                <a:ext cx="720000" cy="720000"/>
                <a:chOff x="713372" y="1101388"/>
                <a:chExt cx="720000" cy="720000"/>
              </a:xfrm>
            </p:grpSpPr>
            <p:grpSp>
              <p:nvGrpSpPr>
                <p:cNvPr id="16441" name="Group 7304">
                  <a:extLst>
                    <a:ext uri="{FF2B5EF4-FFF2-40B4-BE49-F238E27FC236}">
                      <a16:creationId xmlns:a16="http://schemas.microsoft.com/office/drawing/2014/main" id="{EDC4EEF7-6087-4A35-B5D8-0E37017F3BBB}"/>
                    </a:ext>
                  </a:extLst>
                </p:cNvPr>
                <p:cNvGrpSpPr>
                  <a:grpSpLocks/>
                </p:cNvGrpSpPr>
                <p:nvPr/>
              </p:nvGrpSpPr>
              <p:grpSpPr bwMode="auto">
                <a:xfrm>
                  <a:off x="713372" y="1101388"/>
                  <a:ext cx="720000" cy="720000"/>
                  <a:chOff x="713372" y="462760"/>
                  <a:chExt cx="720000" cy="720000"/>
                </a:xfrm>
              </p:grpSpPr>
              <p:cxnSp>
                <p:nvCxnSpPr>
                  <p:cNvPr id="7312" name="Straight Connector 7311">
                    <a:extLst>
                      <a:ext uri="{FF2B5EF4-FFF2-40B4-BE49-F238E27FC236}">
                        <a16:creationId xmlns:a16="http://schemas.microsoft.com/office/drawing/2014/main" id="{12B80D7E-26D4-45E1-8CFF-B2DCC6348864}"/>
                      </a:ext>
                    </a:extLst>
                  </p:cNvPr>
                  <p:cNvCxnSpPr/>
                  <p:nvPr/>
                </p:nvCxnSpPr>
                <p:spPr>
                  <a:xfrm>
                    <a:off x="714165" y="46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13" name="Straight Connector 7312">
                    <a:extLst>
                      <a:ext uri="{FF2B5EF4-FFF2-40B4-BE49-F238E27FC236}">
                        <a16:creationId xmlns:a16="http://schemas.microsoft.com/office/drawing/2014/main" id="{015D2657-21FD-4C81-B2F9-39B35480A77C}"/>
                      </a:ext>
                    </a:extLst>
                  </p:cNvPr>
                  <p:cNvCxnSpPr/>
                  <p:nvPr/>
                </p:nvCxnSpPr>
                <p:spPr>
                  <a:xfrm>
                    <a:off x="714165" y="63985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14" name="Straight Connector 7313">
                    <a:extLst>
                      <a:ext uri="{FF2B5EF4-FFF2-40B4-BE49-F238E27FC236}">
                        <a16:creationId xmlns:a16="http://schemas.microsoft.com/office/drawing/2014/main" id="{D4476F05-7F9A-4791-BE69-8C1C77CACB52}"/>
                      </a:ext>
                    </a:extLst>
                  </p:cNvPr>
                  <p:cNvCxnSpPr/>
                  <p:nvPr/>
                </p:nvCxnSpPr>
                <p:spPr>
                  <a:xfrm>
                    <a:off x="714165" y="8197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15" name="Straight Connector 7314">
                    <a:extLst>
                      <a:ext uri="{FF2B5EF4-FFF2-40B4-BE49-F238E27FC236}">
                        <a16:creationId xmlns:a16="http://schemas.microsoft.com/office/drawing/2014/main" id="{9EC836AE-AF5B-40EA-A387-883D0B5DE7BC}"/>
                      </a:ext>
                    </a:extLst>
                  </p:cNvPr>
                  <p:cNvCxnSpPr/>
                  <p:nvPr/>
                </p:nvCxnSpPr>
                <p:spPr>
                  <a:xfrm>
                    <a:off x="714165" y="100185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16" name="Straight Connector 7315">
                    <a:extLst>
                      <a:ext uri="{FF2B5EF4-FFF2-40B4-BE49-F238E27FC236}">
                        <a16:creationId xmlns:a16="http://schemas.microsoft.com/office/drawing/2014/main" id="{19338525-95FE-4EA5-A876-FC021C211576}"/>
                      </a:ext>
                    </a:extLst>
                  </p:cNvPr>
                  <p:cNvCxnSpPr/>
                  <p:nvPr/>
                </p:nvCxnSpPr>
                <p:spPr>
                  <a:xfrm>
                    <a:off x="714165" y="11796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442" name="Group 7305">
                  <a:extLst>
                    <a:ext uri="{FF2B5EF4-FFF2-40B4-BE49-F238E27FC236}">
                      <a16:creationId xmlns:a16="http://schemas.microsoft.com/office/drawing/2014/main" id="{8822BAE4-44B5-4257-AB36-DACB5BB33D58}"/>
                    </a:ext>
                  </a:extLst>
                </p:cNvPr>
                <p:cNvGrpSpPr>
                  <a:grpSpLocks/>
                </p:cNvGrpSpPr>
                <p:nvPr/>
              </p:nvGrpSpPr>
              <p:grpSpPr bwMode="auto">
                <a:xfrm rot="5400000">
                  <a:off x="713372" y="1101388"/>
                  <a:ext cx="720000" cy="720000"/>
                  <a:chOff x="713372" y="462760"/>
                  <a:chExt cx="720000" cy="720000"/>
                </a:xfrm>
              </p:grpSpPr>
              <p:cxnSp>
                <p:nvCxnSpPr>
                  <p:cNvPr id="7307" name="Straight Connector 7306">
                    <a:extLst>
                      <a:ext uri="{FF2B5EF4-FFF2-40B4-BE49-F238E27FC236}">
                        <a16:creationId xmlns:a16="http://schemas.microsoft.com/office/drawing/2014/main" id="{CFCFEACC-5E94-4010-974B-4E9D78495AF3}"/>
                      </a:ext>
                    </a:extLst>
                  </p:cNvPr>
                  <p:cNvCxnSpPr/>
                  <p:nvPr/>
                </p:nvCxnSpPr>
                <p:spPr>
                  <a:xfrm>
                    <a:off x="712647" y="443181"/>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08" name="Straight Connector 7307">
                    <a:extLst>
                      <a:ext uri="{FF2B5EF4-FFF2-40B4-BE49-F238E27FC236}">
                        <a16:creationId xmlns:a16="http://schemas.microsoft.com/office/drawing/2014/main" id="{D7F7DC30-0A71-4B7F-9D79-4C848AA7432F}"/>
                      </a:ext>
                    </a:extLst>
                  </p:cNvPr>
                  <p:cNvCxnSpPr/>
                  <p:nvPr/>
                </p:nvCxnSpPr>
                <p:spPr>
                  <a:xfrm>
                    <a:off x="712647" y="620998"/>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09" name="Straight Connector 7308">
                    <a:extLst>
                      <a:ext uri="{FF2B5EF4-FFF2-40B4-BE49-F238E27FC236}">
                        <a16:creationId xmlns:a16="http://schemas.microsoft.com/office/drawing/2014/main" id="{316AB723-869C-4715-A0BA-CDB130147272}"/>
                      </a:ext>
                    </a:extLst>
                  </p:cNvPr>
                  <p:cNvCxnSpPr/>
                  <p:nvPr/>
                </p:nvCxnSpPr>
                <p:spPr>
                  <a:xfrm>
                    <a:off x="712647" y="800931"/>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10" name="Straight Connector 7309">
                    <a:extLst>
                      <a:ext uri="{FF2B5EF4-FFF2-40B4-BE49-F238E27FC236}">
                        <a16:creationId xmlns:a16="http://schemas.microsoft.com/office/drawing/2014/main" id="{C19AC412-F517-4ADD-959A-CC3CF959CE88}"/>
                      </a:ext>
                    </a:extLst>
                  </p:cNvPr>
                  <p:cNvCxnSpPr/>
                  <p:nvPr/>
                </p:nvCxnSpPr>
                <p:spPr>
                  <a:xfrm>
                    <a:off x="712647" y="982982"/>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11" name="Straight Connector 7310">
                    <a:extLst>
                      <a:ext uri="{FF2B5EF4-FFF2-40B4-BE49-F238E27FC236}">
                        <a16:creationId xmlns:a16="http://schemas.microsoft.com/office/drawing/2014/main" id="{1DFBA38E-087E-476F-B88B-E26C7A979A90}"/>
                      </a:ext>
                    </a:extLst>
                  </p:cNvPr>
                  <p:cNvCxnSpPr/>
                  <p:nvPr/>
                </p:nvCxnSpPr>
                <p:spPr>
                  <a:xfrm>
                    <a:off x="712647" y="1160799"/>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15" name="Group 7278">
                <a:extLst>
                  <a:ext uri="{FF2B5EF4-FFF2-40B4-BE49-F238E27FC236}">
                    <a16:creationId xmlns:a16="http://schemas.microsoft.com/office/drawing/2014/main" id="{2E967689-0D03-4B8C-80C4-538C8542EE50}"/>
                  </a:ext>
                </a:extLst>
              </p:cNvPr>
              <p:cNvGrpSpPr>
                <a:grpSpLocks/>
              </p:cNvGrpSpPr>
              <p:nvPr/>
            </p:nvGrpSpPr>
            <p:grpSpPr bwMode="auto">
              <a:xfrm>
                <a:off x="10395713" y="259560"/>
                <a:ext cx="720000" cy="720000"/>
                <a:chOff x="713372" y="1101388"/>
                <a:chExt cx="720000" cy="720000"/>
              </a:xfrm>
            </p:grpSpPr>
            <p:grpSp>
              <p:nvGrpSpPr>
                <p:cNvPr id="16429" name="Group 7292">
                  <a:extLst>
                    <a:ext uri="{FF2B5EF4-FFF2-40B4-BE49-F238E27FC236}">
                      <a16:creationId xmlns:a16="http://schemas.microsoft.com/office/drawing/2014/main" id="{DB0E1FE0-7A67-4416-9910-2ACF8984B757}"/>
                    </a:ext>
                  </a:extLst>
                </p:cNvPr>
                <p:cNvGrpSpPr>
                  <a:grpSpLocks/>
                </p:cNvGrpSpPr>
                <p:nvPr/>
              </p:nvGrpSpPr>
              <p:grpSpPr bwMode="auto">
                <a:xfrm>
                  <a:off x="713372" y="1101388"/>
                  <a:ext cx="720000" cy="720000"/>
                  <a:chOff x="713372" y="462760"/>
                  <a:chExt cx="720000" cy="720000"/>
                </a:xfrm>
              </p:grpSpPr>
              <p:cxnSp>
                <p:nvCxnSpPr>
                  <p:cNvPr id="7300" name="Straight Connector 7299">
                    <a:extLst>
                      <a:ext uri="{FF2B5EF4-FFF2-40B4-BE49-F238E27FC236}">
                        <a16:creationId xmlns:a16="http://schemas.microsoft.com/office/drawing/2014/main" id="{DD6DE60F-E99D-4F5A-B6D2-B13595397E97}"/>
                      </a:ext>
                    </a:extLst>
                  </p:cNvPr>
                  <p:cNvCxnSpPr/>
                  <p:nvPr/>
                </p:nvCxnSpPr>
                <p:spPr>
                  <a:xfrm>
                    <a:off x="713901" y="462035"/>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01" name="Straight Connector 7300">
                    <a:extLst>
                      <a:ext uri="{FF2B5EF4-FFF2-40B4-BE49-F238E27FC236}">
                        <a16:creationId xmlns:a16="http://schemas.microsoft.com/office/drawing/2014/main" id="{38952F71-8D0E-466F-92A6-5971E92F4450}"/>
                      </a:ext>
                    </a:extLst>
                  </p:cNvPr>
                  <p:cNvCxnSpPr/>
                  <p:nvPr/>
                </p:nvCxnSpPr>
                <p:spPr>
                  <a:xfrm>
                    <a:off x="713901" y="639857"/>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02" name="Straight Connector 7301">
                    <a:extLst>
                      <a:ext uri="{FF2B5EF4-FFF2-40B4-BE49-F238E27FC236}">
                        <a16:creationId xmlns:a16="http://schemas.microsoft.com/office/drawing/2014/main" id="{2474AFB4-5949-4C9B-8EE3-690721FDA827}"/>
                      </a:ext>
                    </a:extLst>
                  </p:cNvPr>
                  <p:cNvCxnSpPr/>
                  <p:nvPr/>
                </p:nvCxnSpPr>
                <p:spPr>
                  <a:xfrm>
                    <a:off x="713901" y="819798"/>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03" name="Straight Connector 7302">
                    <a:extLst>
                      <a:ext uri="{FF2B5EF4-FFF2-40B4-BE49-F238E27FC236}">
                        <a16:creationId xmlns:a16="http://schemas.microsoft.com/office/drawing/2014/main" id="{BA463E99-16FB-465B-A059-813B32BAFFAA}"/>
                      </a:ext>
                    </a:extLst>
                  </p:cNvPr>
                  <p:cNvCxnSpPr/>
                  <p:nvPr/>
                </p:nvCxnSpPr>
                <p:spPr>
                  <a:xfrm>
                    <a:off x="713901" y="1001854"/>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04" name="Straight Connector 7303">
                    <a:extLst>
                      <a:ext uri="{FF2B5EF4-FFF2-40B4-BE49-F238E27FC236}">
                        <a16:creationId xmlns:a16="http://schemas.microsoft.com/office/drawing/2014/main" id="{34FC04D6-B0D9-45B4-9E10-960E75E3E2D5}"/>
                      </a:ext>
                    </a:extLst>
                  </p:cNvPr>
                  <p:cNvCxnSpPr/>
                  <p:nvPr/>
                </p:nvCxnSpPr>
                <p:spPr>
                  <a:xfrm>
                    <a:off x="713901" y="1179677"/>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430" name="Group 7293">
                  <a:extLst>
                    <a:ext uri="{FF2B5EF4-FFF2-40B4-BE49-F238E27FC236}">
                      <a16:creationId xmlns:a16="http://schemas.microsoft.com/office/drawing/2014/main" id="{BEBCFEC4-2865-434E-AFEA-3A6BB0F96DB6}"/>
                    </a:ext>
                  </a:extLst>
                </p:cNvPr>
                <p:cNvGrpSpPr>
                  <a:grpSpLocks/>
                </p:cNvGrpSpPr>
                <p:nvPr/>
              </p:nvGrpSpPr>
              <p:grpSpPr bwMode="auto">
                <a:xfrm rot="5400000">
                  <a:off x="713372" y="1101388"/>
                  <a:ext cx="720000" cy="720000"/>
                  <a:chOff x="713372" y="462760"/>
                  <a:chExt cx="720000" cy="720000"/>
                </a:xfrm>
              </p:grpSpPr>
              <p:cxnSp>
                <p:nvCxnSpPr>
                  <p:cNvPr id="7295" name="Straight Connector 7294">
                    <a:extLst>
                      <a:ext uri="{FF2B5EF4-FFF2-40B4-BE49-F238E27FC236}">
                        <a16:creationId xmlns:a16="http://schemas.microsoft.com/office/drawing/2014/main" id="{E23E1CBC-46E9-4737-87A5-54449D979D25}"/>
                      </a:ext>
                    </a:extLst>
                  </p:cNvPr>
                  <p:cNvCxnSpPr/>
                  <p:nvPr/>
                </p:nvCxnSpPr>
                <p:spPr>
                  <a:xfrm>
                    <a:off x="712647" y="443445"/>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96" name="Straight Connector 7295">
                    <a:extLst>
                      <a:ext uri="{FF2B5EF4-FFF2-40B4-BE49-F238E27FC236}">
                        <a16:creationId xmlns:a16="http://schemas.microsoft.com/office/drawing/2014/main" id="{B49EA690-A90D-42AA-BBC3-49EFF9C49C74}"/>
                      </a:ext>
                    </a:extLst>
                  </p:cNvPr>
                  <p:cNvCxnSpPr/>
                  <p:nvPr/>
                </p:nvCxnSpPr>
                <p:spPr>
                  <a:xfrm>
                    <a:off x="712647" y="640313"/>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97" name="Straight Connector 7296">
                    <a:extLst>
                      <a:ext uri="{FF2B5EF4-FFF2-40B4-BE49-F238E27FC236}">
                        <a16:creationId xmlns:a16="http://schemas.microsoft.com/office/drawing/2014/main" id="{10C428EA-8F7F-4808-8985-7730597AC218}"/>
                      </a:ext>
                    </a:extLst>
                  </p:cNvPr>
                  <p:cNvCxnSpPr/>
                  <p:nvPr/>
                </p:nvCxnSpPr>
                <p:spPr>
                  <a:xfrm>
                    <a:off x="712647" y="822364"/>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98" name="Straight Connector 7297">
                    <a:extLst>
                      <a:ext uri="{FF2B5EF4-FFF2-40B4-BE49-F238E27FC236}">
                        <a16:creationId xmlns:a16="http://schemas.microsoft.com/office/drawing/2014/main" id="{ADC7BB05-A3A5-49CB-A0F1-25535F843C5B}"/>
                      </a:ext>
                    </a:extLst>
                  </p:cNvPr>
                  <p:cNvCxnSpPr/>
                  <p:nvPr/>
                </p:nvCxnSpPr>
                <p:spPr>
                  <a:xfrm>
                    <a:off x="712647" y="1002299"/>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99" name="Straight Connector 7298">
                    <a:extLst>
                      <a:ext uri="{FF2B5EF4-FFF2-40B4-BE49-F238E27FC236}">
                        <a16:creationId xmlns:a16="http://schemas.microsoft.com/office/drawing/2014/main" id="{331B8E30-68D7-4A23-8880-A910846C0EBD}"/>
                      </a:ext>
                    </a:extLst>
                  </p:cNvPr>
                  <p:cNvCxnSpPr/>
                  <p:nvPr/>
                </p:nvCxnSpPr>
                <p:spPr>
                  <a:xfrm>
                    <a:off x="712647" y="1182232"/>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16" name="Group 7279">
                <a:extLst>
                  <a:ext uri="{FF2B5EF4-FFF2-40B4-BE49-F238E27FC236}">
                    <a16:creationId xmlns:a16="http://schemas.microsoft.com/office/drawing/2014/main" id="{69437706-57D2-4AB0-9C05-1808ADF51AEA}"/>
                  </a:ext>
                </a:extLst>
              </p:cNvPr>
              <p:cNvGrpSpPr>
                <a:grpSpLocks/>
              </p:cNvGrpSpPr>
              <p:nvPr/>
            </p:nvGrpSpPr>
            <p:grpSpPr bwMode="auto">
              <a:xfrm>
                <a:off x="11115713" y="259560"/>
                <a:ext cx="720000" cy="720000"/>
                <a:chOff x="713372" y="1101388"/>
                <a:chExt cx="720000" cy="720000"/>
              </a:xfrm>
            </p:grpSpPr>
            <p:grpSp>
              <p:nvGrpSpPr>
                <p:cNvPr id="16417" name="Group 7280">
                  <a:extLst>
                    <a:ext uri="{FF2B5EF4-FFF2-40B4-BE49-F238E27FC236}">
                      <a16:creationId xmlns:a16="http://schemas.microsoft.com/office/drawing/2014/main" id="{3CA7346A-58DC-44AC-A472-CE7F5A5D3942}"/>
                    </a:ext>
                  </a:extLst>
                </p:cNvPr>
                <p:cNvGrpSpPr>
                  <a:grpSpLocks/>
                </p:cNvGrpSpPr>
                <p:nvPr/>
              </p:nvGrpSpPr>
              <p:grpSpPr bwMode="auto">
                <a:xfrm>
                  <a:off x="713372" y="1101388"/>
                  <a:ext cx="720000" cy="720000"/>
                  <a:chOff x="713372" y="462760"/>
                  <a:chExt cx="720000" cy="720000"/>
                </a:xfrm>
              </p:grpSpPr>
              <p:cxnSp>
                <p:nvCxnSpPr>
                  <p:cNvPr id="7288" name="Straight Connector 7287">
                    <a:extLst>
                      <a:ext uri="{FF2B5EF4-FFF2-40B4-BE49-F238E27FC236}">
                        <a16:creationId xmlns:a16="http://schemas.microsoft.com/office/drawing/2014/main" id="{9744FDA6-C3F9-4F6F-9A99-8B22E2BEB17A}"/>
                      </a:ext>
                    </a:extLst>
                  </p:cNvPr>
                  <p:cNvCxnSpPr/>
                  <p:nvPr/>
                </p:nvCxnSpPr>
                <p:spPr>
                  <a:xfrm>
                    <a:off x="713636" y="46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89" name="Straight Connector 7288">
                    <a:extLst>
                      <a:ext uri="{FF2B5EF4-FFF2-40B4-BE49-F238E27FC236}">
                        <a16:creationId xmlns:a16="http://schemas.microsoft.com/office/drawing/2014/main" id="{7177E9B7-226A-45BF-B505-CC6307B8021E}"/>
                      </a:ext>
                    </a:extLst>
                  </p:cNvPr>
                  <p:cNvCxnSpPr/>
                  <p:nvPr/>
                </p:nvCxnSpPr>
                <p:spPr>
                  <a:xfrm>
                    <a:off x="713636" y="63985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90" name="Straight Connector 7289">
                    <a:extLst>
                      <a:ext uri="{FF2B5EF4-FFF2-40B4-BE49-F238E27FC236}">
                        <a16:creationId xmlns:a16="http://schemas.microsoft.com/office/drawing/2014/main" id="{EDBB7453-D9FA-43B9-AF2E-0C973D21C163}"/>
                      </a:ext>
                    </a:extLst>
                  </p:cNvPr>
                  <p:cNvCxnSpPr/>
                  <p:nvPr/>
                </p:nvCxnSpPr>
                <p:spPr>
                  <a:xfrm>
                    <a:off x="713636" y="8197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91" name="Straight Connector 7290">
                    <a:extLst>
                      <a:ext uri="{FF2B5EF4-FFF2-40B4-BE49-F238E27FC236}">
                        <a16:creationId xmlns:a16="http://schemas.microsoft.com/office/drawing/2014/main" id="{BB481DB4-DF25-4803-A3DF-ECCDCA280349}"/>
                      </a:ext>
                    </a:extLst>
                  </p:cNvPr>
                  <p:cNvCxnSpPr/>
                  <p:nvPr/>
                </p:nvCxnSpPr>
                <p:spPr>
                  <a:xfrm>
                    <a:off x="713636" y="100185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92" name="Straight Connector 7291">
                    <a:extLst>
                      <a:ext uri="{FF2B5EF4-FFF2-40B4-BE49-F238E27FC236}">
                        <a16:creationId xmlns:a16="http://schemas.microsoft.com/office/drawing/2014/main" id="{58C27B5B-BA47-4386-80B4-CA1CDC48B33D}"/>
                      </a:ext>
                    </a:extLst>
                  </p:cNvPr>
                  <p:cNvCxnSpPr/>
                  <p:nvPr/>
                </p:nvCxnSpPr>
                <p:spPr>
                  <a:xfrm>
                    <a:off x="713636" y="11796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418" name="Group 7281">
                  <a:extLst>
                    <a:ext uri="{FF2B5EF4-FFF2-40B4-BE49-F238E27FC236}">
                      <a16:creationId xmlns:a16="http://schemas.microsoft.com/office/drawing/2014/main" id="{81DEF8D9-998F-4C5F-BBCA-BDD577E237CB}"/>
                    </a:ext>
                  </a:extLst>
                </p:cNvPr>
                <p:cNvGrpSpPr>
                  <a:grpSpLocks/>
                </p:cNvGrpSpPr>
                <p:nvPr/>
              </p:nvGrpSpPr>
              <p:grpSpPr bwMode="auto">
                <a:xfrm rot="5400000">
                  <a:off x="713372" y="1101388"/>
                  <a:ext cx="720000" cy="720000"/>
                  <a:chOff x="713372" y="462760"/>
                  <a:chExt cx="720000" cy="720000"/>
                </a:xfrm>
              </p:grpSpPr>
              <p:cxnSp>
                <p:nvCxnSpPr>
                  <p:cNvPr id="7283" name="Straight Connector 7282">
                    <a:extLst>
                      <a:ext uri="{FF2B5EF4-FFF2-40B4-BE49-F238E27FC236}">
                        <a16:creationId xmlns:a16="http://schemas.microsoft.com/office/drawing/2014/main" id="{3AF808BF-5896-44A9-8A3C-849A8D8374C8}"/>
                      </a:ext>
                    </a:extLst>
                  </p:cNvPr>
                  <p:cNvCxnSpPr/>
                  <p:nvPr/>
                </p:nvCxnSpPr>
                <p:spPr>
                  <a:xfrm>
                    <a:off x="712647" y="443710"/>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84" name="Straight Connector 7283">
                    <a:extLst>
                      <a:ext uri="{FF2B5EF4-FFF2-40B4-BE49-F238E27FC236}">
                        <a16:creationId xmlns:a16="http://schemas.microsoft.com/office/drawing/2014/main" id="{A44E8034-AA38-4A7D-9042-ECCB0EDB6D07}"/>
                      </a:ext>
                    </a:extLst>
                  </p:cNvPr>
                  <p:cNvCxnSpPr/>
                  <p:nvPr/>
                </p:nvCxnSpPr>
                <p:spPr>
                  <a:xfrm>
                    <a:off x="712647" y="621527"/>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85" name="Straight Connector 7284">
                    <a:extLst>
                      <a:ext uri="{FF2B5EF4-FFF2-40B4-BE49-F238E27FC236}">
                        <a16:creationId xmlns:a16="http://schemas.microsoft.com/office/drawing/2014/main" id="{696202C1-7EFF-442E-9E7A-5C87B4CD52E8}"/>
                      </a:ext>
                    </a:extLst>
                  </p:cNvPr>
                  <p:cNvCxnSpPr/>
                  <p:nvPr/>
                </p:nvCxnSpPr>
                <p:spPr>
                  <a:xfrm>
                    <a:off x="712647" y="803578"/>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86" name="Straight Connector 7285">
                    <a:extLst>
                      <a:ext uri="{FF2B5EF4-FFF2-40B4-BE49-F238E27FC236}">
                        <a16:creationId xmlns:a16="http://schemas.microsoft.com/office/drawing/2014/main" id="{091ACB75-A2BD-4424-9665-C3F9E89815B3}"/>
                      </a:ext>
                    </a:extLst>
                  </p:cNvPr>
                  <p:cNvCxnSpPr/>
                  <p:nvPr/>
                </p:nvCxnSpPr>
                <p:spPr>
                  <a:xfrm>
                    <a:off x="712647" y="983511"/>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87" name="Straight Connector 7286">
                    <a:extLst>
                      <a:ext uri="{FF2B5EF4-FFF2-40B4-BE49-F238E27FC236}">
                        <a16:creationId xmlns:a16="http://schemas.microsoft.com/office/drawing/2014/main" id="{ED42994E-B5E9-475C-B310-4B5CA2000F98}"/>
                      </a:ext>
                    </a:extLst>
                  </p:cNvPr>
                  <p:cNvCxnSpPr/>
                  <p:nvPr/>
                </p:nvCxnSpPr>
                <p:spPr>
                  <a:xfrm>
                    <a:off x="712647" y="1161329"/>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grpSp>
          <p:nvGrpSpPr>
            <p:cNvPr id="15372" name="Group 7472">
              <a:extLst>
                <a:ext uri="{FF2B5EF4-FFF2-40B4-BE49-F238E27FC236}">
                  <a16:creationId xmlns:a16="http://schemas.microsoft.com/office/drawing/2014/main" id="{CF758683-AEF8-4EE0-8771-2A9FACB38BBD}"/>
                </a:ext>
              </a:extLst>
            </p:cNvPr>
            <p:cNvGrpSpPr>
              <a:grpSpLocks/>
            </p:cNvGrpSpPr>
            <p:nvPr/>
          </p:nvGrpSpPr>
          <p:grpSpPr bwMode="auto">
            <a:xfrm>
              <a:off x="315713" y="3139560"/>
              <a:ext cx="11520000" cy="720000"/>
              <a:chOff x="315713" y="259560"/>
              <a:chExt cx="11520000" cy="720000"/>
            </a:xfrm>
          </p:grpSpPr>
          <p:grpSp>
            <p:nvGrpSpPr>
              <p:cNvPr id="16193" name="Group 7473">
                <a:extLst>
                  <a:ext uri="{FF2B5EF4-FFF2-40B4-BE49-F238E27FC236}">
                    <a16:creationId xmlns:a16="http://schemas.microsoft.com/office/drawing/2014/main" id="{14992AD3-8599-43BD-9569-EA1F1AE20F96}"/>
                  </a:ext>
                </a:extLst>
              </p:cNvPr>
              <p:cNvGrpSpPr>
                <a:grpSpLocks/>
              </p:cNvGrpSpPr>
              <p:nvPr/>
            </p:nvGrpSpPr>
            <p:grpSpPr bwMode="auto">
              <a:xfrm>
                <a:off x="315713" y="259560"/>
                <a:ext cx="720000" cy="720000"/>
                <a:chOff x="713372" y="1101388"/>
                <a:chExt cx="720000" cy="720000"/>
              </a:xfrm>
            </p:grpSpPr>
            <p:grpSp>
              <p:nvGrpSpPr>
                <p:cNvPr id="16389" name="Group 7669">
                  <a:extLst>
                    <a:ext uri="{FF2B5EF4-FFF2-40B4-BE49-F238E27FC236}">
                      <a16:creationId xmlns:a16="http://schemas.microsoft.com/office/drawing/2014/main" id="{0558D836-93CE-41B3-BDA7-1F52B6A36192}"/>
                    </a:ext>
                  </a:extLst>
                </p:cNvPr>
                <p:cNvGrpSpPr>
                  <a:grpSpLocks/>
                </p:cNvGrpSpPr>
                <p:nvPr/>
              </p:nvGrpSpPr>
              <p:grpSpPr bwMode="auto">
                <a:xfrm>
                  <a:off x="713372" y="1101388"/>
                  <a:ext cx="720000" cy="720000"/>
                  <a:chOff x="713372" y="462760"/>
                  <a:chExt cx="720000" cy="720000"/>
                </a:xfrm>
              </p:grpSpPr>
              <p:cxnSp>
                <p:nvCxnSpPr>
                  <p:cNvPr id="7677" name="Straight Connector 7676">
                    <a:extLst>
                      <a:ext uri="{FF2B5EF4-FFF2-40B4-BE49-F238E27FC236}">
                        <a16:creationId xmlns:a16="http://schemas.microsoft.com/office/drawing/2014/main" id="{6771558D-3ACD-4206-86F6-149C07FA7C0C}"/>
                      </a:ext>
                    </a:extLst>
                  </p:cNvPr>
                  <p:cNvCxnSpPr/>
                  <p:nvPr/>
                </p:nvCxnSpPr>
                <p:spPr>
                  <a:xfrm>
                    <a:off x="713372" y="459676"/>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78" name="Straight Connector 7677">
                    <a:extLst>
                      <a:ext uri="{FF2B5EF4-FFF2-40B4-BE49-F238E27FC236}">
                        <a16:creationId xmlns:a16="http://schemas.microsoft.com/office/drawing/2014/main" id="{AD196E2E-0C42-41E9-94FB-9EB449DAD33C}"/>
                      </a:ext>
                    </a:extLst>
                  </p:cNvPr>
                  <p:cNvCxnSpPr/>
                  <p:nvPr/>
                </p:nvCxnSpPr>
                <p:spPr>
                  <a:xfrm>
                    <a:off x="713372" y="641732"/>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79" name="Straight Connector 7678">
                    <a:extLst>
                      <a:ext uri="{FF2B5EF4-FFF2-40B4-BE49-F238E27FC236}">
                        <a16:creationId xmlns:a16="http://schemas.microsoft.com/office/drawing/2014/main" id="{3242F2C4-C0F0-47FB-8568-B4691839E8C9}"/>
                      </a:ext>
                    </a:extLst>
                  </p:cNvPr>
                  <p:cNvCxnSpPr/>
                  <p:nvPr/>
                </p:nvCxnSpPr>
                <p:spPr>
                  <a:xfrm>
                    <a:off x="713372" y="823789"/>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80" name="Straight Connector 7679">
                    <a:extLst>
                      <a:ext uri="{FF2B5EF4-FFF2-40B4-BE49-F238E27FC236}">
                        <a16:creationId xmlns:a16="http://schemas.microsoft.com/office/drawing/2014/main" id="{662A3F6C-8FFE-4392-AF34-FBF3C3CD53A6}"/>
                      </a:ext>
                    </a:extLst>
                  </p:cNvPr>
                  <p:cNvCxnSpPr/>
                  <p:nvPr/>
                </p:nvCxnSpPr>
                <p:spPr>
                  <a:xfrm>
                    <a:off x="713372" y="1003728"/>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81" name="Straight Connector 7680">
                    <a:extLst>
                      <a:ext uri="{FF2B5EF4-FFF2-40B4-BE49-F238E27FC236}">
                        <a16:creationId xmlns:a16="http://schemas.microsoft.com/office/drawing/2014/main" id="{DCD8754C-00C6-4183-B5DC-36D04AE2A255}"/>
                      </a:ext>
                    </a:extLst>
                  </p:cNvPr>
                  <p:cNvCxnSpPr/>
                  <p:nvPr/>
                </p:nvCxnSpPr>
                <p:spPr>
                  <a:xfrm>
                    <a:off x="713372" y="1183668"/>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390" name="Group 7670">
                  <a:extLst>
                    <a:ext uri="{FF2B5EF4-FFF2-40B4-BE49-F238E27FC236}">
                      <a16:creationId xmlns:a16="http://schemas.microsoft.com/office/drawing/2014/main" id="{4FFBD890-533D-4958-B04C-B184CF919211}"/>
                    </a:ext>
                  </a:extLst>
                </p:cNvPr>
                <p:cNvGrpSpPr>
                  <a:grpSpLocks/>
                </p:cNvGrpSpPr>
                <p:nvPr/>
              </p:nvGrpSpPr>
              <p:grpSpPr bwMode="auto">
                <a:xfrm rot="5400000">
                  <a:off x="713372" y="1101388"/>
                  <a:ext cx="720000" cy="720000"/>
                  <a:chOff x="713372" y="462760"/>
                  <a:chExt cx="720000" cy="720000"/>
                </a:xfrm>
              </p:grpSpPr>
              <p:cxnSp>
                <p:nvCxnSpPr>
                  <p:cNvPr id="7672" name="Straight Connector 7671">
                    <a:extLst>
                      <a:ext uri="{FF2B5EF4-FFF2-40B4-BE49-F238E27FC236}">
                        <a16:creationId xmlns:a16="http://schemas.microsoft.com/office/drawing/2014/main" id="{0BFFDF29-F5D3-44DE-828A-1473EA8DD9C2}"/>
                      </a:ext>
                    </a:extLst>
                  </p:cNvPr>
                  <p:cNvCxnSpPr/>
                  <p:nvPr/>
                </p:nvCxnSpPr>
                <p:spPr>
                  <a:xfrm>
                    <a:off x="710288" y="443974"/>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73" name="Straight Connector 7672">
                    <a:extLst>
                      <a:ext uri="{FF2B5EF4-FFF2-40B4-BE49-F238E27FC236}">
                        <a16:creationId xmlns:a16="http://schemas.microsoft.com/office/drawing/2014/main" id="{AD2B1313-7C52-4339-A61E-0836262674F8}"/>
                      </a:ext>
                    </a:extLst>
                  </p:cNvPr>
                  <p:cNvCxnSpPr/>
                  <p:nvPr/>
                </p:nvCxnSpPr>
                <p:spPr>
                  <a:xfrm>
                    <a:off x="710288" y="642960"/>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74" name="Straight Connector 7673">
                    <a:extLst>
                      <a:ext uri="{FF2B5EF4-FFF2-40B4-BE49-F238E27FC236}">
                        <a16:creationId xmlns:a16="http://schemas.microsoft.com/office/drawing/2014/main" id="{258FE5DE-E643-4C28-BCDD-0DA0F6E1A67D}"/>
                      </a:ext>
                    </a:extLst>
                  </p:cNvPr>
                  <p:cNvCxnSpPr/>
                  <p:nvPr/>
                </p:nvCxnSpPr>
                <p:spPr>
                  <a:xfrm>
                    <a:off x="710288" y="822893"/>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75" name="Straight Connector 7674">
                    <a:extLst>
                      <a:ext uri="{FF2B5EF4-FFF2-40B4-BE49-F238E27FC236}">
                        <a16:creationId xmlns:a16="http://schemas.microsoft.com/office/drawing/2014/main" id="{36026582-D074-4FAA-A38E-71C61EB207F9}"/>
                      </a:ext>
                    </a:extLst>
                  </p:cNvPr>
                  <p:cNvCxnSpPr/>
                  <p:nvPr/>
                </p:nvCxnSpPr>
                <p:spPr>
                  <a:xfrm>
                    <a:off x="710288" y="1002828"/>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76" name="Straight Connector 7675">
                    <a:extLst>
                      <a:ext uri="{FF2B5EF4-FFF2-40B4-BE49-F238E27FC236}">
                        <a16:creationId xmlns:a16="http://schemas.microsoft.com/office/drawing/2014/main" id="{D6250606-FD23-4505-9772-372D7E4050AA}"/>
                      </a:ext>
                    </a:extLst>
                  </p:cNvPr>
                  <p:cNvCxnSpPr/>
                  <p:nvPr/>
                </p:nvCxnSpPr>
                <p:spPr>
                  <a:xfrm>
                    <a:off x="710288" y="1182761"/>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194" name="Group 7474">
                <a:extLst>
                  <a:ext uri="{FF2B5EF4-FFF2-40B4-BE49-F238E27FC236}">
                    <a16:creationId xmlns:a16="http://schemas.microsoft.com/office/drawing/2014/main" id="{D9CC555A-950A-473F-BBA7-58A746637158}"/>
                  </a:ext>
                </a:extLst>
              </p:cNvPr>
              <p:cNvGrpSpPr>
                <a:grpSpLocks/>
              </p:cNvGrpSpPr>
              <p:nvPr/>
            </p:nvGrpSpPr>
            <p:grpSpPr bwMode="auto">
              <a:xfrm>
                <a:off x="1035713" y="259560"/>
                <a:ext cx="720000" cy="720000"/>
                <a:chOff x="713372" y="1101388"/>
                <a:chExt cx="720000" cy="720000"/>
              </a:xfrm>
            </p:grpSpPr>
            <p:grpSp>
              <p:nvGrpSpPr>
                <p:cNvPr id="16377" name="Group 7657">
                  <a:extLst>
                    <a:ext uri="{FF2B5EF4-FFF2-40B4-BE49-F238E27FC236}">
                      <a16:creationId xmlns:a16="http://schemas.microsoft.com/office/drawing/2014/main" id="{40F68383-D350-4CD3-82CB-A72F509465C1}"/>
                    </a:ext>
                  </a:extLst>
                </p:cNvPr>
                <p:cNvGrpSpPr>
                  <a:grpSpLocks/>
                </p:cNvGrpSpPr>
                <p:nvPr/>
              </p:nvGrpSpPr>
              <p:grpSpPr bwMode="auto">
                <a:xfrm>
                  <a:off x="713372" y="1101388"/>
                  <a:ext cx="720000" cy="720000"/>
                  <a:chOff x="713372" y="462760"/>
                  <a:chExt cx="720000" cy="720000"/>
                </a:xfrm>
              </p:grpSpPr>
              <p:cxnSp>
                <p:nvCxnSpPr>
                  <p:cNvPr id="7665" name="Straight Connector 7664">
                    <a:extLst>
                      <a:ext uri="{FF2B5EF4-FFF2-40B4-BE49-F238E27FC236}">
                        <a16:creationId xmlns:a16="http://schemas.microsoft.com/office/drawing/2014/main" id="{DC015787-6397-42DF-843D-4292AFF97C63}"/>
                      </a:ext>
                    </a:extLst>
                  </p:cNvPr>
                  <p:cNvCxnSpPr/>
                  <p:nvPr/>
                </p:nvCxnSpPr>
                <p:spPr>
                  <a:xfrm>
                    <a:off x="713108" y="4596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66" name="Straight Connector 7665">
                    <a:extLst>
                      <a:ext uri="{FF2B5EF4-FFF2-40B4-BE49-F238E27FC236}">
                        <a16:creationId xmlns:a16="http://schemas.microsoft.com/office/drawing/2014/main" id="{80B96F8F-1FBB-40DF-BF38-1C3D9205F9F1}"/>
                      </a:ext>
                    </a:extLst>
                  </p:cNvPr>
                  <p:cNvCxnSpPr/>
                  <p:nvPr/>
                </p:nvCxnSpPr>
                <p:spPr>
                  <a:xfrm>
                    <a:off x="713108" y="64173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67" name="Straight Connector 7666">
                    <a:extLst>
                      <a:ext uri="{FF2B5EF4-FFF2-40B4-BE49-F238E27FC236}">
                        <a16:creationId xmlns:a16="http://schemas.microsoft.com/office/drawing/2014/main" id="{DD99964C-EF89-4C5E-A7DF-CAEB7B731D4F}"/>
                      </a:ext>
                    </a:extLst>
                  </p:cNvPr>
                  <p:cNvCxnSpPr/>
                  <p:nvPr/>
                </p:nvCxnSpPr>
                <p:spPr>
                  <a:xfrm>
                    <a:off x="713108" y="82378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68" name="Straight Connector 7667">
                    <a:extLst>
                      <a:ext uri="{FF2B5EF4-FFF2-40B4-BE49-F238E27FC236}">
                        <a16:creationId xmlns:a16="http://schemas.microsoft.com/office/drawing/2014/main" id="{3C393E6D-D8DA-4349-88FE-B1FE09677262}"/>
                      </a:ext>
                    </a:extLst>
                  </p:cNvPr>
                  <p:cNvCxnSpPr/>
                  <p:nvPr/>
                </p:nvCxnSpPr>
                <p:spPr>
                  <a:xfrm>
                    <a:off x="713108" y="100372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69" name="Straight Connector 7668">
                    <a:extLst>
                      <a:ext uri="{FF2B5EF4-FFF2-40B4-BE49-F238E27FC236}">
                        <a16:creationId xmlns:a16="http://schemas.microsoft.com/office/drawing/2014/main" id="{ADAFD2BF-5060-482B-BB3B-EB1AF93BB175}"/>
                      </a:ext>
                    </a:extLst>
                  </p:cNvPr>
                  <p:cNvCxnSpPr/>
                  <p:nvPr/>
                </p:nvCxnSpPr>
                <p:spPr>
                  <a:xfrm>
                    <a:off x="713108" y="118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378" name="Group 7658">
                  <a:extLst>
                    <a:ext uri="{FF2B5EF4-FFF2-40B4-BE49-F238E27FC236}">
                      <a16:creationId xmlns:a16="http://schemas.microsoft.com/office/drawing/2014/main" id="{A0DF9B5C-D5FD-4ED0-A5A3-5649BBB552D2}"/>
                    </a:ext>
                  </a:extLst>
                </p:cNvPr>
                <p:cNvGrpSpPr>
                  <a:grpSpLocks/>
                </p:cNvGrpSpPr>
                <p:nvPr/>
              </p:nvGrpSpPr>
              <p:grpSpPr bwMode="auto">
                <a:xfrm rot="5400000">
                  <a:off x="713372" y="1101388"/>
                  <a:ext cx="720000" cy="720000"/>
                  <a:chOff x="713372" y="462760"/>
                  <a:chExt cx="720000" cy="720000"/>
                </a:xfrm>
              </p:grpSpPr>
              <p:cxnSp>
                <p:nvCxnSpPr>
                  <p:cNvPr id="7660" name="Straight Connector 7659">
                    <a:extLst>
                      <a:ext uri="{FF2B5EF4-FFF2-40B4-BE49-F238E27FC236}">
                        <a16:creationId xmlns:a16="http://schemas.microsoft.com/office/drawing/2014/main" id="{FAED9A93-58BF-46B9-B78E-5F2B691BE4B4}"/>
                      </a:ext>
                    </a:extLst>
                  </p:cNvPr>
                  <p:cNvCxnSpPr/>
                  <p:nvPr/>
                </p:nvCxnSpPr>
                <p:spPr>
                  <a:xfrm>
                    <a:off x="710288" y="446354"/>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61" name="Straight Connector 7660">
                    <a:extLst>
                      <a:ext uri="{FF2B5EF4-FFF2-40B4-BE49-F238E27FC236}">
                        <a16:creationId xmlns:a16="http://schemas.microsoft.com/office/drawing/2014/main" id="{A074A4E3-8BAC-458C-A2AD-3DDB46E19C0E}"/>
                      </a:ext>
                    </a:extLst>
                  </p:cNvPr>
                  <p:cNvCxnSpPr/>
                  <p:nvPr/>
                </p:nvCxnSpPr>
                <p:spPr>
                  <a:xfrm>
                    <a:off x="710288" y="624172"/>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62" name="Straight Connector 7661">
                    <a:extLst>
                      <a:ext uri="{FF2B5EF4-FFF2-40B4-BE49-F238E27FC236}">
                        <a16:creationId xmlns:a16="http://schemas.microsoft.com/office/drawing/2014/main" id="{6F6BD35D-74DC-4414-89E1-5C34E14AEB51}"/>
                      </a:ext>
                    </a:extLst>
                  </p:cNvPr>
                  <p:cNvCxnSpPr/>
                  <p:nvPr/>
                </p:nvCxnSpPr>
                <p:spPr>
                  <a:xfrm>
                    <a:off x="710288" y="804106"/>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63" name="Straight Connector 7662">
                    <a:extLst>
                      <a:ext uri="{FF2B5EF4-FFF2-40B4-BE49-F238E27FC236}">
                        <a16:creationId xmlns:a16="http://schemas.microsoft.com/office/drawing/2014/main" id="{7DB87708-15CD-487C-A51C-7DDB5297B569}"/>
                      </a:ext>
                    </a:extLst>
                  </p:cNvPr>
                  <p:cNvCxnSpPr/>
                  <p:nvPr/>
                </p:nvCxnSpPr>
                <p:spPr>
                  <a:xfrm>
                    <a:off x="710288" y="984040"/>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64" name="Straight Connector 7663">
                    <a:extLst>
                      <a:ext uri="{FF2B5EF4-FFF2-40B4-BE49-F238E27FC236}">
                        <a16:creationId xmlns:a16="http://schemas.microsoft.com/office/drawing/2014/main" id="{816CA04C-171B-4760-B36C-D9591CCA94EC}"/>
                      </a:ext>
                    </a:extLst>
                  </p:cNvPr>
                  <p:cNvCxnSpPr/>
                  <p:nvPr/>
                </p:nvCxnSpPr>
                <p:spPr>
                  <a:xfrm>
                    <a:off x="710288" y="1161857"/>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195" name="Group 7475">
                <a:extLst>
                  <a:ext uri="{FF2B5EF4-FFF2-40B4-BE49-F238E27FC236}">
                    <a16:creationId xmlns:a16="http://schemas.microsoft.com/office/drawing/2014/main" id="{291DEFEC-B676-4B2D-B7BC-671FA546D91C}"/>
                  </a:ext>
                </a:extLst>
              </p:cNvPr>
              <p:cNvGrpSpPr>
                <a:grpSpLocks/>
              </p:cNvGrpSpPr>
              <p:nvPr/>
            </p:nvGrpSpPr>
            <p:grpSpPr bwMode="auto">
              <a:xfrm>
                <a:off x="1755713" y="259560"/>
                <a:ext cx="720000" cy="720000"/>
                <a:chOff x="713372" y="1101388"/>
                <a:chExt cx="720000" cy="720000"/>
              </a:xfrm>
            </p:grpSpPr>
            <p:grpSp>
              <p:nvGrpSpPr>
                <p:cNvPr id="16365" name="Group 7645">
                  <a:extLst>
                    <a:ext uri="{FF2B5EF4-FFF2-40B4-BE49-F238E27FC236}">
                      <a16:creationId xmlns:a16="http://schemas.microsoft.com/office/drawing/2014/main" id="{AAED0CB9-CDD7-40E2-98C0-2E2553DAEFB5}"/>
                    </a:ext>
                  </a:extLst>
                </p:cNvPr>
                <p:cNvGrpSpPr>
                  <a:grpSpLocks/>
                </p:cNvGrpSpPr>
                <p:nvPr/>
              </p:nvGrpSpPr>
              <p:grpSpPr bwMode="auto">
                <a:xfrm>
                  <a:off x="713372" y="1101388"/>
                  <a:ext cx="720000" cy="720000"/>
                  <a:chOff x="713372" y="462760"/>
                  <a:chExt cx="720000" cy="720000"/>
                </a:xfrm>
              </p:grpSpPr>
              <p:cxnSp>
                <p:nvCxnSpPr>
                  <p:cNvPr id="7653" name="Straight Connector 7652">
                    <a:extLst>
                      <a:ext uri="{FF2B5EF4-FFF2-40B4-BE49-F238E27FC236}">
                        <a16:creationId xmlns:a16="http://schemas.microsoft.com/office/drawing/2014/main" id="{171A2C4D-5994-4AE2-9CC3-78C708C8D137}"/>
                      </a:ext>
                    </a:extLst>
                  </p:cNvPr>
                  <p:cNvCxnSpPr/>
                  <p:nvPr/>
                </p:nvCxnSpPr>
                <p:spPr>
                  <a:xfrm>
                    <a:off x="712843" y="459676"/>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54" name="Straight Connector 7653">
                    <a:extLst>
                      <a:ext uri="{FF2B5EF4-FFF2-40B4-BE49-F238E27FC236}">
                        <a16:creationId xmlns:a16="http://schemas.microsoft.com/office/drawing/2014/main" id="{EEB781EA-70C2-4867-8684-DC699874A3A3}"/>
                      </a:ext>
                    </a:extLst>
                  </p:cNvPr>
                  <p:cNvCxnSpPr/>
                  <p:nvPr/>
                </p:nvCxnSpPr>
                <p:spPr>
                  <a:xfrm>
                    <a:off x="712843" y="64173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55" name="Straight Connector 7654">
                    <a:extLst>
                      <a:ext uri="{FF2B5EF4-FFF2-40B4-BE49-F238E27FC236}">
                        <a16:creationId xmlns:a16="http://schemas.microsoft.com/office/drawing/2014/main" id="{4F1A3D42-ADFE-48CE-A9FC-3ABC542E7D86}"/>
                      </a:ext>
                    </a:extLst>
                  </p:cNvPr>
                  <p:cNvCxnSpPr/>
                  <p:nvPr/>
                </p:nvCxnSpPr>
                <p:spPr>
                  <a:xfrm>
                    <a:off x="712843" y="823789"/>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56" name="Straight Connector 7655">
                    <a:extLst>
                      <a:ext uri="{FF2B5EF4-FFF2-40B4-BE49-F238E27FC236}">
                        <a16:creationId xmlns:a16="http://schemas.microsoft.com/office/drawing/2014/main" id="{B02529CF-0C94-463B-9C02-D77F1FA40B44}"/>
                      </a:ext>
                    </a:extLst>
                  </p:cNvPr>
                  <p:cNvCxnSpPr/>
                  <p:nvPr/>
                </p:nvCxnSpPr>
                <p:spPr>
                  <a:xfrm>
                    <a:off x="712843" y="100372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57" name="Straight Connector 7656">
                    <a:extLst>
                      <a:ext uri="{FF2B5EF4-FFF2-40B4-BE49-F238E27FC236}">
                        <a16:creationId xmlns:a16="http://schemas.microsoft.com/office/drawing/2014/main" id="{8929AAF0-5717-4567-B786-513F2302DB79}"/>
                      </a:ext>
                    </a:extLst>
                  </p:cNvPr>
                  <p:cNvCxnSpPr/>
                  <p:nvPr/>
                </p:nvCxnSpPr>
                <p:spPr>
                  <a:xfrm>
                    <a:off x="712843" y="1183668"/>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366" name="Group 7646">
                  <a:extLst>
                    <a:ext uri="{FF2B5EF4-FFF2-40B4-BE49-F238E27FC236}">
                      <a16:creationId xmlns:a16="http://schemas.microsoft.com/office/drawing/2014/main" id="{1290024A-F124-45B0-BDE8-FAE7849C7D6A}"/>
                    </a:ext>
                  </a:extLst>
                </p:cNvPr>
                <p:cNvGrpSpPr>
                  <a:grpSpLocks/>
                </p:cNvGrpSpPr>
                <p:nvPr/>
              </p:nvGrpSpPr>
              <p:grpSpPr bwMode="auto">
                <a:xfrm rot="5400000">
                  <a:off x="713372" y="1101388"/>
                  <a:ext cx="720000" cy="720000"/>
                  <a:chOff x="713372" y="462760"/>
                  <a:chExt cx="720000" cy="720000"/>
                </a:xfrm>
              </p:grpSpPr>
              <p:cxnSp>
                <p:nvCxnSpPr>
                  <p:cNvPr id="7648" name="Straight Connector 7647">
                    <a:extLst>
                      <a:ext uri="{FF2B5EF4-FFF2-40B4-BE49-F238E27FC236}">
                        <a16:creationId xmlns:a16="http://schemas.microsoft.com/office/drawing/2014/main" id="{4C6A352C-0A3F-424F-890B-0AE84EBBD3ED}"/>
                      </a:ext>
                    </a:extLst>
                  </p:cNvPr>
                  <p:cNvCxnSpPr/>
                  <p:nvPr/>
                </p:nvCxnSpPr>
                <p:spPr>
                  <a:xfrm>
                    <a:off x="710288" y="446620"/>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49" name="Straight Connector 7648">
                    <a:extLst>
                      <a:ext uri="{FF2B5EF4-FFF2-40B4-BE49-F238E27FC236}">
                        <a16:creationId xmlns:a16="http://schemas.microsoft.com/office/drawing/2014/main" id="{B3314C4D-9AA2-4298-A3EA-49A5D3E1F75A}"/>
                      </a:ext>
                    </a:extLst>
                  </p:cNvPr>
                  <p:cNvCxnSpPr/>
                  <p:nvPr/>
                </p:nvCxnSpPr>
                <p:spPr>
                  <a:xfrm>
                    <a:off x="710288" y="643489"/>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50" name="Straight Connector 7649">
                    <a:extLst>
                      <a:ext uri="{FF2B5EF4-FFF2-40B4-BE49-F238E27FC236}">
                        <a16:creationId xmlns:a16="http://schemas.microsoft.com/office/drawing/2014/main" id="{D7C36375-1A84-487E-90D8-3DAF4D822574}"/>
                      </a:ext>
                    </a:extLst>
                  </p:cNvPr>
                  <p:cNvCxnSpPr/>
                  <p:nvPr/>
                </p:nvCxnSpPr>
                <p:spPr>
                  <a:xfrm>
                    <a:off x="710288" y="823423"/>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51" name="Straight Connector 7650">
                    <a:extLst>
                      <a:ext uri="{FF2B5EF4-FFF2-40B4-BE49-F238E27FC236}">
                        <a16:creationId xmlns:a16="http://schemas.microsoft.com/office/drawing/2014/main" id="{CA685441-93B6-4EB3-8E14-015E8650ACB6}"/>
                      </a:ext>
                    </a:extLst>
                  </p:cNvPr>
                  <p:cNvCxnSpPr/>
                  <p:nvPr/>
                </p:nvCxnSpPr>
                <p:spPr>
                  <a:xfrm>
                    <a:off x="710288" y="1003357"/>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52" name="Straight Connector 7651">
                    <a:extLst>
                      <a:ext uri="{FF2B5EF4-FFF2-40B4-BE49-F238E27FC236}">
                        <a16:creationId xmlns:a16="http://schemas.microsoft.com/office/drawing/2014/main" id="{6C1F1283-12F3-48A0-8E29-12023F61A00B}"/>
                      </a:ext>
                    </a:extLst>
                  </p:cNvPr>
                  <p:cNvCxnSpPr/>
                  <p:nvPr/>
                </p:nvCxnSpPr>
                <p:spPr>
                  <a:xfrm>
                    <a:off x="710288" y="1183291"/>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196" name="Group 7476">
                <a:extLst>
                  <a:ext uri="{FF2B5EF4-FFF2-40B4-BE49-F238E27FC236}">
                    <a16:creationId xmlns:a16="http://schemas.microsoft.com/office/drawing/2014/main" id="{9B6F905E-A20B-45EA-8D46-4E518C2698F3}"/>
                  </a:ext>
                </a:extLst>
              </p:cNvPr>
              <p:cNvGrpSpPr>
                <a:grpSpLocks/>
              </p:cNvGrpSpPr>
              <p:nvPr/>
            </p:nvGrpSpPr>
            <p:grpSpPr bwMode="auto">
              <a:xfrm>
                <a:off x="2475713" y="259560"/>
                <a:ext cx="720000" cy="720000"/>
                <a:chOff x="713372" y="1101388"/>
                <a:chExt cx="720000" cy="720000"/>
              </a:xfrm>
            </p:grpSpPr>
            <p:grpSp>
              <p:nvGrpSpPr>
                <p:cNvPr id="16353" name="Group 7633">
                  <a:extLst>
                    <a:ext uri="{FF2B5EF4-FFF2-40B4-BE49-F238E27FC236}">
                      <a16:creationId xmlns:a16="http://schemas.microsoft.com/office/drawing/2014/main" id="{5C967D0E-98B7-4CD0-8121-E55B61D2000C}"/>
                    </a:ext>
                  </a:extLst>
                </p:cNvPr>
                <p:cNvGrpSpPr>
                  <a:grpSpLocks/>
                </p:cNvGrpSpPr>
                <p:nvPr/>
              </p:nvGrpSpPr>
              <p:grpSpPr bwMode="auto">
                <a:xfrm>
                  <a:off x="713372" y="1101388"/>
                  <a:ext cx="720000" cy="720000"/>
                  <a:chOff x="713372" y="462760"/>
                  <a:chExt cx="720000" cy="720000"/>
                </a:xfrm>
              </p:grpSpPr>
              <p:cxnSp>
                <p:nvCxnSpPr>
                  <p:cNvPr id="7641" name="Straight Connector 7640">
                    <a:extLst>
                      <a:ext uri="{FF2B5EF4-FFF2-40B4-BE49-F238E27FC236}">
                        <a16:creationId xmlns:a16="http://schemas.microsoft.com/office/drawing/2014/main" id="{3156528D-42D7-4118-868F-7A81EE86206B}"/>
                      </a:ext>
                    </a:extLst>
                  </p:cNvPr>
                  <p:cNvCxnSpPr/>
                  <p:nvPr/>
                </p:nvCxnSpPr>
                <p:spPr>
                  <a:xfrm>
                    <a:off x="712579" y="459676"/>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42" name="Straight Connector 7641">
                    <a:extLst>
                      <a:ext uri="{FF2B5EF4-FFF2-40B4-BE49-F238E27FC236}">
                        <a16:creationId xmlns:a16="http://schemas.microsoft.com/office/drawing/2014/main" id="{1FAA3A54-704E-48D8-9C62-9833375D1D97}"/>
                      </a:ext>
                    </a:extLst>
                  </p:cNvPr>
                  <p:cNvCxnSpPr/>
                  <p:nvPr/>
                </p:nvCxnSpPr>
                <p:spPr>
                  <a:xfrm>
                    <a:off x="712579" y="641732"/>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43" name="Straight Connector 7642">
                    <a:extLst>
                      <a:ext uri="{FF2B5EF4-FFF2-40B4-BE49-F238E27FC236}">
                        <a16:creationId xmlns:a16="http://schemas.microsoft.com/office/drawing/2014/main" id="{FFE4015C-C61D-4C00-955E-14FC6633CD48}"/>
                      </a:ext>
                    </a:extLst>
                  </p:cNvPr>
                  <p:cNvCxnSpPr/>
                  <p:nvPr/>
                </p:nvCxnSpPr>
                <p:spPr>
                  <a:xfrm>
                    <a:off x="712579" y="823789"/>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44" name="Straight Connector 7643">
                    <a:extLst>
                      <a:ext uri="{FF2B5EF4-FFF2-40B4-BE49-F238E27FC236}">
                        <a16:creationId xmlns:a16="http://schemas.microsoft.com/office/drawing/2014/main" id="{4895E84C-94E5-4B4A-8AD3-FAFCDE4E012B}"/>
                      </a:ext>
                    </a:extLst>
                  </p:cNvPr>
                  <p:cNvCxnSpPr/>
                  <p:nvPr/>
                </p:nvCxnSpPr>
                <p:spPr>
                  <a:xfrm>
                    <a:off x="712579" y="1003728"/>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45" name="Straight Connector 7644">
                    <a:extLst>
                      <a:ext uri="{FF2B5EF4-FFF2-40B4-BE49-F238E27FC236}">
                        <a16:creationId xmlns:a16="http://schemas.microsoft.com/office/drawing/2014/main" id="{FDEC7066-F064-4FF5-AFE8-369DDEA180F1}"/>
                      </a:ext>
                    </a:extLst>
                  </p:cNvPr>
                  <p:cNvCxnSpPr/>
                  <p:nvPr/>
                </p:nvCxnSpPr>
                <p:spPr>
                  <a:xfrm>
                    <a:off x="712579" y="1183668"/>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354" name="Group 7634">
                  <a:extLst>
                    <a:ext uri="{FF2B5EF4-FFF2-40B4-BE49-F238E27FC236}">
                      <a16:creationId xmlns:a16="http://schemas.microsoft.com/office/drawing/2014/main" id="{2651266B-EA5A-49C6-B776-B8D087DD99DD}"/>
                    </a:ext>
                  </a:extLst>
                </p:cNvPr>
                <p:cNvGrpSpPr>
                  <a:grpSpLocks/>
                </p:cNvGrpSpPr>
                <p:nvPr/>
              </p:nvGrpSpPr>
              <p:grpSpPr bwMode="auto">
                <a:xfrm rot="5400000">
                  <a:off x="713372" y="1101388"/>
                  <a:ext cx="720000" cy="720000"/>
                  <a:chOff x="713372" y="462760"/>
                  <a:chExt cx="720000" cy="720000"/>
                </a:xfrm>
              </p:grpSpPr>
              <p:cxnSp>
                <p:nvCxnSpPr>
                  <p:cNvPr id="7636" name="Straight Connector 7635">
                    <a:extLst>
                      <a:ext uri="{FF2B5EF4-FFF2-40B4-BE49-F238E27FC236}">
                        <a16:creationId xmlns:a16="http://schemas.microsoft.com/office/drawing/2014/main" id="{E75029C9-E119-4A5E-8708-821858D8E563}"/>
                      </a:ext>
                    </a:extLst>
                  </p:cNvPr>
                  <p:cNvCxnSpPr/>
                  <p:nvPr/>
                </p:nvCxnSpPr>
                <p:spPr>
                  <a:xfrm>
                    <a:off x="710288" y="417248"/>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37" name="Straight Connector 7636">
                    <a:extLst>
                      <a:ext uri="{FF2B5EF4-FFF2-40B4-BE49-F238E27FC236}">
                        <a16:creationId xmlns:a16="http://schemas.microsoft.com/office/drawing/2014/main" id="{1F635308-91E2-4645-B2C3-6F633D3AAF8B}"/>
                      </a:ext>
                    </a:extLst>
                  </p:cNvPr>
                  <p:cNvCxnSpPr/>
                  <p:nvPr/>
                </p:nvCxnSpPr>
                <p:spPr>
                  <a:xfrm>
                    <a:off x="710288" y="607766"/>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38" name="Straight Connector 7637">
                    <a:extLst>
                      <a:ext uri="{FF2B5EF4-FFF2-40B4-BE49-F238E27FC236}">
                        <a16:creationId xmlns:a16="http://schemas.microsoft.com/office/drawing/2014/main" id="{D49825B8-D3E6-47FC-9853-4AFA27AC4F57}"/>
                      </a:ext>
                    </a:extLst>
                  </p:cNvPr>
                  <p:cNvCxnSpPr/>
                  <p:nvPr/>
                </p:nvCxnSpPr>
                <p:spPr>
                  <a:xfrm>
                    <a:off x="710288" y="787701"/>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39" name="Straight Connector 7638">
                    <a:extLst>
                      <a:ext uri="{FF2B5EF4-FFF2-40B4-BE49-F238E27FC236}">
                        <a16:creationId xmlns:a16="http://schemas.microsoft.com/office/drawing/2014/main" id="{1539D247-134F-4B2B-BB6C-F5AD24AFCDD9}"/>
                      </a:ext>
                    </a:extLst>
                  </p:cNvPr>
                  <p:cNvCxnSpPr/>
                  <p:nvPr/>
                </p:nvCxnSpPr>
                <p:spPr>
                  <a:xfrm>
                    <a:off x="710288" y="967634"/>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40" name="Straight Connector 7639">
                    <a:extLst>
                      <a:ext uri="{FF2B5EF4-FFF2-40B4-BE49-F238E27FC236}">
                        <a16:creationId xmlns:a16="http://schemas.microsoft.com/office/drawing/2014/main" id="{145D5176-0971-4E77-B380-08410AD8B85F}"/>
                      </a:ext>
                    </a:extLst>
                  </p:cNvPr>
                  <p:cNvCxnSpPr/>
                  <p:nvPr/>
                </p:nvCxnSpPr>
                <p:spPr>
                  <a:xfrm>
                    <a:off x="710288" y="1147569"/>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197" name="Group 7477">
                <a:extLst>
                  <a:ext uri="{FF2B5EF4-FFF2-40B4-BE49-F238E27FC236}">
                    <a16:creationId xmlns:a16="http://schemas.microsoft.com/office/drawing/2014/main" id="{2FEDCC6B-B142-479B-B96A-686CDD823570}"/>
                  </a:ext>
                </a:extLst>
              </p:cNvPr>
              <p:cNvGrpSpPr>
                <a:grpSpLocks/>
              </p:cNvGrpSpPr>
              <p:nvPr/>
            </p:nvGrpSpPr>
            <p:grpSpPr bwMode="auto">
              <a:xfrm>
                <a:off x="3195713" y="259560"/>
                <a:ext cx="720000" cy="720000"/>
                <a:chOff x="713372" y="1101388"/>
                <a:chExt cx="720000" cy="720000"/>
              </a:xfrm>
            </p:grpSpPr>
            <p:grpSp>
              <p:nvGrpSpPr>
                <p:cNvPr id="16341" name="Group 7621">
                  <a:extLst>
                    <a:ext uri="{FF2B5EF4-FFF2-40B4-BE49-F238E27FC236}">
                      <a16:creationId xmlns:a16="http://schemas.microsoft.com/office/drawing/2014/main" id="{19EE130C-28DD-4D94-BE1C-AA3672545DEE}"/>
                    </a:ext>
                  </a:extLst>
                </p:cNvPr>
                <p:cNvGrpSpPr>
                  <a:grpSpLocks/>
                </p:cNvGrpSpPr>
                <p:nvPr/>
              </p:nvGrpSpPr>
              <p:grpSpPr bwMode="auto">
                <a:xfrm>
                  <a:off x="713372" y="1101388"/>
                  <a:ext cx="720000" cy="720000"/>
                  <a:chOff x="713372" y="462760"/>
                  <a:chExt cx="720000" cy="720000"/>
                </a:xfrm>
              </p:grpSpPr>
              <p:cxnSp>
                <p:nvCxnSpPr>
                  <p:cNvPr id="7629" name="Straight Connector 7628">
                    <a:extLst>
                      <a:ext uri="{FF2B5EF4-FFF2-40B4-BE49-F238E27FC236}">
                        <a16:creationId xmlns:a16="http://schemas.microsoft.com/office/drawing/2014/main" id="{2558C919-2DED-4276-B4C7-6F6B34A36AF1}"/>
                      </a:ext>
                    </a:extLst>
                  </p:cNvPr>
                  <p:cNvCxnSpPr/>
                  <p:nvPr/>
                </p:nvCxnSpPr>
                <p:spPr>
                  <a:xfrm>
                    <a:off x="716547" y="459676"/>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30" name="Straight Connector 7629">
                    <a:extLst>
                      <a:ext uri="{FF2B5EF4-FFF2-40B4-BE49-F238E27FC236}">
                        <a16:creationId xmlns:a16="http://schemas.microsoft.com/office/drawing/2014/main" id="{3759E156-81EA-4323-87F8-D2AF43C26B60}"/>
                      </a:ext>
                    </a:extLst>
                  </p:cNvPr>
                  <p:cNvCxnSpPr/>
                  <p:nvPr/>
                </p:nvCxnSpPr>
                <p:spPr>
                  <a:xfrm>
                    <a:off x="716547" y="64173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31" name="Straight Connector 7630">
                    <a:extLst>
                      <a:ext uri="{FF2B5EF4-FFF2-40B4-BE49-F238E27FC236}">
                        <a16:creationId xmlns:a16="http://schemas.microsoft.com/office/drawing/2014/main" id="{2B527F06-1F88-481C-9DA2-DE05A82082F3}"/>
                      </a:ext>
                    </a:extLst>
                  </p:cNvPr>
                  <p:cNvCxnSpPr/>
                  <p:nvPr/>
                </p:nvCxnSpPr>
                <p:spPr>
                  <a:xfrm>
                    <a:off x="716547" y="823789"/>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32" name="Straight Connector 7631">
                    <a:extLst>
                      <a:ext uri="{FF2B5EF4-FFF2-40B4-BE49-F238E27FC236}">
                        <a16:creationId xmlns:a16="http://schemas.microsoft.com/office/drawing/2014/main" id="{10BD79C3-9F8D-4813-9134-129E4B602031}"/>
                      </a:ext>
                    </a:extLst>
                  </p:cNvPr>
                  <p:cNvCxnSpPr/>
                  <p:nvPr/>
                </p:nvCxnSpPr>
                <p:spPr>
                  <a:xfrm>
                    <a:off x="716547" y="100372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33" name="Straight Connector 7632">
                    <a:extLst>
                      <a:ext uri="{FF2B5EF4-FFF2-40B4-BE49-F238E27FC236}">
                        <a16:creationId xmlns:a16="http://schemas.microsoft.com/office/drawing/2014/main" id="{22E27EF8-BBC3-4D42-A3B0-6F894452AE7F}"/>
                      </a:ext>
                    </a:extLst>
                  </p:cNvPr>
                  <p:cNvCxnSpPr/>
                  <p:nvPr/>
                </p:nvCxnSpPr>
                <p:spPr>
                  <a:xfrm>
                    <a:off x="716547" y="1183668"/>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342" name="Group 7622">
                  <a:extLst>
                    <a:ext uri="{FF2B5EF4-FFF2-40B4-BE49-F238E27FC236}">
                      <a16:creationId xmlns:a16="http://schemas.microsoft.com/office/drawing/2014/main" id="{D521DBBB-3F45-495D-A0AF-AEA263969366}"/>
                    </a:ext>
                  </a:extLst>
                </p:cNvPr>
                <p:cNvGrpSpPr>
                  <a:grpSpLocks/>
                </p:cNvGrpSpPr>
                <p:nvPr/>
              </p:nvGrpSpPr>
              <p:grpSpPr bwMode="auto">
                <a:xfrm rot="5400000">
                  <a:off x="713372" y="1101388"/>
                  <a:ext cx="720000" cy="720000"/>
                  <a:chOff x="713372" y="462760"/>
                  <a:chExt cx="720000" cy="720000"/>
                </a:xfrm>
              </p:grpSpPr>
              <p:cxnSp>
                <p:nvCxnSpPr>
                  <p:cNvPr id="7624" name="Straight Connector 7623">
                    <a:extLst>
                      <a:ext uri="{FF2B5EF4-FFF2-40B4-BE49-F238E27FC236}">
                        <a16:creationId xmlns:a16="http://schemas.microsoft.com/office/drawing/2014/main" id="{3D525AF6-BAD7-489E-BF0C-D00C0B61DEAE}"/>
                      </a:ext>
                    </a:extLst>
                  </p:cNvPr>
                  <p:cNvCxnSpPr/>
                  <p:nvPr/>
                </p:nvCxnSpPr>
                <p:spPr>
                  <a:xfrm>
                    <a:off x="710288" y="442915"/>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25" name="Straight Connector 7624">
                    <a:extLst>
                      <a:ext uri="{FF2B5EF4-FFF2-40B4-BE49-F238E27FC236}">
                        <a16:creationId xmlns:a16="http://schemas.microsoft.com/office/drawing/2014/main" id="{08D005EB-57D9-47CA-A054-C79A78DC917E}"/>
                      </a:ext>
                    </a:extLst>
                  </p:cNvPr>
                  <p:cNvCxnSpPr/>
                  <p:nvPr/>
                </p:nvCxnSpPr>
                <p:spPr>
                  <a:xfrm>
                    <a:off x="710288" y="639785"/>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26" name="Straight Connector 7625">
                    <a:extLst>
                      <a:ext uri="{FF2B5EF4-FFF2-40B4-BE49-F238E27FC236}">
                        <a16:creationId xmlns:a16="http://schemas.microsoft.com/office/drawing/2014/main" id="{032E972F-09A4-46BD-9206-329314F9556D}"/>
                      </a:ext>
                    </a:extLst>
                  </p:cNvPr>
                  <p:cNvCxnSpPr/>
                  <p:nvPr/>
                </p:nvCxnSpPr>
                <p:spPr>
                  <a:xfrm>
                    <a:off x="710288" y="819718"/>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27" name="Straight Connector 7626">
                    <a:extLst>
                      <a:ext uri="{FF2B5EF4-FFF2-40B4-BE49-F238E27FC236}">
                        <a16:creationId xmlns:a16="http://schemas.microsoft.com/office/drawing/2014/main" id="{9D884179-3AA9-4656-AB5F-0F5FBB94AFDF}"/>
                      </a:ext>
                    </a:extLst>
                  </p:cNvPr>
                  <p:cNvCxnSpPr/>
                  <p:nvPr/>
                </p:nvCxnSpPr>
                <p:spPr>
                  <a:xfrm>
                    <a:off x="710288" y="1001769"/>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28" name="Straight Connector 7627">
                    <a:extLst>
                      <a:ext uri="{FF2B5EF4-FFF2-40B4-BE49-F238E27FC236}">
                        <a16:creationId xmlns:a16="http://schemas.microsoft.com/office/drawing/2014/main" id="{16BC31EE-ED90-40DD-9402-AC5230089F0E}"/>
                      </a:ext>
                    </a:extLst>
                  </p:cNvPr>
                  <p:cNvCxnSpPr/>
                  <p:nvPr/>
                </p:nvCxnSpPr>
                <p:spPr>
                  <a:xfrm>
                    <a:off x="710288" y="1179586"/>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198" name="Group 7478">
                <a:extLst>
                  <a:ext uri="{FF2B5EF4-FFF2-40B4-BE49-F238E27FC236}">
                    <a16:creationId xmlns:a16="http://schemas.microsoft.com/office/drawing/2014/main" id="{68FCAD61-7A50-4362-8211-3AFA4A04B901}"/>
                  </a:ext>
                </a:extLst>
              </p:cNvPr>
              <p:cNvGrpSpPr>
                <a:grpSpLocks/>
              </p:cNvGrpSpPr>
              <p:nvPr/>
            </p:nvGrpSpPr>
            <p:grpSpPr bwMode="auto">
              <a:xfrm>
                <a:off x="3915713" y="259560"/>
                <a:ext cx="720000" cy="720000"/>
                <a:chOff x="713372" y="1101388"/>
                <a:chExt cx="720000" cy="720000"/>
              </a:xfrm>
            </p:grpSpPr>
            <p:grpSp>
              <p:nvGrpSpPr>
                <p:cNvPr id="16329" name="Group 7609">
                  <a:extLst>
                    <a:ext uri="{FF2B5EF4-FFF2-40B4-BE49-F238E27FC236}">
                      <a16:creationId xmlns:a16="http://schemas.microsoft.com/office/drawing/2014/main" id="{FE20300C-AFAF-4F5D-8504-FEB65D679869}"/>
                    </a:ext>
                  </a:extLst>
                </p:cNvPr>
                <p:cNvGrpSpPr>
                  <a:grpSpLocks/>
                </p:cNvGrpSpPr>
                <p:nvPr/>
              </p:nvGrpSpPr>
              <p:grpSpPr bwMode="auto">
                <a:xfrm>
                  <a:off x="713372" y="1101388"/>
                  <a:ext cx="720000" cy="720000"/>
                  <a:chOff x="713372" y="462760"/>
                  <a:chExt cx="720000" cy="720000"/>
                </a:xfrm>
              </p:grpSpPr>
              <p:cxnSp>
                <p:nvCxnSpPr>
                  <p:cNvPr id="7617" name="Straight Connector 7616">
                    <a:extLst>
                      <a:ext uri="{FF2B5EF4-FFF2-40B4-BE49-F238E27FC236}">
                        <a16:creationId xmlns:a16="http://schemas.microsoft.com/office/drawing/2014/main" id="{ADCA15F9-5FD9-4D55-BE24-538EC3EA9CA2}"/>
                      </a:ext>
                    </a:extLst>
                  </p:cNvPr>
                  <p:cNvCxnSpPr/>
                  <p:nvPr/>
                </p:nvCxnSpPr>
                <p:spPr>
                  <a:xfrm>
                    <a:off x="714165" y="4596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18" name="Straight Connector 7617">
                    <a:extLst>
                      <a:ext uri="{FF2B5EF4-FFF2-40B4-BE49-F238E27FC236}">
                        <a16:creationId xmlns:a16="http://schemas.microsoft.com/office/drawing/2014/main" id="{0F4FE850-4606-44D3-BF07-8591CB03B5F7}"/>
                      </a:ext>
                    </a:extLst>
                  </p:cNvPr>
                  <p:cNvCxnSpPr/>
                  <p:nvPr/>
                </p:nvCxnSpPr>
                <p:spPr>
                  <a:xfrm>
                    <a:off x="714165" y="64173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19" name="Straight Connector 7618">
                    <a:extLst>
                      <a:ext uri="{FF2B5EF4-FFF2-40B4-BE49-F238E27FC236}">
                        <a16:creationId xmlns:a16="http://schemas.microsoft.com/office/drawing/2014/main" id="{16174B32-3EF5-4A77-82FC-6A0145127883}"/>
                      </a:ext>
                    </a:extLst>
                  </p:cNvPr>
                  <p:cNvCxnSpPr/>
                  <p:nvPr/>
                </p:nvCxnSpPr>
                <p:spPr>
                  <a:xfrm>
                    <a:off x="714165" y="82378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20" name="Straight Connector 7619">
                    <a:extLst>
                      <a:ext uri="{FF2B5EF4-FFF2-40B4-BE49-F238E27FC236}">
                        <a16:creationId xmlns:a16="http://schemas.microsoft.com/office/drawing/2014/main" id="{92C61D4C-36D5-4DCA-83C3-91D6631DBE00}"/>
                      </a:ext>
                    </a:extLst>
                  </p:cNvPr>
                  <p:cNvCxnSpPr/>
                  <p:nvPr/>
                </p:nvCxnSpPr>
                <p:spPr>
                  <a:xfrm>
                    <a:off x="714165" y="100372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21" name="Straight Connector 7620">
                    <a:extLst>
                      <a:ext uri="{FF2B5EF4-FFF2-40B4-BE49-F238E27FC236}">
                        <a16:creationId xmlns:a16="http://schemas.microsoft.com/office/drawing/2014/main" id="{B11871FD-7E7A-429C-B95E-CCF7BE35C939}"/>
                      </a:ext>
                    </a:extLst>
                  </p:cNvPr>
                  <p:cNvCxnSpPr/>
                  <p:nvPr/>
                </p:nvCxnSpPr>
                <p:spPr>
                  <a:xfrm>
                    <a:off x="714165" y="118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330" name="Group 7610">
                  <a:extLst>
                    <a:ext uri="{FF2B5EF4-FFF2-40B4-BE49-F238E27FC236}">
                      <a16:creationId xmlns:a16="http://schemas.microsoft.com/office/drawing/2014/main" id="{9AD53154-FB2B-4EEC-84B1-C510C72DC5FB}"/>
                    </a:ext>
                  </a:extLst>
                </p:cNvPr>
                <p:cNvGrpSpPr>
                  <a:grpSpLocks/>
                </p:cNvGrpSpPr>
                <p:nvPr/>
              </p:nvGrpSpPr>
              <p:grpSpPr bwMode="auto">
                <a:xfrm rot="5400000">
                  <a:off x="713372" y="1101388"/>
                  <a:ext cx="720000" cy="720000"/>
                  <a:chOff x="713372" y="462760"/>
                  <a:chExt cx="720000" cy="720000"/>
                </a:xfrm>
              </p:grpSpPr>
              <p:cxnSp>
                <p:nvCxnSpPr>
                  <p:cNvPr id="7612" name="Straight Connector 7611">
                    <a:extLst>
                      <a:ext uri="{FF2B5EF4-FFF2-40B4-BE49-F238E27FC236}">
                        <a16:creationId xmlns:a16="http://schemas.microsoft.com/office/drawing/2014/main" id="{D496AE59-2B9B-412A-AD64-7EB5813876C1}"/>
                      </a:ext>
                    </a:extLst>
                  </p:cNvPr>
                  <p:cNvCxnSpPr/>
                  <p:nvPr/>
                </p:nvCxnSpPr>
                <p:spPr>
                  <a:xfrm>
                    <a:off x="710288" y="443179"/>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13" name="Straight Connector 7612">
                    <a:extLst>
                      <a:ext uri="{FF2B5EF4-FFF2-40B4-BE49-F238E27FC236}">
                        <a16:creationId xmlns:a16="http://schemas.microsoft.com/office/drawing/2014/main" id="{7B30DBA6-F447-45F0-ACFE-3BBC7A95F50F}"/>
                      </a:ext>
                    </a:extLst>
                  </p:cNvPr>
                  <p:cNvCxnSpPr/>
                  <p:nvPr/>
                </p:nvCxnSpPr>
                <p:spPr>
                  <a:xfrm>
                    <a:off x="710288" y="620997"/>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14" name="Straight Connector 7613">
                    <a:extLst>
                      <a:ext uri="{FF2B5EF4-FFF2-40B4-BE49-F238E27FC236}">
                        <a16:creationId xmlns:a16="http://schemas.microsoft.com/office/drawing/2014/main" id="{B1A639E5-5A43-409E-BA8D-C0A5D9927996}"/>
                      </a:ext>
                    </a:extLst>
                  </p:cNvPr>
                  <p:cNvCxnSpPr/>
                  <p:nvPr/>
                </p:nvCxnSpPr>
                <p:spPr>
                  <a:xfrm>
                    <a:off x="710288" y="800931"/>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15" name="Straight Connector 7614">
                    <a:extLst>
                      <a:ext uri="{FF2B5EF4-FFF2-40B4-BE49-F238E27FC236}">
                        <a16:creationId xmlns:a16="http://schemas.microsoft.com/office/drawing/2014/main" id="{C3259B2F-50FA-477D-998A-BF273215B124}"/>
                      </a:ext>
                    </a:extLst>
                  </p:cNvPr>
                  <p:cNvCxnSpPr/>
                  <p:nvPr/>
                </p:nvCxnSpPr>
                <p:spPr>
                  <a:xfrm>
                    <a:off x="710288" y="982982"/>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16" name="Straight Connector 7615">
                    <a:extLst>
                      <a:ext uri="{FF2B5EF4-FFF2-40B4-BE49-F238E27FC236}">
                        <a16:creationId xmlns:a16="http://schemas.microsoft.com/office/drawing/2014/main" id="{0B629B08-E508-4189-A74A-B02CAFBD457D}"/>
                      </a:ext>
                    </a:extLst>
                  </p:cNvPr>
                  <p:cNvCxnSpPr/>
                  <p:nvPr/>
                </p:nvCxnSpPr>
                <p:spPr>
                  <a:xfrm>
                    <a:off x="710288" y="1160799"/>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199" name="Group 7479">
                <a:extLst>
                  <a:ext uri="{FF2B5EF4-FFF2-40B4-BE49-F238E27FC236}">
                    <a16:creationId xmlns:a16="http://schemas.microsoft.com/office/drawing/2014/main" id="{04B72006-DD4C-47C2-BDA1-C6680038062A}"/>
                  </a:ext>
                </a:extLst>
              </p:cNvPr>
              <p:cNvGrpSpPr>
                <a:grpSpLocks/>
              </p:cNvGrpSpPr>
              <p:nvPr/>
            </p:nvGrpSpPr>
            <p:grpSpPr bwMode="auto">
              <a:xfrm>
                <a:off x="4635713" y="259560"/>
                <a:ext cx="720000" cy="720000"/>
                <a:chOff x="713372" y="1101388"/>
                <a:chExt cx="720000" cy="720000"/>
              </a:xfrm>
            </p:grpSpPr>
            <p:grpSp>
              <p:nvGrpSpPr>
                <p:cNvPr id="16317" name="Group 7597">
                  <a:extLst>
                    <a:ext uri="{FF2B5EF4-FFF2-40B4-BE49-F238E27FC236}">
                      <a16:creationId xmlns:a16="http://schemas.microsoft.com/office/drawing/2014/main" id="{36B67E9A-96F6-4DB6-A927-2C4D1CB63BAD}"/>
                    </a:ext>
                  </a:extLst>
                </p:cNvPr>
                <p:cNvGrpSpPr>
                  <a:grpSpLocks/>
                </p:cNvGrpSpPr>
                <p:nvPr/>
              </p:nvGrpSpPr>
              <p:grpSpPr bwMode="auto">
                <a:xfrm>
                  <a:off x="713372" y="1101388"/>
                  <a:ext cx="720000" cy="720000"/>
                  <a:chOff x="713372" y="462760"/>
                  <a:chExt cx="720000" cy="720000"/>
                </a:xfrm>
              </p:grpSpPr>
              <p:cxnSp>
                <p:nvCxnSpPr>
                  <p:cNvPr id="7605" name="Straight Connector 7604">
                    <a:extLst>
                      <a:ext uri="{FF2B5EF4-FFF2-40B4-BE49-F238E27FC236}">
                        <a16:creationId xmlns:a16="http://schemas.microsoft.com/office/drawing/2014/main" id="{90054F51-5400-4BAE-9F27-59AC6C782268}"/>
                      </a:ext>
                    </a:extLst>
                  </p:cNvPr>
                  <p:cNvCxnSpPr/>
                  <p:nvPr/>
                </p:nvCxnSpPr>
                <p:spPr>
                  <a:xfrm>
                    <a:off x="713900" y="459676"/>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06" name="Straight Connector 7605">
                    <a:extLst>
                      <a:ext uri="{FF2B5EF4-FFF2-40B4-BE49-F238E27FC236}">
                        <a16:creationId xmlns:a16="http://schemas.microsoft.com/office/drawing/2014/main" id="{8F5AFC3A-0306-4F3C-AEEA-D086363F53C3}"/>
                      </a:ext>
                    </a:extLst>
                  </p:cNvPr>
                  <p:cNvCxnSpPr/>
                  <p:nvPr/>
                </p:nvCxnSpPr>
                <p:spPr>
                  <a:xfrm>
                    <a:off x="713900" y="641732"/>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07" name="Straight Connector 7606">
                    <a:extLst>
                      <a:ext uri="{FF2B5EF4-FFF2-40B4-BE49-F238E27FC236}">
                        <a16:creationId xmlns:a16="http://schemas.microsoft.com/office/drawing/2014/main" id="{45C87BE5-CF58-4521-8763-2D5F4F6F2F36}"/>
                      </a:ext>
                    </a:extLst>
                  </p:cNvPr>
                  <p:cNvCxnSpPr/>
                  <p:nvPr/>
                </p:nvCxnSpPr>
                <p:spPr>
                  <a:xfrm>
                    <a:off x="713900" y="823789"/>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08" name="Straight Connector 7607">
                    <a:extLst>
                      <a:ext uri="{FF2B5EF4-FFF2-40B4-BE49-F238E27FC236}">
                        <a16:creationId xmlns:a16="http://schemas.microsoft.com/office/drawing/2014/main" id="{E6A8FA95-79A3-485E-9B60-A0EB81318551}"/>
                      </a:ext>
                    </a:extLst>
                  </p:cNvPr>
                  <p:cNvCxnSpPr/>
                  <p:nvPr/>
                </p:nvCxnSpPr>
                <p:spPr>
                  <a:xfrm>
                    <a:off x="713900" y="1003728"/>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09" name="Straight Connector 7608">
                    <a:extLst>
                      <a:ext uri="{FF2B5EF4-FFF2-40B4-BE49-F238E27FC236}">
                        <a16:creationId xmlns:a16="http://schemas.microsoft.com/office/drawing/2014/main" id="{50B404D1-E125-4E80-BB05-D767BB3E725F}"/>
                      </a:ext>
                    </a:extLst>
                  </p:cNvPr>
                  <p:cNvCxnSpPr/>
                  <p:nvPr/>
                </p:nvCxnSpPr>
                <p:spPr>
                  <a:xfrm>
                    <a:off x="713900" y="1183668"/>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318" name="Group 7598">
                  <a:extLst>
                    <a:ext uri="{FF2B5EF4-FFF2-40B4-BE49-F238E27FC236}">
                      <a16:creationId xmlns:a16="http://schemas.microsoft.com/office/drawing/2014/main" id="{DC087BE9-DFB2-4323-A45B-432B7FCB158C}"/>
                    </a:ext>
                  </a:extLst>
                </p:cNvPr>
                <p:cNvGrpSpPr>
                  <a:grpSpLocks/>
                </p:cNvGrpSpPr>
                <p:nvPr/>
              </p:nvGrpSpPr>
              <p:grpSpPr bwMode="auto">
                <a:xfrm rot="5400000">
                  <a:off x="713372" y="1101388"/>
                  <a:ext cx="720000" cy="720000"/>
                  <a:chOff x="713372" y="462760"/>
                  <a:chExt cx="720000" cy="720000"/>
                </a:xfrm>
              </p:grpSpPr>
              <p:cxnSp>
                <p:nvCxnSpPr>
                  <p:cNvPr id="7600" name="Straight Connector 7599">
                    <a:extLst>
                      <a:ext uri="{FF2B5EF4-FFF2-40B4-BE49-F238E27FC236}">
                        <a16:creationId xmlns:a16="http://schemas.microsoft.com/office/drawing/2014/main" id="{1EA8546E-ABF5-404F-864F-DB4C6FD5AACB}"/>
                      </a:ext>
                    </a:extLst>
                  </p:cNvPr>
                  <p:cNvCxnSpPr/>
                  <p:nvPr/>
                </p:nvCxnSpPr>
                <p:spPr>
                  <a:xfrm>
                    <a:off x="710288" y="443445"/>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01" name="Straight Connector 7600">
                    <a:extLst>
                      <a:ext uri="{FF2B5EF4-FFF2-40B4-BE49-F238E27FC236}">
                        <a16:creationId xmlns:a16="http://schemas.microsoft.com/office/drawing/2014/main" id="{EA74EC9F-394D-42B5-A8F5-31559BD64ED7}"/>
                      </a:ext>
                    </a:extLst>
                  </p:cNvPr>
                  <p:cNvCxnSpPr/>
                  <p:nvPr/>
                </p:nvCxnSpPr>
                <p:spPr>
                  <a:xfrm>
                    <a:off x="710288" y="640314"/>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02" name="Straight Connector 7601">
                    <a:extLst>
                      <a:ext uri="{FF2B5EF4-FFF2-40B4-BE49-F238E27FC236}">
                        <a16:creationId xmlns:a16="http://schemas.microsoft.com/office/drawing/2014/main" id="{5C18A159-8CD7-4D96-ADAD-46F90695EB3F}"/>
                      </a:ext>
                    </a:extLst>
                  </p:cNvPr>
                  <p:cNvCxnSpPr/>
                  <p:nvPr/>
                </p:nvCxnSpPr>
                <p:spPr>
                  <a:xfrm>
                    <a:off x="710288" y="822365"/>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03" name="Straight Connector 7602">
                    <a:extLst>
                      <a:ext uri="{FF2B5EF4-FFF2-40B4-BE49-F238E27FC236}">
                        <a16:creationId xmlns:a16="http://schemas.microsoft.com/office/drawing/2014/main" id="{2F55A9F4-92D8-46DA-B593-E5991EAA00AB}"/>
                      </a:ext>
                    </a:extLst>
                  </p:cNvPr>
                  <p:cNvCxnSpPr/>
                  <p:nvPr/>
                </p:nvCxnSpPr>
                <p:spPr>
                  <a:xfrm>
                    <a:off x="710288" y="1002299"/>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04" name="Straight Connector 7603">
                    <a:extLst>
                      <a:ext uri="{FF2B5EF4-FFF2-40B4-BE49-F238E27FC236}">
                        <a16:creationId xmlns:a16="http://schemas.microsoft.com/office/drawing/2014/main" id="{477ACD41-DE67-40FC-B1DB-876550A1C756}"/>
                      </a:ext>
                    </a:extLst>
                  </p:cNvPr>
                  <p:cNvCxnSpPr/>
                  <p:nvPr/>
                </p:nvCxnSpPr>
                <p:spPr>
                  <a:xfrm>
                    <a:off x="710288" y="1182233"/>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200" name="Group 7480">
                <a:extLst>
                  <a:ext uri="{FF2B5EF4-FFF2-40B4-BE49-F238E27FC236}">
                    <a16:creationId xmlns:a16="http://schemas.microsoft.com/office/drawing/2014/main" id="{85149798-F3CA-41E5-8705-121E80D42BDA}"/>
                  </a:ext>
                </a:extLst>
              </p:cNvPr>
              <p:cNvGrpSpPr>
                <a:grpSpLocks/>
              </p:cNvGrpSpPr>
              <p:nvPr/>
            </p:nvGrpSpPr>
            <p:grpSpPr bwMode="auto">
              <a:xfrm>
                <a:off x="5355713" y="259560"/>
                <a:ext cx="720000" cy="720000"/>
                <a:chOff x="713372" y="1101388"/>
                <a:chExt cx="720000" cy="720000"/>
              </a:xfrm>
            </p:grpSpPr>
            <p:grpSp>
              <p:nvGrpSpPr>
                <p:cNvPr id="16305" name="Group 7585">
                  <a:extLst>
                    <a:ext uri="{FF2B5EF4-FFF2-40B4-BE49-F238E27FC236}">
                      <a16:creationId xmlns:a16="http://schemas.microsoft.com/office/drawing/2014/main" id="{6E77E1DC-FD97-44D4-866C-F3DD3DA5500F}"/>
                    </a:ext>
                  </a:extLst>
                </p:cNvPr>
                <p:cNvGrpSpPr>
                  <a:grpSpLocks/>
                </p:cNvGrpSpPr>
                <p:nvPr/>
              </p:nvGrpSpPr>
              <p:grpSpPr bwMode="auto">
                <a:xfrm>
                  <a:off x="713372" y="1101388"/>
                  <a:ext cx="720000" cy="720000"/>
                  <a:chOff x="713372" y="462760"/>
                  <a:chExt cx="720000" cy="720000"/>
                </a:xfrm>
              </p:grpSpPr>
              <p:cxnSp>
                <p:nvCxnSpPr>
                  <p:cNvPr id="7593" name="Straight Connector 7592">
                    <a:extLst>
                      <a:ext uri="{FF2B5EF4-FFF2-40B4-BE49-F238E27FC236}">
                        <a16:creationId xmlns:a16="http://schemas.microsoft.com/office/drawing/2014/main" id="{417EBAB9-1494-4521-8509-253094E9C765}"/>
                      </a:ext>
                    </a:extLst>
                  </p:cNvPr>
                  <p:cNvCxnSpPr/>
                  <p:nvPr/>
                </p:nvCxnSpPr>
                <p:spPr>
                  <a:xfrm>
                    <a:off x="713636" y="4596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94" name="Straight Connector 7593">
                    <a:extLst>
                      <a:ext uri="{FF2B5EF4-FFF2-40B4-BE49-F238E27FC236}">
                        <a16:creationId xmlns:a16="http://schemas.microsoft.com/office/drawing/2014/main" id="{2C2AFB0E-3324-4EA0-8A83-426AF0B7117B}"/>
                      </a:ext>
                    </a:extLst>
                  </p:cNvPr>
                  <p:cNvCxnSpPr/>
                  <p:nvPr/>
                </p:nvCxnSpPr>
                <p:spPr>
                  <a:xfrm>
                    <a:off x="713636" y="64173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95" name="Straight Connector 7594">
                    <a:extLst>
                      <a:ext uri="{FF2B5EF4-FFF2-40B4-BE49-F238E27FC236}">
                        <a16:creationId xmlns:a16="http://schemas.microsoft.com/office/drawing/2014/main" id="{91543D79-3768-41AB-A69F-F8BB015CE827}"/>
                      </a:ext>
                    </a:extLst>
                  </p:cNvPr>
                  <p:cNvCxnSpPr/>
                  <p:nvPr/>
                </p:nvCxnSpPr>
                <p:spPr>
                  <a:xfrm>
                    <a:off x="713636" y="82378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96" name="Straight Connector 7595">
                    <a:extLst>
                      <a:ext uri="{FF2B5EF4-FFF2-40B4-BE49-F238E27FC236}">
                        <a16:creationId xmlns:a16="http://schemas.microsoft.com/office/drawing/2014/main" id="{2009769F-FB40-4676-8EB7-EE812DB63A44}"/>
                      </a:ext>
                    </a:extLst>
                  </p:cNvPr>
                  <p:cNvCxnSpPr/>
                  <p:nvPr/>
                </p:nvCxnSpPr>
                <p:spPr>
                  <a:xfrm>
                    <a:off x="713636" y="100372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97" name="Straight Connector 7596">
                    <a:extLst>
                      <a:ext uri="{FF2B5EF4-FFF2-40B4-BE49-F238E27FC236}">
                        <a16:creationId xmlns:a16="http://schemas.microsoft.com/office/drawing/2014/main" id="{D7275AA3-86D6-48C7-BA9D-6203AC4C158F}"/>
                      </a:ext>
                    </a:extLst>
                  </p:cNvPr>
                  <p:cNvCxnSpPr/>
                  <p:nvPr/>
                </p:nvCxnSpPr>
                <p:spPr>
                  <a:xfrm>
                    <a:off x="713636" y="118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306" name="Group 7586">
                  <a:extLst>
                    <a:ext uri="{FF2B5EF4-FFF2-40B4-BE49-F238E27FC236}">
                      <a16:creationId xmlns:a16="http://schemas.microsoft.com/office/drawing/2014/main" id="{1927D2B8-99AD-4CEA-B180-EDBC4C858B2A}"/>
                    </a:ext>
                  </a:extLst>
                </p:cNvPr>
                <p:cNvGrpSpPr>
                  <a:grpSpLocks/>
                </p:cNvGrpSpPr>
                <p:nvPr/>
              </p:nvGrpSpPr>
              <p:grpSpPr bwMode="auto">
                <a:xfrm rot="5400000">
                  <a:off x="713372" y="1101388"/>
                  <a:ext cx="720000" cy="720000"/>
                  <a:chOff x="713372" y="462760"/>
                  <a:chExt cx="720000" cy="720000"/>
                </a:xfrm>
              </p:grpSpPr>
              <p:cxnSp>
                <p:nvCxnSpPr>
                  <p:cNvPr id="7588" name="Straight Connector 7587">
                    <a:extLst>
                      <a:ext uri="{FF2B5EF4-FFF2-40B4-BE49-F238E27FC236}">
                        <a16:creationId xmlns:a16="http://schemas.microsoft.com/office/drawing/2014/main" id="{17AAC9CD-0A43-4B8D-8684-E6DDD87D9372}"/>
                      </a:ext>
                    </a:extLst>
                  </p:cNvPr>
                  <p:cNvCxnSpPr/>
                  <p:nvPr/>
                </p:nvCxnSpPr>
                <p:spPr>
                  <a:xfrm>
                    <a:off x="710288" y="443709"/>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89" name="Straight Connector 7588">
                    <a:extLst>
                      <a:ext uri="{FF2B5EF4-FFF2-40B4-BE49-F238E27FC236}">
                        <a16:creationId xmlns:a16="http://schemas.microsoft.com/office/drawing/2014/main" id="{341A923A-74FD-4808-ABEE-9E7B097B3C35}"/>
                      </a:ext>
                    </a:extLst>
                  </p:cNvPr>
                  <p:cNvCxnSpPr/>
                  <p:nvPr/>
                </p:nvCxnSpPr>
                <p:spPr>
                  <a:xfrm>
                    <a:off x="710288" y="621526"/>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90" name="Straight Connector 7589">
                    <a:extLst>
                      <a:ext uri="{FF2B5EF4-FFF2-40B4-BE49-F238E27FC236}">
                        <a16:creationId xmlns:a16="http://schemas.microsoft.com/office/drawing/2014/main" id="{E0B91A21-EF28-4A29-9147-A85FE88D9367}"/>
                      </a:ext>
                    </a:extLst>
                  </p:cNvPr>
                  <p:cNvCxnSpPr/>
                  <p:nvPr/>
                </p:nvCxnSpPr>
                <p:spPr>
                  <a:xfrm>
                    <a:off x="710288" y="803577"/>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91" name="Straight Connector 7590">
                    <a:extLst>
                      <a:ext uri="{FF2B5EF4-FFF2-40B4-BE49-F238E27FC236}">
                        <a16:creationId xmlns:a16="http://schemas.microsoft.com/office/drawing/2014/main" id="{26CF4968-06B5-4F02-AAA5-1387CA9EE782}"/>
                      </a:ext>
                    </a:extLst>
                  </p:cNvPr>
                  <p:cNvCxnSpPr/>
                  <p:nvPr/>
                </p:nvCxnSpPr>
                <p:spPr>
                  <a:xfrm>
                    <a:off x="710288" y="983511"/>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92" name="Straight Connector 7591">
                    <a:extLst>
                      <a:ext uri="{FF2B5EF4-FFF2-40B4-BE49-F238E27FC236}">
                        <a16:creationId xmlns:a16="http://schemas.microsoft.com/office/drawing/2014/main" id="{7B64BC47-AACB-4B74-B2CA-D3EC6AAABE8B}"/>
                      </a:ext>
                    </a:extLst>
                  </p:cNvPr>
                  <p:cNvCxnSpPr/>
                  <p:nvPr/>
                </p:nvCxnSpPr>
                <p:spPr>
                  <a:xfrm>
                    <a:off x="710288" y="1161329"/>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201" name="Group 7481">
                <a:extLst>
                  <a:ext uri="{FF2B5EF4-FFF2-40B4-BE49-F238E27FC236}">
                    <a16:creationId xmlns:a16="http://schemas.microsoft.com/office/drawing/2014/main" id="{253F4A10-C852-4267-BBE7-A1A16941B0B4}"/>
                  </a:ext>
                </a:extLst>
              </p:cNvPr>
              <p:cNvGrpSpPr>
                <a:grpSpLocks/>
              </p:cNvGrpSpPr>
              <p:nvPr/>
            </p:nvGrpSpPr>
            <p:grpSpPr bwMode="auto">
              <a:xfrm>
                <a:off x="6075713" y="259560"/>
                <a:ext cx="720000" cy="720000"/>
                <a:chOff x="713372" y="1101388"/>
                <a:chExt cx="720000" cy="720000"/>
              </a:xfrm>
            </p:grpSpPr>
            <p:grpSp>
              <p:nvGrpSpPr>
                <p:cNvPr id="16293" name="Group 7573">
                  <a:extLst>
                    <a:ext uri="{FF2B5EF4-FFF2-40B4-BE49-F238E27FC236}">
                      <a16:creationId xmlns:a16="http://schemas.microsoft.com/office/drawing/2014/main" id="{A1AE7225-3A67-445A-8A2B-529750FDC2DA}"/>
                    </a:ext>
                  </a:extLst>
                </p:cNvPr>
                <p:cNvGrpSpPr>
                  <a:grpSpLocks/>
                </p:cNvGrpSpPr>
                <p:nvPr/>
              </p:nvGrpSpPr>
              <p:grpSpPr bwMode="auto">
                <a:xfrm>
                  <a:off x="713372" y="1101388"/>
                  <a:ext cx="720000" cy="720000"/>
                  <a:chOff x="713372" y="462760"/>
                  <a:chExt cx="720000" cy="720000"/>
                </a:xfrm>
              </p:grpSpPr>
              <p:cxnSp>
                <p:nvCxnSpPr>
                  <p:cNvPr id="7581" name="Straight Connector 7580">
                    <a:extLst>
                      <a:ext uri="{FF2B5EF4-FFF2-40B4-BE49-F238E27FC236}">
                        <a16:creationId xmlns:a16="http://schemas.microsoft.com/office/drawing/2014/main" id="{D93EA1A5-DAE6-4E40-858A-0458A8C8BFA2}"/>
                      </a:ext>
                    </a:extLst>
                  </p:cNvPr>
                  <p:cNvCxnSpPr/>
                  <p:nvPr/>
                </p:nvCxnSpPr>
                <p:spPr>
                  <a:xfrm>
                    <a:off x="713371" y="459676"/>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82" name="Straight Connector 7581">
                    <a:extLst>
                      <a:ext uri="{FF2B5EF4-FFF2-40B4-BE49-F238E27FC236}">
                        <a16:creationId xmlns:a16="http://schemas.microsoft.com/office/drawing/2014/main" id="{A6ED10A5-7188-48C2-B83E-5F75ED766BE5}"/>
                      </a:ext>
                    </a:extLst>
                  </p:cNvPr>
                  <p:cNvCxnSpPr/>
                  <p:nvPr/>
                </p:nvCxnSpPr>
                <p:spPr>
                  <a:xfrm>
                    <a:off x="713371" y="641732"/>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83" name="Straight Connector 7582">
                    <a:extLst>
                      <a:ext uri="{FF2B5EF4-FFF2-40B4-BE49-F238E27FC236}">
                        <a16:creationId xmlns:a16="http://schemas.microsoft.com/office/drawing/2014/main" id="{0DD92D2F-B3F9-451D-BEB4-72D2F5D9DF74}"/>
                      </a:ext>
                    </a:extLst>
                  </p:cNvPr>
                  <p:cNvCxnSpPr/>
                  <p:nvPr/>
                </p:nvCxnSpPr>
                <p:spPr>
                  <a:xfrm>
                    <a:off x="713371" y="823789"/>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84" name="Straight Connector 7583">
                    <a:extLst>
                      <a:ext uri="{FF2B5EF4-FFF2-40B4-BE49-F238E27FC236}">
                        <a16:creationId xmlns:a16="http://schemas.microsoft.com/office/drawing/2014/main" id="{98C99603-FB2B-43DA-8774-CD97E1ACBA5B}"/>
                      </a:ext>
                    </a:extLst>
                  </p:cNvPr>
                  <p:cNvCxnSpPr/>
                  <p:nvPr/>
                </p:nvCxnSpPr>
                <p:spPr>
                  <a:xfrm>
                    <a:off x="713371" y="1003728"/>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85" name="Straight Connector 7584">
                    <a:extLst>
                      <a:ext uri="{FF2B5EF4-FFF2-40B4-BE49-F238E27FC236}">
                        <a16:creationId xmlns:a16="http://schemas.microsoft.com/office/drawing/2014/main" id="{1571B463-FB77-470E-9F0D-A1A2AD336E0E}"/>
                      </a:ext>
                    </a:extLst>
                  </p:cNvPr>
                  <p:cNvCxnSpPr/>
                  <p:nvPr/>
                </p:nvCxnSpPr>
                <p:spPr>
                  <a:xfrm>
                    <a:off x="713371" y="1183668"/>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294" name="Group 7574">
                  <a:extLst>
                    <a:ext uri="{FF2B5EF4-FFF2-40B4-BE49-F238E27FC236}">
                      <a16:creationId xmlns:a16="http://schemas.microsoft.com/office/drawing/2014/main" id="{4CAE2831-D5E9-4DE9-BEDC-1786268C7297}"/>
                    </a:ext>
                  </a:extLst>
                </p:cNvPr>
                <p:cNvGrpSpPr>
                  <a:grpSpLocks/>
                </p:cNvGrpSpPr>
                <p:nvPr/>
              </p:nvGrpSpPr>
              <p:grpSpPr bwMode="auto">
                <a:xfrm rot="5400000">
                  <a:off x="713372" y="1101388"/>
                  <a:ext cx="720000" cy="720000"/>
                  <a:chOff x="713372" y="462760"/>
                  <a:chExt cx="720000" cy="720000"/>
                </a:xfrm>
              </p:grpSpPr>
              <p:cxnSp>
                <p:nvCxnSpPr>
                  <p:cNvPr id="7576" name="Straight Connector 7575">
                    <a:extLst>
                      <a:ext uri="{FF2B5EF4-FFF2-40B4-BE49-F238E27FC236}">
                        <a16:creationId xmlns:a16="http://schemas.microsoft.com/office/drawing/2014/main" id="{A1EC85BE-91AB-4272-8D68-9A30E44B4857}"/>
                      </a:ext>
                    </a:extLst>
                  </p:cNvPr>
                  <p:cNvCxnSpPr/>
                  <p:nvPr/>
                </p:nvCxnSpPr>
                <p:spPr>
                  <a:xfrm>
                    <a:off x="710288" y="443974"/>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77" name="Straight Connector 7576">
                    <a:extLst>
                      <a:ext uri="{FF2B5EF4-FFF2-40B4-BE49-F238E27FC236}">
                        <a16:creationId xmlns:a16="http://schemas.microsoft.com/office/drawing/2014/main" id="{CD88933A-3EE6-4F9F-9503-B78FE3DB7AFB}"/>
                      </a:ext>
                    </a:extLst>
                  </p:cNvPr>
                  <p:cNvCxnSpPr/>
                  <p:nvPr/>
                </p:nvCxnSpPr>
                <p:spPr>
                  <a:xfrm>
                    <a:off x="710288" y="642960"/>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78" name="Straight Connector 7577">
                    <a:extLst>
                      <a:ext uri="{FF2B5EF4-FFF2-40B4-BE49-F238E27FC236}">
                        <a16:creationId xmlns:a16="http://schemas.microsoft.com/office/drawing/2014/main" id="{2AECCDB3-EE85-4F45-BDB0-8FAD72DF31C1}"/>
                      </a:ext>
                    </a:extLst>
                  </p:cNvPr>
                  <p:cNvCxnSpPr/>
                  <p:nvPr/>
                </p:nvCxnSpPr>
                <p:spPr>
                  <a:xfrm>
                    <a:off x="710288" y="822895"/>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79" name="Straight Connector 7578">
                    <a:extLst>
                      <a:ext uri="{FF2B5EF4-FFF2-40B4-BE49-F238E27FC236}">
                        <a16:creationId xmlns:a16="http://schemas.microsoft.com/office/drawing/2014/main" id="{FDCBAC38-7ADE-4071-81D2-CAEE9DACD53E}"/>
                      </a:ext>
                    </a:extLst>
                  </p:cNvPr>
                  <p:cNvCxnSpPr/>
                  <p:nvPr/>
                </p:nvCxnSpPr>
                <p:spPr>
                  <a:xfrm>
                    <a:off x="710288" y="1002828"/>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80" name="Straight Connector 7579">
                    <a:extLst>
                      <a:ext uri="{FF2B5EF4-FFF2-40B4-BE49-F238E27FC236}">
                        <a16:creationId xmlns:a16="http://schemas.microsoft.com/office/drawing/2014/main" id="{B8DC1713-0C66-4BD0-A63E-2F697F2713DA}"/>
                      </a:ext>
                    </a:extLst>
                  </p:cNvPr>
                  <p:cNvCxnSpPr/>
                  <p:nvPr/>
                </p:nvCxnSpPr>
                <p:spPr>
                  <a:xfrm>
                    <a:off x="710288" y="1182763"/>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202" name="Group 7482">
                <a:extLst>
                  <a:ext uri="{FF2B5EF4-FFF2-40B4-BE49-F238E27FC236}">
                    <a16:creationId xmlns:a16="http://schemas.microsoft.com/office/drawing/2014/main" id="{917C1FF9-83B3-4B78-9C26-A4DAC7E4A28D}"/>
                  </a:ext>
                </a:extLst>
              </p:cNvPr>
              <p:cNvGrpSpPr>
                <a:grpSpLocks/>
              </p:cNvGrpSpPr>
              <p:nvPr/>
            </p:nvGrpSpPr>
            <p:grpSpPr bwMode="auto">
              <a:xfrm>
                <a:off x="6795713" y="259560"/>
                <a:ext cx="720000" cy="720000"/>
                <a:chOff x="713372" y="1101388"/>
                <a:chExt cx="720000" cy="720000"/>
              </a:xfrm>
            </p:grpSpPr>
            <p:grpSp>
              <p:nvGrpSpPr>
                <p:cNvPr id="16281" name="Group 7561">
                  <a:extLst>
                    <a:ext uri="{FF2B5EF4-FFF2-40B4-BE49-F238E27FC236}">
                      <a16:creationId xmlns:a16="http://schemas.microsoft.com/office/drawing/2014/main" id="{C1A5250C-0628-46EB-B1B7-D9C599572C56}"/>
                    </a:ext>
                  </a:extLst>
                </p:cNvPr>
                <p:cNvGrpSpPr>
                  <a:grpSpLocks/>
                </p:cNvGrpSpPr>
                <p:nvPr/>
              </p:nvGrpSpPr>
              <p:grpSpPr bwMode="auto">
                <a:xfrm>
                  <a:off x="713372" y="1101388"/>
                  <a:ext cx="720000" cy="720000"/>
                  <a:chOff x="713372" y="462760"/>
                  <a:chExt cx="720000" cy="720000"/>
                </a:xfrm>
              </p:grpSpPr>
              <p:cxnSp>
                <p:nvCxnSpPr>
                  <p:cNvPr id="7569" name="Straight Connector 7568">
                    <a:extLst>
                      <a:ext uri="{FF2B5EF4-FFF2-40B4-BE49-F238E27FC236}">
                        <a16:creationId xmlns:a16="http://schemas.microsoft.com/office/drawing/2014/main" id="{FD4FB8C8-338D-405E-9D9D-39C5F72419F8}"/>
                      </a:ext>
                    </a:extLst>
                  </p:cNvPr>
                  <p:cNvCxnSpPr/>
                  <p:nvPr/>
                </p:nvCxnSpPr>
                <p:spPr>
                  <a:xfrm>
                    <a:off x="713107" y="4596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70" name="Straight Connector 7569">
                    <a:extLst>
                      <a:ext uri="{FF2B5EF4-FFF2-40B4-BE49-F238E27FC236}">
                        <a16:creationId xmlns:a16="http://schemas.microsoft.com/office/drawing/2014/main" id="{71A1FC91-AA64-4A3F-96D0-FCF6B49CF9CD}"/>
                      </a:ext>
                    </a:extLst>
                  </p:cNvPr>
                  <p:cNvCxnSpPr/>
                  <p:nvPr/>
                </p:nvCxnSpPr>
                <p:spPr>
                  <a:xfrm>
                    <a:off x="713107" y="64173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71" name="Straight Connector 7570">
                    <a:extLst>
                      <a:ext uri="{FF2B5EF4-FFF2-40B4-BE49-F238E27FC236}">
                        <a16:creationId xmlns:a16="http://schemas.microsoft.com/office/drawing/2014/main" id="{FC1E9A0A-FD58-43BC-B695-BA3FB77024CD}"/>
                      </a:ext>
                    </a:extLst>
                  </p:cNvPr>
                  <p:cNvCxnSpPr/>
                  <p:nvPr/>
                </p:nvCxnSpPr>
                <p:spPr>
                  <a:xfrm>
                    <a:off x="713107" y="82378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72" name="Straight Connector 7571">
                    <a:extLst>
                      <a:ext uri="{FF2B5EF4-FFF2-40B4-BE49-F238E27FC236}">
                        <a16:creationId xmlns:a16="http://schemas.microsoft.com/office/drawing/2014/main" id="{E7B18E0F-4E80-418B-98C8-F8A65C4EC199}"/>
                      </a:ext>
                    </a:extLst>
                  </p:cNvPr>
                  <p:cNvCxnSpPr/>
                  <p:nvPr/>
                </p:nvCxnSpPr>
                <p:spPr>
                  <a:xfrm>
                    <a:off x="713107" y="100372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73" name="Straight Connector 7572">
                    <a:extLst>
                      <a:ext uri="{FF2B5EF4-FFF2-40B4-BE49-F238E27FC236}">
                        <a16:creationId xmlns:a16="http://schemas.microsoft.com/office/drawing/2014/main" id="{750ACCAA-1D16-4C8C-A449-0CD8CC4AAC3F}"/>
                      </a:ext>
                    </a:extLst>
                  </p:cNvPr>
                  <p:cNvCxnSpPr/>
                  <p:nvPr/>
                </p:nvCxnSpPr>
                <p:spPr>
                  <a:xfrm>
                    <a:off x="713107" y="118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282" name="Group 7562">
                  <a:extLst>
                    <a:ext uri="{FF2B5EF4-FFF2-40B4-BE49-F238E27FC236}">
                      <a16:creationId xmlns:a16="http://schemas.microsoft.com/office/drawing/2014/main" id="{38EED9B8-DE5F-430F-80F9-B202E9E54123}"/>
                    </a:ext>
                  </a:extLst>
                </p:cNvPr>
                <p:cNvGrpSpPr>
                  <a:grpSpLocks/>
                </p:cNvGrpSpPr>
                <p:nvPr/>
              </p:nvGrpSpPr>
              <p:grpSpPr bwMode="auto">
                <a:xfrm rot="5400000">
                  <a:off x="713372" y="1101388"/>
                  <a:ext cx="720000" cy="720000"/>
                  <a:chOff x="713372" y="462760"/>
                  <a:chExt cx="720000" cy="720000"/>
                </a:xfrm>
              </p:grpSpPr>
              <p:cxnSp>
                <p:nvCxnSpPr>
                  <p:cNvPr id="7564" name="Straight Connector 7563">
                    <a:extLst>
                      <a:ext uri="{FF2B5EF4-FFF2-40B4-BE49-F238E27FC236}">
                        <a16:creationId xmlns:a16="http://schemas.microsoft.com/office/drawing/2014/main" id="{FADD66E5-8992-4526-A27B-5761DA5A6D43}"/>
                      </a:ext>
                    </a:extLst>
                  </p:cNvPr>
                  <p:cNvCxnSpPr/>
                  <p:nvPr/>
                </p:nvCxnSpPr>
                <p:spPr>
                  <a:xfrm>
                    <a:off x="710288" y="446356"/>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65" name="Straight Connector 7564">
                    <a:extLst>
                      <a:ext uri="{FF2B5EF4-FFF2-40B4-BE49-F238E27FC236}">
                        <a16:creationId xmlns:a16="http://schemas.microsoft.com/office/drawing/2014/main" id="{121EE8B9-583D-40CC-AC88-033E5375BDA9}"/>
                      </a:ext>
                    </a:extLst>
                  </p:cNvPr>
                  <p:cNvCxnSpPr/>
                  <p:nvPr/>
                </p:nvCxnSpPr>
                <p:spPr>
                  <a:xfrm>
                    <a:off x="710288" y="624173"/>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66" name="Straight Connector 7565">
                    <a:extLst>
                      <a:ext uri="{FF2B5EF4-FFF2-40B4-BE49-F238E27FC236}">
                        <a16:creationId xmlns:a16="http://schemas.microsoft.com/office/drawing/2014/main" id="{224E25E2-A11A-4BC2-A00A-E58ADE8FD8D8}"/>
                      </a:ext>
                    </a:extLst>
                  </p:cNvPr>
                  <p:cNvCxnSpPr/>
                  <p:nvPr/>
                </p:nvCxnSpPr>
                <p:spPr>
                  <a:xfrm>
                    <a:off x="710288" y="804106"/>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67" name="Straight Connector 7566">
                    <a:extLst>
                      <a:ext uri="{FF2B5EF4-FFF2-40B4-BE49-F238E27FC236}">
                        <a16:creationId xmlns:a16="http://schemas.microsoft.com/office/drawing/2014/main" id="{8598BCC0-DB53-4830-B652-340AA71F9BB1}"/>
                      </a:ext>
                    </a:extLst>
                  </p:cNvPr>
                  <p:cNvCxnSpPr/>
                  <p:nvPr/>
                </p:nvCxnSpPr>
                <p:spPr>
                  <a:xfrm>
                    <a:off x="710288" y="984041"/>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68" name="Straight Connector 7567">
                    <a:extLst>
                      <a:ext uri="{FF2B5EF4-FFF2-40B4-BE49-F238E27FC236}">
                        <a16:creationId xmlns:a16="http://schemas.microsoft.com/office/drawing/2014/main" id="{0B3E342A-3D81-428E-B78E-A9CE7E14E851}"/>
                      </a:ext>
                    </a:extLst>
                  </p:cNvPr>
                  <p:cNvCxnSpPr/>
                  <p:nvPr/>
                </p:nvCxnSpPr>
                <p:spPr>
                  <a:xfrm>
                    <a:off x="710288" y="1161858"/>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203" name="Group 7483">
                <a:extLst>
                  <a:ext uri="{FF2B5EF4-FFF2-40B4-BE49-F238E27FC236}">
                    <a16:creationId xmlns:a16="http://schemas.microsoft.com/office/drawing/2014/main" id="{D24E0D5A-3743-4ED9-A0AC-06C85254CF38}"/>
                  </a:ext>
                </a:extLst>
              </p:cNvPr>
              <p:cNvGrpSpPr>
                <a:grpSpLocks/>
              </p:cNvGrpSpPr>
              <p:nvPr/>
            </p:nvGrpSpPr>
            <p:grpSpPr bwMode="auto">
              <a:xfrm>
                <a:off x="7515713" y="259560"/>
                <a:ext cx="720000" cy="720000"/>
                <a:chOff x="713372" y="1101388"/>
                <a:chExt cx="720000" cy="720000"/>
              </a:xfrm>
            </p:grpSpPr>
            <p:grpSp>
              <p:nvGrpSpPr>
                <p:cNvPr id="16269" name="Group 7549">
                  <a:extLst>
                    <a:ext uri="{FF2B5EF4-FFF2-40B4-BE49-F238E27FC236}">
                      <a16:creationId xmlns:a16="http://schemas.microsoft.com/office/drawing/2014/main" id="{CC9A5342-8E21-4680-A451-4ED18FBDF7E9}"/>
                    </a:ext>
                  </a:extLst>
                </p:cNvPr>
                <p:cNvGrpSpPr>
                  <a:grpSpLocks/>
                </p:cNvGrpSpPr>
                <p:nvPr/>
              </p:nvGrpSpPr>
              <p:grpSpPr bwMode="auto">
                <a:xfrm>
                  <a:off x="713372" y="1101388"/>
                  <a:ext cx="720000" cy="720000"/>
                  <a:chOff x="713372" y="462760"/>
                  <a:chExt cx="720000" cy="720000"/>
                </a:xfrm>
              </p:grpSpPr>
              <p:cxnSp>
                <p:nvCxnSpPr>
                  <p:cNvPr id="7557" name="Straight Connector 7556">
                    <a:extLst>
                      <a:ext uri="{FF2B5EF4-FFF2-40B4-BE49-F238E27FC236}">
                        <a16:creationId xmlns:a16="http://schemas.microsoft.com/office/drawing/2014/main" id="{E6B4B6E1-E8C0-4DCF-99C8-CD8F96FAE64B}"/>
                      </a:ext>
                    </a:extLst>
                  </p:cNvPr>
                  <p:cNvCxnSpPr/>
                  <p:nvPr/>
                </p:nvCxnSpPr>
                <p:spPr>
                  <a:xfrm>
                    <a:off x="712843" y="459676"/>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58" name="Straight Connector 7557">
                    <a:extLst>
                      <a:ext uri="{FF2B5EF4-FFF2-40B4-BE49-F238E27FC236}">
                        <a16:creationId xmlns:a16="http://schemas.microsoft.com/office/drawing/2014/main" id="{BB4F661B-4FFF-4A24-AF80-E589CDBF15C5}"/>
                      </a:ext>
                    </a:extLst>
                  </p:cNvPr>
                  <p:cNvCxnSpPr/>
                  <p:nvPr/>
                </p:nvCxnSpPr>
                <p:spPr>
                  <a:xfrm>
                    <a:off x="712843" y="64173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59" name="Straight Connector 7558">
                    <a:extLst>
                      <a:ext uri="{FF2B5EF4-FFF2-40B4-BE49-F238E27FC236}">
                        <a16:creationId xmlns:a16="http://schemas.microsoft.com/office/drawing/2014/main" id="{0622AF3C-766D-488B-96F8-134B7CBCB3B9}"/>
                      </a:ext>
                    </a:extLst>
                  </p:cNvPr>
                  <p:cNvCxnSpPr/>
                  <p:nvPr/>
                </p:nvCxnSpPr>
                <p:spPr>
                  <a:xfrm>
                    <a:off x="712843" y="823789"/>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60" name="Straight Connector 7559">
                    <a:extLst>
                      <a:ext uri="{FF2B5EF4-FFF2-40B4-BE49-F238E27FC236}">
                        <a16:creationId xmlns:a16="http://schemas.microsoft.com/office/drawing/2014/main" id="{A9C343A6-E3DC-4623-9008-AD4A1243F5BF}"/>
                      </a:ext>
                    </a:extLst>
                  </p:cNvPr>
                  <p:cNvCxnSpPr/>
                  <p:nvPr/>
                </p:nvCxnSpPr>
                <p:spPr>
                  <a:xfrm>
                    <a:off x="712843" y="100372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61" name="Straight Connector 7560">
                    <a:extLst>
                      <a:ext uri="{FF2B5EF4-FFF2-40B4-BE49-F238E27FC236}">
                        <a16:creationId xmlns:a16="http://schemas.microsoft.com/office/drawing/2014/main" id="{50A5715E-624A-435C-844F-7D9BC33EEB50}"/>
                      </a:ext>
                    </a:extLst>
                  </p:cNvPr>
                  <p:cNvCxnSpPr/>
                  <p:nvPr/>
                </p:nvCxnSpPr>
                <p:spPr>
                  <a:xfrm>
                    <a:off x="712843" y="1183668"/>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270" name="Group 7550">
                  <a:extLst>
                    <a:ext uri="{FF2B5EF4-FFF2-40B4-BE49-F238E27FC236}">
                      <a16:creationId xmlns:a16="http://schemas.microsoft.com/office/drawing/2014/main" id="{207A2073-552F-4B60-A014-548F634FC300}"/>
                    </a:ext>
                  </a:extLst>
                </p:cNvPr>
                <p:cNvGrpSpPr>
                  <a:grpSpLocks/>
                </p:cNvGrpSpPr>
                <p:nvPr/>
              </p:nvGrpSpPr>
              <p:grpSpPr bwMode="auto">
                <a:xfrm rot="5400000">
                  <a:off x="713372" y="1101388"/>
                  <a:ext cx="720000" cy="720000"/>
                  <a:chOff x="713372" y="462760"/>
                  <a:chExt cx="720000" cy="720000"/>
                </a:xfrm>
              </p:grpSpPr>
              <p:cxnSp>
                <p:nvCxnSpPr>
                  <p:cNvPr id="7552" name="Straight Connector 7551">
                    <a:extLst>
                      <a:ext uri="{FF2B5EF4-FFF2-40B4-BE49-F238E27FC236}">
                        <a16:creationId xmlns:a16="http://schemas.microsoft.com/office/drawing/2014/main" id="{6805D301-C3F2-47C6-AB3C-2DB61E7A3FFA}"/>
                      </a:ext>
                    </a:extLst>
                  </p:cNvPr>
                  <p:cNvCxnSpPr/>
                  <p:nvPr/>
                </p:nvCxnSpPr>
                <p:spPr>
                  <a:xfrm>
                    <a:off x="710288" y="446620"/>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53" name="Straight Connector 7552">
                    <a:extLst>
                      <a:ext uri="{FF2B5EF4-FFF2-40B4-BE49-F238E27FC236}">
                        <a16:creationId xmlns:a16="http://schemas.microsoft.com/office/drawing/2014/main" id="{D192BECD-60F7-45D6-B1CC-2097D4DBFC9E}"/>
                      </a:ext>
                    </a:extLst>
                  </p:cNvPr>
                  <p:cNvCxnSpPr/>
                  <p:nvPr/>
                </p:nvCxnSpPr>
                <p:spPr>
                  <a:xfrm>
                    <a:off x="710288" y="643488"/>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54" name="Straight Connector 7553">
                    <a:extLst>
                      <a:ext uri="{FF2B5EF4-FFF2-40B4-BE49-F238E27FC236}">
                        <a16:creationId xmlns:a16="http://schemas.microsoft.com/office/drawing/2014/main" id="{B7B5DA69-0377-4F77-AE5E-79F6E219E73A}"/>
                      </a:ext>
                    </a:extLst>
                  </p:cNvPr>
                  <p:cNvCxnSpPr/>
                  <p:nvPr/>
                </p:nvCxnSpPr>
                <p:spPr>
                  <a:xfrm>
                    <a:off x="710288" y="823423"/>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55" name="Straight Connector 7554">
                    <a:extLst>
                      <a:ext uri="{FF2B5EF4-FFF2-40B4-BE49-F238E27FC236}">
                        <a16:creationId xmlns:a16="http://schemas.microsoft.com/office/drawing/2014/main" id="{EF1C812A-06F3-4A51-904A-86EF605AB84D}"/>
                      </a:ext>
                    </a:extLst>
                  </p:cNvPr>
                  <p:cNvCxnSpPr/>
                  <p:nvPr/>
                </p:nvCxnSpPr>
                <p:spPr>
                  <a:xfrm>
                    <a:off x="710288" y="1003356"/>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56" name="Straight Connector 7555">
                    <a:extLst>
                      <a:ext uri="{FF2B5EF4-FFF2-40B4-BE49-F238E27FC236}">
                        <a16:creationId xmlns:a16="http://schemas.microsoft.com/office/drawing/2014/main" id="{42619661-1EC0-45FF-9BED-3E3E456AAB8B}"/>
                      </a:ext>
                    </a:extLst>
                  </p:cNvPr>
                  <p:cNvCxnSpPr/>
                  <p:nvPr/>
                </p:nvCxnSpPr>
                <p:spPr>
                  <a:xfrm>
                    <a:off x="710288" y="1183291"/>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204" name="Group 7484">
                <a:extLst>
                  <a:ext uri="{FF2B5EF4-FFF2-40B4-BE49-F238E27FC236}">
                    <a16:creationId xmlns:a16="http://schemas.microsoft.com/office/drawing/2014/main" id="{675E44D1-2B5E-47ED-B411-CFD4CF28E6D1}"/>
                  </a:ext>
                </a:extLst>
              </p:cNvPr>
              <p:cNvGrpSpPr>
                <a:grpSpLocks/>
              </p:cNvGrpSpPr>
              <p:nvPr/>
            </p:nvGrpSpPr>
            <p:grpSpPr bwMode="auto">
              <a:xfrm>
                <a:off x="8235713" y="259560"/>
                <a:ext cx="720000" cy="720000"/>
                <a:chOff x="713372" y="1101388"/>
                <a:chExt cx="720000" cy="720000"/>
              </a:xfrm>
            </p:grpSpPr>
            <p:grpSp>
              <p:nvGrpSpPr>
                <p:cNvPr id="16257" name="Group 7537">
                  <a:extLst>
                    <a:ext uri="{FF2B5EF4-FFF2-40B4-BE49-F238E27FC236}">
                      <a16:creationId xmlns:a16="http://schemas.microsoft.com/office/drawing/2014/main" id="{624DA972-51DD-499A-8F27-370915B6F3FC}"/>
                    </a:ext>
                  </a:extLst>
                </p:cNvPr>
                <p:cNvGrpSpPr>
                  <a:grpSpLocks/>
                </p:cNvGrpSpPr>
                <p:nvPr/>
              </p:nvGrpSpPr>
              <p:grpSpPr bwMode="auto">
                <a:xfrm>
                  <a:off x="713372" y="1101388"/>
                  <a:ext cx="720000" cy="720000"/>
                  <a:chOff x="713372" y="462760"/>
                  <a:chExt cx="720000" cy="720000"/>
                </a:xfrm>
              </p:grpSpPr>
              <p:cxnSp>
                <p:nvCxnSpPr>
                  <p:cNvPr id="7545" name="Straight Connector 7544">
                    <a:extLst>
                      <a:ext uri="{FF2B5EF4-FFF2-40B4-BE49-F238E27FC236}">
                        <a16:creationId xmlns:a16="http://schemas.microsoft.com/office/drawing/2014/main" id="{24CE9ED3-D85C-4108-995E-439F5B4BC4EC}"/>
                      </a:ext>
                    </a:extLst>
                  </p:cNvPr>
                  <p:cNvCxnSpPr/>
                  <p:nvPr/>
                </p:nvCxnSpPr>
                <p:spPr>
                  <a:xfrm>
                    <a:off x="712577" y="459676"/>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46" name="Straight Connector 7545">
                    <a:extLst>
                      <a:ext uri="{FF2B5EF4-FFF2-40B4-BE49-F238E27FC236}">
                        <a16:creationId xmlns:a16="http://schemas.microsoft.com/office/drawing/2014/main" id="{030A2EC4-A716-4312-9F86-DBCC7A39C1E9}"/>
                      </a:ext>
                    </a:extLst>
                  </p:cNvPr>
                  <p:cNvCxnSpPr/>
                  <p:nvPr/>
                </p:nvCxnSpPr>
                <p:spPr>
                  <a:xfrm>
                    <a:off x="712577" y="641732"/>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47" name="Straight Connector 7546">
                    <a:extLst>
                      <a:ext uri="{FF2B5EF4-FFF2-40B4-BE49-F238E27FC236}">
                        <a16:creationId xmlns:a16="http://schemas.microsoft.com/office/drawing/2014/main" id="{1A4D05CE-9F2A-4D52-9F3C-63AA65F4D632}"/>
                      </a:ext>
                    </a:extLst>
                  </p:cNvPr>
                  <p:cNvCxnSpPr/>
                  <p:nvPr/>
                </p:nvCxnSpPr>
                <p:spPr>
                  <a:xfrm>
                    <a:off x="712577" y="823789"/>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48" name="Straight Connector 7547">
                    <a:extLst>
                      <a:ext uri="{FF2B5EF4-FFF2-40B4-BE49-F238E27FC236}">
                        <a16:creationId xmlns:a16="http://schemas.microsoft.com/office/drawing/2014/main" id="{36B0E47E-867C-4C00-AF89-86A8EA4E0121}"/>
                      </a:ext>
                    </a:extLst>
                  </p:cNvPr>
                  <p:cNvCxnSpPr/>
                  <p:nvPr/>
                </p:nvCxnSpPr>
                <p:spPr>
                  <a:xfrm>
                    <a:off x="712577" y="1003728"/>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49" name="Straight Connector 7548">
                    <a:extLst>
                      <a:ext uri="{FF2B5EF4-FFF2-40B4-BE49-F238E27FC236}">
                        <a16:creationId xmlns:a16="http://schemas.microsoft.com/office/drawing/2014/main" id="{756A16F7-D712-49F7-A4DB-F026B7F27337}"/>
                      </a:ext>
                    </a:extLst>
                  </p:cNvPr>
                  <p:cNvCxnSpPr/>
                  <p:nvPr/>
                </p:nvCxnSpPr>
                <p:spPr>
                  <a:xfrm>
                    <a:off x="712577" y="1183668"/>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258" name="Group 7538">
                  <a:extLst>
                    <a:ext uri="{FF2B5EF4-FFF2-40B4-BE49-F238E27FC236}">
                      <a16:creationId xmlns:a16="http://schemas.microsoft.com/office/drawing/2014/main" id="{CD1BFE27-82A6-4A5B-941E-779EA8EADE89}"/>
                    </a:ext>
                  </a:extLst>
                </p:cNvPr>
                <p:cNvGrpSpPr>
                  <a:grpSpLocks/>
                </p:cNvGrpSpPr>
                <p:nvPr/>
              </p:nvGrpSpPr>
              <p:grpSpPr bwMode="auto">
                <a:xfrm rot="5400000">
                  <a:off x="713372" y="1101388"/>
                  <a:ext cx="720000" cy="720000"/>
                  <a:chOff x="713372" y="462760"/>
                  <a:chExt cx="720000" cy="720000"/>
                </a:xfrm>
              </p:grpSpPr>
              <p:cxnSp>
                <p:nvCxnSpPr>
                  <p:cNvPr id="7540" name="Straight Connector 7539">
                    <a:extLst>
                      <a:ext uri="{FF2B5EF4-FFF2-40B4-BE49-F238E27FC236}">
                        <a16:creationId xmlns:a16="http://schemas.microsoft.com/office/drawing/2014/main" id="{4341C20E-94BE-436D-975A-A057442C850E}"/>
                      </a:ext>
                    </a:extLst>
                  </p:cNvPr>
                  <p:cNvCxnSpPr/>
                  <p:nvPr/>
                </p:nvCxnSpPr>
                <p:spPr>
                  <a:xfrm>
                    <a:off x="710288" y="417249"/>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41" name="Straight Connector 7540">
                    <a:extLst>
                      <a:ext uri="{FF2B5EF4-FFF2-40B4-BE49-F238E27FC236}">
                        <a16:creationId xmlns:a16="http://schemas.microsoft.com/office/drawing/2014/main" id="{FB207112-35E2-41F6-8008-D100F198E993}"/>
                      </a:ext>
                    </a:extLst>
                  </p:cNvPr>
                  <p:cNvCxnSpPr/>
                  <p:nvPr/>
                </p:nvCxnSpPr>
                <p:spPr>
                  <a:xfrm>
                    <a:off x="710288" y="607767"/>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42" name="Straight Connector 7541">
                    <a:extLst>
                      <a:ext uri="{FF2B5EF4-FFF2-40B4-BE49-F238E27FC236}">
                        <a16:creationId xmlns:a16="http://schemas.microsoft.com/office/drawing/2014/main" id="{FF66C142-427F-461B-B6C0-37F6C10AFD60}"/>
                      </a:ext>
                    </a:extLst>
                  </p:cNvPr>
                  <p:cNvCxnSpPr/>
                  <p:nvPr/>
                </p:nvCxnSpPr>
                <p:spPr>
                  <a:xfrm>
                    <a:off x="710288" y="787701"/>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43" name="Straight Connector 7542">
                    <a:extLst>
                      <a:ext uri="{FF2B5EF4-FFF2-40B4-BE49-F238E27FC236}">
                        <a16:creationId xmlns:a16="http://schemas.microsoft.com/office/drawing/2014/main" id="{A85E8450-4017-4221-B290-69AABFB94676}"/>
                      </a:ext>
                    </a:extLst>
                  </p:cNvPr>
                  <p:cNvCxnSpPr/>
                  <p:nvPr/>
                </p:nvCxnSpPr>
                <p:spPr>
                  <a:xfrm>
                    <a:off x="710288" y="967635"/>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44" name="Straight Connector 7543">
                    <a:extLst>
                      <a:ext uri="{FF2B5EF4-FFF2-40B4-BE49-F238E27FC236}">
                        <a16:creationId xmlns:a16="http://schemas.microsoft.com/office/drawing/2014/main" id="{C0B9BF78-0C9A-42C8-A370-F9213080E5B7}"/>
                      </a:ext>
                    </a:extLst>
                  </p:cNvPr>
                  <p:cNvCxnSpPr/>
                  <p:nvPr/>
                </p:nvCxnSpPr>
                <p:spPr>
                  <a:xfrm>
                    <a:off x="710288" y="1147569"/>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205" name="Group 7485">
                <a:extLst>
                  <a:ext uri="{FF2B5EF4-FFF2-40B4-BE49-F238E27FC236}">
                    <a16:creationId xmlns:a16="http://schemas.microsoft.com/office/drawing/2014/main" id="{C6667E9D-FE81-47C2-9E1F-EBFB42EC2554}"/>
                  </a:ext>
                </a:extLst>
              </p:cNvPr>
              <p:cNvGrpSpPr>
                <a:grpSpLocks/>
              </p:cNvGrpSpPr>
              <p:nvPr/>
            </p:nvGrpSpPr>
            <p:grpSpPr bwMode="auto">
              <a:xfrm>
                <a:off x="8955713" y="259560"/>
                <a:ext cx="720000" cy="720000"/>
                <a:chOff x="713372" y="1101388"/>
                <a:chExt cx="720000" cy="720000"/>
              </a:xfrm>
            </p:grpSpPr>
            <p:grpSp>
              <p:nvGrpSpPr>
                <p:cNvPr id="16245" name="Group 7525">
                  <a:extLst>
                    <a:ext uri="{FF2B5EF4-FFF2-40B4-BE49-F238E27FC236}">
                      <a16:creationId xmlns:a16="http://schemas.microsoft.com/office/drawing/2014/main" id="{D39B269F-6BA0-4560-93FD-F90CE3C5250B}"/>
                    </a:ext>
                  </a:extLst>
                </p:cNvPr>
                <p:cNvGrpSpPr>
                  <a:grpSpLocks/>
                </p:cNvGrpSpPr>
                <p:nvPr/>
              </p:nvGrpSpPr>
              <p:grpSpPr bwMode="auto">
                <a:xfrm>
                  <a:off x="713372" y="1101388"/>
                  <a:ext cx="720000" cy="720000"/>
                  <a:chOff x="713372" y="462760"/>
                  <a:chExt cx="720000" cy="720000"/>
                </a:xfrm>
              </p:grpSpPr>
              <p:cxnSp>
                <p:nvCxnSpPr>
                  <p:cNvPr id="7533" name="Straight Connector 7532">
                    <a:extLst>
                      <a:ext uri="{FF2B5EF4-FFF2-40B4-BE49-F238E27FC236}">
                        <a16:creationId xmlns:a16="http://schemas.microsoft.com/office/drawing/2014/main" id="{1468586D-9E0B-46AE-83CC-B34AD06599BF}"/>
                      </a:ext>
                    </a:extLst>
                  </p:cNvPr>
                  <p:cNvCxnSpPr/>
                  <p:nvPr/>
                </p:nvCxnSpPr>
                <p:spPr>
                  <a:xfrm>
                    <a:off x="716547" y="459676"/>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34" name="Straight Connector 7533">
                    <a:extLst>
                      <a:ext uri="{FF2B5EF4-FFF2-40B4-BE49-F238E27FC236}">
                        <a16:creationId xmlns:a16="http://schemas.microsoft.com/office/drawing/2014/main" id="{EA2CFAA4-75D4-42E1-BA52-6D334D4171FF}"/>
                      </a:ext>
                    </a:extLst>
                  </p:cNvPr>
                  <p:cNvCxnSpPr/>
                  <p:nvPr/>
                </p:nvCxnSpPr>
                <p:spPr>
                  <a:xfrm>
                    <a:off x="716547" y="64173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35" name="Straight Connector 7534">
                    <a:extLst>
                      <a:ext uri="{FF2B5EF4-FFF2-40B4-BE49-F238E27FC236}">
                        <a16:creationId xmlns:a16="http://schemas.microsoft.com/office/drawing/2014/main" id="{C77E6107-8A27-42CD-901B-570227BF1995}"/>
                      </a:ext>
                    </a:extLst>
                  </p:cNvPr>
                  <p:cNvCxnSpPr/>
                  <p:nvPr/>
                </p:nvCxnSpPr>
                <p:spPr>
                  <a:xfrm>
                    <a:off x="716547" y="823789"/>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36" name="Straight Connector 7535">
                    <a:extLst>
                      <a:ext uri="{FF2B5EF4-FFF2-40B4-BE49-F238E27FC236}">
                        <a16:creationId xmlns:a16="http://schemas.microsoft.com/office/drawing/2014/main" id="{8B21BA57-615B-48F1-AFD0-553F78DC4BBD}"/>
                      </a:ext>
                    </a:extLst>
                  </p:cNvPr>
                  <p:cNvCxnSpPr/>
                  <p:nvPr/>
                </p:nvCxnSpPr>
                <p:spPr>
                  <a:xfrm>
                    <a:off x="716547" y="100372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37" name="Straight Connector 7536">
                    <a:extLst>
                      <a:ext uri="{FF2B5EF4-FFF2-40B4-BE49-F238E27FC236}">
                        <a16:creationId xmlns:a16="http://schemas.microsoft.com/office/drawing/2014/main" id="{5E314878-60B8-443D-9D77-DE66BD50FAA6}"/>
                      </a:ext>
                    </a:extLst>
                  </p:cNvPr>
                  <p:cNvCxnSpPr/>
                  <p:nvPr/>
                </p:nvCxnSpPr>
                <p:spPr>
                  <a:xfrm>
                    <a:off x="716547" y="1183668"/>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246" name="Group 7526">
                  <a:extLst>
                    <a:ext uri="{FF2B5EF4-FFF2-40B4-BE49-F238E27FC236}">
                      <a16:creationId xmlns:a16="http://schemas.microsoft.com/office/drawing/2014/main" id="{F199DD61-0B8B-4965-B1CC-DB3DF83CCF28}"/>
                    </a:ext>
                  </a:extLst>
                </p:cNvPr>
                <p:cNvGrpSpPr>
                  <a:grpSpLocks/>
                </p:cNvGrpSpPr>
                <p:nvPr/>
              </p:nvGrpSpPr>
              <p:grpSpPr bwMode="auto">
                <a:xfrm rot="5400000">
                  <a:off x="713372" y="1101388"/>
                  <a:ext cx="720000" cy="720000"/>
                  <a:chOff x="713372" y="462760"/>
                  <a:chExt cx="720000" cy="720000"/>
                </a:xfrm>
              </p:grpSpPr>
              <p:cxnSp>
                <p:nvCxnSpPr>
                  <p:cNvPr id="7528" name="Straight Connector 7527">
                    <a:extLst>
                      <a:ext uri="{FF2B5EF4-FFF2-40B4-BE49-F238E27FC236}">
                        <a16:creationId xmlns:a16="http://schemas.microsoft.com/office/drawing/2014/main" id="{2A0C77D9-6E62-4D06-BF2D-CE7247075E7D}"/>
                      </a:ext>
                    </a:extLst>
                  </p:cNvPr>
                  <p:cNvCxnSpPr/>
                  <p:nvPr/>
                </p:nvCxnSpPr>
                <p:spPr>
                  <a:xfrm>
                    <a:off x="710288" y="442915"/>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29" name="Straight Connector 7528">
                    <a:extLst>
                      <a:ext uri="{FF2B5EF4-FFF2-40B4-BE49-F238E27FC236}">
                        <a16:creationId xmlns:a16="http://schemas.microsoft.com/office/drawing/2014/main" id="{7572CE6A-7861-4591-91A6-0CFCCE43E0CE}"/>
                      </a:ext>
                    </a:extLst>
                  </p:cNvPr>
                  <p:cNvCxnSpPr/>
                  <p:nvPr/>
                </p:nvCxnSpPr>
                <p:spPr>
                  <a:xfrm>
                    <a:off x="710288" y="639784"/>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30" name="Straight Connector 7529">
                    <a:extLst>
                      <a:ext uri="{FF2B5EF4-FFF2-40B4-BE49-F238E27FC236}">
                        <a16:creationId xmlns:a16="http://schemas.microsoft.com/office/drawing/2014/main" id="{A3787847-7ECF-41B5-8585-0900D63E13B7}"/>
                      </a:ext>
                    </a:extLst>
                  </p:cNvPr>
                  <p:cNvCxnSpPr/>
                  <p:nvPr/>
                </p:nvCxnSpPr>
                <p:spPr>
                  <a:xfrm>
                    <a:off x="710288" y="819718"/>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31" name="Straight Connector 7530">
                    <a:extLst>
                      <a:ext uri="{FF2B5EF4-FFF2-40B4-BE49-F238E27FC236}">
                        <a16:creationId xmlns:a16="http://schemas.microsoft.com/office/drawing/2014/main" id="{BEE45554-0C59-4632-A8FE-70F5FC143694}"/>
                      </a:ext>
                    </a:extLst>
                  </p:cNvPr>
                  <p:cNvCxnSpPr/>
                  <p:nvPr/>
                </p:nvCxnSpPr>
                <p:spPr>
                  <a:xfrm>
                    <a:off x="710288" y="1001769"/>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32" name="Straight Connector 7531">
                    <a:extLst>
                      <a:ext uri="{FF2B5EF4-FFF2-40B4-BE49-F238E27FC236}">
                        <a16:creationId xmlns:a16="http://schemas.microsoft.com/office/drawing/2014/main" id="{85A483AF-AD2F-4D36-9787-713BFAD01C3C}"/>
                      </a:ext>
                    </a:extLst>
                  </p:cNvPr>
                  <p:cNvCxnSpPr/>
                  <p:nvPr/>
                </p:nvCxnSpPr>
                <p:spPr>
                  <a:xfrm>
                    <a:off x="710288" y="1179586"/>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206" name="Group 7486">
                <a:extLst>
                  <a:ext uri="{FF2B5EF4-FFF2-40B4-BE49-F238E27FC236}">
                    <a16:creationId xmlns:a16="http://schemas.microsoft.com/office/drawing/2014/main" id="{B13ACB47-8C72-4EFD-AF6D-7248D343ED38}"/>
                  </a:ext>
                </a:extLst>
              </p:cNvPr>
              <p:cNvGrpSpPr>
                <a:grpSpLocks/>
              </p:cNvGrpSpPr>
              <p:nvPr/>
            </p:nvGrpSpPr>
            <p:grpSpPr bwMode="auto">
              <a:xfrm>
                <a:off x="9675713" y="259560"/>
                <a:ext cx="720000" cy="720000"/>
                <a:chOff x="713372" y="1101388"/>
                <a:chExt cx="720000" cy="720000"/>
              </a:xfrm>
            </p:grpSpPr>
            <p:grpSp>
              <p:nvGrpSpPr>
                <p:cNvPr id="16233" name="Group 7513">
                  <a:extLst>
                    <a:ext uri="{FF2B5EF4-FFF2-40B4-BE49-F238E27FC236}">
                      <a16:creationId xmlns:a16="http://schemas.microsoft.com/office/drawing/2014/main" id="{D3B2F258-5C18-4464-B1C8-2EDE73A9F483}"/>
                    </a:ext>
                  </a:extLst>
                </p:cNvPr>
                <p:cNvGrpSpPr>
                  <a:grpSpLocks/>
                </p:cNvGrpSpPr>
                <p:nvPr/>
              </p:nvGrpSpPr>
              <p:grpSpPr bwMode="auto">
                <a:xfrm>
                  <a:off x="713372" y="1101388"/>
                  <a:ext cx="720000" cy="720000"/>
                  <a:chOff x="713372" y="462760"/>
                  <a:chExt cx="720000" cy="720000"/>
                </a:xfrm>
              </p:grpSpPr>
              <p:cxnSp>
                <p:nvCxnSpPr>
                  <p:cNvPr id="7521" name="Straight Connector 7520">
                    <a:extLst>
                      <a:ext uri="{FF2B5EF4-FFF2-40B4-BE49-F238E27FC236}">
                        <a16:creationId xmlns:a16="http://schemas.microsoft.com/office/drawing/2014/main" id="{800AFC6D-7B34-4964-BE91-B739F19A486E}"/>
                      </a:ext>
                    </a:extLst>
                  </p:cNvPr>
                  <p:cNvCxnSpPr/>
                  <p:nvPr/>
                </p:nvCxnSpPr>
                <p:spPr>
                  <a:xfrm>
                    <a:off x="714165" y="4596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22" name="Straight Connector 7521">
                    <a:extLst>
                      <a:ext uri="{FF2B5EF4-FFF2-40B4-BE49-F238E27FC236}">
                        <a16:creationId xmlns:a16="http://schemas.microsoft.com/office/drawing/2014/main" id="{1E7D123D-48DC-4306-BBB5-8ACF17763400}"/>
                      </a:ext>
                    </a:extLst>
                  </p:cNvPr>
                  <p:cNvCxnSpPr/>
                  <p:nvPr/>
                </p:nvCxnSpPr>
                <p:spPr>
                  <a:xfrm>
                    <a:off x="714165" y="64173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23" name="Straight Connector 7522">
                    <a:extLst>
                      <a:ext uri="{FF2B5EF4-FFF2-40B4-BE49-F238E27FC236}">
                        <a16:creationId xmlns:a16="http://schemas.microsoft.com/office/drawing/2014/main" id="{E02A4598-9B72-40CC-8EC3-34C474FD7667}"/>
                      </a:ext>
                    </a:extLst>
                  </p:cNvPr>
                  <p:cNvCxnSpPr/>
                  <p:nvPr/>
                </p:nvCxnSpPr>
                <p:spPr>
                  <a:xfrm>
                    <a:off x="714165" y="82378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24" name="Straight Connector 7523">
                    <a:extLst>
                      <a:ext uri="{FF2B5EF4-FFF2-40B4-BE49-F238E27FC236}">
                        <a16:creationId xmlns:a16="http://schemas.microsoft.com/office/drawing/2014/main" id="{90841F73-2E59-42CC-AA41-C55474B3218E}"/>
                      </a:ext>
                    </a:extLst>
                  </p:cNvPr>
                  <p:cNvCxnSpPr/>
                  <p:nvPr/>
                </p:nvCxnSpPr>
                <p:spPr>
                  <a:xfrm>
                    <a:off x="714165" y="100372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25" name="Straight Connector 7524">
                    <a:extLst>
                      <a:ext uri="{FF2B5EF4-FFF2-40B4-BE49-F238E27FC236}">
                        <a16:creationId xmlns:a16="http://schemas.microsoft.com/office/drawing/2014/main" id="{9B85614D-4844-4259-A95D-3D675D9AA551}"/>
                      </a:ext>
                    </a:extLst>
                  </p:cNvPr>
                  <p:cNvCxnSpPr/>
                  <p:nvPr/>
                </p:nvCxnSpPr>
                <p:spPr>
                  <a:xfrm>
                    <a:off x="714165" y="118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234" name="Group 7514">
                  <a:extLst>
                    <a:ext uri="{FF2B5EF4-FFF2-40B4-BE49-F238E27FC236}">
                      <a16:creationId xmlns:a16="http://schemas.microsoft.com/office/drawing/2014/main" id="{E5E8D96E-1779-4E78-9612-2CFDC1798162}"/>
                    </a:ext>
                  </a:extLst>
                </p:cNvPr>
                <p:cNvGrpSpPr>
                  <a:grpSpLocks/>
                </p:cNvGrpSpPr>
                <p:nvPr/>
              </p:nvGrpSpPr>
              <p:grpSpPr bwMode="auto">
                <a:xfrm rot="5400000">
                  <a:off x="713372" y="1101388"/>
                  <a:ext cx="720000" cy="720000"/>
                  <a:chOff x="713372" y="462760"/>
                  <a:chExt cx="720000" cy="720000"/>
                </a:xfrm>
              </p:grpSpPr>
              <p:cxnSp>
                <p:nvCxnSpPr>
                  <p:cNvPr id="7516" name="Straight Connector 7515">
                    <a:extLst>
                      <a:ext uri="{FF2B5EF4-FFF2-40B4-BE49-F238E27FC236}">
                        <a16:creationId xmlns:a16="http://schemas.microsoft.com/office/drawing/2014/main" id="{EDB28724-4536-4EA8-A895-E628E1224F52}"/>
                      </a:ext>
                    </a:extLst>
                  </p:cNvPr>
                  <p:cNvCxnSpPr/>
                  <p:nvPr/>
                </p:nvCxnSpPr>
                <p:spPr>
                  <a:xfrm>
                    <a:off x="710288" y="443181"/>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17" name="Straight Connector 7516">
                    <a:extLst>
                      <a:ext uri="{FF2B5EF4-FFF2-40B4-BE49-F238E27FC236}">
                        <a16:creationId xmlns:a16="http://schemas.microsoft.com/office/drawing/2014/main" id="{9D29166D-4EF5-49D2-9B0D-5BD044428C5F}"/>
                      </a:ext>
                    </a:extLst>
                  </p:cNvPr>
                  <p:cNvCxnSpPr/>
                  <p:nvPr/>
                </p:nvCxnSpPr>
                <p:spPr>
                  <a:xfrm>
                    <a:off x="710288" y="620998"/>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18" name="Straight Connector 7517">
                    <a:extLst>
                      <a:ext uri="{FF2B5EF4-FFF2-40B4-BE49-F238E27FC236}">
                        <a16:creationId xmlns:a16="http://schemas.microsoft.com/office/drawing/2014/main" id="{56A67258-0953-445D-84A2-CC1E3C74C3ED}"/>
                      </a:ext>
                    </a:extLst>
                  </p:cNvPr>
                  <p:cNvCxnSpPr/>
                  <p:nvPr/>
                </p:nvCxnSpPr>
                <p:spPr>
                  <a:xfrm>
                    <a:off x="710288" y="800931"/>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19" name="Straight Connector 7518">
                    <a:extLst>
                      <a:ext uri="{FF2B5EF4-FFF2-40B4-BE49-F238E27FC236}">
                        <a16:creationId xmlns:a16="http://schemas.microsoft.com/office/drawing/2014/main" id="{55C90508-AF09-46B8-A4A9-EC7310979C66}"/>
                      </a:ext>
                    </a:extLst>
                  </p:cNvPr>
                  <p:cNvCxnSpPr/>
                  <p:nvPr/>
                </p:nvCxnSpPr>
                <p:spPr>
                  <a:xfrm>
                    <a:off x="710288" y="982982"/>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20" name="Straight Connector 7519">
                    <a:extLst>
                      <a:ext uri="{FF2B5EF4-FFF2-40B4-BE49-F238E27FC236}">
                        <a16:creationId xmlns:a16="http://schemas.microsoft.com/office/drawing/2014/main" id="{89FE8A40-DE5F-471A-B585-516033C79653}"/>
                      </a:ext>
                    </a:extLst>
                  </p:cNvPr>
                  <p:cNvCxnSpPr/>
                  <p:nvPr/>
                </p:nvCxnSpPr>
                <p:spPr>
                  <a:xfrm>
                    <a:off x="710288" y="1160799"/>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207" name="Group 7487">
                <a:extLst>
                  <a:ext uri="{FF2B5EF4-FFF2-40B4-BE49-F238E27FC236}">
                    <a16:creationId xmlns:a16="http://schemas.microsoft.com/office/drawing/2014/main" id="{44DF0C63-68D7-45D6-A240-0BF813295091}"/>
                  </a:ext>
                </a:extLst>
              </p:cNvPr>
              <p:cNvGrpSpPr>
                <a:grpSpLocks/>
              </p:cNvGrpSpPr>
              <p:nvPr/>
            </p:nvGrpSpPr>
            <p:grpSpPr bwMode="auto">
              <a:xfrm>
                <a:off x="10395713" y="259560"/>
                <a:ext cx="720000" cy="720000"/>
                <a:chOff x="713372" y="1101388"/>
                <a:chExt cx="720000" cy="720000"/>
              </a:xfrm>
            </p:grpSpPr>
            <p:grpSp>
              <p:nvGrpSpPr>
                <p:cNvPr id="16221" name="Group 7501">
                  <a:extLst>
                    <a:ext uri="{FF2B5EF4-FFF2-40B4-BE49-F238E27FC236}">
                      <a16:creationId xmlns:a16="http://schemas.microsoft.com/office/drawing/2014/main" id="{F5CF1890-4215-4E98-86FF-3670853E9CF1}"/>
                    </a:ext>
                  </a:extLst>
                </p:cNvPr>
                <p:cNvGrpSpPr>
                  <a:grpSpLocks/>
                </p:cNvGrpSpPr>
                <p:nvPr/>
              </p:nvGrpSpPr>
              <p:grpSpPr bwMode="auto">
                <a:xfrm>
                  <a:off x="713372" y="1101388"/>
                  <a:ext cx="720000" cy="720000"/>
                  <a:chOff x="713372" y="462760"/>
                  <a:chExt cx="720000" cy="720000"/>
                </a:xfrm>
              </p:grpSpPr>
              <p:cxnSp>
                <p:nvCxnSpPr>
                  <p:cNvPr id="7509" name="Straight Connector 7508">
                    <a:extLst>
                      <a:ext uri="{FF2B5EF4-FFF2-40B4-BE49-F238E27FC236}">
                        <a16:creationId xmlns:a16="http://schemas.microsoft.com/office/drawing/2014/main" id="{91571A76-F466-4D3C-8CB1-1763DDC90834}"/>
                      </a:ext>
                    </a:extLst>
                  </p:cNvPr>
                  <p:cNvCxnSpPr/>
                  <p:nvPr/>
                </p:nvCxnSpPr>
                <p:spPr>
                  <a:xfrm>
                    <a:off x="713901" y="459676"/>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10" name="Straight Connector 7509">
                    <a:extLst>
                      <a:ext uri="{FF2B5EF4-FFF2-40B4-BE49-F238E27FC236}">
                        <a16:creationId xmlns:a16="http://schemas.microsoft.com/office/drawing/2014/main" id="{1F1C3D62-89E5-495E-BD15-004E4F628985}"/>
                      </a:ext>
                    </a:extLst>
                  </p:cNvPr>
                  <p:cNvCxnSpPr/>
                  <p:nvPr/>
                </p:nvCxnSpPr>
                <p:spPr>
                  <a:xfrm>
                    <a:off x="713901" y="641732"/>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11" name="Straight Connector 7510">
                    <a:extLst>
                      <a:ext uri="{FF2B5EF4-FFF2-40B4-BE49-F238E27FC236}">
                        <a16:creationId xmlns:a16="http://schemas.microsoft.com/office/drawing/2014/main" id="{B8F650DF-A44C-4078-B5CC-CD3974D373D2}"/>
                      </a:ext>
                    </a:extLst>
                  </p:cNvPr>
                  <p:cNvCxnSpPr/>
                  <p:nvPr/>
                </p:nvCxnSpPr>
                <p:spPr>
                  <a:xfrm>
                    <a:off x="713901" y="823789"/>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12" name="Straight Connector 7511">
                    <a:extLst>
                      <a:ext uri="{FF2B5EF4-FFF2-40B4-BE49-F238E27FC236}">
                        <a16:creationId xmlns:a16="http://schemas.microsoft.com/office/drawing/2014/main" id="{664786DB-14BD-460B-A835-4DE3471E48CB}"/>
                      </a:ext>
                    </a:extLst>
                  </p:cNvPr>
                  <p:cNvCxnSpPr/>
                  <p:nvPr/>
                </p:nvCxnSpPr>
                <p:spPr>
                  <a:xfrm>
                    <a:off x="713901" y="1003728"/>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13" name="Straight Connector 7512">
                    <a:extLst>
                      <a:ext uri="{FF2B5EF4-FFF2-40B4-BE49-F238E27FC236}">
                        <a16:creationId xmlns:a16="http://schemas.microsoft.com/office/drawing/2014/main" id="{FC5ACC91-FA25-434A-AFB8-9737AD811D96}"/>
                      </a:ext>
                    </a:extLst>
                  </p:cNvPr>
                  <p:cNvCxnSpPr/>
                  <p:nvPr/>
                </p:nvCxnSpPr>
                <p:spPr>
                  <a:xfrm>
                    <a:off x="713901" y="1183668"/>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222" name="Group 7502">
                  <a:extLst>
                    <a:ext uri="{FF2B5EF4-FFF2-40B4-BE49-F238E27FC236}">
                      <a16:creationId xmlns:a16="http://schemas.microsoft.com/office/drawing/2014/main" id="{253CE0B7-833E-466E-AFC8-47811631B591}"/>
                    </a:ext>
                  </a:extLst>
                </p:cNvPr>
                <p:cNvGrpSpPr>
                  <a:grpSpLocks/>
                </p:cNvGrpSpPr>
                <p:nvPr/>
              </p:nvGrpSpPr>
              <p:grpSpPr bwMode="auto">
                <a:xfrm rot="5400000">
                  <a:off x="713372" y="1101388"/>
                  <a:ext cx="720000" cy="720000"/>
                  <a:chOff x="713372" y="462760"/>
                  <a:chExt cx="720000" cy="720000"/>
                </a:xfrm>
              </p:grpSpPr>
              <p:cxnSp>
                <p:nvCxnSpPr>
                  <p:cNvPr id="7504" name="Straight Connector 7503">
                    <a:extLst>
                      <a:ext uri="{FF2B5EF4-FFF2-40B4-BE49-F238E27FC236}">
                        <a16:creationId xmlns:a16="http://schemas.microsoft.com/office/drawing/2014/main" id="{DE25A9D6-ABE6-457F-8DD8-16620E3D8E3F}"/>
                      </a:ext>
                    </a:extLst>
                  </p:cNvPr>
                  <p:cNvCxnSpPr/>
                  <p:nvPr/>
                </p:nvCxnSpPr>
                <p:spPr>
                  <a:xfrm>
                    <a:off x="710288" y="443445"/>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05" name="Straight Connector 7504">
                    <a:extLst>
                      <a:ext uri="{FF2B5EF4-FFF2-40B4-BE49-F238E27FC236}">
                        <a16:creationId xmlns:a16="http://schemas.microsoft.com/office/drawing/2014/main" id="{168EE814-DBD3-4166-809C-C37D53B164EC}"/>
                      </a:ext>
                    </a:extLst>
                  </p:cNvPr>
                  <p:cNvCxnSpPr/>
                  <p:nvPr/>
                </p:nvCxnSpPr>
                <p:spPr>
                  <a:xfrm>
                    <a:off x="710288" y="640313"/>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06" name="Straight Connector 7505">
                    <a:extLst>
                      <a:ext uri="{FF2B5EF4-FFF2-40B4-BE49-F238E27FC236}">
                        <a16:creationId xmlns:a16="http://schemas.microsoft.com/office/drawing/2014/main" id="{595049D8-CB3E-4C85-BAE0-EB9E137A20A2}"/>
                      </a:ext>
                    </a:extLst>
                  </p:cNvPr>
                  <p:cNvCxnSpPr/>
                  <p:nvPr/>
                </p:nvCxnSpPr>
                <p:spPr>
                  <a:xfrm>
                    <a:off x="710288" y="822364"/>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07" name="Straight Connector 7506">
                    <a:extLst>
                      <a:ext uri="{FF2B5EF4-FFF2-40B4-BE49-F238E27FC236}">
                        <a16:creationId xmlns:a16="http://schemas.microsoft.com/office/drawing/2014/main" id="{6AA091A6-BB02-48C2-B964-A48362FD024E}"/>
                      </a:ext>
                    </a:extLst>
                  </p:cNvPr>
                  <p:cNvCxnSpPr/>
                  <p:nvPr/>
                </p:nvCxnSpPr>
                <p:spPr>
                  <a:xfrm>
                    <a:off x="710288" y="1002299"/>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08" name="Straight Connector 7507">
                    <a:extLst>
                      <a:ext uri="{FF2B5EF4-FFF2-40B4-BE49-F238E27FC236}">
                        <a16:creationId xmlns:a16="http://schemas.microsoft.com/office/drawing/2014/main" id="{B16E5B09-0C80-4F27-AF09-57709720C353}"/>
                      </a:ext>
                    </a:extLst>
                  </p:cNvPr>
                  <p:cNvCxnSpPr/>
                  <p:nvPr/>
                </p:nvCxnSpPr>
                <p:spPr>
                  <a:xfrm>
                    <a:off x="710288" y="1182232"/>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208" name="Group 7488">
                <a:extLst>
                  <a:ext uri="{FF2B5EF4-FFF2-40B4-BE49-F238E27FC236}">
                    <a16:creationId xmlns:a16="http://schemas.microsoft.com/office/drawing/2014/main" id="{7819A803-4B05-4BF4-AC9B-1FF40D4D225F}"/>
                  </a:ext>
                </a:extLst>
              </p:cNvPr>
              <p:cNvGrpSpPr>
                <a:grpSpLocks/>
              </p:cNvGrpSpPr>
              <p:nvPr/>
            </p:nvGrpSpPr>
            <p:grpSpPr bwMode="auto">
              <a:xfrm>
                <a:off x="11115713" y="259560"/>
                <a:ext cx="720000" cy="720000"/>
                <a:chOff x="713372" y="1101388"/>
                <a:chExt cx="720000" cy="720000"/>
              </a:xfrm>
            </p:grpSpPr>
            <p:grpSp>
              <p:nvGrpSpPr>
                <p:cNvPr id="16209" name="Group 7489">
                  <a:extLst>
                    <a:ext uri="{FF2B5EF4-FFF2-40B4-BE49-F238E27FC236}">
                      <a16:creationId xmlns:a16="http://schemas.microsoft.com/office/drawing/2014/main" id="{BFEA3A82-ED38-4311-9F03-CDED6D298B7B}"/>
                    </a:ext>
                  </a:extLst>
                </p:cNvPr>
                <p:cNvGrpSpPr>
                  <a:grpSpLocks/>
                </p:cNvGrpSpPr>
                <p:nvPr/>
              </p:nvGrpSpPr>
              <p:grpSpPr bwMode="auto">
                <a:xfrm>
                  <a:off x="713372" y="1101388"/>
                  <a:ext cx="720000" cy="720000"/>
                  <a:chOff x="713372" y="462760"/>
                  <a:chExt cx="720000" cy="720000"/>
                </a:xfrm>
              </p:grpSpPr>
              <p:cxnSp>
                <p:nvCxnSpPr>
                  <p:cNvPr id="7497" name="Straight Connector 7496">
                    <a:extLst>
                      <a:ext uri="{FF2B5EF4-FFF2-40B4-BE49-F238E27FC236}">
                        <a16:creationId xmlns:a16="http://schemas.microsoft.com/office/drawing/2014/main" id="{E94263BF-947B-482F-8A38-7A240BCAD5FB}"/>
                      </a:ext>
                    </a:extLst>
                  </p:cNvPr>
                  <p:cNvCxnSpPr/>
                  <p:nvPr/>
                </p:nvCxnSpPr>
                <p:spPr>
                  <a:xfrm>
                    <a:off x="713636" y="4596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98" name="Straight Connector 7497">
                    <a:extLst>
                      <a:ext uri="{FF2B5EF4-FFF2-40B4-BE49-F238E27FC236}">
                        <a16:creationId xmlns:a16="http://schemas.microsoft.com/office/drawing/2014/main" id="{53001B90-7158-4DAC-B39F-C808B69FAD21}"/>
                      </a:ext>
                    </a:extLst>
                  </p:cNvPr>
                  <p:cNvCxnSpPr/>
                  <p:nvPr/>
                </p:nvCxnSpPr>
                <p:spPr>
                  <a:xfrm>
                    <a:off x="713636" y="64173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99" name="Straight Connector 7498">
                    <a:extLst>
                      <a:ext uri="{FF2B5EF4-FFF2-40B4-BE49-F238E27FC236}">
                        <a16:creationId xmlns:a16="http://schemas.microsoft.com/office/drawing/2014/main" id="{313D40E1-ADD6-4F08-BB5A-00A0183940AF}"/>
                      </a:ext>
                    </a:extLst>
                  </p:cNvPr>
                  <p:cNvCxnSpPr/>
                  <p:nvPr/>
                </p:nvCxnSpPr>
                <p:spPr>
                  <a:xfrm>
                    <a:off x="713636" y="82378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00" name="Straight Connector 7499">
                    <a:extLst>
                      <a:ext uri="{FF2B5EF4-FFF2-40B4-BE49-F238E27FC236}">
                        <a16:creationId xmlns:a16="http://schemas.microsoft.com/office/drawing/2014/main" id="{017A3C77-A639-4B0A-BDFE-9F9B3FC0C6A5}"/>
                      </a:ext>
                    </a:extLst>
                  </p:cNvPr>
                  <p:cNvCxnSpPr/>
                  <p:nvPr/>
                </p:nvCxnSpPr>
                <p:spPr>
                  <a:xfrm>
                    <a:off x="713636" y="100372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01" name="Straight Connector 7500">
                    <a:extLst>
                      <a:ext uri="{FF2B5EF4-FFF2-40B4-BE49-F238E27FC236}">
                        <a16:creationId xmlns:a16="http://schemas.microsoft.com/office/drawing/2014/main" id="{46DE6798-3FEE-4998-8AC0-9CD19BEA173B}"/>
                      </a:ext>
                    </a:extLst>
                  </p:cNvPr>
                  <p:cNvCxnSpPr/>
                  <p:nvPr/>
                </p:nvCxnSpPr>
                <p:spPr>
                  <a:xfrm>
                    <a:off x="713636" y="118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210" name="Group 7490">
                  <a:extLst>
                    <a:ext uri="{FF2B5EF4-FFF2-40B4-BE49-F238E27FC236}">
                      <a16:creationId xmlns:a16="http://schemas.microsoft.com/office/drawing/2014/main" id="{081D021B-B8BD-41AD-A927-25B31F2D129D}"/>
                    </a:ext>
                  </a:extLst>
                </p:cNvPr>
                <p:cNvGrpSpPr>
                  <a:grpSpLocks/>
                </p:cNvGrpSpPr>
                <p:nvPr/>
              </p:nvGrpSpPr>
              <p:grpSpPr bwMode="auto">
                <a:xfrm rot="5400000">
                  <a:off x="713372" y="1101388"/>
                  <a:ext cx="720000" cy="720000"/>
                  <a:chOff x="713372" y="462760"/>
                  <a:chExt cx="720000" cy="720000"/>
                </a:xfrm>
              </p:grpSpPr>
              <p:cxnSp>
                <p:nvCxnSpPr>
                  <p:cNvPr id="7492" name="Straight Connector 7491">
                    <a:extLst>
                      <a:ext uri="{FF2B5EF4-FFF2-40B4-BE49-F238E27FC236}">
                        <a16:creationId xmlns:a16="http://schemas.microsoft.com/office/drawing/2014/main" id="{AA89019A-CB1E-49F0-B517-6D64F727CB7F}"/>
                      </a:ext>
                    </a:extLst>
                  </p:cNvPr>
                  <p:cNvCxnSpPr/>
                  <p:nvPr/>
                </p:nvCxnSpPr>
                <p:spPr>
                  <a:xfrm>
                    <a:off x="710288" y="443710"/>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93" name="Straight Connector 7492">
                    <a:extLst>
                      <a:ext uri="{FF2B5EF4-FFF2-40B4-BE49-F238E27FC236}">
                        <a16:creationId xmlns:a16="http://schemas.microsoft.com/office/drawing/2014/main" id="{D8A48FBC-EF02-4ED3-B9A8-23BDAB9118E4}"/>
                      </a:ext>
                    </a:extLst>
                  </p:cNvPr>
                  <p:cNvCxnSpPr/>
                  <p:nvPr/>
                </p:nvCxnSpPr>
                <p:spPr>
                  <a:xfrm>
                    <a:off x="710288" y="621527"/>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94" name="Straight Connector 7493">
                    <a:extLst>
                      <a:ext uri="{FF2B5EF4-FFF2-40B4-BE49-F238E27FC236}">
                        <a16:creationId xmlns:a16="http://schemas.microsoft.com/office/drawing/2014/main" id="{DF5CFECE-6F50-49E3-92CD-E30202513A36}"/>
                      </a:ext>
                    </a:extLst>
                  </p:cNvPr>
                  <p:cNvCxnSpPr/>
                  <p:nvPr/>
                </p:nvCxnSpPr>
                <p:spPr>
                  <a:xfrm>
                    <a:off x="710288" y="803578"/>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95" name="Straight Connector 7494">
                    <a:extLst>
                      <a:ext uri="{FF2B5EF4-FFF2-40B4-BE49-F238E27FC236}">
                        <a16:creationId xmlns:a16="http://schemas.microsoft.com/office/drawing/2014/main" id="{AC02F2C5-42F7-45AD-9399-CE8202F166DD}"/>
                      </a:ext>
                    </a:extLst>
                  </p:cNvPr>
                  <p:cNvCxnSpPr/>
                  <p:nvPr/>
                </p:nvCxnSpPr>
                <p:spPr>
                  <a:xfrm>
                    <a:off x="710288" y="983511"/>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96" name="Straight Connector 7495">
                    <a:extLst>
                      <a:ext uri="{FF2B5EF4-FFF2-40B4-BE49-F238E27FC236}">
                        <a16:creationId xmlns:a16="http://schemas.microsoft.com/office/drawing/2014/main" id="{F654BB45-C09B-4F53-A650-551DA3325C13}"/>
                      </a:ext>
                    </a:extLst>
                  </p:cNvPr>
                  <p:cNvCxnSpPr/>
                  <p:nvPr/>
                </p:nvCxnSpPr>
                <p:spPr>
                  <a:xfrm>
                    <a:off x="710288" y="1161329"/>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grpSp>
          <p:nvGrpSpPr>
            <p:cNvPr id="15373" name="Group 7681">
              <a:extLst>
                <a:ext uri="{FF2B5EF4-FFF2-40B4-BE49-F238E27FC236}">
                  <a16:creationId xmlns:a16="http://schemas.microsoft.com/office/drawing/2014/main" id="{FCD30496-BD14-4C09-A541-6515DDDDDB90}"/>
                </a:ext>
              </a:extLst>
            </p:cNvPr>
            <p:cNvGrpSpPr>
              <a:grpSpLocks/>
            </p:cNvGrpSpPr>
            <p:nvPr/>
          </p:nvGrpSpPr>
          <p:grpSpPr bwMode="auto">
            <a:xfrm>
              <a:off x="315713" y="3859560"/>
              <a:ext cx="11520000" cy="720000"/>
              <a:chOff x="315713" y="259560"/>
              <a:chExt cx="11520000" cy="720000"/>
            </a:xfrm>
          </p:grpSpPr>
          <p:grpSp>
            <p:nvGrpSpPr>
              <p:cNvPr id="15985" name="Group 7682">
                <a:extLst>
                  <a:ext uri="{FF2B5EF4-FFF2-40B4-BE49-F238E27FC236}">
                    <a16:creationId xmlns:a16="http://schemas.microsoft.com/office/drawing/2014/main" id="{9CE35ED6-D904-4BFD-96A4-1625AD8D41E0}"/>
                  </a:ext>
                </a:extLst>
              </p:cNvPr>
              <p:cNvGrpSpPr>
                <a:grpSpLocks/>
              </p:cNvGrpSpPr>
              <p:nvPr/>
            </p:nvGrpSpPr>
            <p:grpSpPr bwMode="auto">
              <a:xfrm>
                <a:off x="315713" y="259560"/>
                <a:ext cx="720000" cy="720000"/>
                <a:chOff x="713372" y="1101388"/>
                <a:chExt cx="720000" cy="720000"/>
              </a:xfrm>
            </p:grpSpPr>
            <p:grpSp>
              <p:nvGrpSpPr>
                <p:cNvPr id="16181" name="Group 7878">
                  <a:extLst>
                    <a:ext uri="{FF2B5EF4-FFF2-40B4-BE49-F238E27FC236}">
                      <a16:creationId xmlns:a16="http://schemas.microsoft.com/office/drawing/2014/main" id="{074629A8-2E9E-46FB-AD75-D3869CE52873}"/>
                    </a:ext>
                  </a:extLst>
                </p:cNvPr>
                <p:cNvGrpSpPr>
                  <a:grpSpLocks/>
                </p:cNvGrpSpPr>
                <p:nvPr/>
              </p:nvGrpSpPr>
              <p:grpSpPr bwMode="auto">
                <a:xfrm>
                  <a:off x="713372" y="1101388"/>
                  <a:ext cx="720000" cy="720000"/>
                  <a:chOff x="713372" y="462760"/>
                  <a:chExt cx="720000" cy="720000"/>
                </a:xfrm>
              </p:grpSpPr>
              <p:cxnSp>
                <p:nvCxnSpPr>
                  <p:cNvPr id="7886" name="Straight Connector 7885">
                    <a:extLst>
                      <a:ext uri="{FF2B5EF4-FFF2-40B4-BE49-F238E27FC236}">
                        <a16:creationId xmlns:a16="http://schemas.microsoft.com/office/drawing/2014/main" id="{10E832DE-4DBA-4C9A-ABB5-5106C412E759}"/>
                      </a:ext>
                    </a:extLst>
                  </p:cNvPr>
                  <p:cNvCxnSpPr/>
                  <p:nvPr/>
                </p:nvCxnSpPr>
                <p:spPr>
                  <a:xfrm>
                    <a:off x="713372" y="463668"/>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87" name="Straight Connector 7886">
                    <a:extLst>
                      <a:ext uri="{FF2B5EF4-FFF2-40B4-BE49-F238E27FC236}">
                        <a16:creationId xmlns:a16="http://schemas.microsoft.com/office/drawing/2014/main" id="{AD5EDEC0-B4AC-4D18-BE9C-6DDF1C76C7D0}"/>
                      </a:ext>
                    </a:extLst>
                  </p:cNvPr>
                  <p:cNvCxnSpPr/>
                  <p:nvPr/>
                </p:nvCxnSpPr>
                <p:spPr>
                  <a:xfrm>
                    <a:off x="713372" y="643607"/>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88" name="Straight Connector 7887">
                    <a:extLst>
                      <a:ext uri="{FF2B5EF4-FFF2-40B4-BE49-F238E27FC236}">
                        <a16:creationId xmlns:a16="http://schemas.microsoft.com/office/drawing/2014/main" id="{67D1E8A7-2ED6-4838-863D-27E3C6E7305B}"/>
                      </a:ext>
                    </a:extLst>
                  </p:cNvPr>
                  <p:cNvCxnSpPr/>
                  <p:nvPr/>
                </p:nvCxnSpPr>
                <p:spPr>
                  <a:xfrm>
                    <a:off x="713372" y="823547"/>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89" name="Straight Connector 7888">
                    <a:extLst>
                      <a:ext uri="{FF2B5EF4-FFF2-40B4-BE49-F238E27FC236}">
                        <a16:creationId xmlns:a16="http://schemas.microsoft.com/office/drawing/2014/main" id="{1E9B19B3-F670-482D-BDCD-349682958623}"/>
                      </a:ext>
                    </a:extLst>
                  </p:cNvPr>
                  <p:cNvCxnSpPr/>
                  <p:nvPr/>
                </p:nvCxnSpPr>
                <p:spPr>
                  <a:xfrm>
                    <a:off x="713372" y="1003486"/>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90" name="Straight Connector 7889">
                    <a:extLst>
                      <a:ext uri="{FF2B5EF4-FFF2-40B4-BE49-F238E27FC236}">
                        <a16:creationId xmlns:a16="http://schemas.microsoft.com/office/drawing/2014/main" id="{44E0C1A5-4A6E-4FA7-9DC7-C3CADD209072}"/>
                      </a:ext>
                    </a:extLst>
                  </p:cNvPr>
                  <p:cNvCxnSpPr/>
                  <p:nvPr/>
                </p:nvCxnSpPr>
                <p:spPr>
                  <a:xfrm>
                    <a:off x="713372" y="1183427"/>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182" name="Group 7879">
                  <a:extLst>
                    <a:ext uri="{FF2B5EF4-FFF2-40B4-BE49-F238E27FC236}">
                      <a16:creationId xmlns:a16="http://schemas.microsoft.com/office/drawing/2014/main" id="{F498ECFD-9D6E-42E3-9B69-644ECC7A07D9}"/>
                    </a:ext>
                  </a:extLst>
                </p:cNvPr>
                <p:cNvGrpSpPr>
                  <a:grpSpLocks/>
                </p:cNvGrpSpPr>
                <p:nvPr/>
              </p:nvGrpSpPr>
              <p:grpSpPr bwMode="auto">
                <a:xfrm rot="5400000">
                  <a:off x="713372" y="1101388"/>
                  <a:ext cx="720000" cy="720000"/>
                  <a:chOff x="713372" y="462760"/>
                  <a:chExt cx="720000" cy="720000"/>
                </a:xfrm>
              </p:grpSpPr>
              <p:cxnSp>
                <p:nvCxnSpPr>
                  <p:cNvPr id="7881" name="Straight Connector 7880">
                    <a:extLst>
                      <a:ext uri="{FF2B5EF4-FFF2-40B4-BE49-F238E27FC236}">
                        <a16:creationId xmlns:a16="http://schemas.microsoft.com/office/drawing/2014/main" id="{EBDE1219-8D0E-458D-8A76-8112C3012143}"/>
                      </a:ext>
                    </a:extLst>
                  </p:cNvPr>
                  <p:cNvCxnSpPr/>
                  <p:nvPr/>
                </p:nvCxnSpPr>
                <p:spPr>
                  <a:xfrm>
                    <a:off x="714279"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82" name="Straight Connector 7881">
                    <a:extLst>
                      <a:ext uri="{FF2B5EF4-FFF2-40B4-BE49-F238E27FC236}">
                        <a16:creationId xmlns:a16="http://schemas.microsoft.com/office/drawing/2014/main" id="{17D828F1-1C54-49A2-BC0F-43299B8A64EC}"/>
                      </a:ext>
                    </a:extLst>
                  </p:cNvPr>
                  <p:cNvCxnSpPr/>
                  <p:nvPr/>
                </p:nvCxnSpPr>
                <p:spPr>
                  <a:xfrm>
                    <a:off x="714279"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83" name="Straight Connector 7882">
                    <a:extLst>
                      <a:ext uri="{FF2B5EF4-FFF2-40B4-BE49-F238E27FC236}">
                        <a16:creationId xmlns:a16="http://schemas.microsoft.com/office/drawing/2014/main" id="{64728BBC-A17C-43D8-AD9E-4A40BED427C7}"/>
                      </a:ext>
                    </a:extLst>
                  </p:cNvPr>
                  <p:cNvCxnSpPr/>
                  <p:nvPr/>
                </p:nvCxnSpPr>
                <p:spPr>
                  <a:xfrm>
                    <a:off x="714279" y="82289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84" name="Straight Connector 7883">
                    <a:extLst>
                      <a:ext uri="{FF2B5EF4-FFF2-40B4-BE49-F238E27FC236}">
                        <a16:creationId xmlns:a16="http://schemas.microsoft.com/office/drawing/2014/main" id="{5F2CCA43-599F-439E-BC5D-EC8E7AAF44E5}"/>
                      </a:ext>
                    </a:extLst>
                  </p:cNvPr>
                  <p:cNvCxnSpPr/>
                  <p:nvPr/>
                </p:nvCxnSpPr>
                <p:spPr>
                  <a:xfrm>
                    <a:off x="714279"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85" name="Straight Connector 7884">
                    <a:extLst>
                      <a:ext uri="{FF2B5EF4-FFF2-40B4-BE49-F238E27FC236}">
                        <a16:creationId xmlns:a16="http://schemas.microsoft.com/office/drawing/2014/main" id="{FA59CB2A-E89C-4413-89B6-F67AA2649370}"/>
                      </a:ext>
                    </a:extLst>
                  </p:cNvPr>
                  <p:cNvCxnSpPr/>
                  <p:nvPr/>
                </p:nvCxnSpPr>
                <p:spPr>
                  <a:xfrm>
                    <a:off x="714279" y="118276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86" name="Group 7683">
                <a:extLst>
                  <a:ext uri="{FF2B5EF4-FFF2-40B4-BE49-F238E27FC236}">
                    <a16:creationId xmlns:a16="http://schemas.microsoft.com/office/drawing/2014/main" id="{1B792C4B-3166-47BB-9000-4CA683F9D3E2}"/>
                  </a:ext>
                </a:extLst>
              </p:cNvPr>
              <p:cNvGrpSpPr>
                <a:grpSpLocks/>
              </p:cNvGrpSpPr>
              <p:nvPr/>
            </p:nvGrpSpPr>
            <p:grpSpPr bwMode="auto">
              <a:xfrm>
                <a:off x="1035713" y="259560"/>
                <a:ext cx="720000" cy="720000"/>
                <a:chOff x="713372" y="1101388"/>
                <a:chExt cx="720000" cy="720000"/>
              </a:xfrm>
            </p:grpSpPr>
            <p:grpSp>
              <p:nvGrpSpPr>
                <p:cNvPr id="16169" name="Group 7866">
                  <a:extLst>
                    <a:ext uri="{FF2B5EF4-FFF2-40B4-BE49-F238E27FC236}">
                      <a16:creationId xmlns:a16="http://schemas.microsoft.com/office/drawing/2014/main" id="{29B53175-12E1-42A5-BD88-0C53DBAFBE8A}"/>
                    </a:ext>
                  </a:extLst>
                </p:cNvPr>
                <p:cNvGrpSpPr>
                  <a:grpSpLocks/>
                </p:cNvGrpSpPr>
                <p:nvPr/>
              </p:nvGrpSpPr>
              <p:grpSpPr bwMode="auto">
                <a:xfrm>
                  <a:off x="713372" y="1101388"/>
                  <a:ext cx="720000" cy="720000"/>
                  <a:chOff x="713372" y="462760"/>
                  <a:chExt cx="720000" cy="720000"/>
                </a:xfrm>
              </p:grpSpPr>
              <p:cxnSp>
                <p:nvCxnSpPr>
                  <p:cNvPr id="7874" name="Straight Connector 7873">
                    <a:extLst>
                      <a:ext uri="{FF2B5EF4-FFF2-40B4-BE49-F238E27FC236}">
                        <a16:creationId xmlns:a16="http://schemas.microsoft.com/office/drawing/2014/main" id="{8DD8740A-DA36-4C91-8C17-E037F164F0E0}"/>
                      </a:ext>
                    </a:extLst>
                  </p:cNvPr>
                  <p:cNvCxnSpPr/>
                  <p:nvPr/>
                </p:nvCxnSpPr>
                <p:spPr>
                  <a:xfrm>
                    <a:off x="713108" y="46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75" name="Straight Connector 7874">
                    <a:extLst>
                      <a:ext uri="{FF2B5EF4-FFF2-40B4-BE49-F238E27FC236}">
                        <a16:creationId xmlns:a16="http://schemas.microsoft.com/office/drawing/2014/main" id="{80665061-CCF1-4209-9490-BDF00CA6A351}"/>
                      </a:ext>
                    </a:extLst>
                  </p:cNvPr>
                  <p:cNvCxnSpPr/>
                  <p:nvPr/>
                </p:nvCxnSpPr>
                <p:spPr>
                  <a:xfrm>
                    <a:off x="713108" y="6436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76" name="Straight Connector 7875">
                    <a:extLst>
                      <a:ext uri="{FF2B5EF4-FFF2-40B4-BE49-F238E27FC236}">
                        <a16:creationId xmlns:a16="http://schemas.microsoft.com/office/drawing/2014/main" id="{9D0A6AF0-F19B-4DFC-BD28-7DD6F3F14092}"/>
                      </a:ext>
                    </a:extLst>
                  </p:cNvPr>
                  <p:cNvCxnSpPr/>
                  <p:nvPr/>
                </p:nvCxnSpPr>
                <p:spPr>
                  <a:xfrm>
                    <a:off x="713108" y="8235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77" name="Straight Connector 7876">
                    <a:extLst>
                      <a:ext uri="{FF2B5EF4-FFF2-40B4-BE49-F238E27FC236}">
                        <a16:creationId xmlns:a16="http://schemas.microsoft.com/office/drawing/2014/main" id="{A9DEE313-40BC-4D5B-BC28-778CBB179D02}"/>
                      </a:ext>
                    </a:extLst>
                  </p:cNvPr>
                  <p:cNvCxnSpPr/>
                  <p:nvPr/>
                </p:nvCxnSpPr>
                <p:spPr>
                  <a:xfrm>
                    <a:off x="713108" y="10034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78" name="Straight Connector 7877">
                    <a:extLst>
                      <a:ext uri="{FF2B5EF4-FFF2-40B4-BE49-F238E27FC236}">
                        <a16:creationId xmlns:a16="http://schemas.microsoft.com/office/drawing/2014/main" id="{D1B751E0-BE7B-4E27-82D1-6C994586D6F2}"/>
                      </a:ext>
                    </a:extLst>
                  </p:cNvPr>
                  <p:cNvCxnSpPr/>
                  <p:nvPr/>
                </p:nvCxnSpPr>
                <p:spPr>
                  <a:xfrm>
                    <a:off x="713108" y="118342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170" name="Group 7867">
                  <a:extLst>
                    <a:ext uri="{FF2B5EF4-FFF2-40B4-BE49-F238E27FC236}">
                      <a16:creationId xmlns:a16="http://schemas.microsoft.com/office/drawing/2014/main" id="{87B03855-CE80-4923-9E18-ED854F0AEADD}"/>
                    </a:ext>
                  </a:extLst>
                </p:cNvPr>
                <p:cNvGrpSpPr>
                  <a:grpSpLocks/>
                </p:cNvGrpSpPr>
                <p:nvPr/>
              </p:nvGrpSpPr>
              <p:grpSpPr bwMode="auto">
                <a:xfrm rot="5400000">
                  <a:off x="713372" y="1101388"/>
                  <a:ext cx="720000" cy="720000"/>
                  <a:chOff x="713372" y="462760"/>
                  <a:chExt cx="720000" cy="720000"/>
                </a:xfrm>
              </p:grpSpPr>
              <p:cxnSp>
                <p:nvCxnSpPr>
                  <p:cNvPr id="7869" name="Straight Connector 7868">
                    <a:extLst>
                      <a:ext uri="{FF2B5EF4-FFF2-40B4-BE49-F238E27FC236}">
                        <a16:creationId xmlns:a16="http://schemas.microsoft.com/office/drawing/2014/main" id="{4334FC37-EB0A-414A-B1EB-3F3572DA5FD7}"/>
                      </a:ext>
                    </a:extLst>
                  </p:cNvPr>
                  <p:cNvCxnSpPr/>
                  <p:nvPr/>
                </p:nvCxnSpPr>
                <p:spPr>
                  <a:xfrm>
                    <a:off x="714279" y="44635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70" name="Straight Connector 7869">
                    <a:extLst>
                      <a:ext uri="{FF2B5EF4-FFF2-40B4-BE49-F238E27FC236}">
                        <a16:creationId xmlns:a16="http://schemas.microsoft.com/office/drawing/2014/main" id="{83AE79C8-D595-4BE9-ABD6-EFAE6828CB94}"/>
                      </a:ext>
                    </a:extLst>
                  </p:cNvPr>
                  <p:cNvCxnSpPr/>
                  <p:nvPr/>
                </p:nvCxnSpPr>
                <p:spPr>
                  <a:xfrm>
                    <a:off x="714279" y="62417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71" name="Straight Connector 7870">
                    <a:extLst>
                      <a:ext uri="{FF2B5EF4-FFF2-40B4-BE49-F238E27FC236}">
                        <a16:creationId xmlns:a16="http://schemas.microsoft.com/office/drawing/2014/main" id="{253C1936-C1A0-44F8-B73E-4D7C8077624E}"/>
                      </a:ext>
                    </a:extLst>
                  </p:cNvPr>
                  <p:cNvCxnSpPr/>
                  <p:nvPr/>
                </p:nvCxnSpPr>
                <p:spPr>
                  <a:xfrm>
                    <a:off x="714279"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72" name="Straight Connector 7871">
                    <a:extLst>
                      <a:ext uri="{FF2B5EF4-FFF2-40B4-BE49-F238E27FC236}">
                        <a16:creationId xmlns:a16="http://schemas.microsoft.com/office/drawing/2014/main" id="{7D23DBE8-2F71-430E-8024-EB382A2AA18B}"/>
                      </a:ext>
                    </a:extLst>
                  </p:cNvPr>
                  <p:cNvCxnSpPr/>
                  <p:nvPr/>
                </p:nvCxnSpPr>
                <p:spPr>
                  <a:xfrm>
                    <a:off x="714279" y="98403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73" name="Straight Connector 7872">
                    <a:extLst>
                      <a:ext uri="{FF2B5EF4-FFF2-40B4-BE49-F238E27FC236}">
                        <a16:creationId xmlns:a16="http://schemas.microsoft.com/office/drawing/2014/main" id="{094019BF-0EA9-432B-A43D-B06B1C8BECE2}"/>
                      </a:ext>
                    </a:extLst>
                  </p:cNvPr>
                  <p:cNvCxnSpPr/>
                  <p:nvPr/>
                </p:nvCxnSpPr>
                <p:spPr>
                  <a:xfrm>
                    <a:off x="714279" y="116185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87" name="Group 7684">
                <a:extLst>
                  <a:ext uri="{FF2B5EF4-FFF2-40B4-BE49-F238E27FC236}">
                    <a16:creationId xmlns:a16="http://schemas.microsoft.com/office/drawing/2014/main" id="{6BAF061E-6BA2-4875-A811-1A6E12438B59}"/>
                  </a:ext>
                </a:extLst>
              </p:cNvPr>
              <p:cNvGrpSpPr>
                <a:grpSpLocks/>
              </p:cNvGrpSpPr>
              <p:nvPr/>
            </p:nvGrpSpPr>
            <p:grpSpPr bwMode="auto">
              <a:xfrm>
                <a:off x="1755713" y="259560"/>
                <a:ext cx="720000" cy="720000"/>
                <a:chOff x="713372" y="1101388"/>
                <a:chExt cx="720000" cy="720000"/>
              </a:xfrm>
            </p:grpSpPr>
            <p:grpSp>
              <p:nvGrpSpPr>
                <p:cNvPr id="16157" name="Group 7854">
                  <a:extLst>
                    <a:ext uri="{FF2B5EF4-FFF2-40B4-BE49-F238E27FC236}">
                      <a16:creationId xmlns:a16="http://schemas.microsoft.com/office/drawing/2014/main" id="{EB5F8ABC-7F3E-4B8E-B8A1-D429585C8FAC}"/>
                    </a:ext>
                  </a:extLst>
                </p:cNvPr>
                <p:cNvGrpSpPr>
                  <a:grpSpLocks/>
                </p:cNvGrpSpPr>
                <p:nvPr/>
              </p:nvGrpSpPr>
              <p:grpSpPr bwMode="auto">
                <a:xfrm>
                  <a:off x="713372" y="1101388"/>
                  <a:ext cx="720000" cy="720000"/>
                  <a:chOff x="713372" y="462760"/>
                  <a:chExt cx="720000" cy="720000"/>
                </a:xfrm>
              </p:grpSpPr>
              <p:cxnSp>
                <p:nvCxnSpPr>
                  <p:cNvPr id="7862" name="Straight Connector 7861">
                    <a:extLst>
                      <a:ext uri="{FF2B5EF4-FFF2-40B4-BE49-F238E27FC236}">
                        <a16:creationId xmlns:a16="http://schemas.microsoft.com/office/drawing/2014/main" id="{EF5DD81A-62B9-4B76-9D4D-AF6DE2AE0B23}"/>
                      </a:ext>
                    </a:extLst>
                  </p:cNvPr>
                  <p:cNvCxnSpPr/>
                  <p:nvPr/>
                </p:nvCxnSpPr>
                <p:spPr>
                  <a:xfrm>
                    <a:off x="712843" y="463668"/>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63" name="Straight Connector 7862">
                    <a:extLst>
                      <a:ext uri="{FF2B5EF4-FFF2-40B4-BE49-F238E27FC236}">
                        <a16:creationId xmlns:a16="http://schemas.microsoft.com/office/drawing/2014/main" id="{6A34CA02-DEE2-4D12-B793-F3AC904F0096}"/>
                      </a:ext>
                    </a:extLst>
                  </p:cNvPr>
                  <p:cNvCxnSpPr/>
                  <p:nvPr/>
                </p:nvCxnSpPr>
                <p:spPr>
                  <a:xfrm>
                    <a:off x="712843" y="64360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64" name="Straight Connector 7863">
                    <a:extLst>
                      <a:ext uri="{FF2B5EF4-FFF2-40B4-BE49-F238E27FC236}">
                        <a16:creationId xmlns:a16="http://schemas.microsoft.com/office/drawing/2014/main" id="{30000B5E-9331-47D2-B3CD-7EC6A5FDFDDA}"/>
                      </a:ext>
                    </a:extLst>
                  </p:cNvPr>
                  <p:cNvCxnSpPr/>
                  <p:nvPr/>
                </p:nvCxnSpPr>
                <p:spPr>
                  <a:xfrm>
                    <a:off x="712843" y="82354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65" name="Straight Connector 7864">
                    <a:extLst>
                      <a:ext uri="{FF2B5EF4-FFF2-40B4-BE49-F238E27FC236}">
                        <a16:creationId xmlns:a16="http://schemas.microsoft.com/office/drawing/2014/main" id="{6085EAF1-3100-4648-978B-735604420DB7}"/>
                      </a:ext>
                    </a:extLst>
                  </p:cNvPr>
                  <p:cNvCxnSpPr/>
                  <p:nvPr/>
                </p:nvCxnSpPr>
                <p:spPr>
                  <a:xfrm>
                    <a:off x="712843" y="100348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66" name="Straight Connector 7865">
                    <a:extLst>
                      <a:ext uri="{FF2B5EF4-FFF2-40B4-BE49-F238E27FC236}">
                        <a16:creationId xmlns:a16="http://schemas.microsoft.com/office/drawing/2014/main" id="{5BBD995A-E5DB-4A7B-AA9B-04FF1A784331}"/>
                      </a:ext>
                    </a:extLst>
                  </p:cNvPr>
                  <p:cNvCxnSpPr/>
                  <p:nvPr/>
                </p:nvCxnSpPr>
                <p:spPr>
                  <a:xfrm>
                    <a:off x="712843" y="118342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158" name="Group 7855">
                  <a:extLst>
                    <a:ext uri="{FF2B5EF4-FFF2-40B4-BE49-F238E27FC236}">
                      <a16:creationId xmlns:a16="http://schemas.microsoft.com/office/drawing/2014/main" id="{75906C10-7E3A-458D-91D3-C3FA389793D4}"/>
                    </a:ext>
                  </a:extLst>
                </p:cNvPr>
                <p:cNvGrpSpPr>
                  <a:grpSpLocks/>
                </p:cNvGrpSpPr>
                <p:nvPr/>
              </p:nvGrpSpPr>
              <p:grpSpPr bwMode="auto">
                <a:xfrm rot="5400000">
                  <a:off x="713372" y="1101388"/>
                  <a:ext cx="720000" cy="720000"/>
                  <a:chOff x="713372" y="462760"/>
                  <a:chExt cx="720000" cy="720000"/>
                </a:xfrm>
              </p:grpSpPr>
              <p:cxnSp>
                <p:nvCxnSpPr>
                  <p:cNvPr id="7857" name="Straight Connector 7856">
                    <a:extLst>
                      <a:ext uri="{FF2B5EF4-FFF2-40B4-BE49-F238E27FC236}">
                        <a16:creationId xmlns:a16="http://schemas.microsoft.com/office/drawing/2014/main" id="{A3456E3E-1B98-466E-B901-6F27FD03C1CB}"/>
                      </a:ext>
                    </a:extLst>
                  </p:cNvPr>
                  <p:cNvCxnSpPr/>
                  <p:nvPr/>
                </p:nvCxnSpPr>
                <p:spPr>
                  <a:xfrm>
                    <a:off x="714279"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58" name="Straight Connector 7857">
                    <a:extLst>
                      <a:ext uri="{FF2B5EF4-FFF2-40B4-BE49-F238E27FC236}">
                        <a16:creationId xmlns:a16="http://schemas.microsoft.com/office/drawing/2014/main" id="{F60B4034-EACC-4721-A24F-8B6E8F90C713}"/>
                      </a:ext>
                    </a:extLst>
                  </p:cNvPr>
                  <p:cNvCxnSpPr/>
                  <p:nvPr/>
                </p:nvCxnSpPr>
                <p:spPr>
                  <a:xfrm>
                    <a:off x="714279" y="64348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59" name="Straight Connector 7858">
                    <a:extLst>
                      <a:ext uri="{FF2B5EF4-FFF2-40B4-BE49-F238E27FC236}">
                        <a16:creationId xmlns:a16="http://schemas.microsoft.com/office/drawing/2014/main" id="{1CC5B934-82E4-425C-BD75-013E34F8AC3A}"/>
                      </a:ext>
                    </a:extLst>
                  </p:cNvPr>
                  <p:cNvCxnSpPr/>
                  <p:nvPr/>
                </p:nvCxnSpPr>
                <p:spPr>
                  <a:xfrm>
                    <a:off x="714279"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60" name="Straight Connector 7859">
                    <a:extLst>
                      <a:ext uri="{FF2B5EF4-FFF2-40B4-BE49-F238E27FC236}">
                        <a16:creationId xmlns:a16="http://schemas.microsoft.com/office/drawing/2014/main" id="{B1BFBF30-C956-4489-B362-F1BE62B2F7AB}"/>
                      </a:ext>
                    </a:extLst>
                  </p:cNvPr>
                  <p:cNvCxnSpPr/>
                  <p:nvPr/>
                </p:nvCxnSpPr>
                <p:spPr>
                  <a:xfrm>
                    <a:off x="714279" y="100335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61" name="Straight Connector 7860">
                    <a:extLst>
                      <a:ext uri="{FF2B5EF4-FFF2-40B4-BE49-F238E27FC236}">
                        <a16:creationId xmlns:a16="http://schemas.microsoft.com/office/drawing/2014/main" id="{A344650C-CE17-4FE8-9992-33B993A7A774}"/>
                      </a:ext>
                    </a:extLst>
                  </p:cNvPr>
                  <p:cNvCxnSpPr/>
                  <p:nvPr/>
                </p:nvCxnSpPr>
                <p:spPr>
                  <a:xfrm>
                    <a:off x="714279"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88" name="Group 7685">
                <a:extLst>
                  <a:ext uri="{FF2B5EF4-FFF2-40B4-BE49-F238E27FC236}">
                    <a16:creationId xmlns:a16="http://schemas.microsoft.com/office/drawing/2014/main" id="{BDDACFDE-2966-4843-BA43-C4B3E2BEB4F3}"/>
                  </a:ext>
                </a:extLst>
              </p:cNvPr>
              <p:cNvGrpSpPr>
                <a:grpSpLocks/>
              </p:cNvGrpSpPr>
              <p:nvPr/>
            </p:nvGrpSpPr>
            <p:grpSpPr bwMode="auto">
              <a:xfrm>
                <a:off x="2475713" y="259560"/>
                <a:ext cx="720000" cy="720000"/>
                <a:chOff x="713372" y="1101388"/>
                <a:chExt cx="720000" cy="720000"/>
              </a:xfrm>
            </p:grpSpPr>
            <p:grpSp>
              <p:nvGrpSpPr>
                <p:cNvPr id="16145" name="Group 7842">
                  <a:extLst>
                    <a:ext uri="{FF2B5EF4-FFF2-40B4-BE49-F238E27FC236}">
                      <a16:creationId xmlns:a16="http://schemas.microsoft.com/office/drawing/2014/main" id="{1327ACD6-6AE7-4B9E-A8EF-4D7243E55D63}"/>
                    </a:ext>
                  </a:extLst>
                </p:cNvPr>
                <p:cNvGrpSpPr>
                  <a:grpSpLocks/>
                </p:cNvGrpSpPr>
                <p:nvPr/>
              </p:nvGrpSpPr>
              <p:grpSpPr bwMode="auto">
                <a:xfrm>
                  <a:off x="713372" y="1101388"/>
                  <a:ext cx="720000" cy="720000"/>
                  <a:chOff x="713372" y="462760"/>
                  <a:chExt cx="720000" cy="720000"/>
                </a:xfrm>
              </p:grpSpPr>
              <p:cxnSp>
                <p:nvCxnSpPr>
                  <p:cNvPr id="7850" name="Straight Connector 7849">
                    <a:extLst>
                      <a:ext uri="{FF2B5EF4-FFF2-40B4-BE49-F238E27FC236}">
                        <a16:creationId xmlns:a16="http://schemas.microsoft.com/office/drawing/2014/main" id="{868F2DD3-9BBC-4CA8-B9C7-0895D91E23F0}"/>
                      </a:ext>
                    </a:extLst>
                  </p:cNvPr>
                  <p:cNvCxnSpPr/>
                  <p:nvPr/>
                </p:nvCxnSpPr>
                <p:spPr>
                  <a:xfrm>
                    <a:off x="712579" y="463668"/>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51" name="Straight Connector 7850">
                    <a:extLst>
                      <a:ext uri="{FF2B5EF4-FFF2-40B4-BE49-F238E27FC236}">
                        <a16:creationId xmlns:a16="http://schemas.microsoft.com/office/drawing/2014/main" id="{D33F870F-BFF4-4978-B9C3-01EB7DA7E24E}"/>
                      </a:ext>
                    </a:extLst>
                  </p:cNvPr>
                  <p:cNvCxnSpPr/>
                  <p:nvPr/>
                </p:nvCxnSpPr>
                <p:spPr>
                  <a:xfrm>
                    <a:off x="712579" y="643607"/>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52" name="Straight Connector 7851">
                    <a:extLst>
                      <a:ext uri="{FF2B5EF4-FFF2-40B4-BE49-F238E27FC236}">
                        <a16:creationId xmlns:a16="http://schemas.microsoft.com/office/drawing/2014/main" id="{10CE0B79-C262-48E3-BAA2-AA1A49D7C5E3}"/>
                      </a:ext>
                    </a:extLst>
                  </p:cNvPr>
                  <p:cNvCxnSpPr/>
                  <p:nvPr/>
                </p:nvCxnSpPr>
                <p:spPr>
                  <a:xfrm>
                    <a:off x="712579" y="823547"/>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53" name="Straight Connector 7852">
                    <a:extLst>
                      <a:ext uri="{FF2B5EF4-FFF2-40B4-BE49-F238E27FC236}">
                        <a16:creationId xmlns:a16="http://schemas.microsoft.com/office/drawing/2014/main" id="{491DC0B0-C0CA-4BD8-A093-E905F32A28D1}"/>
                      </a:ext>
                    </a:extLst>
                  </p:cNvPr>
                  <p:cNvCxnSpPr/>
                  <p:nvPr/>
                </p:nvCxnSpPr>
                <p:spPr>
                  <a:xfrm>
                    <a:off x="712579" y="1003486"/>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54" name="Straight Connector 7853">
                    <a:extLst>
                      <a:ext uri="{FF2B5EF4-FFF2-40B4-BE49-F238E27FC236}">
                        <a16:creationId xmlns:a16="http://schemas.microsoft.com/office/drawing/2014/main" id="{0682F157-8B8F-42E1-8C96-7C3166E430D4}"/>
                      </a:ext>
                    </a:extLst>
                  </p:cNvPr>
                  <p:cNvCxnSpPr/>
                  <p:nvPr/>
                </p:nvCxnSpPr>
                <p:spPr>
                  <a:xfrm>
                    <a:off x="712579" y="1183427"/>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146" name="Group 7843">
                  <a:extLst>
                    <a:ext uri="{FF2B5EF4-FFF2-40B4-BE49-F238E27FC236}">
                      <a16:creationId xmlns:a16="http://schemas.microsoft.com/office/drawing/2014/main" id="{8EB06392-A1BB-461B-9AC7-6BC0FE8BAC3D}"/>
                    </a:ext>
                  </a:extLst>
                </p:cNvPr>
                <p:cNvGrpSpPr>
                  <a:grpSpLocks/>
                </p:cNvGrpSpPr>
                <p:nvPr/>
              </p:nvGrpSpPr>
              <p:grpSpPr bwMode="auto">
                <a:xfrm rot="5400000">
                  <a:off x="713372" y="1101388"/>
                  <a:ext cx="720000" cy="720000"/>
                  <a:chOff x="713372" y="462760"/>
                  <a:chExt cx="720000" cy="720000"/>
                </a:xfrm>
              </p:grpSpPr>
              <p:cxnSp>
                <p:nvCxnSpPr>
                  <p:cNvPr id="7845" name="Straight Connector 7844">
                    <a:extLst>
                      <a:ext uri="{FF2B5EF4-FFF2-40B4-BE49-F238E27FC236}">
                        <a16:creationId xmlns:a16="http://schemas.microsoft.com/office/drawing/2014/main" id="{6EE4447D-FC35-4D1F-9514-8D2B39EE6494}"/>
                      </a:ext>
                    </a:extLst>
                  </p:cNvPr>
                  <p:cNvCxnSpPr/>
                  <p:nvPr/>
                </p:nvCxnSpPr>
                <p:spPr>
                  <a:xfrm>
                    <a:off x="710046" y="417248"/>
                    <a:ext cx="72187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46" name="Straight Connector 7845">
                    <a:extLst>
                      <a:ext uri="{FF2B5EF4-FFF2-40B4-BE49-F238E27FC236}">
                        <a16:creationId xmlns:a16="http://schemas.microsoft.com/office/drawing/2014/main" id="{AA50AB4F-0138-4AFE-958C-5A5B535E4066}"/>
                      </a:ext>
                    </a:extLst>
                  </p:cNvPr>
                  <p:cNvCxnSpPr/>
                  <p:nvPr/>
                </p:nvCxnSpPr>
                <p:spPr>
                  <a:xfrm>
                    <a:off x="714279" y="6077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47" name="Straight Connector 7846">
                    <a:extLst>
                      <a:ext uri="{FF2B5EF4-FFF2-40B4-BE49-F238E27FC236}">
                        <a16:creationId xmlns:a16="http://schemas.microsoft.com/office/drawing/2014/main" id="{04106C55-B914-4B6C-BD24-FA2ED63F23AC}"/>
                      </a:ext>
                    </a:extLst>
                  </p:cNvPr>
                  <p:cNvCxnSpPr/>
                  <p:nvPr/>
                </p:nvCxnSpPr>
                <p:spPr>
                  <a:xfrm>
                    <a:off x="714279"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48" name="Straight Connector 7847">
                    <a:extLst>
                      <a:ext uri="{FF2B5EF4-FFF2-40B4-BE49-F238E27FC236}">
                        <a16:creationId xmlns:a16="http://schemas.microsoft.com/office/drawing/2014/main" id="{09C65920-324D-4C86-B74F-F599580D695B}"/>
                      </a:ext>
                    </a:extLst>
                  </p:cNvPr>
                  <p:cNvCxnSpPr/>
                  <p:nvPr/>
                </p:nvCxnSpPr>
                <p:spPr>
                  <a:xfrm>
                    <a:off x="714279" y="96763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49" name="Straight Connector 7848">
                    <a:extLst>
                      <a:ext uri="{FF2B5EF4-FFF2-40B4-BE49-F238E27FC236}">
                        <a16:creationId xmlns:a16="http://schemas.microsoft.com/office/drawing/2014/main" id="{C51C72AE-EC98-41E9-8E3A-622178EFEB65}"/>
                      </a:ext>
                    </a:extLst>
                  </p:cNvPr>
                  <p:cNvCxnSpPr/>
                  <p:nvPr/>
                </p:nvCxnSpPr>
                <p:spPr>
                  <a:xfrm>
                    <a:off x="714279"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89" name="Group 7686">
                <a:extLst>
                  <a:ext uri="{FF2B5EF4-FFF2-40B4-BE49-F238E27FC236}">
                    <a16:creationId xmlns:a16="http://schemas.microsoft.com/office/drawing/2014/main" id="{4374E57D-AF90-426A-A81B-32A89851955D}"/>
                  </a:ext>
                </a:extLst>
              </p:cNvPr>
              <p:cNvGrpSpPr>
                <a:grpSpLocks/>
              </p:cNvGrpSpPr>
              <p:nvPr/>
            </p:nvGrpSpPr>
            <p:grpSpPr bwMode="auto">
              <a:xfrm>
                <a:off x="3195713" y="259560"/>
                <a:ext cx="720000" cy="720000"/>
                <a:chOff x="713372" y="1101388"/>
                <a:chExt cx="720000" cy="720000"/>
              </a:xfrm>
            </p:grpSpPr>
            <p:grpSp>
              <p:nvGrpSpPr>
                <p:cNvPr id="16133" name="Group 7830">
                  <a:extLst>
                    <a:ext uri="{FF2B5EF4-FFF2-40B4-BE49-F238E27FC236}">
                      <a16:creationId xmlns:a16="http://schemas.microsoft.com/office/drawing/2014/main" id="{5B5AE51F-8C2C-4135-BCBE-76CBD2457FAC}"/>
                    </a:ext>
                  </a:extLst>
                </p:cNvPr>
                <p:cNvGrpSpPr>
                  <a:grpSpLocks/>
                </p:cNvGrpSpPr>
                <p:nvPr/>
              </p:nvGrpSpPr>
              <p:grpSpPr bwMode="auto">
                <a:xfrm>
                  <a:off x="713372" y="1101388"/>
                  <a:ext cx="720000" cy="720000"/>
                  <a:chOff x="713372" y="462760"/>
                  <a:chExt cx="720000" cy="720000"/>
                </a:xfrm>
              </p:grpSpPr>
              <p:cxnSp>
                <p:nvCxnSpPr>
                  <p:cNvPr id="7838" name="Straight Connector 7837">
                    <a:extLst>
                      <a:ext uri="{FF2B5EF4-FFF2-40B4-BE49-F238E27FC236}">
                        <a16:creationId xmlns:a16="http://schemas.microsoft.com/office/drawing/2014/main" id="{0C42A680-0326-4C53-9F2C-13610887E7DA}"/>
                      </a:ext>
                    </a:extLst>
                  </p:cNvPr>
                  <p:cNvCxnSpPr/>
                  <p:nvPr/>
                </p:nvCxnSpPr>
                <p:spPr>
                  <a:xfrm>
                    <a:off x="716547" y="463668"/>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39" name="Straight Connector 7838">
                    <a:extLst>
                      <a:ext uri="{FF2B5EF4-FFF2-40B4-BE49-F238E27FC236}">
                        <a16:creationId xmlns:a16="http://schemas.microsoft.com/office/drawing/2014/main" id="{41C3C668-DC7D-4FF4-85FB-9ADA0665731F}"/>
                      </a:ext>
                    </a:extLst>
                  </p:cNvPr>
                  <p:cNvCxnSpPr/>
                  <p:nvPr/>
                </p:nvCxnSpPr>
                <p:spPr>
                  <a:xfrm>
                    <a:off x="716547" y="64360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40" name="Straight Connector 7839">
                    <a:extLst>
                      <a:ext uri="{FF2B5EF4-FFF2-40B4-BE49-F238E27FC236}">
                        <a16:creationId xmlns:a16="http://schemas.microsoft.com/office/drawing/2014/main" id="{81CA17C3-C424-4636-B25C-919E36EDDE0B}"/>
                      </a:ext>
                    </a:extLst>
                  </p:cNvPr>
                  <p:cNvCxnSpPr/>
                  <p:nvPr/>
                </p:nvCxnSpPr>
                <p:spPr>
                  <a:xfrm>
                    <a:off x="716547" y="82354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41" name="Straight Connector 7840">
                    <a:extLst>
                      <a:ext uri="{FF2B5EF4-FFF2-40B4-BE49-F238E27FC236}">
                        <a16:creationId xmlns:a16="http://schemas.microsoft.com/office/drawing/2014/main" id="{816EE9CF-775A-465B-A0A7-BF748134BCCD}"/>
                      </a:ext>
                    </a:extLst>
                  </p:cNvPr>
                  <p:cNvCxnSpPr/>
                  <p:nvPr/>
                </p:nvCxnSpPr>
                <p:spPr>
                  <a:xfrm>
                    <a:off x="716547" y="100348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42" name="Straight Connector 7841">
                    <a:extLst>
                      <a:ext uri="{FF2B5EF4-FFF2-40B4-BE49-F238E27FC236}">
                        <a16:creationId xmlns:a16="http://schemas.microsoft.com/office/drawing/2014/main" id="{4FF643FA-B027-48B1-9E17-A93347C9147D}"/>
                      </a:ext>
                    </a:extLst>
                  </p:cNvPr>
                  <p:cNvCxnSpPr/>
                  <p:nvPr/>
                </p:nvCxnSpPr>
                <p:spPr>
                  <a:xfrm>
                    <a:off x="716547" y="118342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134" name="Group 7831">
                  <a:extLst>
                    <a:ext uri="{FF2B5EF4-FFF2-40B4-BE49-F238E27FC236}">
                      <a16:creationId xmlns:a16="http://schemas.microsoft.com/office/drawing/2014/main" id="{D7C4549F-37F0-4801-A38E-813AD6DD4E5D}"/>
                    </a:ext>
                  </a:extLst>
                </p:cNvPr>
                <p:cNvGrpSpPr>
                  <a:grpSpLocks/>
                </p:cNvGrpSpPr>
                <p:nvPr/>
              </p:nvGrpSpPr>
              <p:grpSpPr bwMode="auto">
                <a:xfrm rot="5400000">
                  <a:off x="713372" y="1101388"/>
                  <a:ext cx="720000" cy="720000"/>
                  <a:chOff x="713372" y="462760"/>
                  <a:chExt cx="720000" cy="720000"/>
                </a:xfrm>
              </p:grpSpPr>
              <p:cxnSp>
                <p:nvCxnSpPr>
                  <p:cNvPr id="7833" name="Straight Connector 7832">
                    <a:extLst>
                      <a:ext uri="{FF2B5EF4-FFF2-40B4-BE49-F238E27FC236}">
                        <a16:creationId xmlns:a16="http://schemas.microsoft.com/office/drawing/2014/main" id="{47F428E7-9A6E-46F9-B596-292F6C48714E}"/>
                      </a:ext>
                    </a:extLst>
                  </p:cNvPr>
                  <p:cNvCxnSpPr/>
                  <p:nvPr/>
                </p:nvCxnSpPr>
                <p:spPr>
                  <a:xfrm>
                    <a:off x="710046" y="442915"/>
                    <a:ext cx="72187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34" name="Straight Connector 7833">
                    <a:extLst>
                      <a:ext uri="{FF2B5EF4-FFF2-40B4-BE49-F238E27FC236}">
                        <a16:creationId xmlns:a16="http://schemas.microsoft.com/office/drawing/2014/main" id="{8A61391F-9F71-4422-817E-9770DF61C0BF}"/>
                      </a:ext>
                    </a:extLst>
                  </p:cNvPr>
                  <p:cNvCxnSpPr/>
                  <p:nvPr/>
                </p:nvCxnSpPr>
                <p:spPr>
                  <a:xfrm>
                    <a:off x="714279" y="63978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35" name="Straight Connector 7834">
                    <a:extLst>
                      <a:ext uri="{FF2B5EF4-FFF2-40B4-BE49-F238E27FC236}">
                        <a16:creationId xmlns:a16="http://schemas.microsoft.com/office/drawing/2014/main" id="{432C62BE-1067-41C9-B53C-27DAA13D7005}"/>
                      </a:ext>
                    </a:extLst>
                  </p:cNvPr>
                  <p:cNvCxnSpPr/>
                  <p:nvPr/>
                </p:nvCxnSpPr>
                <p:spPr>
                  <a:xfrm>
                    <a:off x="714279"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36" name="Straight Connector 7835">
                    <a:extLst>
                      <a:ext uri="{FF2B5EF4-FFF2-40B4-BE49-F238E27FC236}">
                        <a16:creationId xmlns:a16="http://schemas.microsoft.com/office/drawing/2014/main" id="{D872E8F0-2FEF-4560-A1A9-60A1A0BD1C9E}"/>
                      </a:ext>
                    </a:extLst>
                  </p:cNvPr>
                  <p:cNvCxnSpPr/>
                  <p:nvPr/>
                </p:nvCxnSpPr>
                <p:spPr>
                  <a:xfrm>
                    <a:off x="714279"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37" name="Straight Connector 7836">
                    <a:extLst>
                      <a:ext uri="{FF2B5EF4-FFF2-40B4-BE49-F238E27FC236}">
                        <a16:creationId xmlns:a16="http://schemas.microsoft.com/office/drawing/2014/main" id="{7FDEB1CC-BD31-43F1-9524-0B04597227D8}"/>
                      </a:ext>
                    </a:extLst>
                  </p:cNvPr>
                  <p:cNvCxnSpPr/>
                  <p:nvPr/>
                </p:nvCxnSpPr>
                <p:spPr>
                  <a:xfrm>
                    <a:off x="714279"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90" name="Group 7687">
                <a:extLst>
                  <a:ext uri="{FF2B5EF4-FFF2-40B4-BE49-F238E27FC236}">
                    <a16:creationId xmlns:a16="http://schemas.microsoft.com/office/drawing/2014/main" id="{B52CD970-DB0A-4F7C-9E4D-9D8E0F965944}"/>
                  </a:ext>
                </a:extLst>
              </p:cNvPr>
              <p:cNvGrpSpPr>
                <a:grpSpLocks/>
              </p:cNvGrpSpPr>
              <p:nvPr/>
            </p:nvGrpSpPr>
            <p:grpSpPr bwMode="auto">
              <a:xfrm>
                <a:off x="3915713" y="259560"/>
                <a:ext cx="720000" cy="720000"/>
                <a:chOff x="713372" y="1101388"/>
                <a:chExt cx="720000" cy="720000"/>
              </a:xfrm>
            </p:grpSpPr>
            <p:grpSp>
              <p:nvGrpSpPr>
                <p:cNvPr id="16121" name="Group 7818">
                  <a:extLst>
                    <a:ext uri="{FF2B5EF4-FFF2-40B4-BE49-F238E27FC236}">
                      <a16:creationId xmlns:a16="http://schemas.microsoft.com/office/drawing/2014/main" id="{0288C3F0-3E19-41BC-9EF5-C711AB54C636}"/>
                    </a:ext>
                  </a:extLst>
                </p:cNvPr>
                <p:cNvGrpSpPr>
                  <a:grpSpLocks/>
                </p:cNvGrpSpPr>
                <p:nvPr/>
              </p:nvGrpSpPr>
              <p:grpSpPr bwMode="auto">
                <a:xfrm>
                  <a:off x="713372" y="1101388"/>
                  <a:ext cx="720000" cy="720000"/>
                  <a:chOff x="713372" y="462760"/>
                  <a:chExt cx="720000" cy="720000"/>
                </a:xfrm>
              </p:grpSpPr>
              <p:cxnSp>
                <p:nvCxnSpPr>
                  <p:cNvPr id="7826" name="Straight Connector 7825">
                    <a:extLst>
                      <a:ext uri="{FF2B5EF4-FFF2-40B4-BE49-F238E27FC236}">
                        <a16:creationId xmlns:a16="http://schemas.microsoft.com/office/drawing/2014/main" id="{8745F458-0C4D-4C63-9CD3-E53E9B9B32CD}"/>
                      </a:ext>
                    </a:extLst>
                  </p:cNvPr>
                  <p:cNvCxnSpPr/>
                  <p:nvPr/>
                </p:nvCxnSpPr>
                <p:spPr>
                  <a:xfrm>
                    <a:off x="714165" y="46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27" name="Straight Connector 7826">
                    <a:extLst>
                      <a:ext uri="{FF2B5EF4-FFF2-40B4-BE49-F238E27FC236}">
                        <a16:creationId xmlns:a16="http://schemas.microsoft.com/office/drawing/2014/main" id="{9D7C3AFB-4BDE-420F-969F-FF49D97B27CD}"/>
                      </a:ext>
                    </a:extLst>
                  </p:cNvPr>
                  <p:cNvCxnSpPr/>
                  <p:nvPr/>
                </p:nvCxnSpPr>
                <p:spPr>
                  <a:xfrm>
                    <a:off x="714165" y="6436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28" name="Straight Connector 7827">
                    <a:extLst>
                      <a:ext uri="{FF2B5EF4-FFF2-40B4-BE49-F238E27FC236}">
                        <a16:creationId xmlns:a16="http://schemas.microsoft.com/office/drawing/2014/main" id="{DDDA0E65-46A5-4AF1-AD96-360AA952B3ED}"/>
                      </a:ext>
                    </a:extLst>
                  </p:cNvPr>
                  <p:cNvCxnSpPr/>
                  <p:nvPr/>
                </p:nvCxnSpPr>
                <p:spPr>
                  <a:xfrm>
                    <a:off x="714165" y="8235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29" name="Straight Connector 7828">
                    <a:extLst>
                      <a:ext uri="{FF2B5EF4-FFF2-40B4-BE49-F238E27FC236}">
                        <a16:creationId xmlns:a16="http://schemas.microsoft.com/office/drawing/2014/main" id="{98F0B627-566A-42D1-B149-B69A0C97C837}"/>
                      </a:ext>
                    </a:extLst>
                  </p:cNvPr>
                  <p:cNvCxnSpPr/>
                  <p:nvPr/>
                </p:nvCxnSpPr>
                <p:spPr>
                  <a:xfrm>
                    <a:off x="714165" y="10034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30" name="Straight Connector 7829">
                    <a:extLst>
                      <a:ext uri="{FF2B5EF4-FFF2-40B4-BE49-F238E27FC236}">
                        <a16:creationId xmlns:a16="http://schemas.microsoft.com/office/drawing/2014/main" id="{BBEA5126-CD08-492D-8535-83F34887B8F8}"/>
                      </a:ext>
                    </a:extLst>
                  </p:cNvPr>
                  <p:cNvCxnSpPr/>
                  <p:nvPr/>
                </p:nvCxnSpPr>
                <p:spPr>
                  <a:xfrm>
                    <a:off x="714165" y="118342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122" name="Group 7819">
                  <a:extLst>
                    <a:ext uri="{FF2B5EF4-FFF2-40B4-BE49-F238E27FC236}">
                      <a16:creationId xmlns:a16="http://schemas.microsoft.com/office/drawing/2014/main" id="{FE55201A-49D4-45D6-BCBE-812F5E8D307F}"/>
                    </a:ext>
                  </a:extLst>
                </p:cNvPr>
                <p:cNvGrpSpPr>
                  <a:grpSpLocks/>
                </p:cNvGrpSpPr>
                <p:nvPr/>
              </p:nvGrpSpPr>
              <p:grpSpPr bwMode="auto">
                <a:xfrm rot="5400000">
                  <a:off x="713372" y="1101388"/>
                  <a:ext cx="720000" cy="720000"/>
                  <a:chOff x="713372" y="462760"/>
                  <a:chExt cx="720000" cy="720000"/>
                </a:xfrm>
              </p:grpSpPr>
              <p:cxnSp>
                <p:nvCxnSpPr>
                  <p:cNvPr id="7821" name="Straight Connector 7820">
                    <a:extLst>
                      <a:ext uri="{FF2B5EF4-FFF2-40B4-BE49-F238E27FC236}">
                        <a16:creationId xmlns:a16="http://schemas.microsoft.com/office/drawing/2014/main" id="{C91F5CF2-7357-4009-8EA9-F55BDDC4FF2E}"/>
                      </a:ext>
                    </a:extLst>
                  </p:cNvPr>
                  <p:cNvCxnSpPr/>
                  <p:nvPr/>
                </p:nvCxnSpPr>
                <p:spPr>
                  <a:xfrm>
                    <a:off x="710046" y="443179"/>
                    <a:ext cx="72187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22" name="Straight Connector 7821">
                    <a:extLst>
                      <a:ext uri="{FF2B5EF4-FFF2-40B4-BE49-F238E27FC236}">
                        <a16:creationId xmlns:a16="http://schemas.microsoft.com/office/drawing/2014/main" id="{2019B0EC-D819-4131-8008-722359EEC60B}"/>
                      </a:ext>
                    </a:extLst>
                  </p:cNvPr>
                  <p:cNvCxnSpPr/>
                  <p:nvPr/>
                </p:nvCxnSpPr>
                <p:spPr>
                  <a:xfrm>
                    <a:off x="714279" y="62099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23" name="Straight Connector 7822">
                    <a:extLst>
                      <a:ext uri="{FF2B5EF4-FFF2-40B4-BE49-F238E27FC236}">
                        <a16:creationId xmlns:a16="http://schemas.microsoft.com/office/drawing/2014/main" id="{474B534D-8CC9-4414-8335-7B4D53EDF0E6}"/>
                      </a:ext>
                    </a:extLst>
                  </p:cNvPr>
                  <p:cNvCxnSpPr/>
                  <p:nvPr/>
                </p:nvCxnSpPr>
                <p:spPr>
                  <a:xfrm>
                    <a:off x="714279"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24" name="Straight Connector 7823">
                    <a:extLst>
                      <a:ext uri="{FF2B5EF4-FFF2-40B4-BE49-F238E27FC236}">
                        <a16:creationId xmlns:a16="http://schemas.microsoft.com/office/drawing/2014/main" id="{1F2CDF69-BB64-4805-B534-BF539C70F6D3}"/>
                      </a:ext>
                    </a:extLst>
                  </p:cNvPr>
                  <p:cNvCxnSpPr/>
                  <p:nvPr/>
                </p:nvCxnSpPr>
                <p:spPr>
                  <a:xfrm>
                    <a:off x="714279"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25" name="Straight Connector 7824">
                    <a:extLst>
                      <a:ext uri="{FF2B5EF4-FFF2-40B4-BE49-F238E27FC236}">
                        <a16:creationId xmlns:a16="http://schemas.microsoft.com/office/drawing/2014/main" id="{87074864-473B-4A42-8BFE-91832C61C0C4}"/>
                      </a:ext>
                    </a:extLst>
                  </p:cNvPr>
                  <p:cNvCxnSpPr/>
                  <p:nvPr/>
                </p:nvCxnSpPr>
                <p:spPr>
                  <a:xfrm>
                    <a:off x="714279"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91" name="Group 7688">
                <a:extLst>
                  <a:ext uri="{FF2B5EF4-FFF2-40B4-BE49-F238E27FC236}">
                    <a16:creationId xmlns:a16="http://schemas.microsoft.com/office/drawing/2014/main" id="{A95F1CFB-0B47-469B-90AF-AF917DC140A5}"/>
                  </a:ext>
                </a:extLst>
              </p:cNvPr>
              <p:cNvGrpSpPr>
                <a:grpSpLocks/>
              </p:cNvGrpSpPr>
              <p:nvPr/>
            </p:nvGrpSpPr>
            <p:grpSpPr bwMode="auto">
              <a:xfrm>
                <a:off x="4635713" y="259560"/>
                <a:ext cx="720000" cy="720000"/>
                <a:chOff x="713372" y="1101388"/>
                <a:chExt cx="720000" cy="720000"/>
              </a:xfrm>
            </p:grpSpPr>
            <p:grpSp>
              <p:nvGrpSpPr>
                <p:cNvPr id="16109" name="Group 7806">
                  <a:extLst>
                    <a:ext uri="{FF2B5EF4-FFF2-40B4-BE49-F238E27FC236}">
                      <a16:creationId xmlns:a16="http://schemas.microsoft.com/office/drawing/2014/main" id="{599DE5A4-8206-43F0-B8B4-713DD3794E61}"/>
                    </a:ext>
                  </a:extLst>
                </p:cNvPr>
                <p:cNvGrpSpPr>
                  <a:grpSpLocks/>
                </p:cNvGrpSpPr>
                <p:nvPr/>
              </p:nvGrpSpPr>
              <p:grpSpPr bwMode="auto">
                <a:xfrm>
                  <a:off x="713372" y="1101388"/>
                  <a:ext cx="720000" cy="720000"/>
                  <a:chOff x="713372" y="462760"/>
                  <a:chExt cx="720000" cy="720000"/>
                </a:xfrm>
              </p:grpSpPr>
              <p:cxnSp>
                <p:nvCxnSpPr>
                  <p:cNvPr id="7814" name="Straight Connector 7813">
                    <a:extLst>
                      <a:ext uri="{FF2B5EF4-FFF2-40B4-BE49-F238E27FC236}">
                        <a16:creationId xmlns:a16="http://schemas.microsoft.com/office/drawing/2014/main" id="{03664342-F263-4C57-837D-5A9A37998FB5}"/>
                      </a:ext>
                    </a:extLst>
                  </p:cNvPr>
                  <p:cNvCxnSpPr/>
                  <p:nvPr/>
                </p:nvCxnSpPr>
                <p:spPr>
                  <a:xfrm>
                    <a:off x="713900" y="463668"/>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15" name="Straight Connector 7814">
                    <a:extLst>
                      <a:ext uri="{FF2B5EF4-FFF2-40B4-BE49-F238E27FC236}">
                        <a16:creationId xmlns:a16="http://schemas.microsoft.com/office/drawing/2014/main" id="{E3187B6C-B8AE-4511-BBAF-C69F113F0DCF}"/>
                      </a:ext>
                    </a:extLst>
                  </p:cNvPr>
                  <p:cNvCxnSpPr/>
                  <p:nvPr/>
                </p:nvCxnSpPr>
                <p:spPr>
                  <a:xfrm>
                    <a:off x="713900" y="643607"/>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16" name="Straight Connector 7815">
                    <a:extLst>
                      <a:ext uri="{FF2B5EF4-FFF2-40B4-BE49-F238E27FC236}">
                        <a16:creationId xmlns:a16="http://schemas.microsoft.com/office/drawing/2014/main" id="{F8CF2033-696F-4EED-B8DA-89F566C9CC7C}"/>
                      </a:ext>
                    </a:extLst>
                  </p:cNvPr>
                  <p:cNvCxnSpPr/>
                  <p:nvPr/>
                </p:nvCxnSpPr>
                <p:spPr>
                  <a:xfrm>
                    <a:off x="713900" y="823547"/>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17" name="Straight Connector 7816">
                    <a:extLst>
                      <a:ext uri="{FF2B5EF4-FFF2-40B4-BE49-F238E27FC236}">
                        <a16:creationId xmlns:a16="http://schemas.microsoft.com/office/drawing/2014/main" id="{4153A7D8-9775-43ED-A22C-1B5E916423C1}"/>
                      </a:ext>
                    </a:extLst>
                  </p:cNvPr>
                  <p:cNvCxnSpPr/>
                  <p:nvPr/>
                </p:nvCxnSpPr>
                <p:spPr>
                  <a:xfrm>
                    <a:off x="713900" y="1003486"/>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18" name="Straight Connector 7817">
                    <a:extLst>
                      <a:ext uri="{FF2B5EF4-FFF2-40B4-BE49-F238E27FC236}">
                        <a16:creationId xmlns:a16="http://schemas.microsoft.com/office/drawing/2014/main" id="{F2254A7F-B2E1-4DBC-AE16-20595DEA75DB}"/>
                      </a:ext>
                    </a:extLst>
                  </p:cNvPr>
                  <p:cNvCxnSpPr/>
                  <p:nvPr/>
                </p:nvCxnSpPr>
                <p:spPr>
                  <a:xfrm>
                    <a:off x="713900" y="1183427"/>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110" name="Group 7807">
                  <a:extLst>
                    <a:ext uri="{FF2B5EF4-FFF2-40B4-BE49-F238E27FC236}">
                      <a16:creationId xmlns:a16="http://schemas.microsoft.com/office/drawing/2014/main" id="{7E133ADA-112F-4A6F-9A80-F6E9B1A237DC}"/>
                    </a:ext>
                  </a:extLst>
                </p:cNvPr>
                <p:cNvGrpSpPr>
                  <a:grpSpLocks/>
                </p:cNvGrpSpPr>
                <p:nvPr/>
              </p:nvGrpSpPr>
              <p:grpSpPr bwMode="auto">
                <a:xfrm rot="5400000">
                  <a:off x="713372" y="1101388"/>
                  <a:ext cx="720000" cy="720000"/>
                  <a:chOff x="713372" y="462760"/>
                  <a:chExt cx="720000" cy="720000"/>
                </a:xfrm>
              </p:grpSpPr>
              <p:cxnSp>
                <p:nvCxnSpPr>
                  <p:cNvPr id="7809" name="Straight Connector 7808">
                    <a:extLst>
                      <a:ext uri="{FF2B5EF4-FFF2-40B4-BE49-F238E27FC236}">
                        <a16:creationId xmlns:a16="http://schemas.microsoft.com/office/drawing/2014/main" id="{29EBA55E-9474-4B53-AEE6-3D98B760EB93}"/>
                      </a:ext>
                    </a:extLst>
                  </p:cNvPr>
                  <p:cNvCxnSpPr/>
                  <p:nvPr/>
                </p:nvCxnSpPr>
                <p:spPr>
                  <a:xfrm>
                    <a:off x="714279"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10" name="Straight Connector 7809">
                    <a:extLst>
                      <a:ext uri="{FF2B5EF4-FFF2-40B4-BE49-F238E27FC236}">
                        <a16:creationId xmlns:a16="http://schemas.microsoft.com/office/drawing/2014/main" id="{63DE7E31-FC8F-4FB4-A302-5E9AF67BEC56}"/>
                      </a:ext>
                    </a:extLst>
                  </p:cNvPr>
                  <p:cNvCxnSpPr/>
                  <p:nvPr/>
                </p:nvCxnSpPr>
                <p:spPr>
                  <a:xfrm>
                    <a:off x="714279" y="64031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11" name="Straight Connector 7810">
                    <a:extLst>
                      <a:ext uri="{FF2B5EF4-FFF2-40B4-BE49-F238E27FC236}">
                        <a16:creationId xmlns:a16="http://schemas.microsoft.com/office/drawing/2014/main" id="{AFA7D4C1-3E6E-466B-A08A-2140230ED885}"/>
                      </a:ext>
                    </a:extLst>
                  </p:cNvPr>
                  <p:cNvCxnSpPr/>
                  <p:nvPr/>
                </p:nvCxnSpPr>
                <p:spPr>
                  <a:xfrm>
                    <a:off x="714279" y="8223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12" name="Straight Connector 7811">
                    <a:extLst>
                      <a:ext uri="{FF2B5EF4-FFF2-40B4-BE49-F238E27FC236}">
                        <a16:creationId xmlns:a16="http://schemas.microsoft.com/office/drawing/2014/main" id="{B968766C-8B87-41B9-BED7-DE2BCD5C5098}"/>
                      </a:ext>
                    </a:extLst>
                  </p:cNvPr>
                  <p:cNvCxnSpPr/>
                  <p:nvPr/>
                </p:nvCxnSpPr>
                <p:spPr>
                  <a:xfrm>
                    <a:off x="714279"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13" name="Straight Connector 7812">
                    <a:extLst>
                      <a:ext uri="{FF2B5EF4-FFF2-40B4-BE49-F238E27FC236}">
                        <a16:creationId xmlns:a16="http://schemas.microsoft.com/office/drawing/2014/main" id="{5CA24796-A913-4730-A9A1-C4E06084928B}"/>
                      </a:ext>
                    </a:extLst>
                  </p:cNvPr>
                  <p:cNvCxnSpPr/>
                  <p:nvPr/>
                </p:nvCxnSpPr>
                <p:spPr>
                  <a:xfrm>
                    <a:off x="714279" y="1182233"/>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92" name="Group 7689">
                <a:extLst>
                  <a:ext uri="{FF2B5EF4-FFF2-40B4-BE49-F238E27FC236}">
                    <a16:creationId xmlns:a16="http://schemas.microsoft.com/office/drawing/2014/main" id="{593350C7-AF38-4985-8384-C1058427915D}"/>
                  </a:ext>
                </a:extLst>
              </p:cNvPr>
              <p:cNvGrpSpPr>
                <a:grpSpLocks/>
              </p:cNvGrpSpPr>
              <p:nvPr/>
            </p:nvGrpSpPr>
            <p:grpSpPr bwMode="auto">
              <a:xfrm>
                <a:off x="5355713" y="259560"/>
                <a:ext cx="720000" cy="720000"/>
                <a:chOff x="713372" y="1101388"/>
                <a:chExt cx="720000" cy="720000"/>
              </a:xfrm>
            </p:grpSpPr>
            <p:grpSp>
              <p:nvGrpSpPr>
                <p:cNvPr id="16097" name="Group 7794">
                  <a:extLst>
                    <a:ext uri="{FF2B5EF4-FFF2-40B4-BE49-F238E27FC236}">
                      <a16:creationId xmlns:a16="http://schemas.microsoft.com/office/drawing/2014/main" id="{BFC3DEAA-BA1F-4F38-B6AC-5261ED5888B2}"/>
                    </a:ext>
                  </a:extLst>
                </p:cNvPr>
                <p:cNvGrpSpPr>
                  <a:grpSpLocks/>
                </p:cNvGrpSpPr>
                <p:nvPr/>
              </p:nvGrpSpPr>
              <p:grpSpPr bwMode="auto">
                <a:xfrm>
                  <a:off x="713372" y="1101388"/>
                  <a:ext cx="720000" cy="720000"/>
                  <a:chOff x="713372" y="462760"/>
                  <a:chExt cx="720000" cy="720000"/>
                </a:xfrm>
              </p:grpSpPr>
              <p:cxnSp>
                <p:nvCxnSpPr>
                  <p:cNvPr id="7802" name="Straight Connector 7801">
                    <a:extLst>
                      <a:ext uri="{FF2B5EF4-FFF2-40B4-BE49-F238E27FC236}">
                        <a16:creationId xmlns:a16="http://schemas.microsoft.com/office/drawing/2014/main" id="{CF8154AE-1EE5-4270-A26A-0F8AC6EB0EE0}"/>
                      </a:ext>
                    </a:extLst>
                  </p:cNvPr>
                  <p:cNvCxnSpPr/>
                  <p:nvPr/>
                </p:nvCxnSpPr>
                <p:spPr>
                  <a:xfrm>
                    <a:off x="713636" y="46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03" name="Straight Connector 7802">
                    <a:extLst>
                      <a:ext uri="{FF2B5EF4-FFF2-40B4-BE49-F238E27FC236}">
                        <a16:creationId xmlns:a16="http://schemas.microsoft.com/office/drawing/2014/main" id="{327C8849-D3BF-4567-BF18-718E30C1F055}"/>
                      </a:ext>
                    </a:extLst>
                  </p:cNvPr>
                  <p:cNvCxnSpPr/>
                  <p:nvPr/>
                </p:nvCxnSpPr>
                <p:spPr>
                  <a:xfrm>
                    <a:off x="713636" y="6436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04" name="Straight Connector 7803">
                    <a:extLst>
                      <a:ext uri="{FF2B5EF4-FFF2-40B4-BE49-F238E27FC236}">
                        <a16:creationId xmlns:a16="http://schemas.microsoft.com/office/drawing/2014/main" id="{8B5FD3B6-7B94-4D59-9CCA-00752CBFCAE0}"/>
                      </a:ext>
                    </a:extLst>
                  </p:cNvPr>
                  <p:cNvCxnSpPr/>
                  <p:nvPr/>
                </p:nvCxnSpPr>
                <p:spPr>
                  <a:xfrm>
                    <a:off x="713636" y="8235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05" name="Straight Connector 7804">
                    <a:extLst>
                      <a:ext uri="{FF2B5EF4-FFF2-40B4-BE49-F238E27FC236}">
                        <a16:creationId xmlns:a16="http://schemas.microsoft.com/office/drawing/2014/main" id="{41EA31C9-87DB-4C69-A0C3-0C2576DCC9DA}"/>
                      </a:ext>
                    </a:extLst>
                  </p:cNvPr>
                  <p:cNvCxnSpPr/>
                  <p:nvPr/>
                </p:nvCxnSpPr>
                <p:spPr>
                  <a:xfrm>
                    <a:off x="713636" y="10034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06" name="Straight Connector 7805">
                    <a:extLst>
                      <a:ext uri="{FF2B5EF4-FFF2-40B4-BE49-F238E27FC236}">
                        <a16:creationId xmlns:a16="http://schemas.microsoft.com/office/drawing/2014/main" id="{6F3EEAAA-84C2-40A0-B645-D39F2A9E07AF}"/>
                      </a:ext>
                    </a:extLst>
                  </p:cNvPr>
                  <p:cNvCxnSpPr/>
                  <p:nvPr/>
                </p:nvCxnSpPr>
                <p:spPr>
                  <a:xfrm>
                    <a:off x="713636" y="118342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098" name="Group 7795">
                  <a:extLst>
                    <a:ext uri="{FF2B5EF4-FFF2-40B4-BE49-F238E27FC236}">
                      <a16:creationId xmlns:a16="http://schemas.microsoft.com/office/drawing/2014/main" id="{1A277965-4B1E-49F7-82A5-8D18C95245CC}"/>
                    </a:ext>
                  </a:extLst>
                </p:cNvPr>
                <p:cNvGrpSpPr>
                  <a:grpSpLocks/>
                </p:cNvGrpSpPr>
                <p:nvPr/>
              </p:nvGrpSpPr>
              <p:grpSpPr bwMode="auto">
                <a:xfrm rot="5400000">
                  <a:off x="713372" y="1101388"/>
                  <a:ext cx="720000" cy="720000"/>
                  <a:chOff x="713372" y="462760"/>
                  <a:chExt cx="720000" cy="720000"/>
                </a:xfrm>
              </p:grpSpPr>
              <p:cxnSp>
                <p:nvCxnSpPr>
                  <p:cNvPr id="7797" name="Straight Connector 7796">
                    <a:extLst>
                      <a:ext uri="{FF2B5EF4-FFF2-40B4-BE49-F238E27FC236}">
                        <a16:creationId xmlns:a16="http://schemas.microsoft.com/office/drawing/2014/main" id="{1D662671-1460-4E5D-BA46-6522040F2A6D}"/>
                      </a:ext>
                    </a:extLst>
                  </p:cNvPr>
                  <p:cNvCxnSpPr/>
                  <p:nvPr/>
                </p:nvCxnSpPr>
                <p:spPr>
                  <a:xfrm>
                    <a:off x="714279" y="44370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98" name="Straight Connector 7797">
                    <a:extLst>
                      <a:ext uri="{FF2B5EF4-FFF2-40B4-BE49-F238E27FC236}">
                        <a16:creationId xmlns:a16="http://schemas.microsoft.com/office/drawing/2014/main" id="{0E599408-8E1A-4FD7-ABE9-8A2D8A89A94F}"/>
                      </a:ext>
                    </a:extLst>
                  </p:cNvPr>
                  <p:cNvCxnSpPr/>
                  <p:nvPr/>
                </p:nvCxnSpPr>
                <p:spPr>
                  <a:xfrm>
                    <a:off x="714279" y="62152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99" name="Straight Connector 7798">
                    <a:extLst>
                      <a:ext uri="{FF2B5EF4-FFF2-40B4-BE49-F238E27FC236}">
                        <a16:creationId xmlns:a16="http://schemas.microsoft.com/office/drawing/2014/main" id="{89D89665-EC71-4F7D-A5FC-8807C0E8C196}"/>
                      </a:ext>
                    </a:extLst>
                  </p:cNvPr>
                  <p:cNvCxnSpPr/>
                  <p:nvPr/>
                </p:nvCxnSpPr>
                <p:spPr>
                  <a:xfrm>
                    <a:off x="714279" y="80357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00" name="Straight Connector 7799">
                    <a:extLst>
                      <a:ext uri="{FF2B5EF4-FFF2-40B4-BE49-F238E27FC236}">
                        <a16:creationId xmlns:a16="http://schemas.microsoft.com/office/drawing/2014/main" id="{A5A2A6D5-B8E4-477E-A908-A3B841DEF1F5}"/>
                      </a:ext>
                    </a:extLst>
                  </p:cNvPr>
                  <p:cNvCxnSpPr/>
                  <p:nvPr/>
                </p:nvCxnSpPr>
                <p:spPr>
                  <a:xfrm>
                    <a:off x="714279"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01" name="Straight Connector 7800">
                    <a:extLst>
                      <a:ext uri="{FF2B5EF4-FFF2-40B4-BE49-F238E27FC236}">
                        <a16:creationId xmlns:a16="http://schemas.microsoft.com/office/drawing/2014/main" id="{30450B3B-757E-4E50-85D9-DACDE3B3890D}"/>
                      </a:ext>
                    </a:extLst>
                  </p:cNvPr>
                  <p:cNvCxnSpPr/>
                  <p:nvPr/>
                </p:nvCxnSpPr>
                <p:spPr>
                  <a:xfrm>
                    <a:off x="714279"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93" name="Group 7690">
                <a:extLst>
                  <a:ext uri="{FF2B5EF4-FFF2-40B4-BE49-F238E27FC236}">
                    <a16:creationId xmlns:a16="http://schemas.microsoft.com/office/drawing/2014/main" id="{DA517531-EAA3-4605-B47C-78DCDFBB3DF0}"/>
                  </a:ext>
                </a:extLst>
              </p:cNvPr>
              <p:cNvGrpSpPr>
                <a:grpSpLocks/>
              </p:cNvGrpSpPr>
              <p:nvPr/>
            </p:nvGrpSpPr>
            <p:grpSpPr bwMode="auto">
              <a:xfrm>
                <a:off x="6075713" y="259560"/>
                <a:ext cx="720000" cy="720000"/>
                <a:chOff x="713372" y="1101388"/>
                <a:chExt cx="720000" cy="720000"/>
              </a:xfrm>
            </p:grpSpPr>
            <p:grpSp>
              <p:nvGrpSpPr>
                <p:cNvPr id="16085" name="Group 7782">
                  <a:extLst>
                    <a:ext uri="{FF2B5EF4-FFF2-40B4-BE49-F238E27FC236}">
                      <a16:creationId xmlns:a16="http://schemas.microsoft.com/office/drawing/2014/main" id="{4C700735-8FE5-40D1-AC77-C77DB4F019B1}"/>
                    </a:ext>
                  </a:extLst>
                </p:cNvPr>
                <p:cNvGrpSpPr>
                  <a:grpSpLocks/>
                </p:cNvGrpSpPr>
                <p:nvPr/>
              </p:nvGrpSpPr>
              <p:grpSpPr bwMode="auto">
                <a:xfrm>
                  <a:off x="713372" y="1101388"/>
                  <a:ext cx="720000" cy="720000"/>
                  <a:chOff x="713372" y="462760"/>
                  <a:chExt cx="720000" cy="720000"/>
                </a:xfrm>
              </p:grpSpPr>
              <p:cxnSp>
                <p:nvCxnSpPr>
                  <p:cNvPr id="7790" name="Straight Connector 7789">
                    <a:extLst>
                      <a:ext uri="{FF2B5EF4-FFF2-40B4-BE49-F238E27FC236}">
                        <a16:creationId xmlns:a16="http://schemas.microsoft.com/office/drawing/2014/main" id="{D5A63B3E-ADFA-4544-9CEB-71EAA95F35A2}"/>
                      </a:ext>
                    </a:extLst>
                  </p:cNvPr>
                  <p:cNvCxnSpPr/>
                  <p:nvPr/>
                </p:nvCxnSpPr>
                <p:spPr>
                  <a:xfrm>
                    <a:off x="713371" y="463668"/>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91" name="Straight Connector 7790">
                    <a:extLst>
                      <a:ext uri="{FF2B5EF4-FFF2-40B4-BE49-F238E27FC236}">
                        <a16:creationId xmlns:a16="http://schemas.microsoft.com/office/drawing/2014/main" id="{BFCAB18A-398F-48BF-9194-08F9F5A49E2D}"/>
                      </a:ext>
                    </a:extLst>
                  </p:cNvPr>
                  <p:cNvCxnSpPr/>
                  <p:nvPr/>
                </p:nvCxnSpPr>
                <p:spPr>
                  <a:xfrm>
                    <a:off x="713371" y="643607"/>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92" name="Straight Connector 7791">
                    <a:extLst>
                      <a:ext uri="{FF2B5EF4-FFF2-40B4-BE49-F238E27FC236}">
                        <a16:creationId xmlns:a16="http://schemas.microsoft.com/office/drawing/2014/main" id="{4D1ABB3E-EE80-4EB5-B221-BF45156D2FBF}"/>
                      </a:ext>
                    </a:extLst>
                  </p:cNvPr>
                  <p:cNvCxnSpPr/>
                  <p:nvPr/>
                </p:nvCxnSpPr>
                <p:spPr>
                  <a:xfrm>
                    <a:off x="713371" y="823547"/>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93" name="Straight Connector 7792">
                    <a:extLst>
                      <a:ext uri="{FF2B5EF4-FFF2-40B4-BE49-F238E27FC236}">
                        <a16:creationId xmlns:a16="http://schemas.microsoft.com/office/drawing/2014/main" id="{32009183-810C-4259-8154-5565FE46D66A}"/>
                      </a:ext>
                    </a:extLst>
                  </p:cNvPr>
                  <p:cNvCxnSpPr/>
                  <p:nvPr/>
                </p:nvCxnSpPr>
                <p:spPr>
                  <a:xfrm>
                    <a:off x="713371" y="1003486"/>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94" name="Straight Connector 7793">
                    <a:extLst>
                      <a:ext uri="{FF2B5EF4-FFF2-40B4-BE49-F238E27FC236}">
                        <a16:creationId xmlns:a16="http://schemas.microsoft.com/office/drawing/2014/main" id="{4E3BE7E4-5BC5-4CDC-8EF5-241AF5E670D7}"/>
                      </a:ext>
                    </a:extLst>
                  </p:cNvPr>
                  <p:cNvCxnSpPr/>
                  <p:nvPr/>
                </p:nvCxnSpPr>
                <p:spPr>
                  <a:xfrm>
                    <a:off x="713371" y="1183427"/>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086" name="Group 7783">
                  <a:extLst>
                    <a:ext uri="{FF2B5EF4-FFF2-40B4-BE49-F238E27FC236}">
                      <a16:creationId xmlns:a16="http://schemas.microsoft.com/office/drawing/2014/main" id="{45102A71-F38E-49B3-A615-07E54D0D67FE}"/>
                    </a:ext>
                  </a:extLst>
                </p:cNvPr>
                <p:cNvGrpSpPr>
                  <a:grpSpLocks/>
                </p:cNvGrpSpPr>
                <p:nvPr/>
              </p:nvGrpSpPr>
              <p:grpSpPr bwMode="auto">
                <a:xfrm rot="5400000">
                  <a:off x="713372" y="1101388"/>
                  <a:ext cx="720000" cy="720000"/>
                  <a:chOff x="713372" y="462760"/>
                  <a:chExt cx="720000" cy="720000"/>
                </a:xfrm>
              </p:grpSpPr>
              <p:cxnSp>
                <p:nvCxnSpPr>
                  <p:cNvPr id="7785" name="Straight Connector 7784">
                    <a:extLst>
                      <a:ext uri="{FF2B5EF4-FFF2-40B4-BE49-F238E27FC236}">
                        <a16:creationId xmlns:a16="http://schemas.microsoft.com/office/drawing/2014/main" id="{2545E063-5D60-4B0E-80E8-862F886199D6}"/>
                      </a:ext>
                    </a:extLst>
                  </p:cNvPr>
                  <p:cNvCxnSpPr/>
                  <p:nvPr/>
                </p:nvCxnSpPr>
                <p:spPr>
                  <a:xfrm>
                    <a:off x="714279"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86" name="Straight Connector 7785">
                    <a:extLst>
                      <a:ext uri="{FF2B5EF4-FFF2-40B4-BE49-F238E27FC236}">
                        <a16:creationId xmlns:a16="http://schemas.microsoft.com/office/drawing/2014/main" id="{1D37BC79-E310-4B1E-906C-82EB9B079B82}"/>
                      </a:ext>
                    </a:extLst>
                  </p:cNvPr>
                  <p:cNvCxnSpPr/>
                  <p:nvPr/>
                </p:nvCxnSpPr>
                <p:spPr>
                  <a:xfrm>
                    <a:off x="714279"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87" name="Straight Connector 7786">
                    <a:extLst>
                      <a:ext uri="{FF2B5EF4-FFF2-40B4-BE49-F238E27FC236}">
                        <a16:creationId xmlns:a16="http://schemas.microsoft.com/office/drawing/2014/main" id="{197C2C1B-CEBE-4DA2-8845-181F33425AC3}"/>
                      </a:ext>
                    </a:extLst>
                  </p:cNvPr>
                  <p:cNvCxnSpPr/>
                  <p:nvPr/>
                </p:nvCxnSpPr>
                <p:spPr>
                  <a:xfrm>
                    <a:off x="714279" y="82289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88" name="Straight Connector 7787">
                    <a:extLst>
                      <a:ext uri="{FF2B5EF4-FFF2-40B4-BE49-F238E27FC236}">
                        <a16:creationId xmlns:a16="http://schemas.microsoft.com/office/drawing/2014/main" id="{05BAAAD9-419A-4785-9CAC-35D27E145835}"/>
                      </a:ext>
                    </a:extLst>
                  </p:cNvPr>
                  <p:cNvCxnSpPr/>
                  <p:nvPr/>
                </p:nvCxnSpPr>
                <p:spPr>
                  <a:xfrm>
                    <a:off x="714279"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89" name="Straight Connector 7788">
                    <a:extLst>
                      <a:ext uri="{FF2B5EF4-FFF2-40B4-BE49-F238E27FC236}">
                        <a16:creationId xmlns:a16="http://schemas.microsoft.com/office/drawing/2014/main" id="{28FE181F-ED47-4A9A-8D4C-A47E0A5ACEAD}"/>
                      </a:ext>
                    </a:extLst>
                  </p:cNvPr>
                  <p:cNvCxnSpPr/>
                  <p:nvPr/>
                </p:nvCxnSpPr>
                <p:spPr>
                  <a:xfrm>
                    <a:off x="714279" y="1182762"/>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94" name="Group 7691">
                <a:extLst>
                  <a:ext uri="{FF2B5EF4-FFF2-40B4-BE49-F238E27FC236}">
                    <a16:creationId xmlns:a16="http://schemas.microsoft.com/office/drawing/2014/main" id="{7D2F9CD3-7C6D-49C5-BA66-E18198312D64}"/>
                  </a:ext>
                </a:extLst>
              </p:cNvPr>
              <p:cNvGrpSpPr>
                <a:grpSpLocks/>
              </p:cNvGrpSpPr>
              <p:nvPr/>
            </p:nvGrpSpPr>
            <p:grpSpPr bwMode="auto">
              <a:xfrm>
                <a:off x="6795713" y="259560"/>
                <a:ext cx="720000" cy="720000"/>
                <a:chOff x="713372" y="1101388"/>
                <a:chExt cx="720000" cy="720000"/>
              </a:xfrm>
            </p:grpSpPr>
            <p:grpSp>
              <p:nvGrpSpPr>
                <p:cNvPr id="16073" name="Group 7770">
                  <a:extLst>
                    <a:ext uri="{FF2B5EF4-FFF2-40B4-BE49-F238E27FC236}">
                      <a16:creationId xmlns:a16="http://schemas.microsoft.com/office/drawing/2014/main" id="{88156915-D17B-4F16-B793-25FDD3C44363}"/>
                    </a:ext>
                  </a:extLst>
                </p:cNvPr>
                <p:cNvGrpSpPr>
                  <a:grpSpLocks/>
                </p:cNvGrpSpPr>
                <p:nvPr/>
              </p:nvGrpSpPr>
              <p:grpSpPr bwMode="auto">
                <a:xfrm>
                  <a:off x="713372" y="1101388"/>
                  <a:ext cx="720000" cy="720000"/>
                  <a:chOff x="713372" y="462760"/>
                  <a:chExt cx="720000" cy="720000"/>
                </a:xfrm>
              </p:grpSpPr>
              <p:cxnSp>
                <p:nvCxnSpPr>
                  <p:cNvPr id="7778" name="Straight Connector 7777">
                    <a:extLst>
                      <a:ext uri="{FF2B5EF4-FFF2-40B4-BE49-F238E27FC236}">
                        <a16:creationId xmlns:a16="http://schemas.microsoft.com/office/drawing/2014/main" id="{A3183158-4322-49DC-8282-C0E620A49477}"/>
                      </a:ext>
                    </a:extLst>
                  </p:cNvPr>
                  <p:cNvCxnSpPr/>
                  <p:nvPr/>
                </p:nvCxnSpPr>
                <p:spPr>
                  <a:xfrm>
                    <a:off x="713107" y="46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79" name="Straight Connector 7778">
                    <a:extLst>
                      <a:ext uri="{FF2B5EF4-FFF2-40B4-BE49-F238E27FC236}">
                        <a16:creationId xmlns:a16="http://schemas.microsoft.com/office/drawing/2014/main" id="{030DAD50-10B7-4174-BC71-84114C10AB4E}"/>
                      </a:ext>
                    </a:extLst>
                  </p:cNvPr>
                  <p:cNvCxnSpPr/>
                  <p:nvPr/>
                </p:nvCxnSpPr>
                <p:spPr>
                  <a:xfrm>
                    <a:off x="713107" y="6436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80" name="Straight Connector 7779">
                    <a:extLst>
                      <a:ext uri="{FF2B5EF4-FFF2-40B4-BE49-F238E27FC236}">
                        <a16:creationId xmlns:a16="http://schemas.microsoft.com/office/drawing/2014/main" id="{BCA185F5-E4F4-402C-A2A0-284102DDB438}"/>
                      </a:ext>
                    </a:extLst>
                  </p:cNvPr>
                  <p:cNvCxnSpPr/>
                  <p:nvPr/>
                </p:nvCxnSpPr>
                <p:spPr>
                  <a:xfrm>
                    <a:off x="713107" y="8235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81" name="Straight Connector 7780">
                    <a:extLst>
                      <a:ext uri="{FF2B5EF4-FFF2-40B4-BE49-F238E27FC236}">
                        <a16:creationId xmlns:a16="http://schemas.microsoft.com/office/drawing/2014/main" id="{D48C6730-D5C1-401C-A2F4-6575520ECFA2}"/>
                      </a:ext>
                    </a:extLst>
                  </p:cNvPr>
                  <p:cNvCxnSpPr/>
                  <p:nvPr/>
                </p:nvCxnSpPr>
                <p:spPr>
                  <a:xfrm>
                    <a:off x="713107" y="10034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82" name="Straight Connector 7781">
                    <a:extLst>
                      <a:ext uri="{FF2B5EF4-FFF2-40B4-BE49-F238E27FC236}">
                        <a16:creationId xmlns:a16="http://schemas.microsoft.com/office/drawing/2014/main" id="{E47A9A25-67BA-4B51-85AC-7A1E0D980914}"/>
                      </a:ext>
                    </a:extLst>
                  </p:cNvPr>
                  <p:cNvCxnSpPr/>
                  <p:nvPr/>
                </p:nvCxnSpPr>
                <p:spPr>
                  <a:xfrm>
                    <a:off x="713107" y="118342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074" name="Group 7771">
                  <a:extLst>
                    <a:ext uri="{FF2B5EF4-FFF2-40B4-BE49-F238E27FC236}">
                      <a16:creationId xmlns:a16="http://schemas.microsoft.com/office/drawing/2014/main" id="{41B51ACB-7E51-40A6-A9C7-062588A6B6F7}"/>
                    </a:ext>
                  </a:extLst>
                </p:cNvPr>
                <p:cNvGrpSpPr>
                  <a:grpSpLocks/>
                </p:cNvGrpSpPr>
                <p:nvPr/>
              </p:nvGrpSpPr>
              <p:grpSpPr bwMode="auto">
                <a:xfrm rot="5400000">
                  <a:off x="713372" y="1101388"/>
                  <a:ext cx="720000" cy="720000"/>
                  <a:chOff x="713372" y="462760"/>
                  <a:chExt cx="720000" cy="720000"/>
                </a:xfrm>
              </p:grpSpPr>
              <p:cxnSp>
                <p:nvCxnSpPr>
                  <p:cNvPr id="7773" name="Straight Connector 7772">
                    <a:extLst>
                      <a:ext uri="{FF2B5EF4-FFF2-40B4-BE49-F238E27FC236}">
                        <a16:creationId xmlns:a16="http://schemas.microsoft.com/office/drawing/2014/main" id="{0F8A4E6A-90A4-44D6-B391-13FE37371F40}"/>
                      </a:ext>
                    </a:extLst>
                  </p:cNvPr>
                  <p:cNvCxnSpPr/>
                  <p:nvPr/>
                </p:nvCxnSpPr>
                <p:spPr>
                  <a:xfrm>
                    <a:off x="714279" y="44635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74" name="Straight Connector 7773">
                    <a:extLst>
                      <a:ext uri="{FF2B5EF4-FFF2-40B4-BE49-F238E27FC236}">
                        <a16:creationId xmlns:a16="http://schemas.microsoft.com/office/drawing/2014/main" id="{E70C9DD1-18C1-43A6-96E3-33ACF9F59122}"/>
                      </a:ext>
                    </a:extLst>
                  </p:cNvPr>
                  <p:cNvCxnSpPr/>
                  <p:nvPr/>
                </p:nvCxnSpPr>
                <p:spPr>
                  <a:xfrm>
                    <a:off x="714279" y="62417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75" name="Straight Connector 7774">
                    <a:extLst>
                      <a:ext uri="{FF2B5EF4-FFF2-40B4-BE49-F238E27FC236}">
                        <a16:creationId xmlns:a16="http://schemas.microsoft.com/office/drawing/2014/main" id="{3D977363-0754-40B8-BAFA-BA5AC947B089}"/>
                      </a:ext>
                    </a:extLst>
                  </p:cNvPr>
                  <p:cNvCxnSpPr/>
                  <p:nvPr/>
                </p:nvCxnSpPr>
                <p:spPr>
                  <a:xfrm>
                    <a:off x="714279"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76" name="Straight Connector 7775">
                    <a:extLst>
                      <a:ext uri="{FF2B5EF4-FFF2-40B4-BE49-F238E27FC236}">
                        <a16:creationId xmlns:a16="http://schemas.microsoft.com/office/drawing/2014/main" id="{DD377487-8FF7-4C6F-A140-B2EBFFB04955}"/>
                      </a:ext>
                    </a:extLst>
                  </p:cNvPr>
                  <p:cNvCxnSpPr/>
                  <p:nvPr/>
                </p:nvCxnSpPr>
                <p:spPr>
                  <a:xfrm>
                    <a:off x="714279" y="98404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77" name="Straight Connector 7776">
                    <a:extLst>
                      <a:ext uri="{FF2B5EF4-FFF2-40B4-BE49-F238E27FC236}">
                        <a16:creationId xmlns:a16="http://schemas.microsoft.com/office/drawing/2014/main" id="{7AC4EFDF-2645-4CCE-911E-F7125EC2B48D}"/>
                      </a:ext>
                    </a:extLst>
                  </p:cNvPr>
                  <p:cNvCxnSpPr/>
                  <p:nvPr/>
                </p:nvCxnSpPr>
                <p:spPr>
                  <a:xfrm>
                    <a:off x="714279" y="116185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95" name="Group 7692">
                <a:extLst>
                  <a:ext uri="{FF2B5EF4-FFF2-40B4-BE49-F238E27FC236}">
                    <a16:creationId xmlns:a16="http://schemas.microsoft.com/office/drawing/2014/main" id="{2FE13ABA-5657-4C7E-BDE3-0BF8DBCC7F13}"/>
                  </a:ext>
                </a:extLst>
              </p:cNvPr>
              <p:cNvGrpSpPr>
                <a:grpSpLocks/>
              </p:cNvGrpSpPr>
              <p:nvPr/>
            </p:nvGrpSpPr>
            <p:grpSpPr bwMode="auto">
              <a:xfrm>
                <a:off x="7515713" y="259560"/>
                <a:ext cx="720000" cy="720000"/>
                <a:chOff x="713372" y="1101388"/>
                <a:chExt cx="720000" cy="720000"/>
              </a:xfrm>
            </p:grpSpPr>
            <p:grpSp>
              <p:nvGrpSpPr>
                <p:cNvPr id="16061" name="Group 7758">
                  <a:extLst>
                    <a:ext uri="{FF2B5EF4-FFF2-40B4-BE49-F238E27FC236}">
                      <a16:creationId xmlns:a16="http://schemas.microsoft.com/office/drawing/2014/main" id="{FAB1D1DD-84D3-4EA2-9847-1BCFECA01067}"/>
                    </a:ext>
                  </a:extLst>
                </p:cNvPr>
                <p:cNvGrpSpPr>
                  <a:grpSpLocks/>
                </p:cNvGrpSpPr>
                <p:nvPr/>
              </p:nvGrpSpPr>
              <p:grpSpPr bwMode="auto">
                <a:xfrm>
                  <a:off x="713372" y="1101388"/>
                  <a:ext cx="720000" cy="720000"/>
                  <a:chOff x="713372" y="462760"/>
                  <a:chExt cx="720000" cy="720000"/>
                </a:xfrm>
              </p:grpSpPr>
              <p:cxnSp>
                <p:nvCxnSpPr>
                  <p:cNvPr id="7766" name="Straight Connector 7765">
                    <a:extLst>
                      <a:ext uri="{FF2B5EF4-FFF2-40B4-BE49-F238E27FC236}">
                        <a16:creationId xmlns:a16="http://schemas.microsoft.com/office/drawing/2014/main" id="{698A044D-E485-4C28-9BF8-AED4F6D4F226}"/>
                      </a:ext>
                    </a:extLst>
                  </p:cNvPr>
                  <p:cNvCxnSpPr/>
                  <p:nvPr/>
                </p:nvCxnSpPr>
                <p:spPr>
                  <a:xfrm>
                    <a:off x="712843" y="463668"/>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67" name="Straight Connector 7766">
                    <a:extLst>
                      <a:ext uri="{FF2B5EF4-FFF2-40B4-BE49-F238E27FC236}">
                        <a16:creationId xmlns:a16="http://schemas.microsoft.com/office/drawing/2014/main" id="{28E2FDCC-241D-4826-8869-B0D0DF892EB5}"/>
                      </a:ext>
                    </a:extLst>
                  </p:cNvPr>
                  <p:cNvCxnSpPr/>
                  <p:nvPr/>
                </p:nvCxnSpPr>
                <p:spPr>
                  <a:xfrm>
                    <a:off x="712843" y="64360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68" name="Straight Connector 7767">
                    <a:extLst>
                      <a:ext uri="{FF2B5EF4-FFF2-40B4-BE49-F238E27FC236}">
                        <a16:creationId xmlns:a16="http://schemas.microsoft.com/office/drawing/2014/main" id="{D10B50D3-1FFF-46A0-8EBA-177AF850069B}"/>
                      </a:ext>
                    </a:extLst>
                  </p:cNvPr>
                  <p:cNvCxnSpPr/>
                  <p:nvPr/>
                </p:nvCxnSpPr>
                <p:spPr>
                  <a:xfrm>
                    <a:off x="712843" y="82354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69" name="Straight Connector 7768">
                    <a:extLst>
                      <a:ext uri="{FF2B5EF4-FFF2-40B4-BE49-F238E27FC236}">
                        <a16:creationId xmlns:a16="http://schemas.microsoft.com/office/drawing/2014/main" id="{85BB9DF8-E8B0-4DD1-BE61-6CC62706ADB3}"/>
                      </a:ext>
                    </a:extLst>
                  </p:cNvPr>
                  <p:cNvCxnSpPr/>
                  <p:nvPr/>
                </p:nvCxnSpPr>
                <p:spPr>
                  <a:xfrm>
                    <a:off x="712843" y="100348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70" name="Straight Connector 7769">
                    <a:extLst>
                      <a:ext uri="{FF2B5EF4-FFF2-40B4-BE49-F238E27FC236}">
                        <a16:creationId xmlns:a16="http://schemas.microsoft.com/office/drawing/2014/main" id="{27321FF0-654B-4C1B-A072-FAD9C415E14F}"/>
                      </a:ext>
                    </a:extLst>
                  </p:cNvPr>
                  <p:cNvCxnSpPr/>
                  <p:nvPr/>
                </p:nvCxnSpPr>
                <p:spPr>
                  <a:xfrm>
                    <a:off x="712843" y="118342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062" name="Group 7759">
                  <a:extLst>
                    <a:ext uri="{FF2B5EF4-FFF2-40B4-BE49-F238E27FC236}">
                      <a16:creationId xmlns:a16="http://schemas.microsoft.com/office/drawing/2014/main" id="{BFC2B8CC-97C4-4500-8BC0-B7120EB8D1A1}"/>
                    </a:ext>
                  </a:extLst>
                </p:cNvPr>
                <p:cNvGrpSpPr>
                  <a:grpSpLocks/>
                </p:cNvGrpSpPr>
                <p:nvPr/>
              </p:nvGrpSpPr>
              <p:grpSpPr bwMode="auto">
                <a:xfrm rot="5400000">
                  <a:off x="713372" y="1101388"/>
                  <a:ext cx="720000" cy="720000"/>
                  <a:chOff x="713372" y="462760"/>
                  <a:chExt cx="720000" cy="720000"/>
                </a:xfrm>
              </p:grpSpPr>
              <p:cxnSp>
                <p:nvCxnSpPr>
                  <p:cNvPr id="7761" name="Straight Connector 7760">
                    <a:extLst>
                      <a:ext uri="{FF2B5EF4-FFF2-40B4-BE49-F238E27FC236}">
                        <a16:creationId xmlns:a16="http://schemas.microsoft.com/office/drawing/2014/main" id="{C3BB99E4-A934-4CC3-81B1-1EC3D5B501CE}"/>
                      </a:ext>
                    </a:extLst>
                  </p:cNvPr>
                  <p:cNvCxnSpPr/>
                  <p:nvPr/>
                </p:nvCxnSpPr>
                <p:spPr>
                  <a:xfrm>
                    <a:off x="714279"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62" name="Straight Connector 7761">
                    <a:extLst>
                      <a:ext uri="{FF2B5EF4-FFF2-40B4-BE49-F238E27FC236}">
                        <a16:creationId xmlns:a16="http://schemas.microsoft.com/office/drawing/2014/main" id="{5D3C011F-9F65-4B20-BEFC-8FCABF29E628}"/>
                      </a:ext>
                    </a:extLst>
                  </p:cNvPr>
                  <p:cNvCxnSpPr/>
                  <p:nvPr/>
                </p:nvCxnSpPr>
                <p:spPr>
                  <a:xfrm>
                    <a:off x="714279" y="64348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63" name="Straight Connector 7762">
                    <a:extLst>
                      <a:ext uri="{FF2B5EF4-FFF2-40B4-BE49-F238E27FC236}">
                        <a16:creationId xmlns:a16="http://schemas.microsoft.com/office/drawing/2014/main" id="{109BC393-E696-4226-A79D-38E07C77AE71}"/>
                      </a:ext>
                    </a:extLst>
                  </p:cNvPr>
                  <p:cNvCxnSpPr/>
                  <p:nvPr/>
                </p:nvCxnSpPr>
                <p:spPr>
                  <a:xfrm>
                    <a:off x="714279"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64" name="Straight Connector 7763">
                    <a:extLst>
                      <a:ext uri="{FF2B5EF4-FFF2-40B4-BE49-F238E27FC236}">
                        <a16:creationId xmlns:a16="http://schemas.microsoft.com/office/drawing/2014/main" id="{3CDB2DBB-4CB8-4A2F-8458-A0B2F74521D0}"/>
                      </a:ext>
                    </a:extLst>
                  </p:cNvPr>
                  <p:cNvCxnSpPr/>
                  <p:nvPr/>
                </p:nvCxnSpPr>
                <p:spPr>
                  <a:xfrm>
                    <a:off x="714279" y="100335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65" name="Straight Connector 7764">
                    <a:extLst>
                      <a:ext uri="{FF2B5EF4-FFF2-40B4-BE49-F238E27FC236}">
                        <a16:creationId xmlns:a16="http://schemas.microsoft.com/office/drawing/2014/main" id="{1748651F-BBF3-4CF0-A6D1-A26512C5A19B}"/>
                      </a:ext>
                    </a:extLst>
                  </p:cNvPr>
                  <p:cNvCxnSpPr/>
                  <p:nvPr/>
                </p:nvCxnSpPr>
                <p:spPr>
                  <a:xfrm>
                    <a:off x="714279"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96" name="Group 7693">
                <a:extLst>
                  <a:ext uri="{FF2B5EF4-FFF2-40B4-BE49-F238E27FC236}">
                    <a16:creationId xmlns:a16="http://schemas.microsoft.com/office/drawing/2014/main" id="{C96F13C6-7C2A-4A72-A074-F57138CD2C8C}"/>
                  </a:ext>
                </a:extLst>
              </p:cNvPr>
              <p:cNvGrpSpPr>
                <a:grpSpLocks/>
              </p:cNvGrpSpPr>
              <p:nvPr/>
            </p:nvGrpSpPr>
            <p:grpSpPr bwMode="auto">
              <a:xfrm>
                <a:off x="8235713" y="259560"/>
                <a:ext cx="720000" cy="720000"/>
                <a:chOff x="713372" y="1101388"/>
                <a:chExt cx="720000" cy="720000"/>
              </a:xfrm>
            </p:grpSpPr>
            <p:grpSp>
              <p:nvGrpSpPr>
                <p:cNvPr id="16049" name="Group 7746">
                  <a:extLst>
                    <a:ext uri="{FF2B5EF4-FFF2-40B4-BE49-F238E27FC236}">
                      <a16:creationId xmlns:a16="http://schemas.microsoft.com/office/drawing/2014/main" id="{FAED26DD-0A64-4850-BB57-30DF733E7A91}"/>
                    </a:ext>
                  </a:extLst>
                </p:cNvPr>
                <p:cNvGrpSpPr>
                  <a:grpSpLocks/>
                </p:cNvGrpSpPr>
                <p:nvPr/>
              </p:nvGrpSpPr>
              <p:grpSpPr bwMode="auto">
                <a:xfrm>
                  <a:off x="713372" y="1101388"/>
                  <a:ext cx="720000" cy="720000"/>
                  <a:chOff x="713372" y="462760"/>
                  <a:chExt cx="720000" cy="720000"/>
                </a:xfrm>
              </p:grpSpPr>
              <p:cxnSp>
                <p:nvCxnSpPr>
                  <p:cNvPr id="7754" name="Straight Connector 7753">
                    <a:extLst>
                      <a:ext uri="{FF2B5EF4-FFF2-40B4-BE49-F238E27FC236}">
                        <a16:creationId xmlns:a16="http://schemas.microsoft.com/office/drawing/2014/main" id="{48DFD2CD-781C-4BB4-97C9-F235998651D8}"/>
                      </a:ext>
                    </a:extLst>
                  </p:cNvPr>
                  <p:cNvCxnSpPr/>
                  <p:nvPr/>
                </p:nvCxnSpPr>
                <p:spPr>
                  <a:xfrm>
                    <a:off x="712577" y="463668"/>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55" name="Straight Connector 7754">
                    <a:extLst>
                      <a:ext uri="{FF2B5EF4-FFF2-40B4-BE49-F238E27FC236}">
                        <a16:creationId xmlns:a16="http://schemas.microsoft.com/office/drawing/2014/main" id="{3C82FE0E-2228-40A2-A407-6BF0CA829753}"/>
                      </a:ext>
                    </a:extLst>
                  </p:cNvPr>
                  <p:cNvCxnSpPr/>
                  <p:nvPr/>
                </p:nvCxnSpPr>
                <p:spPr>
                  <a:xfrm>
                    <a:off x="712577" y="643607"/>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56" name="Straight Connector 7755">
                    <a:extLst>
                      <a:ext uri="{FF2B5EF4-FFF2-40B4-BE49-F238E27FC236}">
                        <a16:creationId xmlns:a16="http://schemas.microsoft.com/office/drawing/2014/main" id="{6D8809DE-7780-4B1C-9529-13092FD0CAA3}"/>
                      </a:ext>
                    </a:extLst>
                  </p:cNvPr>
                  <p:cNvCxnSpPr/>
                  <p:nvPr/>
                </p:nvCxnSpPr>
                <p:spPr>
                  <a:xfrm>
                    <a:off x="712577" y="823547"/>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57" name="Straight Connector 7756">
                    <a:extLst>
                      <a:ext uri="{FF2B5EF4-FFF2-40B4-BE49-F238E27FC236}">
                        <a16:creationId xmlns:a16="http://schemas.microsoft.com/office/drawing/2014/main" id="{158B11C2-67D6-4148-9AD7-18196A7BEFF1}"/>
                      </a:ext>
                    </a:extLst>
                  </p:cNvPr>
                  <p:cNvCxnSpPr/>
                  <p:nvPr/>
                </p:nvCxnSpPr>
                <p:spPr>
                  <a:xfrm>
                    <a:off x="712577" y="1003486"/>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58" name="Straight Connector 7757">
                    <a:extLst>
                      <a:ext uri="{FF2B5EF4-FFF2-40B4-BE49-F238E27FC236}">
                        <a16:creationId xmlns:a16="http://schemas.microsoft.com/office/drawing/2014/main" id="{1CE55F53-EB8C-417C-9080-48462F8D815D}"/>
                      </a:ext>
                    </a:extLst>
                  </p:cNvPr>
                  <p:cNvCxnSpPr/>
                  <p:nvPr/>
                </p:nvCxnSpPr>
                <p:spPr>
                  <a:xfrm>
                    <a:off x="712577" y="1183427"/>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050" name="Group 7747">
                  <a:extLst>
                    <a:ext uri="{FF2B5EF4-FFF2-40B4-BE49-F238E27FC236}">
                      <a16:creationId xmlns:a16="http://schemas.microsoft.com/office/drawing/2014/main" id="{42869F70-0901-454C-81CA-0ABEDA378A3C}"/>
                    </a:ext>
                  </a:extLst>
                </p:cNvPr>
                <p:cNvGrpSpPr>
                  <a:grpSpLocks/>
                </p:cNvGrpSpPr>
                <p:nvPr/>
              </p:nvGrpSpPr>
              <p:grpSpPr bwMode="auto">
                <a:xfrm rot="5400000">
                  <a:off x="713372" y="1101388"/>
                  <a:ext cx="720000" cy="720000"/>
                  <a:chOff x="713372" y="462760"/>
                  <a:chExt cx="720000" cy="720000"/>
                </a:xfrm>
              </p:grpSpPr>
              <p:cxnSp>
                <p:nvCxnSpPr>
                  <p:cNvPr id="7749" name="Straight Connector 7748">
                    <a:extLst>
                      <a:ext uri="{FF2B5EF4-FFF2-40B4-BE49-F238E27FC236}">
                        <a16:creationId xmlns:a16="http://schemas.microsoft.com/office/drawing/2014/main" id="{110B47C2-14D2-4246-A89D-3203A2186779}"/>
                      </a:ext>
                    </a:extLst>
                  </p:cNvPr>
                  <p:cNvCxnSpPr/>
                  <p:nvPr/>
                </p:nvCxnSpPr>
                <p:spPr>
                  <a:xfrm>
                    <a:off x="714279" y="41724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50" name="Straight Connector 7749">
                    <a:extLst>
                      <a:ext uri="{FF2B5EF4-FFF2-40B4-BE49-F238E27FC236}">
                        <a16:creationId xmlns:a16="http://schemas.microsoft.com/office/drawing/2014/main" id="{BF84466D-A943-46CB-87BC-3C0FC1D67E17}"/>
                      </a:ext>
                    </a:extLst>
                  </p:cNvPr>
                  <p:cNvCxnSpPr/>
                  <p:nvPr/>
                </p:nvCxnSpPr>
                <p:spPr>
                  <a:xfrm>
                    <a:off x="714279" y="60776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51" name="Straight Connector 7750">
                    <a:extLst>
                      <a:ext uri="{FF2B5EF4-FFF2-40B4-BE49-F238E27FC236}">
                        <a16:creationId xmlns:a16="http://schemas.microsoft.com/office/drawing/2014/main" id="{E824534A-F293-471F-B3B3-763072D37BA0}"/>
                      </a:ext>
                    </a:extLst>
                  </p:cNvPr>
                  <p:cNvCxnSpPr/>
                  <p:nvPr/>
                </p:nvCxnSpPr>
                <p:spPr>
                  <a:xfrm>
                    <a:off x="714279"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52" name="Straight Connector 7751">
                    <a:extLst>
                      <a:ext uri="{FF2B5EF4-FFF2-40B4-BE49-F238E27FC236}">
                        <a16:creationId xmlns:a16="http://schemas.microsoft.com/office/drawing/2014/main" id="{9319A990-41F8-48F0-A1B1-5BFB8E4CFD69}"/>
                      </a:ext>
                    </a:extLst>
                  </p:cNvPr>
                  <p:cNvCxnSpPr/>
                  <p:nvPr/>
                </p:nvCxnSpPr>
                <p:spPr>
                  <a:xfrm>
                    <a:off x="714279" y="96763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53" name="Straight Connector 7752">
                    <a:extLst>
                      <a:ext uri="{FF2B5EF4-FFF2-40B4-BE49-F238E27FC236}">
                        <a16:creationId xmlns:a16="http://schemas.microsoft.com/office/drawing/2014/main" id="{F1A59D9B-0731-4481-A1CB-67385F6B5704}"/>
                      </a:ext>
                    </a:extLst>
                  </p:cNvPr>
                  <p:cNvCxnSpPr/>
                  <p:nvPr/>
                </p:nvCxnSpPr>
                <p:spPr>
                  <a:xfrm>
                    <a:off x="714279"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97" name="Group 7694">
                <a:extLst>
                  <a:ext uri="{FF2B5EF4-FFF2-40B4-BE49-F238E27FC236}">
                    <a16:creationId xmlns:a16="http://schemas.microsoft.com/office/drawing/2014/main" id="{0D2EC2FC-3A03-4A0E-9941-A07BF59D2634}"/>
                  </a:ext>
                </a:extLst>
              </p:cNvPr>
              <p:cNvGrpSpPr>
                <a:grpSpLocks/>
              </p:cNvGrpSpPr>
              <p:nvPr/>
            </p:nvGrpSpPr>
            <p:grpSpPr bwMode="auto">
              <a:xfrm>
                <a:off x="8955713" y="259560"/>
                <a:ext cx="720000" cy="720000"/>
                <a:chOff x="713372" y="1101388"/>
                <a:chExt cx="720000" cy="720000"/>
              </a:xfrm>
            </p:grpSpPr>
            <p:grpSp>
              <p:nvGrpSpPr>
                <p:cNvPr id="16037" name="Group 7734">
                  <a:extLst>
                    <a:ext uri="{FF2B5EF4-FFF2-40B4-BE49-F238E27FC236}">
                      <a16:creationId xmlns:a16="http://schemas.microsoft.com/office/drawing/2014/main" id="{FFC649BF-10EA-498B-BF3D-BBE997EA9B3F}"/>
                    </a:ext>
                  </a:extLst>
                </p:cNvPr>
                <p:cNvGrpSpPr>
                  <a:grpSpLocks/>
                </p:cNvGrpSpPr>
                <p:nvPr/>
              </p:nvGrpSpPr>
              <p:grpSpPr bwMode="auto">
                <a:xfrm>
                  <a:off x="713372" y="1101388"/>
                  <a:ext cx="720000" cy="720000"/>
                  <a:chOff x="713372" y="462760"/>
                  <a:chExt cx="720000" cy="720000"/>
                </a:xfrm>
              </p:grpSpPr>
              <p:cxnSp>
                <p:nvCxnSpPr>
                  <p:cNvPr id="7742" name="Straight Connector 7741">
                    <a:extLst>
                      <a:ext uri="{FF2B5EF4-FFF2-40B4-BE49-F238E27FC236}">
                        <a16:creationId xmlns:a16="http://schemas.microsoft.com/office/drawing/2014/main" id="{F9269870-F860-4063-B91F-09825ABE7408}"/>
                      </a:ext>
                    </a:extLst>
                  </p:cNvPr>
                  <p:cNvCxnSpPr/>
                  <p:nvPr/>
                </p:nvCxnSpPr>
                <p:spPr>
                  <a:xfrm>
                    <a:off x="716547" y="463668"/>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43" name="Straight Connector 7742">
                    <a:extLst>
                      <a:ext uri="{FF2B5EF4-FFF2-40B4-BE49-F238E27FC236}">
                        <a16:creationId xmlns:a16="http://schemas.microsoft.com/office/drawing/2014/main" id="{0D9140D8-6BC4-413B-8D7B-FCA85056E232}"/>
                      </a:ext>
                    </a:extLst>
                  </p:cNvPr>
                  <p:cNvCxnSpPr/>
                  <p:nvPr/>
                </p:nvCxnSpPr>
                <p:spPr>
                  <a:xfrm>
                    <a:off x="716547" y="64360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44" name="Straight Connector 7743">
                    <a:extLst>
                      <a:ext uri="{FF2B5EF4-FFF2-40B4-BE49-F238E27FC236}">
                        <a16:creationId xmlns:a16="http://schemas.microsoft.com/office/drawing/2014/main" id="{E97684E3-E3D5-418B-8398-FCBAA8F7F545}"/>
                      </a:ext>
                    </a:extLst>
                  </p:cNvPr>
                  <p:cNvCxnSpPr/>
                  <p:nvPr/>
                </p:nvCxnSpPr>
                <p:spPr>
                  <a:xfrm>
                    <a:off x="716547" y="82354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45" name="Straight Connector 7744">
                    <a:extLst>
                      <a:ext uri="{FF2B5EF4-FFF2-40B4-BE49-F238E27FC236}">
                        <a16:creationId xmlns:a16="http://schemas.microsoft.com/office/drawing/2014/main" id="{9E7177F3-5E75-42F1-ADAE-92A327156A8E}"/>
                      </a:ext>
                    </a:extLst>
                  </p:cNvPr>
                  <p:cNvCxnSpPr/>
                  <p:nvPr/>
                </p:nvCxnSpPr>
                <p:spPr>
                  <a:xfrm>
                    <a:off x="716547" y="100348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46" name="Straight Connector 7745">
                    <a:extLst>
                      <a:ext uri="{FF2B5EF4-FFF2-40B4-BE49-F238E27FC236}">
                        <a16:creationId xmlns:a16="http://schemas.microsoft.com/office/drawing/2014/main" id="{022CB8AE-28E5-4B7B-B59E-F29A8804581F}"/>
                      </a:ext>
                    </a:extLst>
                  </p:cNvPr>
                  <p:cNvCxnSpPr/>
                  <p:nvPr/>
                </p:nvCxnSpPr>
                <p:spPr>
                  <a:xfrm>
                    <a:off x="716547" y="118342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038" name="Group 7735">
                  <a:extLst>
                    <a:ext uri="{FF2B5EF4-FFF2-40B4-BE49-F238E27FC236}">
                      <a16:creationId xmlns:a16="http://schemas.microsoft.com/office/drawing/2014/main" id="{EC5B4561-20D3-48C8-835A-A7A6C5D0930B}"/>
                    </a:ext>
                  </a:extLst>
                </p:cNvPr>
                <p:cNvGrpSpPr>
                  <a:grpSpLocks/>
                </p:cNvGrpSpPr>
                <p:nvPr/>
              </p:nvGrpSpPr>
              <p:grpSpPr bwMode="auto">
                <a:xfrm rot="5400000">
                  <a:off x="713372" y="1101388"/>
                  <a:ext cx="720000" cy="720000"/>
                  <a:chOff x="713372" y="462760"/>
                  <a:chExt cx="720000" cy="720000"/>
                </a:xfrm>
              </p:grpSpPr>
              <p:cxnSp>
                <p:nvCxnSpPr>
                  <p:cNvPr id="7737" name="Straight Connector 7736">
                    <a:extLst>
                      <a:ext uri="{FF2B5EF4-FFF2-40B4-BE49-F238E27FC236}">
                        <a16:creationId xmlns:a16="http://schemas.microsoft.com/office/drawing/2014/main" id="{006FDD74-CDD4-433D-9FB8-599E0EC1DE4B}"/>
                      </a:ext>
                    </a:extLst>
                  </p:cNvPr>
                  <p:cNvCxnSpPr/>
                  <p:nvPr/>
                </p:nvCxnSpPr>
                <p:spPr>
                  <a:xfrm>
                    <a:off x="714279"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38" name="Straight Connector 7737">
                    <a:extLst>
                      <a:ext uri="{FF2B5EF4-FFF2-40B4-BE49-F238E27FC236}">
                        <a16:creationId xmlns:a16="http://schemas.microsoft.com/office/drawing/2014/main" id="{E18CCC8A-AC5E-4AF8-9A46-7B8DB9D6C2F8}"/>
                      </a:ext>
                    </a:extLst>
                  </p:cNvPr>
                  <p:cNvCxnSpPr/>
                  <p:nvPr/>
                </p:nvCxnSpPr>
                <p:spPr>
                  <a:xfrm>
                    <a:off x="714279" y="63978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39" name="Straight Connector 7738">
                    <a:extLst>
                      <a:ext uri="{FF2B5EF4-FFF2-40B4-BE49-F238E27FC236}">
                        <a16:creationId xmlns:a16="http://schemas.microsoft.com/office/drawing/2014/main" id="{70BCD0F7-4B2E-45E6-8D05-3252C4C1E4B3}"/>
                      </a:ext>
                    </a:extLst>
                  </p:cNvPr>
                  <p:cNvCxnSpPr/>
                  <p:nvPr/>
                </p:nvCxnSpPr>
                <p:spPr>
                  <a:xfrm>
                    <a:off x="714279"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40" name="Straight Connector 7739">
                    <a:extLst>
                      <a:ext uri="{FF2B5EF4-FFF2-40B4-BE49-F238E27FC236}">
                        <a16:creationId xmlns:a16="http://schemas.microsoft.com/office/drawing/2014/main" id="{C438C8B2-7655-4890-99A9-1BB41CB6F0BB}"/>
                      </a:ext>
                    </a:extLst>
                  </p:cNvPr>
                  <p:cNvCxnSpPr/>
                  <p:nvPr/>
                </p:nvCxnSpPr>
                <p:spPr>
                  <a:xfrm>
                    <a:off x="714279"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41" name="Straight Connector 7740">
                    <a:extLst>
                      <a:ext uri="{FF2B5EF4-FFF2-40B4-BE49-F238E27FC236}">
                        <a16:creationId xmlns:a16="http://schemas.microsoft.com/office/drawing/2014/main" id="{9EE2108A-D0CE-42A2-AD54-1863F8559B1E}"/>
                      </a:ext>
                    </a:extLst>
                  </p:cNvPr>
                  <p:cNvCxnSpPr/>
                  <p:nvPr/>
                </p:nvCxnSpPr>
                <p:spPr>
                  <a:xfrm>
                    <a:off x="714279"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98" name="Group 7695">
                <a:extLst>
                  <a:ext uri="{FF2B5EF4-FFF2-40B4-BE49-F238E27FC236}">
                    <a16:creationId xmlns:a16="http://schemas.microsoft.com/office/drawing/2014/main" id="{4DDFBCE7-ABBE-44CD-AF22-D6F1963E0158}"/>
                  </a:ext>
                </a:extLst>
              </p:cNvPr>
              <p:cNvGrpSpPr>
                <a:grpSpLocks/>
              </p:cNvGrpSpPr>
              <p:nvPr/>
            </p:nvGrpSpPr>
            <p:grpSpPr bwMode="auto">
              <a:xfrm>
                <a:off x="9675713" y="259560"/>
                <a:ext cx="720000" cy="720000"/>
                <a:chOff x="713372" y="1101388"/>
                <a:chExt cx="720000" cy="720000"/>
              </a:xfrm>
            </p:grpSpPr>
            <p:grpSp>
              <p:nvGrpSpPr>
                <p:cNvPr id="16025" name="Group 7722">
                  <a:extLst>
                    <a:ext uri="{FF2B5EF4-FFF2-40B4-BE49-F238E27FC236}">
                      <a16:creationId xmlns:a16="http://schemas.microsoft.com/office/drawing/2014/main" id="{1877297E-D94C-4831-9C17-F791AD06AEFC}"/>
                    </a:ext>
                  </a:extLst>
                </p:cNvPr>
                <p:cNvGrpSpPr>
                  <a:grpSpLocks/>
                </p:cNvGrpSpPr>
                <p:nvPr/>
              </p:nvGrpSpPr>
              <p:grpSpPr bwMode="auto">
                <a:xfrm>
                  <a:off x="713372" y="1101388"/>
                  <a:ext cx="720000" cy="720000"/>
                  <a:chOff x="713372" y="462760"/>
                  <a:chExt cx="720000" cy="720000"/>
                </a:xfrm>
              </p:grpSpPr>
              <p:cxnSp>
                <p:nvCxnSpPr>
                  <p:cNvPr id="7730" name="Straight Connector 7729">
                    <a:extLst>
                      <a:ext uri="{FF2B5EF4-FFF2-40B4-BE49-F238E27FC236}">
                        <a16:creationId xmlns:a16="http://schemas.microsoft.com/office/drawing/2014/main" id="{758580D7-6239-451E-A492-A031BCCFE229}"/>
                      </a:ext>
                    </a:extLst>
                  </p:cNvPr>
                  <p:cNvCxnSpPr/>
                  <p:nvPr/>
                </p:nvCxnSpPr>
                <p:spPr>
                  <a:xfrm>
                    <a:off x="714165" y="46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31" name="Straight Connector 7730">
                    <a:extLst>
                      <a:ext uri="{FF2B5EF4-FFF2-40B4-BE49-F238E27FC236}">
                        <a16:creationId xmlns:a16="http://schemas.microsoft.com/office/drawing/2014/main" id="{ECEC13F5-B780-47EC-A274-7170DD37A14F}"/>
                      </a:ext>
                    </a:extLst>
                  </p:cNvPr>
                  <p:cNvCxnSpPr/>
                  <p:nvPr/>
                </p:nvCxnSpPr>
                <p:spPr>
                  <a:xfrm>
                    <a:off x="714165" y="6436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32" name="Straight Connector 7731">
                    <a:extLst>
                      <a:ext uri="{FF2B5EF4-FFF2-40B4-BE49-F238E27FC236}">
                        <a16:creationId xmlns:a16="http://schemas.microsoft.com/office/drawing/2014/main" id="{1058FBC5-86BE-449D-AC78-9EA051DFB2B0}"/>
                      </a:ext>
                    </a:extLst>
                  </p:cNvPr>
                  <p:cNvCxnSpPr/>
                  <p:nvPr/>
                </p:nvCxnSpPr>
                <p:spPr>
                  <a:xfrm>
                    <a:off x="714165" y="8235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33" name="Straight Connector 7732">
                    <a:extLst>
                      <a:ext uri="{FF2B5EF4-FFF2-40B4-BE49-F238E27FC236}">
                        <a16:creationId xmlns:a16="http://schemas.microsoft.com/office/drawing/2014/main" id="{5DFD8715-4481-47AF-8516-7914E9235080}"/>
                      </a:ext>
                    </a:extLst>
                  </p:cNvPr>
                  <p:cNvCxnSpPr/>
                  <p:nvPr/>
                </p:nvCxnSpPr>
                <p:spPr>
                  <a:xfrm>
                    <a:off x="714165" y="10034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34" name="Straight Connector 7733">
                    <a:extLst>
                      <a:ext uri="{FF2B5EF4-FFF2-40B4-BE49-F238E27FC236}">
                        <a16:creationId xmlns:a16="http://schemas.microsoft.com/office/drawing/2014/main" id="{F4EC4E15-E559-4E03-BC86-956F598928BA}"/>
                      </a:ext>
                    </a:extLst>
                  </p:cNvPr>
                  <p:cNvCxnSpPr/>
                  <p:nvPr/>
                </p:nvCxnSpPr>
                <p:spPr>
                  <a:xfrm>
                    <a:off x="714165" y="118342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026" name="Group 7723">
                  <a:extLst>
                    <a:ext uri="{FF2B5EF4-FFF2-40B4-BE49-F238E27FC236}">
                      <a16:creationId xmlns:a16="http://schemas.microsoft.com/office/drawing/2014/main" id="{F1EF1EC8-44A2-4972-A680-E5C49CD048F6}"/>
                    </a:ext>
                  </a:extLst>
                </p:cNvPr>
                <p:cNvGrpSpPr>
                  <a:grpSpLocks/>
                </p:cNvGrpSpPr>
                <p:nvPr/>
              </p:nvGrpSpPr>
              <p:grpSpPr bwMode="auto">
                <a:xfrm rot="5400000">
                  <a:off x="713372" y="1101388"/>
                  <a:ext cx="720000" cy="720000"/>
                  <a:chOff x="713372" y="462760"/>
                  <a:chExt cx="720000" cy="720000"/>
                </a:xfrm>
              </p:grpSpPr>
              <p:cxnSp>
                <p:nvCxnSpPr>
                  <p:cNvPr id="7725" name="Straight Connector 7724">
                    <a:extLst>
                      <a:ext uri="{FF2B5EF4-FFF2-40B4-BE49-F238E27FC236}">
                        <a16:creationId xmlns:a16="http://schemas.microsoft.com/office/drawing/2014/main" id="{C6114B37-36B4-4A24-B8D4-411B2CF0B57D}"/>
                      </a:ext>
                    </a:extLst>
                  </p:cNvPr>
                  <p:cNvCxnSpPr/>
                  <p:nvPr/>
                </p:nvCxnSpPr>
                <p:spPr>
                  <a:xfrm>
                    <a:off x="714279" y="44318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26" name="Straight Connector 7725">
                    <a:extLst>
                      <a:ext uri="{FF2B5EF4-FFF2-40B4-BE49-F238E27FC236}">
                        <a16:creationId xmlns:a16="http://schemas.microsoft.com/office/drawing/2014/main" id="{8E2F4594-72A2-41AA-B685-9BAE0912084C}"/>
                      </a:ext>
                    </a:extLst>
                  </p:cNvPr>
                  <p:cNvCxnSpPr/>
                  <p:nvPr/>
                </p:nvCxnSpPr>
                <p:spPr>
                  <a:xfrm>
                    <a:off x="714279" y="62099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27" name="Straight Connector 7726">
                    <a:extLst>
                      <a:ext uri="{FF2B5EF4-FFF2-40B4-BE49-F238E27FC236}">
                        <a16:creationId xmlns:a16="http://schemas.microsoft.com/office/drawing/2014/main" id="{1930C1E7-337C-4C37-B2CF-BFAE610915C5}"/>
                      </a:ext>
                    </a:extLst>
                  </p:cNvPr>
                  <p:cNvCxnSpPr/>
                  <p:nvPr/>
                </p:nvCxnSpPr>
                <p:spPr>
                  <a:xfrm>
                    <a:off x="714279"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28" name="Straight Connector 7727">
                    <a:extLst>
                      <a:ext uri="{FF2B5EF4-FFF2-40B4-BE49-F238E27FC236}">
                        <a16:creationId xmlns:a16="http://schemas.microsoft.com/office/drawing/2014/main" id="{C4A8D00F-3EA0-4418-B992-CFBC96148443}"/>
                      </a:ext>
                    </a:extLst>
                  </p:cNvPr>
                  <p:cNvCxnSpPr/>
                  <p:nvPr/>
                </p:nvCxnSpPr>
                <p:spPr>
                  <a:xfrm>
                    <a:off x="714279"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29" name="Straight Connector 7728">
                    <a:extLst>
                      <a:ext uri="{FF2B5EF4-FFF2-40B4-BE49-F238E27FC236}">
                        <a16:creationId xmlns:a16="http://schemas.microsoft.com/office/drawing/2014/main" id="{797C6A1C-5445-4C3B-BE48-168BAB604C66}"/>
                      </a:ext>
                    </a:extLst>
                  </p:cNvPr>
                  <p:cNvCxnSpPr/>
                  <p:nvPr/>
                </p:nvCxnSpPr>
                <p:spPr>
                  <a:xfrm>
                    <a:off x="714279"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99" name="Group 7696">
                <a:extLst>
                  <a:ext uri="{FF2B5EF4-FFF2-40B4-BE49-F238E27FC236}">
                    <a16:creationId xmlns:a16="http://schemas.microsoft.com/office/drawing/2014/main" id="{0DB2B64D-5456-4321-86A7-817163A8B164}"/>
                  </a:ext>
                </a:extLst>
              </p:cNvPr>
              <p:cNvGrpSpPr>
                <a:grpSpLocks/>
              </p:cNvGrpSpPr>
              <p:nvPr/>
            </p:nvGrpSpPr>
            <p:grpSpPr bwMode="auto">
              <a:xfrm>
                <a:off x="10395713" y="259560"/>
                <a:ext cx="720000" cy="720000"/>
                <a:chOff x="713372" y="1101388"/>
                <a:chExt cx="720000" cy="720000"/>
              </a:xfrm>
            </p:grpSpPr>
            <p:grpSp>
              <p:nvGrpSpPr>
                <p:cNvPr id="16013" name="Group 7710">
                  <a:extLst>
                    <a:ext uri="{FF2B5EF4-FFF2-40B4-BE49-F238E27FC236}">
                      <a16:creationId xmlns:a16="http://schemas.microsoft.com/office/drawing/2014/main" id="{B81FC0E8-BC5C-4D60-B15C-087D07822403}"/>
                    </a:ext>
                  </a:extLst>
                </p:cNvPr>
                <p:cNvGrpSpPr>
                  <a:grpSpLocks/>
                </p:cNvGrpSpPr>
                <p:nvPr/>
              </p:nvGrpSpPr>
              <p:grpSpPr bwMode="auto">
                <a:xfrm>
                  <a:off x="713372" y="1101388"/>
                  <a:ext cx="720000" cy="720000"/>
                  <a:chOff x="713372" y="462760"/>
                  <a:chExt cx="720000" cy="720000"/>
                </a:xfrm>
              </p:grpSpPr>
              <p:cxnSp>
                <p:nvCxnSpPr>
                  <p:cNvPr id="7718" name="Straight Connector 7717">
                    <a:extLst>
                      <a:ext uri="{FF2B5EF4-FFF2-40B4-BE49-F238E27FC236}">
                        <a16:creationId xmlns:a16="http://schemas.microsoft.com/office/drawing/2014/main" id="{A76E56A1-8508-4366-98FF-43E28832C584}"/>
                      </a:ext>
                    </a:extLst>
                  </p:cNvPr>
                  <p:cNvCxnSpPr/>
                  <p:nvPr/>
                </p:nvCxnSpPr>
                <p:spPr>
                  <a:xfrm>
                    <a:off x="713901" y="463668"/>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19" name="Straight Connector 7718">
                    <a:extLst>
                      <a:ext uri="{FF2B5EF4-FFF2-40B4-BE49-F238E27FC236}">
                        <a16:creationId xmlns:a16="http://schemas.microsoft.com/office/drawing/2014/main" id="{5C8CA066-EEA5-4F76-B7CA-D991602243B5}"/>
                      </a:ext>
                    </a:extLst>
                  </p:cNvPr>
                  <p:cNvCxnSpPr/>
                  <p:nvPr/>
                </p:nvCxnSpPr>
                <p:spPr>
                  <a:xfrm>
                    <a:off x="713901" y="643607"/>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20" name="Straight Connector 7719">
                    <a:extLst>
                      <a:ext uri="{FF2B5EF4-FFF2-40B4-BE49-F238E27FC236}">
                        <a16:creationId xmlns:a16="http://schemas.microsoft.com/office/drawing/2014/main" id="{0A639347-C744-4764-A2C6-C6223A729B78}"/>
                      </a:ext>
                    </a:extLst>
                  </p:cNvPr>
                  <p:cNvCxnSpPr/>
                  <p:nvPr/>
                </p:nvCxnSpPr>
                <p:spPr>
                  <a:xfrm>
                    <a:off x="713901" y="823547"/>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21" name="Straight Connector 7720">
                    <a:extLst>
                      <a:ext uri="{FF2B5EF4-FFF2-40B4-BE49-F238E27FC236}">
                        <a16:creationId xmlns:a16="http://schemas.microsoft.com/office/drawing/2014/main" id="{1CFAF652-218E-4484-8B63-5FF846F4761F}"/>
                      </a:ext>
                    </a:extLst>
                  </p:cNvPr>
                  <p:cNvCxnSpPr/>
                  <p:nvPr/>
                </p:nvCxnSpPr>
                <p:spPr>
                  <a:xfrm>
                    <a:off x="713901" y="1003486"/>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22" name="Straight Connector 7721">
                    <a:extLst>
                      <a:ext uri="{FF2B5EF4-FFF2-40B4-BE49-F238E27FC236}">
                        <a16:creationId xmlns:a16="http://schemas.microsoft.com/office/drawing/2014/main" id="{5E98F5FF-0869-472C-BA38-848DDDEC3CED}"/>
                      </a:ext>
                    </a:extLst>
                  </p:cNvPr>
                  <p:cNvCxnSpPr/>
                  <p:nvPr/>
                </p:nvCxnSpPr>
                <p:spPr>
                  <a:xfrm>
                    <a:off x="713901" y="1183427"/>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014" name="Group 7711">
                  <a:extLst>
                    <a:ext uri="{FF2B5EF4-FFF2-40B4-BE49-F238E27FC236}">
                      <a16:creationId xmlns:a16="http://schemas.microsoft.com/office/drawing/2014/main" id="{A80E75B6-5E77-4A31-BAF9-5444A2878356}"/>
                    </a:ext>
                  </a:extLst>
                </p:cNvPr>
                <p:cNvGrpSpPr>
                  <a:grpSpLocks/>
                </p:cNvGrpSpPr>
                <p:nvPr/>
              </p:nvGrpSpPr>
              <p:grpSpPr bwMode="auto">
                <a:xfrm rot="5400000">
                  <a:off x="713372" y="1101388"/>
                  <a:ext cx="720000" cy="720000"/>
                  <a:chOff x="713372" y="462760"/>
                  <a:chExt cx="720000" cy="720000"/>
                </a:xfrm>
              </p:grpSpPr>
              <p:cxnSp>
                <p:nvCxnSpPr>
                  <p:cNvPr id="7713" name="Straight Connector 7712">
                    <a:extLst>
                      <a:ext uri="{FF2B5EF4-FFF2-40B4-BE49-F238E27FC236}">
                        <a16:creationId xmlns:a16="http://schemas.microsoft.com/office/drawing/2014/main" id="{BB49B64B-85F3-4156-953A-C13CE711FCB5}"/>
                      </a:ext>
                    </a:extLst>
                  </p:cNvPr>
                  <p:cNvCxnSpPr/>
                  <p:nvPr/>
                </p:nvCxnSpPr>
                <p:spPr>
                  <a:xfrm>
                    <a:off x="714279"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14" name="Straight Connector 7713">
                    <a:extLst>
                      <a:ext uri="{FF2B5EF4-FFF2-40B4-BE49-F238E27FC236}">
                        <a16:creationId xmlns:a16="http://schemas.microsoft.com/office/drawing/2014/main" id="{400BF996-3292-43EF-BED5-9571A101DA58}"/>
                      </a:ext>
                    </a:extLst>
                  </p:cNvPr>
                  <p:cNvCxnSpPr/>
                  <p:nvPr/>
                </p:nvCxnSpPr>
                <p:spPr>
                  <a:xfrm>
                    <a:off x="714279" y="64031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15" name="Straight Connector 7714">
                    <a:extLst>
                      <a:ext uri="{FF2B5EF4-FFF2-40B4-BE49-F238E27FC236}">
                        <a16:creationId xmlns:a16="http://schemas.microsoft.com/office/drawing/2014/main" id="{80E61450-1797-4A70-9DA6-E4BAA3DBD902}"/>
                      </a:ext>
                    </a:extLst>
                  </p:cNvPr>
                  <p:cNvCxnSpPr/>
                  <p:nvPr/>
                </p:nvCxnSpPr>
                <p:spPr>
                  <a:xfrm>
                    <a:off x="714279" y="82236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16" name="Straight Connector 7715">
                    <a:extLst>
                      <a:ext uri="{FF2B5EF4-FFF2-40B4-BE49-F238E27FC236}">
                        <a16:creationId xmlns:a16="http://schemas.microsoft.com/office/drawing/2014/main" id="{3ADF2E03-1A08-43D5-B226-4256D7ED8831}"/>
                      </a:ext>
                    </a:extLst>
                  </p:cNvPr>
                  <p:cNvCxnSpPr/>
                  <p:nvPr/>
                </p:nvCxnSpPr>
                <p:spPr>
                  <a:xfrm>
                    <a:off x="714279"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17" name="Straight Connector 7716">
                    <a:extLst>
                      <a:ext uri="{FF2B5EF4-FFF2-40B4-BE49-F238E27FC236}">
                        <a16:creationId xmlns:a16="http://schemas.microsoft.com/office/drawing/2014/main" id="{D3942C82-9F8E-4F01-A0E0-481C7C875D9F}"/>
                      </a:ext>
                    </a:extLst>
                  </p:cNvPr>
                  <p:cNvCxnSpPr/>
                  <p:nvPr/>
                </p:nvCxnSpPr>
                <p:spPr>
                  <a:xfrm>
                    <a:off x="714279" y="118223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000" name="Group 7697">
                <a:extLst>
                  <a:ext uri="{FF2B5EF4-FFF2-40B4-BE49-F238E27FC236}">
                    <a16:creationId xmlns:a16="http://schemas.microsoft.com/office/drawing/2014/main" id="{1FB9962B-F5B7-4646-9137-9DB5038F9A66}"/>
                  </a:ext>
                </a:extLst>
              </p:cNvPr>
              <p:cNvGrpSpPr>
                <a:grpSpLocks/>
              </p:cNvGrpSpPr>
              <p:nvPr/>
            </p:nvGrpSpPr>
            <p:grpSpPr bwMode="auto">
              <a:xfrm>
                <a:off x="11115713" y="259560"/>
                <a:ext cx="720000" cy="720000"/>
                <a:chOff x="713372" y="1101388"/>
                <a:chExt cx="720000" cy="720000"/>
              </a:xfrm>
            </p:grpSpPr>
            <p:grpSp>
              <p:nvGrpSpPr>
                <p:cNvPr id="16001" name="Group 7698">
                  <a:extLst>
                    <a:ext uri="{FF2B5EF4-FFF2-40B4-BE49-F238E27FC236}">
                      <a16:creationId xmlns:a16="http://schemas.microsoft.com/office/drawing/2014/main" id="{429EE51C-EA62-4837-BEDF-AC07D9A27859}"/>
                    </a:ext>
                  </a:extLst>
                </p:cNvPr>
                <p:cNvGrpSpPr>
                  <a:grpSpLocks/>
                </p:cNvGrpSpPr>
                <p:nvPr/>
              </p:nvGrpSpPr>
              <p:grpSpPr bwMode="auto">
                <a:xfrm>
                  <a:off x="713372" y="1101388"/>
                  <a:ext cx="720000" cy="720000"/>
                  <a:chOff x="713372" y="462760"/>
                  <a:chExt cx="720000" cy="720000"/>
                </a:xfrm>
              </p:grpSpPr>
              <p:cxnSp>
                <p:nvCxnSpPr>
                  <p:cNvPr id="7706" name="Straight Connector 7705">
                    <a:extLst>
                      <a:ext uri="{FF2B5EF4-FFF2-40B4-BE49-F238E27FC236}">
                        <a16:creationId xmlns:a16="http://schemas.microsoft.com/office/drawing/2014/main" id="{8E0801C3-CF8B-4182-A177-1C31E4E3E833}"/>
                      </a:ext>
                    </a:extLst>
                  </p:cNvPr>
                  <p:cNvCxnSpPr/>
                  <p:nvPr/>
                </p:nvCxnSpPr>
                <p:spPr>
                  <a:xfrm>
                    <a:off x="713636" y="46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07" name="Straight Connector 7706">
                    <a:extLst>
                      <a:ext uri="{FF2B5EF4-FFF2-40B4-BE49-F238E27FC236}">
                        <a16:creationId xmlns:a16="http://schemas.microsoft.com/office/drawing/2014/main" id="{00B541A4-65CA-4538-A6C5-4F59A176A149}"/>
                      </a:ext>
                    </a:extLst>
                  </p:cNvPr>
                  <p:cNvCxnSpPr/>
                  <p:nvPr/>
                </p:nvCxnSpPr>
                <p:spPr>
                  <a:xfrm>
                    <a:off x="713636" y="6436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08" name="Straight Connector 7707">
                    <a:extLst>
                      <a:ext uri="{FF2B5EF4-FFF2-40B4-BE49-F238E27FC236}">
                        <a16:creationId xmlns:a16="http://schemas.microsoft.com/office/drawing/2014/main" id="{F4689419-3F21-4BC6-BD24-20B4B30BFD2B}"/>
                      </a:ext>
                    </a:extLst>
                  </p:cNvPr>
                  <p:cNvCxnSpPr/>
                  <p:nvPr/>
                </p:nvCxnSpPr>
                <p:spPr>
                  <a:xfrm>
                    <a:off x="713636" y="8235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09" name="Straight Connector 7708">
                    <a:extLst>
                      <a:ext uri="{FF2B5EF4-FFF2-40B4-BE49-F238E27FC236}">
                        <a16:creationId xmlns:a16="http://schemas.microsoft.com/office/drawing/2014/main" id="{9114F0C6-EA56-4060-8972-ADAAD927A830}"/>
                      </a:ext>
                    </a:extLst>
                  </p:cNvPr>
                  <p:cNvCxnSpPr/>
                  <p:nvPr/>
                </p:nvCxnSpPr>
                <p:spPr>
                  <a:xfrm>
                    <a:off x="713636" y="10034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10" name="Straight Connector 7709">
                    <a:extLst>
                      <a:ext uri="{FF2B5EF4-FFF2-40B4-BE49-F238E27FC236}">
                        <a16:creationId xmlns:a16="http://schemas.microsoft.com/office/drawing/2014/main" id="{4D08ACC1-3135-4002-92C7-346B737D04F7}"/>
                      </a:ext>
                    </a:extLst>
                  </p:cNvPr>
                  <p:cNvCxnSpPr/>
                  <p:nvPr/>
                </p:nvCxnSpPr>
                <p:spPr>
                  <a:xfrm>
                    <a:off x="713636" y="118342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002" name="Group 7699">
                  <a:extLst>
                    <a:ext uri="{FF2B5EF4-FFF2-40B4-BE49-F238E27FC236}">
                      <a16:creationId xmlns:a16="http://schemas.microsoft.com/office/drawing/2014/main" id="{58929860-E54D-452A-98AD-4639C1C487AF}"/>
                    </a:ext>
                  </a:extLst>
                </p:cNvPr>
                <p:cNvGrpSpPr>
                  <a:grpSpLocks/>
                </p:cNvGrpSpPr>
                <p:nvPr/>
              </p:nvGrpSpPr>
              <p:grpSpPr bwMode="auto">
                <a:xfrm rot="5400000">
                  <a:off x="713372" y="1101388"/>
                  <a:ext cx="720000" cy="720000"/>
                  <a:chOff x="713372" y="462760"/>
                  <a:chExt cx="720000" cy="720000"/>
                </a:xfrm>
              </p:grpSpPr>
              <p:cxnSp>
                <p:nvCxnSpPr>
                  <p:cNvPr id="7701" name="Straight Connector 7700">
                    <a:extLst>
                      <a:ext uri="{FF2B5EF4-FFF2-40B4-BE49-F238E27FC236}">
                        <a16:creationId xmlns:a16="http://schemas.microsoft.com/office/drawing/2014/main" id="{1097681B-180E-444C-BF66-A8A42EBB53E2}"/>
                      </a:ext>
                    </a:extLst>
                  </p:cNvPr>
                  <p:cNvCxnSpPr/>
                  <p:nvPr/>
                </p:nvCxnSpPr>
                <p:spPr>
                  <a:xfrm>
                    <a:off x="714279" y="44370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02" name="Straight Connector 7701">
                    <a:extLst>
                      <a:ext uri="{FF2B5EF4-FFF2-40B4-BE49-F238E27FC236}">
                        <a16:creationId xmlns:a16="http://schemas.microsoft.com/office/drawing/2014/main" id="{077719B9-A542-42A3-AC92-72727D9F1021}"/>
                      </a:ext>
                    </a:extLst>
                  </p:cNvPr>
                  <p:cNvCxnSpPr/>
                  <p:nvPr/>
                </p:nvCxnSpPr>
                <p:spPr>
                  <a:xfrm>
                    <a:off x="714279" y="6215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03" name="Straight Connector 7702">
                    <a:extLst>
                      <a:ext uri="{FF2B5EF4-FFF2-40B4-BE49-F238E27FC236}">
                        <a16:creationId xmlns:a16="http://schemas.microsoft.com/office/drawing/2014/main" id="{BAC7264E-B04A-4E64-AD4A-4D3289332A19}"/>
                      </a:ext>
                    </a:extLst>
                  </p:cNvPr>
                  <p:cNvCxnSpPr/>
                  <p:nvPr/>
                </p:nvCxnSpPr>
                <p:spPr>
                  <a:xfrm>
                    <a:off x="714279" y="80357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04" name="Straight Connector 7703">
                    <a:extLst>
                      <a:ext uri="{FF2B5EF4-FFF2-40B4-BE49-F238E27FC236}">
                        <a16:creationId xmlns:a16="http://schemas.microsoft.com/office/drawing/2014/main" id="{F894E905-FFE1-4CE3-8038-C2CB29825203}"/>
                      </a:ext>
                    </a:extLst>
                  </p:cNvPr>
                  <p:cNvCxnSpPr/>
                  <p:nvPr/>
                </p:nvCxnSpPr>
                <p:spPr>
                  <a:xfrm>
                    <a:off x="714279"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05" name="Straight Connector 7704">
                    <a:extLst>
                      <a:ext uri="{FF2B5EF4-FFF2-40B4-BE49-F238E27FC236}">
                        <a16:creationId xmlns:a16="http://schemas.microsoft.com/office/drawing/2014/main" id="{564EB63A-1526-4BDE-A568-4C257021134C}"/>
                      </a:ext>
                    </a:extLst>
                  </p:cNvPr>
                  <p:cNvCxnSpPr/>
                  <p:nvPr/>
                </p:nvCxnSpPr>
                <p:spPr>
                  <a:xfrm>
                    <a:off x="714279"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grpSp>
          <p:nvGrpSpPr>
            <p:cNvPr id="15374" name="Group 7890">
              <a:extLst>
                <a:ext uri="{FF2B5EF4-FFF2-40B4-BE49-F238E27FC236}">
                  <a16:creationId xmlns:a16="http://schemas.microsoft.com/office/drawing/2014/main" id="{974837D1-BBF4-4ECF-B545-B52DA5AD19C3}"/>
                </a:ext>
              </a:extLst>
            </p:cNvPr>
            <p:cNvGrpSpPr>
              <a:grpSpLocks/>
            </p:cNvGrpSpPr>
            <p:nvPr/>
          </p:nvGrpSpPr>
          <p:grpSpPr bwMode="auto">
            <a:xfrm>
              <a:off x="315713" y="4579560"/>
              <a:ext cx="11520000" cy="720000"/>
              <a:chOff x="315713" y="259560"/>
              <a:chExt cx="11520000" cy="720000"/>
            </a:xfrm>
          </p:grpSpPr>
          <p:grpSp>
            <p:nvGrpSpPr>
              <p:cNvPr id="15777" name="Group 7891">
                <a:extLst>
                  <a:ext uri="{FF2B5EF4-FFF2-40B4-BE49-F238E27FC236}">
                    <a16:creationId xmlns:a16="http://schemas.microsoft.com/office/drawing/2014/main" id="{1F759CED-A434-4B4D-A607-A23518F0631B}"/>
                  </a:ext>
                </a:extLst>
              </p:cNvPr>
              <p:cNvGrpSpPr>
                <a:grpSpLocks/>
              </p:cNvGrpSpPr>
              <p:nvPr/>
            </p:nvGrpSpPr>
            <p:grpSpPr bwMode="auto">
              <a:xfrm>
                <a:off x="315713" y="259560"/>
                <a:ext cx="720000" cy="720000"/>
                <a:chOff x="713372" y="1101388"/>
                <a:chExt cx="720000" cy="720000"/>
              </a:xfrm>
            </p:grpSpPr>
            <p:grpSp>
              <p:nvGrpSpPr>
                <p:cNvPr id="15973" name="Group 8087">
                  <a:extLst>
                    <a:ext uri="{FF2B5EF4-FFF2-40B4-BE49-F238E27FC236}">
                      <a16:creationId xmlns:a16="http://schemas.microsoft.com/office/drawing/2014/main" id="{F8C34781-168E-45A6-B8E4-29CA9A5BEC0B}"/>
                    </a:ext>
                  </a:extLst>
                </p:cNvPr>
                <p:cNvGrpSpPr>
                  <a:grpSpLocks/>
                </p:cNvGrpSpPr>
                <p:nvPr/>
              </p:nvGrpSpPr>
              <p:grpSpPr bwMode="auto">
                <a:xfrm>
                  <a:off x="713372" y="1101388"/>
                  <a:ext cx="720000" cy="720000"/>
                  <a:chOff x="713372" y="462760"/>
                  <a:chExt cx="720000" cy="720000"/>
                </a:xfrm>
              </p:grpSpPr>
              <p:cxnSp>
                <p:nvCxnSpPr>
                  <p:cNvPr id="8095" name="Straight Connector 8094">
                    <a:extLst>
                      <a:ext uri="{FF2B5EF4-FFF2-40B4-BE49-F238E27FC236}">
                        <a16:creationId xmlns:a16="http://schemas.microsoft.com/office/drawing/2014/main" id="{85CD69B2-0E96-423B-B855-3F0956F6B958}"/>
                      </a:ext>
                    </a:extLst>
                  </p:cNvPr>
                  <p:cNvCxnSpPr/>
                  <p:nvPr/>
                </p:nvCxnSpPr>
                <p:spPr>
                  <a:xfrm>
                    <a:off x="713372" y="463425"/>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96" name="Straight Connector 8095">
                    <a:extLst>
                      <a:ext uri="{FF2B5EF4-FFF2-40B4-BE49-F238E27FC236}">
                        <a16:creationId xmlns:a16="http://schemas.microsoft.com/office/drawing/2014/main" id="{979F8C93-9080-432E-B752-F8FDE143A853}"/>
                      </a:ext>
                    </a:extLst>
                  </p:cNvPr>
                  <p:cNvCxnSpPr/>
                  <p:nvPr/>
                </p:nvCxnSpPr>
                <p:spPr>
                  <a:xfrm>
                    <a:off x="713372" y="645482"/>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97" name="Straight Connector 8096">
                    <a:extLst>
                      <a:ext uri="{FF2B5EF4-FFF2-40B4-BE49-F238E27FC236}">
                        <a16:creationId xmlns:a16="http://schemas.microsoft.com/office/drawing/2014/main" id="{BAC950FC-341D-4D4E-A2E7-DA7FF6952C42}"/>
                      </a:ext>
                    </a:extLst>
                  </p:cNvPr>
                  <p:cNvCxnSpPr/>
                  <p:nvPr/>
                </p:nvCxnSpPr>
                <p:spPr>
                  <a:xfrm>
                    <a:off x="713372" y="823305"/>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98" name="Straight Connector 8097">
                    <a:extLst>
                      <a:ext uri="{FF2B5EF4-FFF2-40B4-BE49-F238E27FC236}">
                        <a16:creationId xmlns:a16="http://schemas.microsoft.com/office/drawing/2014/main" id="{6AB08D3C-12B5-4D6F-8913-4B047287AF67}"/>
                      </a:ext>
                    </a:extLst>
                  </p:cNvPr>
                  <p:cNvCxnSpPr/>
                  <p:nvPr/>
                </p:nvCxnSpPr>
                <p:spPr>
                  <a:xfrm>
                    <a:off x="713372" y="1003244"/>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99" name="Straight Connector 8098">
                    <a:extLst>
                      <a:ext uri="{FF2B5EF4-FFF2-40B4-BE49-F238E27FC236}">
                        <a16:creationId xmlns:a16="http://schemas.microsoft.com/office/drawing/2014/main" id="{CF0AC1AF-1290-4A2B-A1DA-B9C5EC0027F2}"/>
                      </a:ext>
                    </a:extLst>
                  </p:cNvPr>
                  <p:cNvCxnSpPr/>
                  <p:nvPr/>
                </p:nvCxnSpPr>
                <p:spPr>
                  <a:xfrm>
                    <a:off x="713372" y="1183184"/>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974" name="Group 8088">
                  <a:extLst>
                    <a:ext uri="{FF2B5EF4-FFF2-40B4-BE49-F238E27FC236}">
                      <a16:creationId xmlns:a16="http://schemas.microsoft.com/office/drawing/2014/main" id="{3AFF702D-30D5-4808-B89C-826239326CB9}"/>
                    </a:ext>
                  </a:extLst>
                </p:cNvPr>
                <p:cNvGrpSpPr>
                  <a:grpSpLocks/>
                </p:cNvGrpSpPr>
                <p:nvPr/>
              </p:nvGrpSpPr>
              <p:grpSpPr bwMode="auto">
                <a:xfrm rot="5400000">
                  <a:off x="713372" y="1101388"/>
                  <a:ext cx="720000" cy="720000"/>
                  <a:chOff x="713372" y="462760"/>
                  <a:chExt cx="720000" cy="720000"/>
                </a:xfrm>
              </p:grpSpPr>
              <p:cxnSp>
                <p:nvCxnSpPr>
                  <p:cNvPr id="8090" name="Straight Connector 8089">
                    <a:extLst>
                      <a:ext uri="{FF2B5EF4-FFF2-40B4-BE49-F238E27FC236}">
                        <a16:creationId xmlns:a16="http://schemas.microsoft.com/office/drawing/2014/main" id="{E2B20964-D4EA-4796-A35A-32814797420F}"/>
                      </a:ext>
                    </a:extLst>
                  </p:cNvPr>
                  <p:cNvCxnSpPr/>
                  <p:nvPr/>
                </p:nvCxnSpPr>
                <p:spPr>
                  <a:xfrm>
                    <a:off x="714037"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91" name="Straight Connector 8090">
                    <a:extLst>
                      <a:ext uri="{FF2B5EF4-FFF2-40B4-BE49-F238E27FC236}">
                        <a16:creationId xmlns:a16="http://schemas.microsoft.com/office/drawing/2014/main" id="{C9555B47-FB7B-495C-BFF9-90E6342FF3F2}"/>
                      </a:ext>
                    </a:extLst>
                  </p:cNvPr>
                  <p:cNvCxnSpPr/>
                  <p:nvPr/>
                </p:nvCxnSpPr>
                <p:spPr>
                  <a:xfrm>
                    <a:off x="714037"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92" name="Straight Connector 8091">
                    <a:extLst>
                      <a:ext uri="{FF2B5EF4-FFF2-40B4-BE49-F238E27FC236}">
                        <a16:creationId xmlns:a16="http://schemas.microsoft.com/office/drawing/2014/main" id="{C0864315-22FF-453C-BD1B-059CBE48E9C3}"/>
                      </a:ext>
                    </a:extLst>
                  </p:cNvPr>
                  <p:cNvCxnSpPr/>
                  <p:nvPr/>
                </p:nvCxnSpPr>
                <p:spPr>
                  <a:xfrm>
                    <a:off x="714037" y="82289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93" name="Straight Connector 8092">
                    <a:extLst>
                      <a:ext uri="{FF2B5EF4-FFF2-40B4-BE49-F238E27FC236}">
                        <a16:creationId xmlns:a16="http://schemas.microsoft.com/office/drawing/2014/main" id="{A0CDC9C0-DDDA-4DE1-B127-016A107FEB6A}"/>
                      </a:ext>
                    </a:extLst>
                  </p:cNvPr>
                  <p:cNvCxnSpPr/>
                  <p:nvPr/>
                </p:nvCxnSpPr>
                <p:spPr>
                  <a:xfrm>
                    <a:off x="714037"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94" name="Straight Connector 8093">
                    <a:extLst>
                      <a:ext uri="{FF2B5EF4-FFF2-40B4-BE49-F238E27FC236}">
                        <a16:creationId xmlns:a16="http://schemas.microsoft.com/office/drawing/2014/main" id="{288DAD73-81BE-4B1C-81B3-6F3DA3B72ED3}"/>
                      </a:ext>
                    </a:extLst>
                  </p:cNvPr>
                  <p:cNvCxnSpPr/>
                  <p:nvPr/>
                </p:nvCxnSpPr>
                <p:spPr>
                  <a:xfrm>
                    <a:off x="714037" y="118276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78" name="Group 7892">
                <a:extLst>
                  <a:ext uri="{FF2B5EF4-FFF2-40B4-BE49-F238E27FC236}">
                    <a16:creationId xmlns:a16="http://schemas.microsoft.com/office/drawing/2014/main" id="{914247D6-47B0-4B2A-8671-214E79A4FAB4}"/>
                  </a:ext>
                </a:extLst>
              </p:cNvPr>
              <p:cNvGrpSpPr>
                <a:grpSpLocks/>
              </p:cNvGrpSpPr>
              <p:nvPr/>
            </p:nvGrpSpPr>
            <p:grpSpPr bwMode="auto">
              <a:xfrm>
                <a:off x="1035713" y="259560"/>
                <a:ext cx="720000" cy="720000"/>
                <a:chOff x="713372" y="1101388"/>
                <a:chExt cx="720000" cy="720000"/>
              </a:xfrm>
            </p:grpSpPr>
            <p:grpSp>
              <p:nvGrpSpPr>
                <p:cNvPr id="15961" name="Group 8075">
                  <a:extLst>
                    <a:ext uri="{FF2B5EF4-FFF2-40B4-BE49-F238E27FC236}">
                      <a16:creationId xmlns:a16="http://schemas.microsoft.com/office/drawing/2014/main" id="{A6EBC7A9-06FF-468C-81BD-C90339ADEF67}"/>
                    </a:ext>
                  </a:extLst>
                </p:cNvPr>
                <p:cNvGrpSpPr>
                  <a:grpSpLocks/>
                </p:cNvGrpSpPr>
                <p:nvPr/>
              </p:nvGrpSpPr>
              <p:grpSpPr bwMode="auto">
                <a:xfrm>
                  <a:off x="713372" y="1101388"/>
                  <a:ext cx="720000" cy="720000"/>
                  <a:chOff x="713372" y="462760"/>
                  <a:chExt cx="720000" cy="720000"/>
                </a:xfrm>
              </p:grpSpPr>
              <p:cxnSp>
                <p:nvCxnSpPr>
                  <p:cNvPr id="8083" name="Straight Connector 8082">
                    <a:extLst>
                      <a:ext uri="{FF2B5EF4-FFF2-40B4-BE49-F238E27FC236}">
                        <a16:creationId xmlns:a16="http://schemas.microsoft.com/office/drawing/2014/main" id="{C12F4637-335C-49FE-BC83-ED6D74DF7115}"/>
                      </a:ext>
                    </a:extLst>
                  </p:cNvPr>
                  <p:cNvCxnSpPr/>
                  <p:nvPr/>
                </p:nvCxnSpPr>
                <p:spPr>
                  <a:xfrm>
                    <a:off x="713108" y="46342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84" name="Straight Connector 8083">
                    <a:extLst>
                      <a:ext uri="{FF2B5EF4-FFF2-40B4-BE49-F238E27FC236}">
                        <a16:creationId xmlns:a16="http://schemas.microsoft.com/office/drawing/2014/main" id="{E30C9726-D43D-438D-87F4-A05C610D7B4A}"/>
                      </a:ext>
                    </a:extLst>
                  </p:cNvPr>
                  <p:cNvCxnSpPr/>
                  <p:nvPr/>
                </p:nvCxnSpPr>
                <p:spPr>
                  <a:xfrm>
                    <a:off x="713108" y="64548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85" name="Straight Connector 8084">
                    <a:extLst>
                      <a:ext uri="{FF2B5EF4-FFF2-40B4-BE49-F238E27FC236}">
                        <a16:creationId xmlns:a16="http://schemas.microsoft.com/office/drawing/2014/main" id="{C997C886-261D-4B76-BD42-F21532F5C9B2}"/>
                      </a:ext>
                    </a:extLst>
                  </p:cNvPr>
                  <p:cNvCxnSpPr/>
                  <p:nvPr/>
                </p:nvCxnSpPr>
                <p:spPr>
                  <a:xfrm>
                    <a:off x="713108" y="823305"/>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86" name="Straight Connector 8085">
                    <a:extLst>
                      <a:ext uri="{FF2B5EF4-FFF2-40B4-BE49-F238E27FC236}">
                        <a16:creationId xmlns:a16="http://schemas.microsoft.com/office/drawing/2014/main" id="{F3E1D85E-9180-4AF5-8FD4-437EB1D5F79D}"/>
                      </a:ext>
                    </a:extLst>
                  </p:cNvPr>
                  <p:cNvCxnSpPr/>
                  <p:nvPr/>
                </p:nvCxnSpPr>
                <p:spPr>
                  <a:xfrm>
                    <a:off x="713108" y="100324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87" name="Straight Connector 8086">
                    <a:extLst>
                      <a:ext uri="{FF2B5EF4-FFF2-40B4-BE49-F238E27FC236}">
                        <a16:creationId xmlns:a16="http://schemas.microsoft.com/office/drawing/2014/main" id="{90BE1B26-CBFE-4337-9E9A-55E3FB630341}"/>
                      </a:ext>
                    </a:extLst>
                  </p:cNvPr>
                  <p:cNvCxnSpPr/>
                  <p:nvPr/>
                </p:nvCxnSpPr>
                <p:spPr>
                  <a:xfrm>
                    <a:off x="713108" y="118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962" name="Group 8076">
                  <a:extLst>
                    <a:ext uri="{FF2B5EF4-FFF2-40B4-BE49-F238E27FC236}">
                      <a16:creationId xmlns:a16="http://schemas.microsoft.com/office/drawing/2014/main" id="{A7011137-7F5A-49EE-93C0-3683563B6818}"/>
                    </a:ext>
                  </a:extLst>
                </p:cNvPr>
                <p:cNvGrpSpPr>
                  <a:grpSpLocks/>
                </p:cNvGrpSpPr>
                <p:nvPr/>
              </p:nvGrpSpPr>
              <p:grpSpPr bwMode="auto">
                <a:xfrm rot="5400000">
                  <a:off x="713372" y="1101388"/>
                  <a:ext cx="720000" cy="720000"/>
                  <a:chOff x="713372" y="462760"/>
                  <a:chExt cx="720000" cy="720000"/>
                </a:xfrm>
              </p:grpSpPr>
              <p:cxnSp>
                <p:nvCxnSpPr>
                  <p:cNvPr id="8078" name="Straight Connector 8077">
                    <a:extLst>
                      <a:ext uri="{FF2B5EF4-FFF2-40B4-BE49-F238E27FC236}">
                        <a16:creationId xmlns:a16="http://schemas.microsoft.com/office/drawing/2014/main" id="{8E393DE9-F464-46E9-828F-C0F2AF4DCF16}"/>
                      </a:ext>
                    </a:extLst>
                  </p:cNvPr>
                  <p:cNvCxnSpPr/>
                  <p:nvPr/>
                </p:nvCxnSpPr>
                <p:spPr>
                  <a:xfrm>
                    <a:off x="714037" y="44635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79" name="Straight Connector 8078">
                    <a:extLst>
                      <a:ext uri="{FF2B5EF4-FFF2-40B4-BE49-F238E27FC236}">
                        <a16:creationId xmlns:a16="http://schemas.microsoft.com/office/drawing/2014/main" id="{12BD5C67-818F-4C85-BAF4-38185336EE3A}"/>
                      </a:ext>
                    </a:extLst>
                  </p:cNvPr>
                  <p:cNvCxnSpPr/>
                  <p:nvPr/>
                </p:nvCxnSpPr>
                <p:spPr>
                  <a:xfrm>
                    <a:off x="714037" y="62417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80" name="Straight Connector 8079">
                    <a:extLst>
                      <a:ext uri="{FF2B5EF4-FFF2-40B4-BE49-F238E27FC236}">
                        <a16:creationId xmlns:a16="http://schemas.microsoft.com/office/drawing/2014/main" id="{17B198F9-A806-41FC-862F-B2FA49BC4ED2}"/>
                      </a:ext>
                    </a:extLst>
                  </p:cNvPr>
                  <p:cNvCxnSpPr/>
                  <p:nvPr/>
                </p:nvCxnSpPr>
                <p:spPr>
                  <a:xfrm>
                    <a:off x="714037"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81" name="Straight Connector 8080">
                    <a:extLst>
                      <a:ext uri="{FF2B5EF4-FFF2-40B4-BE49-F238E27FC236}">
                        <a16:creationId xmlns:a16="http://schemas.microsoft.com/office/drawing/2014/main" id="{B9665885-BBB6-4FC6-B854-C06ECBDAAC1B}"/>
                      </a:ext>
                    </a:extLst>
                  </p:cNvPr>
                  <p:cNvCxnSpPr/>
                  <p:nvPr/>
                </p:nvCxnSpPr>
                <p:spPr>
                  <a:xfrm>
                    <a:off x="714037" y="98403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82" name="Straight Connector 8081">
                    <a:extLst>
                      <a:ext uri="{FF2B5EF4-FFF2-40B4-BE49-F238E27FC236}">
                        <a16:creationId xmlns:a16="http://schemas.microsoft.com/office/drawing/2014/main" id="{DF09B18A-973A-47FC-BE81-52A22443BC55}"/>
                      </a:ext>
                    </a:extLst>
                  </p:cNvPr>
                  <p:cNvCxnSpPr/>
                  <p:nvPr/>
                </p:nvCxnSpPr>
                <p:spPr>
                  <a:xfrm>
                    <a:off x="714037" y="116185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79" name="Group 7893">
                <a:extLst>
                  <a:ext uri="{FF2B5EF4-FFF2-40B4-BE49-F238E27FC236}">
                    <a16:creationId xmlns:a16="http://schemas.microsoft.com/office/drawing/2014/main" id="{9DC12490-2D8C-4182-93F5-158F21D1BE86}"/>
                  </a:ext>
                </a:extLst>
              </p:cNvPr>
              <p:cNvGrpSpPr>
                <a:grpSpLocks/>
              </p:cNvGrpSpPr>
              <p:nvPr/>
            </p:nvGrpSpPr>
            <p:grpSpPr bwMode="auto">
              <a:xfrm>
                <a:off x="1755713" y="259560"/>
                <a:ext cx="720000" cy="720000"/>
                <a:chOff x="713372" y="1101388"/>
                <a:chExt cx="720000" cy="720000"/>
              </a:xfrm>
            </p:grpSpPr>
            <p:grpSp>
              <p:nvGrpSpPr>
                <p:cNvPr id="15949" name="Group 8063">
                  <a:extLst>
                    <a:ext uri="{FF2B5EF4-FFF2-40B4-BE49-F238E27FC236}">
                      <a16:creationId xmlns:a16="http://schemas.microsoft.com/office/drawing/2014/main" id="{62AE1A78-677D-4A2E-A7DD-A9A119AB7051}"/>
                    </a:ext>
                  </a:extLst>
                </p:cNvPr>
                <p:cNvGrpSpPr>
                  <a:grpSpLocks/>
                </p:cNvGrpSpPr>
                <p:nvPr/>
              </p:nvGrpSpPr>
              <p:grpSpPr bwMode="auto">
                <a:xfrm>
                  <a:off x="713372" y="1101388"/>
                  <a:ext cx="720000" cy="720000"/>
                  <a:chOff x="713372" y="462760"/>
                  <a:chExt cx="720000" cy="720000"/>
                </a:xfrm>
              </p:grpSpPr>
              <p:cxnSp>
                <p:nvCxnSpPr>
                  <p:cNvPr id="8071" name="Straight Connector 8070">
                    <a:extLst>
                      <a:ext uri="{FF2B5EF4-FFF2-40B4-BE49-F238E27FC236}">
                        <a16:creationId xmlns:a16="http://schemas.microsoft.com/office/drawing/2014/main" id="{0E393A7A-9102-44B5-AB8F-6CEADBEF4DAD}"/>
                      </a:ext>
                    </a:extLst>
                  </p:cNvPr>
                  <p:cNvCxnSpPr/>
                  <p:nvPr/>
                </p:nvCxnSpPr>
                <p:spPr>
                  <a:xfrm>
                    <a:off x="712843" y="46342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72" name="Straight Connector 8071">
                    <a:extLst>
                      <a:ext uri="{FF2B5EF4-FFF2-40B4-BE49-F238E27FC236}">
                        <a16:creationId xmlns:a16="http://schemas.microsoft.com/office/drawing/2014/main" id="{A649A717-CF05-4DC3-8488-CED686452731}"/>
                      </a:ext>
                    </a:extLst>
                  </p:cNvPr>
                  <p:cNvCxnSpPr/>
                  <p:nvPr/>
                </p:nvCxnSpPr>
                <p:spPr>
                  <a:xfrm>
                    <a:off x="712843" y="64548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73" name="Straight Connector 8072">
                    <a:extLst>
                      <a:ext uri="{FF2B5EF4-FFF2-40B4-BE49-F238E27FC236}">
                        <a16:creationId xmlns:a16="http://schemas.microsoft.com/office/drawing/2014/main" id="{6714A2B3-1D69-4EAB-9D44-5757D3C8C6F1}"/>
                      </a:ext>
                    </a:extLst>
                  </p:cNvPr>
                  <p:cNvCxnSpPr/>
                  <p:nvPr/>
                </p:nvCxnSpPr>
                <p:spPr>
                  <a:xfrm>
                    <a:off x="712843" y="823305"/>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74" name="Straight Connector 8073">
                    <a:extLst>
                      <a:ext uri="{FF2B5EF4-FFF2-40B4-BE49-F238E27FC236}">
                        <a16:creationId xmlns:a16="http://schemas.microsoft.com/office/drawing/2014/main" id="{A57683C8-CDD3-46F9-8E96-9C3429B19858}"/>
                      </a:ext>
                    </a:extLst>
                  </p:cNvPr>
                  <p:cNvCxnSpPr/>
                  <p:nvPr/>
                </p:nvCxnSpPr>
                <p:spPr>
                  <a:xfrm>
                    <a:off x="712843" y="1003244"/>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75" name="Straight Connector 8074">
                    <a:extLst>
                      <a:ext uri="{FF2B5EF4-FFF2-40B4-BE49-F238E27FC236}">
                        <a16:creationId xmlns:a16="http://schemas.microsoft.com/office/drawing/2014/main" id="{44E9A9C4-CADC-467C-B0DB-D7F24260E039}"/>
                      </a:ext>
                    </a:extLst>
                  </p:cNvPr>
                  <p:cNvCxnSpPr/>
                  <p:nvPr/>
                </p:nvCxnSpPr>
                <p:spPr>
                  <a:xfrm>
                    <a:off x="712843" y="1183184"/>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950" name="Group 8064">
                  <a:extLst>
                    <a:ext uri="{FF2B5EF4-FFF2-40B4-BE49-F238E27FC236}">
                      <a16:creationId xmlns:a16="http://schemas.microsoft.com/office/drawing/2014/main" id="{A8D3026A-B86D-4F5C-A985-2C6F046A402F}"/>
                    </a:ext>
                  </a:extLst>
                </p:cNvPr>
                <p:cNvGrpSpPr>
                  <a:grpSpLocks/>
                </p:cNvGrpSpPr>
                <p:nvPr/>
              </p:nvGrpSpPr>
              <p:grpSpPr bwMode="auto">
                <a:xfrm rot="5400000">
                  <a:off x="713372" y="1101388"/>
                  <a:ext cx="720000" cy="720000"/>
                  <a:chOff x="713372" y="462760"/>
                  <a:chExt cx="720000" cy="720000"/>
                </a:xfrm>
              </p:grpSpPr>
              <p:cxnSp>
                <p:nvCxnSpPr>
                  <p:cNvPr id="8066" name="Straight Connector 8065">
                    <a:extLst>
                      <a:ext uri="{FF2B5EF4-FFF2-40B4-BE49-F238E27FC236}">
                        <a16:creationId xmlns:a16="http://schemas.microsoft.com/office/drawing/2014/main" id="{4D563A98-F932-4295-A3ED-3BBF38F3AD79}"/>
                      </a:ext>
                    </a:extLst>
                  </p:cNvPr>
                  <p:cNvCxnSpPr/>
                  <p:nvPr/>
                </p:nvCxnSpPr>
                <p:spPr>
                  <a:xfrm>
                    <a:off x="714037"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67" name="Straight Connector 8066">
                    <a:extLst>
                      <a:ext uri="{FF2B5EF4-FFF2-40B4-BE49-F238E27FC236}">
                        <a16:creationId xmlns:a16="http://schemas.microsoft.com/office/drawing/2014/main" id="{5C292A66-9866-4882-AEBE-189EB715E3BD}"/>
                      </a:ext>
                    </a:extLst>
                  </p:cNvPr>
                  <p:cNvCxnSpPr/>
                  <p:nvPr/>
                </p:nvCxnSpPr>
                <p:spPr>
                  <a:xfrm>
                    <a:off x="714037" y="64348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68" name="Straight Connector 8067">
                    <a:extLst>
                      <a:ext uri="{FF2B5EF4-FFF2-40B4-BE49-F238E27FC236}">
                        <a16:creationId xmlns:a16="http://schemas.microsoft.com/office/drawing/2014/main" id="{F4F4D1FA-524C-4281-9699-EF2D1BEDD744}"/>
                      </a:ext>
                    </a:extLst>
                  </p:cNvPr>
                  <p:cNvCxnSpPr/>
                  <p:nvPr/>
                </p:nvCxnSpPr>
                <p:spPr>
                  <a:xfrm>
                    <a:off x="714037"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69" name="Straight Connector 8068">
                    <a:extLst>
                      <a:ext uri="{FF2B5EF4-FFF2-40B4-BE49-F238E27FC236}">
                        <a16:creationId xmlns:a16="http://schemas.microsoft.com/office/drawing/2014/main" id="{4545964E-A653-49AF-9BDB-45F10DE3E73D}"/>
                      </a:ext>
                    </a:extLst>
                  </p:cNvPr>
                  <p:cNvCxnSpPr/>
                  <p:nvPr/>
                </p:nvCxnSpPr>
                <p:spPr>
                  <a:xfrm>
                    <a:off x="714037" y="100335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70" name="Straight Connector 8069">
                    <a:extLst>
                      <a:ext uri="{FF2B5EF4-FFF2-40B4-BE49-F238E27FC236}">
                        <a16:creationId xmlns:a16="http://schemas.microsoft.com/office/drawing/2014/main" id="{D79BA56D-EB3B-419E-BCFB-30D40DE977BC}"/>
                      </a:ext>
                    </a:extLst>
                  </p:cNvPr>
                  <p:cNvCxnSpPr/>
                  <p:nvPr/>
                </p:nvCxnSpPr>
                <p:spPr>
                  <a:xfrm>
                    <a:off x="714037"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80" name="Group 7894">
                <a:extLst>
                  <a:ext uri="{FF2B5EF4-FFF2-40B4-BE49-F238E27FC236}">
                    <a16:creationId xmlns:a16="http://schemas.microsoft.com/office/drawing/2014/main" id="{E0D74617-F51A-47CE-95A7-1EF67798C4F1}"/>
                  </a:ext>
                </a:extLst>
              </p:cNvPr>
              <p:cNvGrpSpPr>
                <a:grpSpLocks/>
              </p:cNvGrpSpPr>
              <p:nvPr/>
            </p:nvGrpSpPr>
            <p:grpSpPr bwMode="auto">
              <a:xfrm>
                <a:off x="2475713" y="259560"/>
                <a:ext cx="720000" cy="720000"/>
                <a:chOff x="713372" y="1101388"/>
                <a:chExt cx="720000" cy="720000"/>
              </a:xfrm>
            </p:grpSpPr>
            <p:grpSp>
              <p:nvGrpSpPr>
                <p:cNvPr id="15937" name="Group 8051">
                  <a:extLst>
                    <a:ext uri="{FF2B5EF4-FFF2-40B4-BE49-F238E27FC236}">
                      <a16:creationId xmlns:a16="http://schemas.microsoft.com/office/drawing/2014/main" id="{EE4562E2-8228-4806-B68F-A5E26C3FC697}"/>
                    </a:ext>
                  </a:extLst>
                </p:cNvPr>
                <p:cNvGrpSpPr>
                  <a:grpSpLocks/>
                </p:cNvGrpSpPr>
                <p:nvPr/>
              </p:nvGrpSpPr>
              <p:grpSpPr bwMode="auto">
                <a:xfrm>
                  <a:off x="713372" y="1101388"/>
                  <a:ext cx="720000" cy="720000"/>
                  <a:chOff x="713372" y="462760"/>
                  <a:chExt cx="720000" cy="720000"/>
                </a:xfrm>
              </p:grpSpPr>
              <p:cxnSp>
                <p:nvCxnSpPr>
                  <p:cNvPr id="8059" name="Straight Connector 8058">
                    <a:extLst>
                      <a:ext uri="{FF2B5EF4-FFF2-40B4-BE49-F238E27FC236}">
                        <a16:creationId xmlns:a16="http://schemas.microsoft.com/office/drawing/2014/main" id="{3FD3CF0D-6FD1-4E2E-8322-4CC2E11F9EFC}"/>
                      </a:ext>
                    </a:extLst>
                  </p:cNvPr>
                  <p:cNvCxnSpPr/>
                  <p:nvPr/>
                </p:nvCxnSpPr>
                <p:spPr>
                  <a:xfrm>
                    <a:off x="712579" y="463425"/>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60" name="Straight Connector 8059">
                    <a:extLst>
                      <a:ext uri="{FF2B5EF4-FFF2-40B4-BE49-F238E27FC236}">
                        <a16:creationId xmlns:a16="http://schemas.microsoft.com/office/drawing/2014/main" id="{A3A41586-3B1C-482F-92BC-69E9651A4C59}"/>
                      </a:ext>
                    </a:extLst>
                  </p:cNvPr>
                  <p:cNvCxnSpPr/>
                  <p:nvPr/>
                </p:nvCxnSpPr>
                <p:spPr>
                  <a:xfrm>
                    <a:off x="712579" y="645482"/>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61" name="Straight Connector 8060">
                    <a:extLst>
                      <a:ext uri="{FF2B5EF4-FFF2-40B4-BE49-F238E27FC236}">
                        <a16:creationId xmlns:a16="http://schemas.microsoft.com/office/drawing/2014/main" id="{AAF5F992-84E5-4093-9018-6CAC285C7478}"/>
                      </a:ext>
                    </a:extLst>
                  </p:cNvPr>
                  <p:cNvCxnSpPr/>
                  <p:nvPr/>
                </p:nvCxnSpPr>
                <p:spPr>
                  <a:xfrm>
                    <a:off x="712579" y="823305"/>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62" name="Straight Connector 8061">
                    <a:extLst>
                      <a:ext uri="{FF2B5EF4-FFF2-40B4-BE49-F238E27FC236}">
                        <a16:creationId xmlns:a16="http://schemas.microsoft.com/office/drawing/2014/main" id="{254EA6D7-5784-45AF-A1A0-1CA156032A41}"/>
                      </a:ext>
                    </a:extLst>
                  </p:cNvPr>
                  <p:cNvCxnSpPr/>
                  <p:nvPr/>
                </p:nvCxnSpPr>
                <p:spPr>
                  <a:xfrm>
                    <a:off x="712579" y="1003244"/>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63" name="Straight Connector 8062">
                    <a:extLst>
                      <a:ext uri="{FF2B5EF4-FFF2-40B4-BE49-F238E27FC236}">
                        <a16:creationId xmlns:a16="http://schemas.microsoft.com/office/drawing/2014/main" id="{A4A7C282-E846-4946-92F6-F144CC0F2B2C}"/>
                      </a:ext>
                    </a:extLst>
                  </p:cNvPr>
                  <p:cNvCxnSpPr/>
                  <p:nvPr/>
                </p:nvCxnSpPr>
                <p:spPr>
                  <a:xfrm>
                    <a:off x="712579" y="1183184"/>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938" name="Group 8052">
                  <a:extLst>
                    <a:ext uri="{FF2B5EF4-FFF2-40B4-BE49-F238E27FC236}">
                      <a16:creationId xmlns:a16="http://schemas.microsoft.com/office/drawing/2014/main" id="{59B09593-D25F-47E4-AF1A-25022C60C3FF}"/>
                    </a:ext>
                  </a:extLst>
                </p:cNvPr>
                <p:cNvGrpSpPr>
                  <a:grpSpLocks/>
                </p:cNvGrpSpPr>
                <p:nvPr/>
              </p:nvGrpSpPr>
              <p:grpSpPr bwMode="auto">
                <a:xfrm rot="5400000">
                  <a:off x="713372" y="1101388"/>
                  <a:ext cx="720000" cy="720000"/>
                  <a:chOff x="713372" y="462760"/>
                  <a:chExt cx="720000" cy="720000"/>
                </a:xfrm>
              </p:grpSpPr>
              <p:cxnSp>
                <p:nvCxnSpPr>
                  <p:cNvPr id="8054" name="Straight Connector 8053">
                    <a:extLst>
                      <a:ext uri="{FF2B5EF4-FFF2-40B4-BE49-F238E27FC236}">
                        <a16:creationId xmlns:a16="http://schemas.microsoft.com/office/drawing/2014/main" id="{EB22A1FA-927E-41A8-BCD1-D9832F5E1C4C}"/>
                      </a:ext>
                    </a:extLst>
                  </p:cNvPr>
                  <p:cNvCxnSpPr/>
                  <p:nvPr/>
                </p:nvCxnSpPr>
                <p:spPr>
                  <a:xfrm>
                    <a:off x="714037" y="41724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55" name="Straight Connector 8054">
                    <a:extLst>
                      <a:ext uri="{FF2B5EF4-FFF2-40B4-BE49-F238E27FC236}">
                        <a16:creationId xmlns:a16="http://schemas.microsoft.com/office/drawing/2014/main" id="{9D5B2DB8-49FC-4D30-9C3C-45FD63A9DD33}"/>
                      </a:ext>
                    </a:extLst>
                  </p:cNvPr>
                  <p:cNvCxnSpPr/>
                  <p:nvPr/>
                </p:nvCxnSpPr>
                <p:spPr>
                  <a:xfrm>
                    <a:off x="714037" y="6077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56" name="Straight Connector 8055">
                    <a:extLst>
                      <a:ext uri="{FF2B5EF4-FFF2-40B4-BE49-F238E27FC236}">
                        <a16:creationId xmlns:a16="http://schemas.microsoft.com/office/drawing/2014/main" id="{2DB30CAE-287F-42E0-9DF3-EB1028C0B2FD}"/>
                      </a:ext>
                    </a:extLst>
                  </p:cNvPr>
                  <p:cNvCxnSpPr/>
                  <p:nvPr/>
                </p:nvCxnSpPr>
                <p:spPr>
                  <a:xfrm>
                    <a:off x="714037"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57" name="Straight Connector 8056">
                    <a:extLst>
                      <a:ext uri="{FF2B5EF4-FFF2-40B4-BE49-F238E27FC236}">
                        <a16:creationId xmlns:a16="http://schemas.microsoft.com/office/drawing/2014/main" id="{627BB2A9-8833-4819-B737-4B2043C2C280}"/>
                      </a:ext>
                    </a:extLst>
                  </p:cNvPr>
                  <p:cNvCxnSpPr/>
                  <p:nvPr/>
                </p:nvCxnSpPr>
                <p:spPr>
                  <a:xfrm>
                    <a:off x="714037" y="96763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58" name="Straight Connector 8057">
                    <a:extLst>
                      <a:ext uri="{FF2B5EF4-FFF2-40B4-BE49-F238E27FC236}">
                        <a16:creationId xmlns:a16="http://schemas.microsoft.com/office/drawing/2014/main" id="{FE7D6D85-9B13-45E1-82EF-E2667559E09C}"/>
                      </a:ext>
                    </a:extLst>
                  </p:cNvPr>
                  <p:cNvCxnSpPr/>
                  <p:nvPr/>
                </p:nvCxnSpPr>
                <p:spPr>
                  <a:xfrm>
                    <a:off x="714037"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81" name="Group 7895">
                <a:extLst>
                  <a:ext uri="{FF2B5EF4-FFF2-40B4-BE49-F238E27FC236}">
                    <a16:creationId xmlns:a16="http://schemas.microsoft.com/office/drawing/2014/main" id="{BD46D85A-A5B8-453B-80FB-DEE83E63137F}"/>
                  </a:ext>
                </a:extLst>
              </p:cNvPr>
              <p:cNvGrpSpPr>
                <a:grpSpLocks/>
              </p:cNvGrpSpPr>
              <p:nvPr/>
            </p:nvGrpSpPr>
            <p:grpSpPr bwMode="auto">
              <a:xfrm>
                <a:off x="3195713" y="259560"/>
                <a:ext cx="720000" cy="720000"/>
                <a:chOff x="713372" y="1101388"/>
                <a:chExt cx="720000" cy="720000"/>
              </a:xfrm>
            </p:grpSpPr>
            <p:grpSp>
              <p:nvGrpSpPr>
                <p:cNvPr id="15925" name="Group 8039">
                  <a:extLst>
                    <a:ext uri="{FF2B5EF4-FFF2-40B4-BE49-F238E27FC236}">
                      <a16:creationId xmlns:a16="http://schemas.microsoft.com/office/drawing/2014/main" id="{0708AE09-35AA-4889-9077-336AD65DA49E}"/>
                    </a:ext>
                  </a:extLst>
                </p:cNvPr>
                <p:cNvGrpSpPr>
                  <a:grpSpLocks/>
                </p:cNvGrpSpPr>
                <p:nvPr/>
              </p:nvGrpSpPr>
              <p:grpSpPr bwMode="auto">
                <a:xfrm>
                  <a:off x="713372" y="1101388"/>
                  <a:ext cx="720000" cy="720000"/>
                  <a:chOff x="713372" y="462760"/>
                  <a:chExt cx="720000" cy="720000"/>
                </a:xfrm>
              </p:grpSpPr>
              <p:cxnSp>
                <p:nvCxnSpPr>
                  <p:cNvPr id="8047" name="Straight Connector 8046">
                    <a:extLst>
                      <a:ext uri="{FF2B5EF4-FFF2-40B4-BE49-F238E27FC236}">
                        <a16:creationId xmlns:a16="http://schemas.microsoft.com/office/drawing/2014/main" id="{6F8B10E9-9736-42FE-9D06-DF92E626E815}"/>
                      </a:ext>
                    </a:extLst>
                  </p:cNvPr>
                  <p:cNvCxnSpPr/>
                  <p:nvPr/>
                </p:nvCxnSpPr>
                <p:spPr>
                  <a:xfrm>
                    <a:off x="716547" y="46342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48" name="Straight Connector 8047">
                    <a:extLst>
                      <a:ext uri="{FF2B5EF4-FFF2-40B4-BE49-F238E27FC236}">
                        <a16:creationId xmlns:a16="http://schemas.microsoft.com/office/drawing/2014/main" id="{E8B957D1-04A3-4545-BFEC-A4C3F9448BD3}"/>
                      </a:ext>
                    </a:extLst>
                  </p:cNvPr>
                  <p:cNvCxnSpPr/>
                  <p:nvPr/>
                </p:nvCxnSpPr>
                <p:spPr>
                  <a:xfrm>
                    <a:off x="716547" y="64548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49" name="Straight Connector 8048">
                    <a:extLst>
                      <a:ext uri="{FF2B5EF4-FFF2-40B4-BE49-F238E27FC236}">
                        <a16:creationId xmlns:a16="http://schemas.microsoft.com/office/drawing/2014/main" id="{32AFCDF6-8B4C-451E-81D3-4F6F7B5ECD0F}"/>
                      </a:ext>
                    </a:extLst>
                  </p:cNvPr>
                  <p:cNvCxnSpPr/>
                  <p:nvPr/>
                </p:nvCxnSpPr>
                <p:spPr>
                  <a:xfrm>
                    <a:off x="716547" y="823305"/>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50" name="Straight Connector 8049">
                    <a:extLst>
                      <a:ext uri="{FF2B5EF4-FFF2-40B4-BE49-F238E27FC236}">
                        <a16:creationId xmlns:a16="http://schemas.microsoft.com/office/drawing/2014/main" id="{EB1C9B4F-58E5-4EC5-95F4-F66DBEF94E54}"/>
                      </a:ext>
                    </a:extLst>
                  </p:cNvPr>
                  <p:cNvCxnSpPr/>
                  <p:nvPr/>
                </p:nvCxnSpPr>
                <p:spPr>
                  <a:xfrm>
                    <a:off x="716547" y="1003244"/>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51" name="Straight Connector 8050">
                    <a:extLst>
                      <a:ext uri="{FF2B5EF4-FFF2-40B4-BE49-F238E27FC236}">
                        <a16:creationId xmlns:a16="http://schemas.microsoft.com/office/drawing/2014/main" id="{56EB06A4-0A8E-4D6B-91D5-0DDCA9AB8A74}"/>
                      </a:ext>
                    </a:extLst>
                  </p:cNvPr>
                  <p:cNvCxnSpPr/>
                  <p:nvPr/>
                </p:nvCxnSpPr>
                <p:spPr>
                  <a:xfrm>
                    <a:off x="716547" y="1183184"/>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926" name="Group 8040">
                  <a:extLst>
                    <a:ext uri="{FF2B5EF4-FFF2-40B4-BE49-F238E27FC236}">
                      <a16:creationId xmlns:a16="http://schemas.microsoft.com/office/drawing/2014/main" id="{8421D2D7-5329-4CB8-ABDA-0E471A0B8D3A}"/>
                    </a:ext>
                  </a:extLst>
                </p:cNvPr>
                <p:cNvGrpSpPr>
                  <a:grpSpLocks/>
                </p:cNvGrpSpPr>
                <p:nvPr/>
              </p:nvGrpSpPr>
              <p:grpSpPr bwMode="auto">
                <a:xfrm rot="5400000">
                  <a:off x="713372" y="1101388"/>
                  <a:ext cx="720000" cy="720000"/>
                  <a:chOff x="713372" y="462760"/>
                  <a:chExt cx="720000" cy="720000"/>
                </a:xfrm>
              </p:grpSpPr>
              <p:cxnSp>
                <p:nvCxnSpPr>
                  <p:cNvPr id="8042" name="Straight Connector 8041">
                    <a:extLst>
                      <a:ext uri="{FF2B5EF4-FFF2-40B4-BE49-F238E27FC236}">
                        <a16:creationId xmlns:a16="http://schemas.microsoft.com/office/drawing/2014/main" id="{798F7320-A597-4B66-9CCC-7FD49CFB1ABB}"/>
                      </a:ext>
                    </a:extLst>
                  </p:cNvPr>
                  <p:cNvCxnSpPr/>
                  <p:nvPr/>
                </p:nvCxnSpPr>
                <p:spPr>
                  <a:xfrm>
                    <a:off x="714037"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43" name="Straight Connector 8042">
                    <a:extLst>
                      <a:ext uri="{FF2B5EF4-FFF2-40B4-BE49-F238E27FC236}">
                        <a16:creationId xmlns:a16="http://schemas.microsoft.com/office/drawing/2014/main" id="{3A6971D0-83AE-4E18-AA9C-6C5140CAAF6D}"/>
                      </a:ext>
                    </a:extLst>
                  </p:cNvPr>
                  <p:cNvCxnSpPr/>
                  <p:nvPr/>
                </p:nvCxnSpPr>
                <p:spPr>
                  <a:xfrm>
                    <a:off x="714037" y="63978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44" name="Straight Connector 8043">
                    <a:extLst>
                      <a:ext uri="{FF2B5EF4-FFF2-40B4-BE49-F238E27FC236}">
                        <a16:creationId xmlns:a16="http://schemas.microsoft.com/office/drawing/2014/main" id="{D1052F02-5DD1-426F-8154-0A966FA7F661}"/>
                      </a:ext>
                    </a:extLst>
                  </p:cNvPr>
                  <p:cNvCxnSpPr/>
                  <p:nvPr/>
                </p:nvCxnSpPr>
                <p:spPr>
                  <a:xfrm>
                    <a:off x="714037"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45" name="Straight Connector 8044">
                    <a:extLst>
                      <a:ext uri="{FF2B5EF4-FFF2-40B4-BE49-F238E27FC236}">
                        <a16:creationId xmlns:a16="http://schemas.microsoft.com/office/drawing/2014/main" id="{A59A3A1C-6394-4059-A5B2-6D35E4872A50}"/>
                      </a:ext>
                    </a:extLst>
                  </p:cNvPr>
                  <p:cNvCxnSpPr/>
                  <p:nvPr/>
                </p:nvCxnSpPr>
                <p:spPr>
                  <a:xfrm>
                    <a:off x="714037"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46" name="Straight Connector 8045">
                    <a:extLst>
                      <a:ext uri="{FF2B5EF4-FFF2-40B4-BE49-F238E27FC236}">
                        <a16:creationId xmlns:a16="http://schemas.microsoft.com/office/drawing/2014/main" id="{70682BC5-6CDF-4AB2-8D9D-50E4E68235B9}"/>
                      </a:ext>
                    </a:extLst>
                  </p:cNvPr>
                  <p:cNvCxnSpPr/>
                  <p:nvPr/>
                </p:nvCxnSpPr>
                <p:spPr>
                  <a:xfrm>
                    <a:off x="714037"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82" name="Group 7896">
                <a:extLst>
                  <a:ext uri="{FF2B5EF4-FFF2-40B4-BE49-F238E27FC236}">
                    <a16:creationId xmlns:a16="http://schemas.microsoft.com/office/drawing/2014/main" id="{71E5378C-B4E3-4FDD-BB8D-2936E6956EDF}"/>
                  </a:ext>
                </a:extLst>
              </p:cNvPr>
              <p:cNvGrpSpPr>
                <a:grpSpLocks/>
              </p:cNvGrpSpPr>
              <p:nvPr/>
            </p:nvGrpSpPr>
            <p:grpSpPr bwMode="auto">
              <a:xfrm>
                <a:off x="3915713" y="259560"/>
                <a:ext cx="720000" cy="720000"/>
                <a:chOff x="713372" y="1101388"/>
                <a:chExt cx="720000" cy="720000"/>
              </a:xfrm>
            </p:grpSpPr>
            <p:grpSp>
              <p:nvGrpSpPr>
                <p:cNvPr id="15913" name="Group 8027">
                  <a:extLst>
                    <a:ext uri="{FF2B5EF4-FFF2-40B4-BE49-F238E27FC236}">
                      <a16:creationId xmlns:a16="http://schemas.microsoft.com/office/drawing/2014/main" id="{8FD48FD3-E4F7-4F24-B6DA-858CB0C7701F}"/>
                    </a:ext>
                  </a:extLst>
                </p:cNvPr>
                <p:cNvGrpSpPr>
                  <a:grpSpLocks/>
                </p:cNvGrpSpPr>
                <p:nvPr/>
              </p:nvGrpSpPr>
              <p:grpSpPr bwMode="auto">
                <a:xfrm>
                  <a:off x="713372" y="1101388"/>
                  <a:ext cx="720000" cy="720000"/>
                  <a:chOff x="713372" y="462760"/>
                  <a:chExt cx="720000" cy="720000"/>
                </a:xfrm>
              </p:grpSpPr>
              <p:cxnSp>
                <p:nvCxnSpPr>
                  <p:cNvPr id="8035" name="Straight Connector 8034">
                    <a:extLst>
                      <a:ext uri="{FF2B5EF4-FFF2-40B4-BE49-F238E27FC236}">
                        <a16:creationId xmlns:a16="http://schemas.microsoft.com/office/drawing/2014/main" id="{D4C4B46C-3E10-4C60-B3F8-2CA3707DE1E8}"/>
                      </a:ext>
                    </a:extLst>
                  </p:cNvPr>
                  <p:cNvCxnSpPr/>
                  <p:nvPr/>
                </p:nvCxnSpPr>
                <p:spPr>
                  <a:xfrm>
                    <a:off x="714165" y="46342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36" name="Straight Connector 8035">
                    <a:extLst>
                      <a:ext uri="{FF2B5EF4-FFF2-40B4-BE49-F238E27FC236}">
                        <a16:creationId xmlns:a16="http://schemas.microsoft.com/office/drawing/2014/main" id="{D8F1BD12-5750-4A71-BD5B-CADB318F15AF}"/>
                      </a:ext>
                    </a:extLst>
                  </p:cNvPr>
                  <p:cNvCxnSpPr/>
                  <p:nvPr/>
                </p:nvCxnSpPr>
                <p:spPr>
                  <a:xfrm>
                    <a:off x="714165" y="64548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37" name="Straight Connector 8036">
                    <a:extLst>
                      <a:ext uri="{FF2B5EF4-FFF2-40B4-BE49-F238E27FC236}">
                        <a16:creationId xmlns:a16="http://schemas.microsoft.com/office/drawing/2014/main" id="{9C03CB6C-9BDF-4824-8EDF-8346F1F83222}"/>
                      </a:ext>
                    </a:extLst>
                  </p:cNvPr>
                  <p:cNvCxnSpPr/>
                  <p:nvPr/>
                </p:nvCxnSpPr>
                <p:spPr>
                  <a:xfrm>
                    <a:off x="714165" y="823305"/>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38" name="Straight Connector 8037">
                    <a:extLst>
                      <a:ext uri="{FF2B5EF4-FFF2-40B4-BE49-F238E27FC236}">
                        <a16:creationId xmlns:a16="http://schemas.microsoft.com/office/drawing/2014/main" id="{D147D88A-F930-485B-8192-D6FCA194BE2D}"/>
                      </a:ext>
                    </a:extLst>
                  </p:cNvPr>
                  <p:cNvCxnSpPr/>
                  <p:nvPr/>
                </p:nvCxnSpPr>
                <p:spPr>
                  <a:xfrm>
                    <a:off x="714165" y="100324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39" name="Straight Connector 8038">
                    <a:extLst>
                      <a:ext uri="{FF2B5EF4-FFF2-40B4-BE49-F238E27FC236}">
                        <a16:creationId xmlns:a16="http://schemas.microsoft.com/office/drawing/2014/main" id="{AA18A67A-809C-44A7-B06A-C8BBE1FCB613}"/>
                      </a:ext>
                    </a:extLst>
                  </p:cNvPr>
                  <p:cNvCxnSpPr/>
                  <p:nvPr/>
                </p:nvCxnSpPr>
                <p:spPr>
                  <a:xfrm>
                    <a:off x="714165" y="118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914" name="Group 8028">
                  <a:extLst>
                    <a:ext uri="{FF2B5EF4-FFF2-40B4-BE49-F238E27FC236}">
                      <a16:creationId xmlns:a16="http://schemas.microsoft.com/office/drawing/2014/main" id="{115A3982-F2BB-4027-8B85-1C871579047C}"/>
                    </a:ext>
                  </a:extLst>
                </p:cNvPr>
                <p:cNvGrpSpPr>
                  <a:grpSpLocks/>
                </p:cNvGrpSpPr>
                <p:nvPr/>
              </p:nvGrpSpPr>
              <p:grpSpPr bwMode="auto">
                <a:xfrm rot="5400000">
                  <a:off x="713372" y="1101388"/>
                  <a:ext cx="720000" cy="720000"/>
                  <a:chOff x="713372" y="462760"/>
                  <a:chExt cx="720000" cy="720000"/>
                </a:xfrm>
              </p:grpSpPr>
              <p:cxnSp>
                <p:nvCxnSpPr>
                  <p:cNvPr id="8030" name="Straight Connector 8029">
                    <a:extLst>
                      <a:ext uri="{FF2B5EF4-FFF2-40B4-BE49-F238E27FC236}">
                        <a16:creationId xmlns:a16="http://schemas.microsoft.com/office/drawing/2014/main" id="{81A526C5-0ED2-4D28-98F0-879D66D0FC9E}"/>
                      </a:ext>
                    </a:extLst>
                  </p:cNvPr>
                  <p:cNvCxnSpPr/>
                  <p:nvPr/>
                </p:nvCxnSpPr>
                <p:spPr>
                  <a:xfrm>
                    <a:off x="714037" y="44317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31" name="Straight Connector 8030">
                    <a:extLst>
                      <a:ext uri="{FF2B5EF4-FFF2-40B4-BE49-F238E27FC236}">
                        <a16:creationId xmlns:a16="http://schemas.microsoft.com/office/drawing/2014/main" id="{D114D27D-8651-4846-86C4-F8EBEE045D64}"/>
                      </a:ext>
                    </a:extLst>
                  </p:cNvPr>
                  <p:cNvCxnSpPr/>
                  <p:nvPr/>
                </p:nvCxnSpPr>
                <p:spPr>
                  <a:xfrm>
                    <a:off x="714037" y="62099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32" name="Straight Connector 8031">
                    <a:extLst>
                      <a:ext uri="{FF2B5EF4-FFF2-40B4-BE49-F238E27FC236}">
                        <a16:creationId xmlns:a16="http://schemas.microsoft.com/office/drawing/2014/main" id="{D558D28A-BB99-4C97-BAA1-AADD2CE10C31}"/>
                      </a:ext>
                    </a:extLst>
                  </p:cNvPr>
                  <p:cNvCxnSpPr/>
                  <p:nvPr/>
                </p:nvCxnSpPr>
                <p:spPr>
                  <a:xfrm>
                    <a:off x="714037"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33" name="Straight Connector 8032">
                    <a:extLst>
                      <a:ext uri="{FF2B5EF4-FFF2-40B4-BE49-F238E27FC236}">
                        <a16:creationId xmlns:a16="http://schemas.microsoft.com/office/drawing/2014/main" id="{CCE20175-CB0E-4FB4-B4C2-7948AD8E8CD5}"/>
                      </a:ext>
                    </a:extLst>
                  </p:cNvPr>
                  <p:cNvCxnSpPr/>
                  <p:nvPr/>
                </p:nvCxnSpPr>
                <p:spPr>
                  <a:xfrm>
                    <a:off x="714037"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34" name="Straight Connector 8033">
                    <a:extLst>
                      <a:ext uri="{FF2B5EF4-FFF2-40B4-BE49-F238E27FC236}">
                        <a16:creationId xmlns:a16="http://schemas.microsoft.com/office/drawing/2014/main" id="{9519F855-70E7-4B52-B33C-846FF59D483A}"/>
                      </a:ext>
                    </a:extLst>
                  </p:cNvPr>
                  <p:cNvCxnSpPr/>
                  <p:nvPr/>
                </p:nvCxnSpPr>
                <p:spPr>
                  <a:xfrm>
                    <a:off x="714037"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83" name="Group 7897">
                <a:extLst>
                  <a:ext uri="{FF2B5EF4-FFF2-40B4-BE49-F238E27FC236}">
                    <a16:creationId xmlns:a16="http://schemas.microsoft.com/office/drawing/2014/main" id="{9CF1F86D-9EEB-4250-A19A-4376136D80AB}"/>
                  </a:ext>
                </a:extLst>
              </p:cNvPr>
              <p:cNvGrpSpPr>
                <a:grpSpLocks/>
              </p:cNvGrpSpPr>
              <p:nvPr/>
            </p:nvGrpSpPr>
            <p:grpSpPr bwMode="auto">
              <a:xfrm>
                <a:off x="4635713" y="259560"/>
                <a:ext cx="720000" cy="720000"/>
                <a:chOff x="713372" y="1101388"/>
                <a:chExt cx="720000" cy="720000"/>
              </a:xfrm>
            </p:grpSpPr>
            <p:grpSp>
              <p:nvGrpSpPr>
                <p:cNvPr id="15901" name="Group 8015">
                  <a:extLst>
                    <a:ext uri="{FF2B5EF4-FFF2-40B4-BE49-F238E27FC236}">
                      <a16:creationId xmlns:a16="http://schemas.microsoft.com/office/drawing/2014/main" id="{098B782F-F97C-4498-976E-6F4C69A20983}"/>
                    </a:ext>
                  </a:extLst>
                </p:cNvPr>
                <p:cNvGrpSpPr>
                  <a:grpSpLocks/>
                </p:cNvGrpSpPr>
                <p:nvPr/>
              </p:nvGrpSpPr>
              <p:grpSpPr bwMode="auto">
                <a:xfrm>
                  <a:off x="713372" y="1101388"/>
                  <a:ext cx="720000" cy="720000"/>
                  <a:chOff x="713372" y="462760"/>
                  <a:chExt cx="720000" cy="720000"/>
                </a:xfrm>
              </p:grpSpPr>
              <p:cxnSp>
                <p:nvCxnSpPr>
                  <p:cNvPr id="8023" name="Straight Connector 8022">
                    <a:extLst>
                      <a:ext uri="{FF2B5EF4-FFF2-40B4-BE49-F238E27FC236}">
                        <a16:creationId xmlns:a16="http://schemas.microsoft.com/office/drawing/2014/main" id="{555D9CC4-AECC-4739-96A3-458C0D86C5E0}"/>
                      </a:ext>
                    </a:extLst>
                  </p:cNvPr>
                  <p:cNvCxnSpPr/>
                  <p:nvPr/>
                </p:nvCxnSpPr>
                <p:spPr>
                  <a:xfrm>
                    <a:off x="713900" y="463425"/>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24" name="Straight Connector 8023">
                    <a:extLst>
                      <a:ext uri="{FF2B5EF4-FFF2-40B4-BE49-F238E27FC236}">
                        <a16:creationId xmlns:a16="http://schemas.microsoft.com/office/drawing/2014/main" id="{4EB74922-F160-421C-A0C1-129039412FEF}"/>
                      </a:ext>
                    </a:extLst>
                  </p:cNvPr>
                  <p:cNvCxnSpPr/>
                  <p:nvPr/>
                </p:nvCxnSpPr>
                <p:spPr>
                  <a:xfrm>
                    <a:off x="713900" y="645482"/>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25" name="Straight Connector 8024">
                    <a:extLst>
                      <a:ext uri="{FF2B5EF4-FFF2-40B4-BE49-F238E27FC236}">
                        <a16:creationId xmlns:a16="http://schemas.microsoft.com/office/drawing/2014/main" id="{EC98E26D-8D5B-4AAE-B8F7-7797D0517D47}"/>
                      </a:ext>
                    </a:extLst>
                  </p:cNvPr>
                  <p:cNvCxnSpPr/>
                  <p:nvPr/>
                </p:nvCxnSpPr>
                <p:spPr>
                  <a:xfrm>
                    <a:off x="713900" y="823305"/>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26" name="Straight Connector 8025">
                    <a:extLst>
                      <a:ext uri="{FF2B5EF4-FFF2-40B4-BE49-F238E27FC236}">
                        <a16:creationId xmlns:a16="http://schemas.microsoft.com/office/drawing/2014/main" id="{333CA6EE-1432-497E-A08E-19E6CF4919CC}"/>
                      </a:ext>
                    </a:extLst>
                  </p:cNvPr>
                  <p:cNvCxnSpPr/>
                  <p:nvPr/>
                </p:nvCxnSpPr>
                <p:spPr>
                  <a:xfrm>
                    <a:off x="713900" y="1003244"/>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27" name="Straight Connector 8026">
                    <a:extLst>
                      <a:ext uri="{FF2B5EF4-FFF2-40B4-BE49-F238E27FC236}">
                        <a16:creationId xmlns:a16="http://schemas.microsoft.com/office/drawing/2014/main" id="{FBF8A937-B894-494F-B0A1-736E9DAEEEE6}"/>
                      </a:ext>
                    </a:extLst>
                  </p:cNvPr>
                  <p:cNvCxnSpPr/>
                  <p:nvPr/>
                </p:nvCxnSpPr>
                <p:spPr>
                  <a:xfrm>
                    <a:off x="713900" y="1183184"/>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902" name="Group 8016">
                  <a:extLst>
                    <a:ext uri="{FF2B5EF4-FFF2-40B4-BE49-F238E27FC236}">
                      <a16:creationId xmlns:a16="http://schemas.microsoft.com/office/drawing/2014/main" id="{935F28A9-8D9F-44A5-83C6-FAE3CFA9FEF4}"/>
                    </a:ext>
                  </a:extLst>
                </p:cNvPr>
                <p:cNvGrpSpPr>
                  <a:grpSpLocks/>
                </p:cNvGrpSpPr>
                <p:nvPr/>
              </p:nvGrpSpPr>
              <p:grpSpPr bwMode="auto">
                <a:xfrm rot="5400000">
                  <a:off x="713372" y="1101388"/>
                  <a:ext cx="720000" cy="720000"/>
                  <a:chOff x="713372" y="462760"/>
                  <a:chExt cx="720000" cy="720000"/>
                </a:xfrm>
              </p:grpSpPr>
              <p:cxnSp>
                <p:nvCxnSpPr>
                  <p:cNvPr id="8018" name="Straight Connector 8017">
                    <a:extLst>
                      <a:ext uri="{FF2B5EF4-FFF2-40B4-BE49-F238E27FC236}">
                        <a16:creationId xmlns:a16="http://schemas.microsoft.com/office/drawing/2014/main" id="{86C18471-33AD-4EC1-88A4-72526DEC5888}"/>
                      </a:ext>
                    </a:extLst>
                  </p:cNvPr>
                  <p:cNvCxnSpPr/>
                  <p:nvPr/>
                </p:nvCxnSpPr>
                <p:spPr>
                  <a:xfrm>
                    <a:off x="714037"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19" name="Straight Connector 8018">
                    <a:extLst>
                      <a:ext uri="{FF2B5EF4-FFF2-40B4-BE49-F238E27FC236}">
                        <a16:creationId xmlns:a16="http://schemas.microsoft.com/office/drawing/2014/main" id="{E043D1D7-8FFB-4285-8E5B-EA090EBA5705}"/>
                      </a:ext>
                    </a:extLst>
                  </p:cNvPr>
                  <p:cNvCxnSpPr/>
                  <p:nvPr/>
                </p:nvCxnSpPr>
                <p:spPr>
                  <a:xfrm>
                    <a:off x="714037" y="64031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20" name="Straight Connector 8019">
                    <a:extLst>
                      <a:ext uri="{FF2B5EF4-FFF2-40B4-BE49-F238E27FC236}">
                        <a16:creationId xmlns:a16="http://schemas.microsoft.com/office/drawing/2014/main" id="{99F7216D-7F27-430C-96D0-1A6D64B188BE}"/>
                      </a:ext>
                    </a:extLst>
                  </p:cNvPr>
                  <p:cNvCxnSpPr/>
                  <p:nvPr/>
                </p:nvCxnSpPr>
                <p:spPr>
                  <a:xfrm>
                    <a:off x="714037" y="8223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21" name="Straight Connector 8020">
                    <a:extLst>
                      <a:ext uri="{FF2B5EF4-FFF2-40B4-BE49-F238E27FC236}">
                        <a16:creationId xmlns:a16="http://schemas.microsoft.com/office/drawing/2014/main" id="{D2922B68-3820-45C0-B140-29F79B84AD5F}"/>
                      </a:ext>
                    </a:extLst>
                  </p:cNvPr>
                  <p:cNvCxnSpPr/>
                  <p:nvPr/>
                </p:nvCxnSpPr>
                <p:spPr>
                  <a:xfrm>
                    <a:off x="714037"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22" name="Straight Connector 8021">
                    <a:extLst>
                      <a:ext uri="{FF2B5EF4-FFF2-40B4-BE49-F238E27FC236}">
                        <a16:creationId xmlns:a16="http://schemas.microsoft.com/office/drawing/2014/main" id="{2D3C791B-4532-40A0-A58B-739D5E678EE5}"/>
                      </a:ext>
                    </a:extLst>
                  </p:cNvPr>
                  <p:cNvCxnSpPr/>
                  <p:nvPr/>
                </p:nvCxnSpPr>
                <p:spPr>
                  <a:xfrm>
                    <a:off x="714037" y="1182233"/>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84" name="Group 7898">
                <a:extLst>
                  <a:ext uri="{FF2B5EF4-FFF2-40B4-BE49-F238E27FC236}">
                    <a16:creationId xmlns:a16="http://schemas.microsoft.com/office/drawing/2014/main" id="{8F9AC7F9-0844-4520-A50D-6AB58075F813}"/>
                  </a:ext>
                </a:extLst>
              </p:cNvPr>
              <p:cNvGrpSpPr>
                <a:grpSpLocks/>
              </p:cNvGrpSpPr>
              <p:nvPr/>
            </p:nvGrpSpPr>
            <p:grpSpPr bwMode="auto">
              <a:xfrm>
                <a:off x="5355713" y="259560"/>
                <a:ext cx="720000" cy="720000"/>
                <a:chOff x="713372" y="1101388"/>
                <a:chExt cx="720000" cy="720000"/>
              </a:xfrm>
            </p:grpSpPr>
            <p:grpSp>
              <p:nvGrpSpPr>
                <p:cNvPr id="15889" name="Group 8003">
                  <a:extLst>
                    <a:ext uri="{FF2B5EF4-FFF2-40B4-BE49-F238E27FC236}">
                      <a16:creationId xmlns:a16="http://schemas.microsoft.com/office/drawing/2014/main" id="{FC8B54B7-E288-4BBA-A4E8-FD08C370AF06}"/>
                    </a:ext>
                  </a:extLst>
                </p:cNvPr>
                <p:cNvGrpSpPr>
                  <a:grpSpLocks/>
                </p:cNvGrpSpPr>
                <p:nvPr/>
              </p:nvGrpSpPr>
              <p:grpSpPr bwMode="auto">
                <a:xfrm>
                  <a:off x="713372" y="1101388"/>
                  <a:ext cx="720000" cy="720000"/>
                  <a:chOff x="713372" y="462760"/>
                  <a:chExt cx="720000" cy="720000"/>
                </a:xfrm>
              </p:grpSpPr>
              <p:cxnSp>
                <p:nvCxnSpPr>
                  <p:cNvPr id="8011" name="Straight Connector 8010">
                    <a:extLst>
                      <a:ext uri="{FF2B5EF4-FFF2-40B4-BE49-F238E27FC236}">
                        <a16:creationId xmlns:a16="http://schemas.microsoft.com/office/drawing/2014/main" id="{38B23273-F71F-4A69-B665-E0990DED4518}"/>
                      </a:ext>
                    </a:extLst>
                  </p:cNvPr>
                  <p:cNvCxnSpPr/>
                  <p:nvPr/>
                </p:nvCxnSpPr>
                <p:spPr>
                  <a:xfrm>
                    <a:off x="713636" y="46342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12" name="Straight Connector 8011">
                    <a:extLst>
                      <a:ext uri="{FF2B5EF4-FFF2-40B4-BE49-F238E27FC236}">
                        <a16:creationId xmlns:a16="http://schemas.microsoft.com/office/drawing/2014/main" id="{D89E199C-6F88-418C-BEAC-1E11B060AE59}"/>
                      </a:ext>
                    </a:extLst>
                  </p:cNvPr>
                  <p:cNvCxnSpPr/>
                  <p:nvPr/>
                </p:nvCxnSpPr>
                <p:spPr>
                  <a:xfrm>
                    <a:off x="713636" y="64548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13" name="Straight Connector 8012">
                    <a:extLst>
                      <a:ext uri="{FF2B5EF4-FFF2-40B4-BE49-F238E27FC236}">
                        <a16:creationId xmlns:a16="http://schemas.microsoft.com/office/drawing/2014/main" id="{2F39603E-2351-431F-98F2-4300D83437B6}"/>
                      </a:ext>
                    </a:extLst>
                  </p:cNvPr>
                  <p:cNvCxnSpPr/>
                  <p:nvPr/>
                </p:nvCxnSpPr>
                <p:spPr>
                  <a:xfrm>
                    <a:off x="713636" y="823305"/>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14" name="Straight Connector 8013">
                    <a:extLst>
                      <a:ext uri="{FF2B5EF4-FFF2-40B4-BE49-F238E27FC236}">
                        <a16:creationId xmlns:a16="http://schemas.microsoft.com/office/drawing/2014/main" id="{8D90D969-9F89-45CF-A0DF-7F27291DBCCA}"/>
                      </a:ext>
                    </a:extLst>
                  </p:cNvPr>
                  <p:cNvCxnSpPr/>
                  <p:nvPr/>
                </p:nvCxnSpPr>
                <p:spPr>
                  <a:xfrm>
                    <a:off x="713636" y="100324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15" name="Straight Connector 8014">
                    <a:extLst>
                      <a:ext uri="{FF2B5EF4-FFF2-40B4-BE49-F238E27FC236}">
                        <a16:creationId xmlns:a16="http://schemas.microsoft.com/office/drawing/2014/main" id="{09EFC8D7-25A9-4E73-9F52-71ECFC2153E5}"/>
                      </a:ext>
                    </a:extLst>
                  </p:cNvPr>
                  <p:cNvCxnSpPr/>
                  <p:nvPr/>
                </p:nvCxnSpPr>
                <p:spPr>
                  <a:xfrm>
                    <a:off x="713636" y="118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890" name="Group 8004">
                  <a:extLst>
                    <a:ext uri="{FF2B5EF4-FFF2-40B4-BE49-F238E27FC236}">
                      <a16:creationId xmlns:a16="http://schemas.microsoft.com/office/drawing/2014/main" id="{E24466DF-E0CE-4FEC-B651-68CAC67ED276}"/>
                    </a:ext>
                  </a:extLst>
                </p:cNvPr>
                <p:cNvGrpSpPr>
                  <a:grpSpLocks/>
                </p:cNvGrpSpPr>
                <p:nvPr/>
              </p:nvGrpSpPr>
              <p:grpSpPr bwMode="auto">
                <a:xfrm rot="5400000">
                  <a:off x="713372" y="1101388"/>
                  <a:ext cx="720000" cy="720000"/>
                  <a:chOff x="713372" y="462760"/>
                  <a:chExt cx="720000" cy="720000"/>
                </a:xfrm>
              </p:grpSpPr>
              <p:cxnSp>
                <p:nvCxnSpPr>
                  <p:cNvPr id="8006" name="Straight Connector 8005">
                    <a:extLst>
                      <a:ext uri="{FF2B5EF4-FFF2-40B4-BE49-F238E27FC236}">
                        <a16:creationId xmlns:a16="http://schemas.microsoft.com/office/drawing/2014/main" id="{730E5799-D410-4437-9039-98D02B984C70}"/>
                      </a:ext>
                    </a:extLst>
                  </p:cNvPr>
                  <p:cNvCxnSpPr/>
                  <p:nvPr/>
                </p:nvCxnSpPr>
                <p:spPr>
                  <a:xfrm>
                    <a:off x="714037" y="44370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07" name="Straight Connector 8006">
                    <a:extLst>
                      <a:ext uri="{FF2B5EF4-FFF2-40B4-BE49-F238E27FC236}">
                        <a16:creationId xmlns:a16="http://schemas.microsoft.com/office/drawing/2014/main" id="{2FD2A9D8-5949-43F0-8A72-F19E33F29E9A}"/>
                      </a:ext>
                    </a:extLst>
                  </p:cNvPr>
                  <p:cNvCxnSpPr/>
                  <p:nvPr/>
                </p:nvCxnSpPr>
                <p:spPr>
                  <a:xfrm>
                    <a:off x="714037" y="62152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08" name="Straight Connector 8007">
                    <a:extLst>
                      <a:ext uri="{FF2B5EF4-FFF2-40B4-BE49-F238E27FC236}">
                        <a16:creationId xmlns:a16="http://schemas.microsoft.com/office/drawing/2014/main" id="{9DBF27AB-10DB-4B7B-8A5C-5641D03C3FF3}"/>
                      </a:ext>
                    </a:extLst>
                  </p:cNvPr>
                  <p:cNvCxnSpPr/>
                  <p:nvPr/>
                </p:nvCxnSpPr>
                <p:spPr>
                  <a:xfrm>
                    <a:off x="714037" y="80357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09" name="Straight Connector 8008">
                    <a:extLst>
                      <a:ext uri="{FF2B5EF4-FFF2-40B4-BE49-F238E27FC236}">
                        <a16:creationId xmlns:a16="http://schemas.microsoft.com/office/drawing/2014/main" id="{187DD8B0-31B4-424E-ADE4-CA0D267784B6}"/>
                      </a:ext>
                    </a:extLst>
                  </p:cNvPr>
                  <p:cNvCxnSpPr/>
                  <p:nvPr/>
                </p:nvCxnSpPr>
                <p:spPr>
                  <a:xfrm>
                    <a:off x="714037"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10" name="Straight Connector 8009">
                    <a:extLst>
                      <a:ext uri="{FF2B5EF4-FFF2-40B4-BE49-F238E27FC236}">
                        <a16:creationId xmlns:a16="http://schemas.microsoft.com/office/drawing/2014/main" id="{8197A0ED-764D-46D3-9924-B6F4E87C3F3B}"/>
                      </a:ext>
                    </a:extLst>
                  </p:cNvPr>
                  <p:cNvCxnSpPr/>
                  <p:nvPr/>
                </p:nvCxnSpPr>
                <p:spPr>
                  <a:xfrm>
                    <a:off x="714037"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85" name="Group 7899">
                <a:extLst>
                  <a:ext uri="{FF2B5EF4-FFF2-40B4-BE49-F238E27FC236}">
                    <a16:creationId xmlns:a16="http://schemas.microsoft.com/office/drawing/2014/main" id="{6D629A55-453F-4BD5-8FC0-690A4C75E746}"/>
                  </a:ext>
                </a:extLst>
              </p:cNvPr>
              <p:cNvGrpSpPr>
                <a:grpSpLocks/>
              </p:cNvGrpSpPr>
              <p:nvPr/>
            </p:nvGrpSpPr>
            <p:grpSpPr bwMode="auto">
              <a:xfrm>
                <a:off x="6075713" y="259560"/>
                <a:ext cx="720000" cy="720000"/>
                <a:chOff x="713372" y="1101388"/>
                <a:chExt cx="720000" cy="720000"/>
              </a:xfrm>
            </p:grpSpPr>
            <p:grpSp>
              <p:nvGrpSpPr>
                <p:cNvPr id="15877" name="Group 7991">
                  <a:extLst>
                    <a:ext uri="{FF2B5EF4-FFF2-40B4-BE49-F238E27FC236}">
                      <a16:creationId xmlns:a16="http://schemas.microsoft.com/office/drawing/2014/main" id="{FF33653F-6C07-4BFE-99F7-F79F68BF337D}"/>
                    </a:ext>
                  </a:extLst>
                </p:cNvPr>
                <p:cNvGrpSpPr>
                  <a:grpSpLocks/>
                </p:cNvGrpSpPr>
                <p:nvPr/>
              </p:nvGrpSpPr>
              <p:grpSpPr bwMode="auto">
                <a:xfrm>
                  <a:off x="713372" y="1101388"/>
                  <a:ext cx="720000" cy="720000"/>
                  <a:chOff x="713372" y="462760"/>
                  <a:chExt cx="720000" cy="720000"/>
                </a:xfrm>
              </p:grpSpPr>
              <p:cxnSp>
                <p:nvCxnSpPr>
                  <p:cNvPr id="7999" name="Straight Connector 7998">
                    <a:extLst>
                      <a:ext uri="{FF2B5EF4-FFF2-40B4-BE49-F238E27FC236}">
                        <a16:creationId xmlns:a16="http://schemas.microsoft.com/office/drawing/2014/main" id="{A5E9FA51-6F20-449F-A824-3EA6559BA3FA}"/>
                      </a:ext>
                    </a:extLst>
                  </p:cNvPr>
                  <p:cNvCxnSpPr/>
                  <p:nvPr/>
                </p:nvCxnSpPr>
                <p:spPr>
                  <a:xfrm>
                    <a:off x="713371" y="463425"/>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00" name="Straight Connector 7999">
                    <a:extLst>
                      <a:ext uri="{FF2B5EF4-FFF2-40B4-BE49-F238E27FC236}">
                        <a16:creationId xmlns:a16="http://schemas.microsoft.com/office/drawing/2014/main" id="{A42C8A27-0CF8-435B-AFB5-1835E946E9C9}"/>
                      </a:ext>
                    </a:extLst>
                  </p:cNvPr>
                  <p:cNvCxnSpPr/>
                  <p:nvPr/>
                </p:nvCxnSpPr>
                <p:spPr>
                  <a:xfrm>
                    <a:off x="713371" y="645482"/>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01" name="Straight Connector 8000">
                    <a:extLst>
                      <a:ext uri="{FF2B5EF4-FFF2-40B4-BE49-F238E27FC236}">
                        <a16:creationId xmlns:a16="http://schemas.microsoft.com/office/drawing/2014/main" id="{C775366A-52B6-4F0F-92A7-66B8329A28D8}"/>
                      </a:ext>
                    </a:extLst>
                  </p:cNvPr>
                  <p:cNvCxnSpPr/>
                  <p:nvPr/>
                </p:nvCxnSpPr>
                <p:spPr>
                  <a:xfrm>
                    <a:off x="713371" y="823305"/>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02" name="Straight Connector 8001">
                    <a:extLst>
                      <a:ext uri="{FF2B5EF4-FFF2-40B4-BE49-F238E27FC236}">
                        <a16:creationId xmlns:a16="http://schemas.microsoft.com/office/drawing/2014/main" id="{9915FFB0-5D19-49B5-8BAA-8B40EE374587}"/>
                      </a:ext>
                    </a:extLst>
                  </p:cNvPr>
                  <p:cNvCxnSpPr/>
                  <p:nvPr/>
                </p:nvCxnSpPr>
                <p:spPr>
                  <a:xfrm>
                    <a:off x="713371" y="1003244"/>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03" name="Straight Connector 8002">
                    <a:extLst>
                      <a:ext uri="{FF2B5EF4-FFF2-40B4-BE49-F238E27FC236}">
                        <a16:creationId xmlns:a16="http://schemas.microsoft.com/office/drawing/2014/main" id="{7D67E3D6-4DD7-4C10-8ABD-07BBE1C6F63E}"/>
                      </a:ext>
                    </a:extLst>
                  </p:cNvPr>
                  <p:cNvCxnSpPr/>
                  <p:nvPr/>
                </p:nvCxnSpPr>
                <p:spPr>
                  <a:xfrm>
                    <a:off x="713371" y="1183184"/>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878" name="Group 7992">
                  <a:extLst>
                    <a:ext uri="{FF2B5EF4-FFF2-40B4-BE49-F238E27FC236}">
                      <a16:creationId xmlns:a16="http://schemas.microsoft.com/office/drawing/2014/main" id="{E476D7A7-753F-48D7-A36F-94C59953275C}"/>
                    </a:ext>
                  </a:extLst>
                </p:cNvPr>
                <p:cNvGrpSpPr>
                  <a:grpSpLocks/>
                </p:cNvGrpSpPr>
                <p:nvPr/>
              </p:nvGrpSpPr>
              <p:grpSpPr bwMode="auto">
                <a:xfrm rot="5400000">
                  <a:off x="713372" y="1101388"/>
                  <a:ext cx="720000" cy="720000"/>
                  <a:chOff x="713372" y="462760"/>
                  <a:chExt cx="720000" cy="720000"/>
                </a:xfrm>
              </p:grpSpPr>
              <p:cxnSp>
                <p:nvCxnSpPr>
                  <p:cNvPr id="7994" name="Straight Connector 7993">
                    <a:extLst>
                      <a:ext uri="{FF2B5EF4-FFF2-40B4-BE49-F238E27FC236}">
                        <a16:creationId xmlns:a16="http://schemas.microsoft.com/office/drawing/2014/main" id="{D72A1D57-7CB9-4390-9FFC-3672001662C5}"/>
                      </a:ext>
                    </a:extLst>
                  </p:cNvPr>
                  <p:cNvCxnSpPr/>
                  <p:nvPr/>
                </p:nvCxnSpPr>
                <p:spPr>
                  <a:xfrm>
                    <a:off x="714037"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95" name="Straight Connector 7994">
                    <a:extLst>
                      <a:ext uri="{FF2B5EF4-FFF2-40B4-BE49-F238E27FC236}">
                        <a16:creationId xmlns:a16="http://schemas.microsoft.com/office/drawing/2014/main" id="{8348929E-97FF-4693-939A-609240270A7F}"/>
                      </a:ext>
                    </a:extLst>
                  </p:cNvPr>
                  <p:cNvCxnSpPr/>
                  <p:nvPr/>
                </p:nvCxnSpPr>
                <p:spPr>
                  <a:xfrm>
                    <a:off x="714037"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96" name="Straight Connector 7995">
                    <a:extLst>
                      <a:ext uri="{FF2B5EF4-FFF2-40B4-BE49-F238E27FC236}">
                        <a16:creationId xmlns:a16="http://schemas.microsoft.com/office/drawing/2014/main" id="{0140A2FE-4DDE-4AF3-8B62-C3EA4DF5584C}"/>
                      </a:ext>
                    </a:extLst>
                  </p:cNvPr>
                  <p:cNvCxnSpPr/>
                  <p:nvPr/>
                </p:nvCxnSpPr>
                <p:spPr>
                  <a:xfrm>
                    <a:off x="714037" y="82289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97" name="Straight Connector 7996">
                    <a:extLst>
                      <a:ext uri="{FF2B5EF4-FFF2-40B4-BE49-F238E27FC236}">
                        <a16:creationId xmlns:a16="http://schemas.microsoft.com/office/drawing/2014/main" id="{7969FE0E-CC1A-478C-8816-49BBDECAB20D}"/>
                      </a:ext>
                    </a:extLst>
                  </p:cNvPr>
                  <p:cNvCxnSpPr/>
                  <p:nvPr/>
                </p:nvCxnSpPr>
                <p:spPr>
                  <a:xfrm>
                    <a:off x="714037"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98" name="Straight Connector 7997">
                    <a:extLst>
                      <a:ext uri="{FF2B5EF4-FFF2-40B4-BE49-F238E27FC236}">
                        <a16:creationId xmlns:a16="http://schemas.microsoft.com/office/drawing/2014/main" id="{AD2ED481-6127-42E5-8064-03B3724BAE8B}"/>
                      </a:ext>
                    </a:extLst>
                  </p:cNvPr>
                  <p:cNvCxnSpPr/>
                  <p:nvPr/>
                </p:nvCxnSpPr>
                <p:spPr>
                  <a:xfrm>
                    <a:off x="714037" y="1182762"/>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86" name="Group 7900">
                <a:extLst>
                  <a:ext uri="{FF2B5EF4-FFF2-40B4-BE49-F238E27FC236}">
                    <a16:creationId xmlns:a16="http://schemas.microsoft.com/office/drawing/2014/main" id="{AA58C3E0-B3D3-4524-A7FB-F5A11B053735}"/>
                  </a:ext>
                </a:extLst>
              </p:cNvPr>
              <p:cNvGrpSpPr>
                <a:grpSpLocks/>
              </p:cNvGrpSpPr>
              <p:nvPr/>
            </p:nvGrpSpPr>
            <p:grpSpPr bwMode="auto">
              <a:xfrm>
                <a:off x="6795713" y="259560"/>
                <a:ext cx="720000" cy="720000"/>
                <a:chOff x="713372" y="1101388"/>
                <a:chExt cx="720000" cy="720000"/>
              </a:xfrm>
            </p:grpSpPr>
            <p:grpSp>
              <p:nvGrpSpPr>
                <p:cNvPr id="15865" name="Group 7979">
                  <a:extLst>
                    <a:ext uri="{FF2B5EF4-FFF2-40B4-BE49-F238E27FC236}">
                      <a16:creationId xmlns:a16="http://schemas.microsoft.com/office/drawing/2014/main" id="{27301982-82A2-4B1A-B92A-EE234CDA871E}"/>
                    </a:ext>
                  </a:extLst>
                </p:cNvPr>
                <p:cNvGrpSpPr>
                  <a:grpSpLocks/>
                </p:cNvGrpSpPr>
                <p:nvPr/>
              </p:nvGrpSpPr>
              <p:grpSpPr bwMode="auto">
                <a:xfrm>
                  <a:off x="713372" y="1101388"/>
                  <a:ext cx="720000" cy="720000"/>
                  <a:chOff x="713372" y="462760"/>
                  <a:chExt cx="720000" cy="720000"/>
                </a:xfrm>
              </p:grpSpPr>
              <p:cxnSp>
                <p:nvCxnSpPr>
                  <p:cNvPr id="7987" name="Straight Connector 7986">
                    <a:extLst>
                      <a:ext uri="{FF2B5EF4-FFF2-40B4-BE49-F238E27FC236}">
                        <a16:creationId xmlns:a16="http://schemas.microsoft.com/office/drawing/2014/main" id="{6A5CDEB3-CFD0-4FA4-ACAB-AA8923AFEE4F}"/>
                      </a:ext>
                    </a:extLst>
                  </p:cNvPr>
                  <p:cNvCxnSpPr/>
                  <p:nvPr/>
                </p:nvCxnSpPr>
                <p:spPr>
                  <a:xfrm>
                    <a:off x="713107" y="46342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88" name="Straight Connector 7987">
                    <a:extLst>
                      <a:ext uri="{FF2B5EF4-FFF2-40B4-BE49-F238E27FC236}">
                        <a16:creationId xmlns:a16="http://schemas.microsoft.com/office/drawing/2014/main" id="{E4C5488B-2B5F-4632-BED6-EC844CEF718D}"/>
                      </a:ext>
                    </a:extLst>
                  </p:cNvPr>
                  <p:cNvCxnSpPr/>
                  <p:nvPr/>
                </p:nvCxnSpPr>
                <p:spPr>
                  <a:xfrm>
                    <a:off x="713107" y="64548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89" name="Straight Connector 7988">
                    <a:extLst>
                      <a:ext uri="{FF2B5EF4-FFF2-40B4-BE49-F238E27FC236}">
                        <a16:creationId xmlns:a16="http://schemas.microsoft.com/office/drawing/2014/main" id="{0677B555-450F-4323-99BB-C15933232E5A}"/>
                      </a:ext>
                    </a:extLst>
                  </p:cNvPr>
                  <p:cNvCxnSpPr/>
                  <p:nvPr/>
                </p:nvCxnSpPr>
                <p:spPr>
                  <a:xfrm>
                    <a:off x="713107" y="823305"/>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90" name="Straight Connector 7989">
                    <a:extLst>
                      <a:ext uri="{FF2B5EF4-FFF2-40B4-BE49-F238E27FC236}">
                        <a16:creationId xmlns:a16="http://schemas.microsoft.com/office/drawing/2014/main" id="{018495F2-2328-4D63-AE6E-A5FCAB4C0C18}"/>
                      </a:ext>
                    </a:extLst>
                  </p:cNvPr>
                  <p:cNvCxnSpPr/>
                  <p:nvPr/>
                </p:nvCxnSpPr>
                <p:spPr>
                  <a:xfrm>
                    <a:off x="713107" y="100324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91" name="Straight Connector 7990">
                    <a:extLst>
                      <a:ext uri="{FF2B5EF4-FFF2-40B4-BE49-F238E27FC236}">
                        <a16:creationId xmlns:a16="http://schemas.microsoft.com/office/drawing/2014/main" id="{55063EE5-F22F-4D71-B4BF-52340090D556}"/>
                      </a:ext>
                    </a:extLst>
                  </p:cNvPr>
                  <p:cNvCxnSpPr/>
                  <p:nvPr/>
                </p:nvCxnSpPr>
                <p:spPr>
                  <a:xfrm>
                    <a:off x="713107" y="118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866" name="Group 7980">
                  <a:extLst>
                    <a:ext uri="{FF2B5EF4-FFF2-40B4-BE49-F238E27FC236}">
                      <a16:creationId xmlns:a16="http://schemas.microsoft.com/office/drawing/2014/main" id="{AA379A47-9105-47E1-A146-A8071E350A2C}"/>
                    </a:ext>
                  </a:extLst>
                </p:cNvPr>
                <p:cNvGrpSpPr>
                  <a:grpSpLocks/>
                </p:cNvGrpSpPr>
                <p:nvPr/>
              </p:nvGrpSpPr>
              <p:grpSpPr bwMode="auto">
                <a:xfrm rot="5400000">
                  <a:off x="713372" y="1101388"/>
                  <a:ext cx="720000" cy="720000"/>
                  <a:chOff x="713372" y="462760"/>
                  <a:chExt cx="720000" cy="720000"/>
                </a:xfrm>
              </p:grpSpPr>
              <p:cxnSp>
                <p:nvCxnSpPr>
                  <p:cNvPr id="7982" name="Straight Connector 7981">
                    <a:extLst>
                      <a:ext uri="{FF2B5EF4-FFF2-40B4-BE49-F238E27FC236}">
                        <a16:creationId xmlns:a16="http://schemas.microsoft.com/office/drawing/2014/main" id="{1B90136E-FD1E-4ECA-9113-26DA2943DD4E}"/>
                      </a:ext>
                    </a:extLst>
                  </p:cNvPr>
                  <p:cNvCxnSpPr/>
                  <p:nvPr/>
                </p:nvCxnSpPr>
                <p:spPr>
                  <a:xfrm>
                    <a:off x="714037" y="44635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83" name="Straight Connector 7982">
                    <a:extLst>
                      <a:ext uri="{FF2B5EF4-FFF2-40B4-BE49-F238E27FC236}">
                        <a16:creationId xmlns:a16="http://schemas.microsoft.com/office/drawing/2014/main" id="{9107B328-03A8-4E2B-BAAB-4F3A1D73FBF2}"/>
                      </a:ext>
                    </a:extLst>
                  </p:cNvPr>
                  <p:cNvCxnSpPr/>
                  <p:nvPr/>
                </p:nvCxnSpPr>
                <p:spPr>
                  <a:xfrm>
                    <a:off x="714037" y="62417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84" name="Straight Connector 7983">
                    <a:extLst>
                      <a:ext uri="{FF2B5EF4-FFF2-40B4-BE49-F238E27FC236}">
                        <a16:creationId xmlns:a16="http://schemas.microsoft.com/office/drawing/2014/main" id="{F7F5D261-E030-4836-9FC0-185D1D72FE6A}"/>
                      </a:ext>
                    </a:extLst>
                  </p:cNvPr>
                  <p:cNvCxnSpPr/>
                  <p:nvPr/>
                </p:nvCxnSpPr>
                <p:spPr>
                  <a:xfrm>
                    <a:off x="714037"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85" name="Straight Connector 7984">
                    <a:extLst>
                      <a:ext uri="{FF2B5EF4-FFF2-40B4-BE49-F238E27FC236}">
                        <a16:creationId xmlns:a16="http://schemas.microsoft.com/office/drawing/2014/main" id="{0093360A-A121-4CAB-9CA1-2E71D4C2FD84}"/>
                      </a:ext>
                    </a:extLst>
                  </p:cNvPr>
                  <p:cNvCxnSpPr/>
                  <p:nvPr/>
                </p:nvCxnSpPr>
                <p:spPr>
                  <a:xfrm>
                    <a:off x="714037" y="98404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86" name="Straight Connector 7985">
                    <a:extLst>
                      <a:ext uri="{FF2B5EF4-FFF2-40B4-BE49-F238E27FC236}">
                        <a16:creationId xmlns:a16="http://schemas.microsoft.com/office/drawing/2014/main" id="{B5DC74BD-DD64-4F58-8ABE-16E1D9DF419C}"/>
                      </a:ext>
                    </a:extLst>
                  </p:cNvPr>
                  <p:cNvCxnSpPr/>
                  <p:nvPr/>
                </p:nvCxnSpPr>
                <p:spPr>
                  <a:xfrm>
                    <a:off x="714037" y="116185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87" name="Group 7901">
                <a:extLst>
                  <a:ext uri="{FF2B5EF4-FFF2-40B4-BE49-F238E27FC236}">
                    <a16:creationId xmlns:a16="http://schemas.microsoft.com/office/drawing/2014/main" id="{5C4209B7-44D1-4EE6-91BB-FDC9831DF187}"/>
                  </a:ext>
                </a:extLst>
              </p:cNvPr>
              <p:cNvGrpSpPr>
                <a:grpSpLocks/>
              </p:cNvGrpSpPr>
              <p:nvPr/>
            </p:nvGrpSpPr>
            <p:grpSpPr bwMode="auto">
              <a:xfrm>
                <a:off x="7515713" y="259560"/>
                <a:ext cx="720000" cy="720000"/>
                <a:chOff x="713372" y="1101388"/>
                <a:chExt cx="720000" cy="720000"/>
              </a:xfrm>
            </p:grpSpPr>
            <p:grpSp>
              <p:nvGrpSpPr>
                <p:cNvPr id="15853" name="Group 7967">
                  <a:extLst>
                    <a:ext uri="{FF2B5EF4-FFF2-40B4-BE49-F238E27FC236}">
                      <a16:creationId xmlns:a16="http://schemas.microsoft.com/office/drawing/2014/main" id="{C3D6B73B-B5E2-410E-BB37-8D797730FF7C}"/>
                    </a:ext>
                  </a:extLst>
                </p:cNvPr>
                <p:cNvGrpSpPr>
                  <a:grpSpLocks/>
                </p:cNvGrpSpPr>
                <p:nvPr/>
              </p:nvGrpSpPr>
              <p:grpSpPr bwMode="auto">
                <a:xfrm>
                  <a:off x="713372" y="1101388"/>
                  <a:ext cx="720000" cy="720000"/>
                  <a:chOff x="713372" y="462760"/>
                  <a:chExt cx="720000" cy="720000"/>
                </a:xfrm>
              </p:grpSpPr>
              <p:cxnSp>
                <p:nvCxnSpPr>
                  <p:cNvPr id="7975" name="Straight Connector 7974">
                    <a:extLst>
                      <a:ext uri="{FF2B5EF4-FFF2-40B4-BE49-F238E27FC236}">
                        <a16:creationId xmlns:a16="http://schemas.microsoft.com/office/drawing/2014/main" id="{42F1DCE4-77A0-4C72-A410-93DDDF2261A2}"/>
                      </a:ext>
                    </a:extLst>
                  </p:cNvPr>
                  <p:cNvCxnSpPr/>
                  <p:nvPr/>
                </p:nvCxnSpPr>
                <p:spPr>
                  <a:xfrm>
                    <a:off x="712843" y="46342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76" name="Straight Connector 7975">
                    <a:extLst>
                      <a:ext uri="{FF2B5EF4-FFF2-40B4-BE49-F238E27FC236}">
                        <a16:creationId xmlns:a16="http://schemas.microsoft.com/office/drawing/2014/main" id="{09691740-07F6-4ED4-839C-15A075F9FCEE}"/>
                      </a:ext>
                    </a:extLst>
                  </p:cNvPr>
                  <p:cNvCxnSpPr/>
                  <p:nvPr/>
                </p:nvCxnSpPr>
                <p:spPr>
                  <a:xfrm>
                    <a:off x="712843" y="64548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77" name="Straight Connector 7976">
                    <a:extLst>
                      <a:ext uri="{FF2B5EF4-FFF2-40B4-BE49-F238E27FC236}">
                        <a16:creationId xmlns:a16="http://schemas.microsoft.com/office/drawing/2014/main" id="{92CBD004-EA2E-41B0-AFE2-7BEF6E25CB46}"/>
                      </a:ext>
                    </a:extLst>
                  </p:cNvPr>
                  <p:cNvCxnSpPr/>
                  <p:nvPr/>
                </p:nvCxnSpPr>
                <p:spPr>
                  <a:xfrm>
                    <a:off x="712843" y="823305"/>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78" name="Straight Connector 7977">
                    <a:extLst>
                      <a:ext uri="{FF2B5EF4-FFF2-40B4-BE49-F238E27FC236}">
                        <a16:creationId xmlns:a16="http://schemas.microsoft.com/office/drawing/2014/main" id="{7108E47E-6C16-419C-9E4A-1AA37B0A505E}"/>
                      </a:ext>
                    </a:extLst>
                  </p:cNvPr>
                  <p:cNvCxnSpPr/>
                  <p:nvPr/>
                </p:nvCxnSpPr>
                <p:spPr>
                  <a:xfrm>
                    <a:off x="712843" y="1003244"/>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79" name="Straight Connector 7978">
                    <a:extLst>
                      <a:ext uri="{FF2B5EF4-FFF2-40B4-BE49-F238E27FC236}">
                        <a16:creationId xmlns:a16="http://schemas.microsoft.com/office/drawing/2014/main" id="{93DA4C33-C045-498B-B683-BB2D4E76CB29}"/>
                      </a:ext>
                    </a:extLst>
                  </p:cNvPr>
                  <p:cNvCxnSpPr/>
                  <p:nvPr/>
                </p:nvCxnSpPr>
                <p:spPr>
                  <a:xfrm>
                    <a:off x="712843" y="1183184"/>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854" name="Group 7968">
                  <a:extLst>
                    <a:ext uri="{FF2B5EF4-FFF2-40B4-BE49-F238E27FC236}">
                      <a16:creationId xmlns:a16="http://schemas.microsoft.com/office/drawing/2014/main" id="{5517A8C0-ACCD-4434-A875-CD607A5F9C3D}"/>
                    </a:ext>
                  </a:extLst>
                </p:cNvPr>
                <p:cNvGrpSpPr>
                  <a:grpSpLocks/>
                </p:cNvGrpSpPr>
                <p:nvPr/>
              </p:nvGrpSpPr>
              <p:grpSpPr bwMode="auto">
                <a:xfrm rot="5400000">
                  <a:off x="713372" y="1101388"/>
                  <a:ext cx="720000" cy="720000"/>
                  <a:chOff x="713372" y="462760"/>
                  <a:chExt cx="720000" cy="720000"/>
                </a:xfrm>
              </p:grpSpPr>
              <p:cxnSp>
                <p:nvCxnSpPr>
                  <p:cNvPr id="7970" name="Straight Connector 7969">
                    <a:extLst>
                      <a:ext uri="{FF2B5EF4-FFF2-40B4-BE49-F238E27FC236}">
                        <a16:creationId xmlns:a16="http://schemas.microsoft.com/office/drawing/2014/main" id="{1ABF1352-A079-4F4E-BD81-E92C59971A0C}"/>
                      </a:ext>
                    </a:extLst>
                  </p:cNvPr>
                  <p:cNvCxnSpPr/>
                  <p:nvPr/>
                </p:nvCxnSpPr>
                <p:spPr>
                  <a:xfrm>
                    <a:off x="714037"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71" name="Straight Connector 7970">
                    <a:extLst>
                      <a:ext uri="{FF2B5EF4-FFF2-40B4-BE49-F238E27FC236}">
                        <a16:creationId xmlns:a16="http://schemas.microsoft.com/office/drawing/2014/main" id="{C9FAF562-B6A0-46B5-B18B-9EB755A19BEC}"/>
                      </a:ext>
                    </a:extLst>
                  </p:cNvPr>
                  <p:cNvCxnSpPr/>
                  <p:nvPr/>
                </p:nvCxnSpPr>
                <p:spPr>
                  <a:xfrm>
                    <a:off x="714037" y="64348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72" name="Straight Connector 7971">
                    <a:extLst>
                      <a:ext uri="{FF2B5EF4-FFF2-40B4-BE49-F238E27FC236}">
                        <a16:creationId xmlns:a16="http://schemas.microsoft.com/office/drawing/2014/main" id="{54088913-CC2B-4394-B7FF-CAE165C8C81A}"/>
                      </a:ext>
                    </a:extLst>
                  </p:cNvPr>
                  <p:cNvCxnSpPr/>
                  <p:nvPr/>
                </p:nvCxnSpPr>
                <p:spPr>
                  <a:xfrm>
                    <a:off x="714037"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73" name="Straight Connector 7972">
                    <a:extLst>
                      <a:ext uri="{FF2B5EF4-FFF2-40B4-BE49-F238E27FC236}">
                        <a16:creationId xmlns:a16="http://schemas.microsoft.com/office/drawing/2014/main" id="{6DDA8717-EEAD-4405-BA40-796E004F8090}"/>
                      </a:ext>
                    </a:extLst>
                  </p:cNvPr>
                  <p:cNvCxnSpPr/>
                  <p:nvPr/>
                </p:nvCxnSpPr>
                <p:spPr>
                  <a:xfrm>
                    <a:off x="714037" y="100335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74" name="Straight Connector 7973">
                    <a:extLst>
                      <a:ext uri="{FF2B5EF4-FFF2-40B4-BE49-F238E27FC236}">
                        <a16:creationId xmlns:a16="http://schemas.microsoft.com/office/drawing/2014/main" id="{D75111CC-DEB3-46BD-9B0D-F975EAAF6891}"/>
                      </a:ext>
                    </a:extLst>
                  </p:cNvPr>
                  <p:cNvCxnSpPr/>
                  <p:nvPr/>
                </p:nvCxnSpPr>
                <p:spPr>
                  <a:xfrm>
                    <a:off x="714037"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88" name="Group 7902">
                <a:extLst>
                  <a:ext uri="{FF2B5EF4-FFF2-40B4-BE49-F238E27FC236}">
                    <a16:creationId xmlns:a16="http://schemas.microsoft.com/office/drawing/2014/main" id="{C1FE39E3-37E9-45A9-A616-124FAA49BC31}"/>
                  </a:ext>
                </a:extLst>
              </p:cNvPr>
              <p:cNvGrpSpPr>
                <a:grpSpLocks/>
              </p:cNvGrpSpPr>
              <p:nvPr/>
            </p:nvGrpSpPr>
            <p:grpSpPr bwMode="auto">
              <a:xfrm>
                <a:off x="8235713" y="259560"/>
                <a:ext cx="720000" cy="720000"/>
                <a:chOff x="713372" y="1101388"/>
                <a:chExt cx="720000" cy="720000"/>
              </a:xfrm>
            </p:grpSpPr>
            <p:grpSp>
              <p:nvGrpSpPr>
                <p:cNvPr id="15841" name="Group 7955">
                  <a:extLst>
                    <a:ext uri="{FF2B5EF4-FFF2-40B4-BE49-F238E27FC236}">
                      <a16:creationId xmlns:a16="http://schemas.microsoft.com/office/drawing/2014/main" id="{701E2406-3258-462F-8E40-2F04EE4CF7D0}"/>
                    </a:ext>
                  </a:extLst>
                </p:cNvPr>
                <p:cNvGrpSpPr>
                  <a:grpSpLocks/>
                </p:cNvGrpSpPr>
                <p:nvPr/>
              </p:nvGrpSpPr>
              <p:grpSpPr bwMode="auto">
                <a:xfrm>
                  <a:off x="713372" y="1101388"/>
                  <a:ext cx="720000" cy="720000"/>
                  <a:chOff x="713372" y="462760"/>
                  <a:chExt cx="720000" cy="720000"/>
                </a:xfrm>
              </p:grpSpPr>
              <p:cxnSp>
                <p:nvCxnSpPr>
                  <p:cNvPr id="7963" name="Straight Connector 7962">
                    <a:extLst>
                      <a:ext uri="{FF2B5EF4-FFF2-40B4-BE49-F238E27FC236}">
                        <a16:creationId xmlns:a16="http://schemas.microsoft.com/office/drawing/2014/main" id="{33F42568-96F3-4F95-A157-F8DF7E5AFE58}"/>
                      </a:ext>
                    </a:extLst>
                  </p:cNvPr>
                  <p:cNvCxnSpPr/>
                  <p:nvPr/>
                </p:nvCxnSpPr>
                <p:spPr>
                  <a:xfrm>
                    <a:off x="712577" y="463425"/>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64" name="Straight Connector 7963">
                    <a:extLst>
                      <a:ext uri="{FF2B5EF4-FFF2-40B4-BE49-F238E27FC236}">
                        <a16:creationId xmlns:a16="http://schemas.microsoft.com/office/drawing/2014/main" id="{24F2BB01-69C1-44EB-9362-8A7F68D8AEBF}"/>
                      </a:ext>
                    </a:extLst>
                  </p:cNvPr>
                  <p:cNvCxnSpPr/>
                  <p:nvPr/>
                </p:nvCxnSpPr>
                <p:spPr>
                  <a:xfrm>
                    <a:off x="712577" y="645482"/>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65" name="Straight Connector 7964">
                    <a:extLst>
                      <a:ext uri="{FF2B5EF4-FFF2-40B4-BE49-F238E27FC236}">
                        <a16:creationId xmlns:a16="http://schemas.microsoft.com/office/drawing/2014/main" id="{DF5972F8-46A5-427D-A8AC-6CF47F01D99B}"/>
                      </a:ext>
                    </a:extLst>
                  </p:cNvPr>
                  <p:cNvCxnSpPr/>
                  <p:nvPr/>
                </p:nvCxnSpPr>
                <p:spPr>
                  <a:xfrm>
                    <a:off x="712577" y="823305"/>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66" name="Straight Connector 7965">
                    <a:extLst>
                      <a:ext uri="{FF2B5EF4-FFF2-40B4-BE49-F238E27FC236}">
                        <a16:creationId xmlns:a16="http://schemas.microsoft.com/office/drawing/2014/main" id="{9CF4D06C-4494-40B6-BA71-1593A59F7F75}"/>
                      </a:ext>
                    </a:extLst>
                  </p:cNvPr>
                  <p:cNvCxnSpPr/>
                  <p:nvPr/>
                </p:nvCxnSpPr>
                <p:spPr>
                  <a:xfrm>
                    <a:off x="712577" y="1003244"/>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67" name="Straight Connector 7966">
                    <a:extLst>
                      <a:ext uri="{FF2B5EF4-FFF2-40B4-BE49-F238E27FC236}">
                        <a16:creationId xmlns:a16="http://schemas.microsoft.com/office/drawing/2014/main" id="{DDDC1C6C-8092-42A6-81BC-8919F24541ED}"/>
                      </a:ext>
                    </a:extLst>
                  </p:cNvPr>
                  <p:cNvCxnSpPr/>
                  <p:nvPr/>
                </p:nvCxnSpPr>
                <p:spPr>
                  <a:xfrm>
                    <a:off x="712577" y="1183184"/>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842" name="Group 7956">
                  <a:extLst>
                    <a:ext uri="{FF2B5EF4-FFF2-40B4-BE49-F238E27FC236}">
                      <a16:creationId xmlns:a16="http://schemas.microsoft.com/office/drawing/2014/main" id="{C78319AD-D088-4BB6-A7BA-622ED54E885E}"/>
                    </a:ext>
                  </a:extLst>
                </p:cNvPr>
                <p:cNvGrpSpPr>
                  <a:grpSpLocks/>
                </p:cNvGrpSpPr>
                <p:nvPr/>
              </p:nvGrpSpPr>
              <p:grpSpPr bwMode="auto">
                <a:xfrm rot="5400000">
                  <a:off x="713372" y="1101388"/>
                  <a:ext cx="720000" cy="720000"/>
                  <a:chOff x="713372" y="462760"/>
                  <a:chExt cx="720000" cy="720000"/>
                </a:xfrm>
              </p:grpSpPr>
              <p:cxnSp>
                <p:nvCxnSpPr>
                  <p:cNvPr id="7958" name="Straight Connector 7957">
                    <a:extLst>
                      <a:ext uri="{FF2B5EF4-FFF2-40B4-BE49-F238E27FC236}">
                        <a16:creationId xmlns:a16="http://schemas.microsoft.com/office/drawing/2014/main" id="{25FB22E6-DEA2-485F-9A39-4A3C0C577790}"/>
                      </a:ext>
                    </a:extLst>
                  </p:cNvPr>
                  <p:cNvCxnSpPr/>
                  <p:nvPr/>
                </p:nvCxnSpPr>
                <p:spPr>
                  <a:xfrm>
                    <a:off x="714037" y="41724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59" name="Straight Connector 7958">
                    <a:extLst>
                      <a:ext uri="{FF2B5EF4-FFF2-40B4-BE49-F238E27FC236}">
                        <a16:creationId xmlns:a16="http://schemas.microsoft.com/office/drawing/2014/main" id="{109C7663-61F5-4989-B9B6-4FA7D423C138}"/>
                      </a:ext>
                    </a:extLst>
                  </p:cNvPr>
                  <p:cNvCxnSpPr/>
                  <p:nvPr/>
                </p:nvCxnSpPr>
                <p:spPr>
                  <a:xfrm>
                    <a:off x="714037" y="60776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60" name="Straight Connector 7959">
                    <a:extLst>
                      <a:ext uri="{FF2B5EF4-FFF2-40B4-BE49-F238E27FC236}">
                        <a16:creationId xmlns:a16="http://schemas.microsoft.com/office/drawing/2014/main" id="{F4480C19-3A31-4319-B48E-86915452C84F}"/>
                      </a:ext>
                    </a:extLst>
                  </p:cNvPr>
                  <p:cNvCxnSpPr/>
                  <p:nvPr/>
                </p:nvCxnSpPr>
                <p:spPr>
                  <a:xfrm>
                    <a:off x="714037"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61" name="Straight Connector 7960">
                    <a:extLst>
                      <a:ext uri="{FF2B5EF4-FFF2-40B4-BE49-F238E27FC236}">
                        <a16:creationId xmlns:a16="http://schemas.microsoft.com/office/drawing/2014/main" id="{EAC0D4A0-6040-4D78-909B-3A10A698001A}"/>
                      </a:ext>
                    </a:extLst>
                  </p:cNvPr>
                  <p:cNvCxnSpPr/>
                  <p:nvPr/>
                </p:nvCxnSpPr>
                <p:spPr>
                  <a:xfrm>
                    <a:off x="714037" y="96763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62" name="Straight Connector 7961">
                    <a:extLst>
                      <a:ext uri="{FF2B5EF4-FFF2-40B4-BE49-F238E27FC236}">
                        <a16:creationId xmlns:a16="http://schemas.microsoft.com/office/drawing/2014/main" id="{5EBE1D8E-58A0-45A4-8DAD-94D30F02182D}"/>
                      </a:ext>
                    </a:extLst>
                  </p:cNvPr>
                  <p:cNvCxnSpPr/>
                  <p:nvPr/>
                </p:nvCxnSpPr>
                <p:spPr>
                  <a:xfrm>
                    <a:off x="714037"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89" name="Group 7903">
                <a:extLst>
                  <a:ext uri="{FF2B5EF4-FFF2-40B4-BE49-F238E27FC236}">
                    <a16:creationId xmlns:a16="http://schemas.microsoft.com/office/drawing/2014/main" id="{C431D927-95A2-4A66-A759-8D1B705B9981}"/>
                  </a:ext>
                </a:extLst>
              </p:cNvPr>
              <p:cNvGrpSpPr>
                <a:grpSpLocks/>
              </p:cNvGrpSpPr>
              <p:nvPr/>
            </p:nvGrpSpPr>
            <p:grpSpPr bwMode="auto">
              <a:xfrm>
                <a:off x="8955713" y="259560"/>
                <a:ext cx="720000" cy="720000"/>
                <a:chOff x="713372" y="1101388"/>
                <a:chExt cx="720000" cy="720000"/>
              </a:xfrm>
            </p:grpSpPr>
            <p:grpSp>
              <p:nvGrpSpPr>
                <p:cNvPr id="15829" name="Group 7943">
                  <a:extLst>
                    <a:ext uri="{FF2B5EF4-FFF2-40B4-BE49-F238E27FC236}">
                      <a16:creationId xmlns:a16="http://schemas.microsoft.com/office/drawing/2014/main" id="{32762AD0-BED1-4099-9ADF-7526B399110A}"/>
                    </a:ext>
                  </a:extLst>
                </p:cNvPr>
                <p:cNvGrpSpPr>
                  <a:grpSpLocks/>
                </p:cNvGrpSpPr>
                <p:nvPr/>
              </p:nvGrpSpPr>
              <p:grpSpPr bwMode="auto">
                <a:xfrm>
                  <a:off x="713372" y="1101388"/>
                  <a:ext cx="720000" cy="720000"/>
                  <a:chOff x="713372" y="462760"/>
                  <a:chExt cx="720000" cy="720000"/>
                </a:xfrm>
              </p:grpSpPr>
              <p:cxnSp>
                <p:nvCxnSpPr>
                  <p:cNvPr id="7951" name="Straight Connector 7950">
                    <a:extLst>
                      <a:ext uri="{FF2B5EF4-FFF2-40B4-BE49-F238E27FC236}">
                        <a16:creationId xmlns:a16="http://schemas.microsoft.com/office/drawing/2014/main" id="{8557D250-8281-442A-9FA2-08E906DC016D}"/>
                      </a:ext>
                    </a:extLst>
                  </p:cNvPr>
                  <p:cNvCxnSpPr/>
                  <p:nvPr/>
                </p:nvCxnSpPr>
                <p:spPr>
                  <a:xfrm>
                    <a:off x="716547" y="46342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52" name="Straight Connector 7951">
                    <a:extLst>
                      <a:ext uri="{FF2B5EF4-FFF2-40B4-BE49-F238E27FC236}">
                        <a16:creationId xmlns:a16="http://schemas.microsoft.com/office/drawing/2014/main" id="{73D5D351-B8A3-4088-A87A-598763311686}"/>
                      </a:ext>
                    </a:extLst>
                  </p:cNvPr>
                  <p:cNvCxnSpPr/>
                  <p:nvPr/>
                </p:nvCxnSpPr>
                <p:spPr>
                  <a:xfrm>
                    <a:off x="716547" y="64548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53" name="Straight Connector 7952">
                    <a:extLst>
                      <a:ext uri="{FF2B5EF4-FFF2-40B4-BE49-F238E27FC236}">
                        <a16:creationId xmlns:a16="http://schemas.microsoft.com/office/drawing/2014/main" id="{67636EEE-A2B6-4353-A88B-AEBE6FFAC90C}"/>
                      </a:ext>
                    </a:extLst>
                  </p:cNvPr>
                  <p:cNvCxnSpPr/>
                  <p:nvPr/>
                </p:nvCxnSpPr>
                <p:spPr>
                  <a:xfrm>
                    <a:off x="716547" y="823305"/>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54" name="Straight Connector 7953">
                    <a:extLst>
                      <a:ext uri="{FF2B5EF4-FFF2-40B4-BE49-F238E27FC236}">
                        <a16:creationId xmlns:a16="http://schemas.microsoft.com/office/drawing/2014/main" id="{F63BE590-9A87-4C32-A56C-3B6423EB2685}"/>
                      </a:ext>
                    </a:extLst>
                  </p:cNvPr>
                  <p:cNvCxnSpPr/>
                  <p:nvPr/>
                </p:nvCxnSpPr>
                <p:spPr>
                  <a:xfrm>
                    <a:off x="716547" y="1003244"/>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55" name="Straight Connector 7954">
                    <a:extLst>
                      <a:ext uri="{FF2B5EF4-FFF2-40B4-BE49-F238E27FC236}">
                        <a16:creationId xmlns:a16="http://schemas.microsoft.com/office/drawing/2014/main" id="{C26EFCF9-424A-4C43-9C20-864E169E757F}"/>
                      </a:ext>
                    </a:extLst>
                  </p:cNvPr>
                  <p:cNvCxnSpPr/>
                  <p:nvPr/>
                </p:nvCxnSpPr>
                <p:spPr>
                  <a:xfrm>
                    <a:off x="716547" y="1183184"/>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830" name="Group 7944">
                  <a:extLst>
                    <a:ext uri="{FF2B5EF4-FFF2-40B4-BE49-F238E27FC236}">
                      <a16:creationId xmlns:a16="http://schemas.microsoft.com/office/drawing/2014/main" id="{C6B1EEF4-1868-45BC-913E-25ED828D117D}"/>
                    </a:ext>
                  </a:extLst>
                </p:cNvPr>
                <p:cNvGrpSpPr>
                  <a:grpSpLocks/>
                </p:cNvGrpSpPr>
                <p:nvPr/>
              </p:nvGrpSpPr>
              <p:grpSpPr bwMode="auto">
                <a:xfrm rot="5400000">
                  <a:off x="713372" y="1101388"/>
                  <a:ext cx="720000" cy="720000"/>
                  <a:chOff x="713372" y="462760"/>
                  <a:chExt cx="720000" cy="720000"/>
                </a:xfrm>
              </p:grpSpPr>
              <p:cxnSp>
                <p:nvCxnSpPr>
                  <p:cNvPr id="7946" name="Straight Connector 7945">
                    <a:extLst>
                      <a:ext uri="{FF2B5EF4-FFF2-40B4-BE49-F238E27FC236}">
                        <a16:creationId xmlns:a16="http://schemas.microsoft.com/office/drawing/2014/main" id="{363B8252-8584-4202-BBAC-C58C975FB3BF}"/>
                      </a:ext>
                    </a:extLst>
                  </p:cNvPr>
                  <p:cNvCxnSpPr/>
                  <p:nvPr/>
                </p:nvCxnSpPr>
                <p:spPr>
                  <a:xfrm>
                    <a:off x="714037"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47" name="Straight Connector 7946">
                    <a:extLst>
                      <a:ext uri="{FF2B5EF4-FFF2-40B4-BE49-F238E27FC236}">
                        <a16:creationId xmlns:a16="http://schemas.microsoft.com/office/drawing/2014/main" id="{562A1F49-09DF-449B-BBD2-A269771218FB}"/>
                      </a:ext>
                    </a:extLst>
                  </p:cNvPr>
                  <p:cNvCxnSpPr/>
                  <p:nvPr/>
                </p:nvCxnSpPr>
                <p:spPr>
                  <a:xfrm>
                    <a:off x="714037" y="63978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48" name="Straight Connector 7947">
                    <a:extLst>
                      <a:ext uri="{FF2B5EF4-FFF2-40B4-BE49-F238E27FC236}">
                        <a16:creationId xmlns:a16="http://schemas.microsoft.com/office/drawing/2014/main" id="{EFF5006D-C76F-4E11-899D-68B2BE5C3831}"/>
                      </a:ext>
                    </a:extLst>
                  </p:cNvPr>
                  <p:cNvCxnSpPr/>
                  <p:nvPr/>
                </p:nvCxnSpPr>
                <p:spPr>
                  <a:xfrm>
                    <a:off x="714037"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49" name="Straight Connector 7948">
                    <a:extLst>
                      <a:ext uri="{FF2B5EF4-FFF2-40B4-BE49-F238E27FC236}">
                        <a16:creationId xmlns:a16="http://schemas.microsoft.com/office/drawing/2014/main" id="{C07AE5BC-E229-4E8C-B193-182FD658D789}"/>
                      </a:ext>
                    </a:extLst>
                  </p:cNvPr>
                  <p:cNvCxnSpPr/>
                  <p:nvPr/>
                </p:nvCxnSpPr>
                <p:spPr>
                  <a:xfrm>
                    <a:off x="714037"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50" name="Straight Connector 7949">
                    <a:extLst>
                      <a:ext uri="{FF2B5EF4-FFF2-40B4-BE49-F238E27FC236}">
                        <a16:creationId xmlns:a16="http://schemas.microsoft.com/office/drawing/2014/main" id="{B168ABDA-32B5-4474-9366-25FACB9DD9A1}"/>
                      </a:ext>
                    </a:extLst>
                  </p:cNvPr>
                  <p:cNvCxnSpPr/>
                  <p:nvPr/>
                </p:nvCxnSpPr>
                <p:spPr>
                  <a:xfrm>
                    <a:off x="714037"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90" name="Group 7904">
                <a:extLst>
                  <a:ext uri="{FF2B5EF4-FFF2-40B4-BE49-F238E27FC236}">
                    <a16:creationId xmlns:a16="http://schemas.microsoft.com/office/drawing/2014/main" id="{3C0A2EBA-D521-4657-B38A-A3C7B7DA21E7}"/>
                  </a:ext>
                </a:extLst>
              </p:cNvPr>
              <p:cNvGrpSpPr>
                <a:grpSpLocks/>
              </p:cNvGrpSpPr>
              <p:nvPr/>
            </p:nvGrpSpPr>
            <p:grpSpPr bwMode="auto">
              <a:xfrm>
                <a:off x="9675713" y="259560"/>
                <a:ext cx="720000" cy="720000"/>
                <a:chOff x="713372" y="1101388"/>
                <a:chExt cx="720000" cy="720000"/>
              </a:xfrm>
            </p:grpSpPr>
            <p:grpSp>
              <p:nvGrpSpPr>
                <p:cNvPr id="15817" name="Group 7931">
                  <a:extLst>
                    <a:ext uri="{FF2B5EF4-FFF2-40B4-BE49-F238E27FC236}">
                      <a16:creationId xmlns:a16="http://schemas.microsoft.com/office/drawing/2014/main" id="{06E5D704-F1F7-435C-B405-37DD41975DC8}"/>
                    </a:ext>
                  </a:extLst>
                </p:cNvPr>
                <p:cNvGrpSpPr>
                  <a:grpSpLocks/>
                </p:cNvGrpSpPr>
                <p:nvPr/>
              </p:nvGrpSpPr>
              <p:grpSpPr bwMode="auto">
                <a:xfrm>
                  <a:off x="713372" y="1101388"/>
                  <a:ext cx="720000" cy="720000"/>
                  <a:chOff x="713372" y="462760"/>
                  <a:chExt cx="720000" cy="720000"/>
                </a:xfrm>
              </p:grpSpPr>
              <p:cxnSp>
                <p:nvCxnSpPr>
                  <p:cNvPr id="7939" name="Straight Connector 7938">
                    <a:extLst>
                      <a:ext uri="{FF2B5EF4-FFF2-40B4-BE49-F238E27FC236}">
                        <a16:creationId xmlns:a16="http://schemas.microsoft.com/office/drawing/2014/main" id="{D118A4E0-1FAB-455D-9626-136B62611741}"/>
                      </a:ext>
                    </a:extLst>
                  </p:cNvPr>
                  <p:cNvCxnSpPr/>
                  <p:nvPr/>
                </p:nvCxnSpPr>
                <p:spPr>
                  <a:xfrm>
                    <a:off x="714165" y="46342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40" name="Straight Connector 7939">
                    <a:extLst>
                      <a:ext uri="{FF2B5EF4-FFF2-40B4-BE49-F238E27FC236}">
                        <a16:creationId xmlns:a16="http://schemas.microsoft.com/office/drawing/2014/main" id="{BD6ACDFA-7847-4993-BFA5-03A29B659301}"/>
                      </a:ext>
                    </a:extLst>
                  </p:cNvPr>
                  <p:cNvCxnSpPr/>
                  <p:nvPr/>
                </p:nvCxnSpPr>
                <p:spPr>
                  <a:xfrm>
                    <a:off x="714165" y="64548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41" name="Straight Connector 7940">
                    <a:extLst>
                      <a:ext uri="{FF2B5EF4-FFF2-40B4-BE49-F238E27FC236}">
                        <a16:creationId xmlns:a16="http://schemas.microsoft.com/office/drawing/2014/main" id="{14A86A5B-5422-4BFF-B758-46549561200E}"/>
                      </a:ext>
                    </a:extLst>
                  </p:cNvPr>
                  <p:cNvCxnSpPr/>
                  <p:nvPr/>
                </p:nvCxnSpPr>
                <p:spPr>
                  <a:xfrm>
                    <a:off x="714165" y="823305"/>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42" name="Straight Connector 7941">
                    <a:extLst>
                      <a:ext uri="{FF2B5EF4-FFF2-40B4-BE49-F238E27FC236}">
                        <a16:creationId xmlns:a16="http://schemas.microsoft.com/office/drawing/2014/main" id="{71BEF173-84A6-4D8E-93FB-E54E024E0C3D}"/>
                      </a:ext>
                    </a:extLst>
                  </p:cNvPr>
                  <p:cNvCxnSpPr/>
                  <p:nvPr/>
                </p:nvCxnSpPr>
                <p:spPr>
                  <a:xfrm>
                    <a:off x="714165" y="100324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43" name="Straight Connector 7942">
                    <a:extLst>
                      <a:ext uri="{FF2B5EF4-FFF2-40B4-BE49-F238E27FC236}">
                        <a16:creationId xmlns:a16="http://schemas.microsoft.com/office/drawing/2014/main" id="{15ADED49-7F10-4608-A37F-363A4DE8E755}"/>
                      </a:ext>
                    </a:extLst>
                  </p:cNvPr>
                  <p:cNvCxnSpPr/>
                  <p:nvPr/>
                </p:nvCxnSpPr>
                <p:spPr>
                  <a:xfrm>
                    <a:off x="714165" y="118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818" name="Group 7932">
                  <a:extLst>
                    <a:ext uri="{FF2B5EF4-FFF2-40B4-BE49-F238E27FC236}">
                      <a16:creationId xmlns:a16="http://schemas.microsoft.com/office/drawing/2014/main" id="{82DD17E1-1BB0-49FD-B087-8A2F15946583}"/>
                    </a:ext>
                  </a:extLst>
                </p:cNvPr>
                <p:cNvGrpSpPr>
                  <a:grpSpLocks/>
                </p:cNvGrpSpPr>
                <p:nvPr/>
              </p:nvGrpSpPr>
              <p:grpSpPr bwMode="auto">
                <a:xfrm rot="5400000">
                  <a:off x="713372" y="1101388"/>
                  <a:ext cx="720000" cy="720000"/>
                  <a:chOff x="713372" y="462760"/>
                  <a:chExt cx="720000" cy="720000"/>
                </a:xfrm>
              </p:grpSpPr>
              <p:cxnSp>
                <p:nvCxnSpPr>
                  <p:cNvPr id="7934" name="Straight Connector 7933">
                    <a:extLst>
                      <a:ext uri="{FF2B5EF4-FFF2-40B4-BE49-F238E27FC236}">
                        <a16:creationId xmlns:a16="http://schemas.microsoft.com/office/drawing/2014/main" id="{AB75A247-EDB5-4F5D-AE37-431DA74E87E2}"/>
                      </a:ext>
                    </a:extLst>
                  </p:cNvPr>
                  <p:cNvCxnSpPr/>
                  <p:nvPr/>
                </p:nvCxnSpPr>
                <p:spPr>
                  <a:xfrm>
                    <a:off x="714037" y="44318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35" name="Straight Connector 7934">
                    <a:extLst>
                      <a:ext uri="{FF2B5EF4-FFF2-40B4-BE49-F238E27FC236}">
                        <a16:creationId xmlns:a16="http://schemas.microsoft.com/office/drawing/2014/main" id="{CDEDDF6E-3A82-40FE-BF3E-2CEE720B1391}"/>
                      </a:ext>
                    </a:extLst>
                  </p:cNvPr>
                  <p:cNvCxnSpPr/>
                  <p:nvPr/>
                </p:nvCxnSpPr>
                <p:spPr>
                  <a:xfrm>
                    <a:off x="714037" y="62099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36" name="Straight Connector 7935">
                    <a:extLst>
                      <a:ext uri="{FF2B5EF4-FFF2-40B4-BE49-F238E27FC236}">
                        <a16:creationId xmlns:a16="http://schemas.microsoft.com/office/drawing/2014/main" id="{1E2AE1DF-8836-4349-B5FA-3750CE8D82BE}"/>
                      </a:ext>
                    </a:extLst>
                  </p:cNvPr>
                  <p:cNvCxnSpPr/>
                  <p:nvPr/>
                </p:nvCxnSpPr>
                <p:spPr>
                  <a:xfrm>
                    <a:off x="714037"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37" name="Straight Connector 7936">
                    <a:extLst>
                      <a:ext uri="{FF2B5EF4-FFF2-40B4-BE49-F238E27FC236}">
                        <a16:creationId xmlns:a16="http://schemas.microsoft.com/office/drawing/2014/main" id="{FC3937BA-E194-4459-AE4A-02A1C543E9DD}"/>
                      </a:ext>
                    </a:extLst>
                  </p:cNvPr>
                  <p:cNvCxnSpPr/>
                  <p:nvPr/>
                </p:nvCxnSpPr>
                <p:spPr>
                  <a:xfrm>
                    <a:off x="714037"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38" name="Straight Connector 7937">
                    <a:extLst>
                      <a:ext uri="{FF2B5EF4-FFF2-40B4-BE49-F238E27FC236}">
                        <a16:creationId xmlns:a16="http://schemas.microsoft.com/office/drawing/2014/main" id="{22499012-AD5C-4534-BC9D-146D85607433}"/>
                      </a:ext>
                    </a:extLst>
                  </p:cNvPr>
                  <p:cNvCxnSpPr/>
                  <p:nvPr/>
                </p:nvCxnSpPr>
                <p:spPr>
                  <a:xfrm>
                    <a:off x="714037"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91" name="Group 7905">
                <a:extLst>
                  <a:ext uri="{FF2B5EF4-FFF2-40B4-BE49-F238E27FC236}">
                    <a16:creationId xmlns:a16="http://schemas.microsoft.com/office/drawing/2014/main" id="{081C5B3E-35ED-4412-8EAB-C6C3FB18A5C4}"/>
                  </a:ext>
                </a:extLst>
              </p:cNvPr>
              <p:cNvGrpSpPr>
                <a:grpSpLocks/>
              </p:cNvGrpSpPr>
              <p:nvPr/>
            </p:nvGrpSpPr>
            <p:grpSpPr bwMode="auto">
              <a:xfrm>
                <a:off x="10395713" y="259560"/>
                <a:ext cx="720000" cy="720000"/>
                <a:chOff x="713372" y="1101388"/>
                <a:chExt cx="720000" cy="720000"/>
              </a:xfrm>
            </p:grpSpPr>
            <p:grpSp>
              <p:nvGrpSpPr>
                <p:cNvPr id="15805" name="Group 7919">
                  <a:extLst>
                    <a:ext uri="{FF2B5EF4-FFF2-40B4-BE49-F238E27FC236}">
                      <a16:creationId xmlns:a16="http://schemas.microsoft.com/office/drawing/2014/main" id="{C0171ED2-E18F-4EBD-A254-A0E213C13EAA}"/>
                    </a:ext>
                  </a:extLst>
                </p:cNvPr>
                <p:cNvGrpSpPr>
                  <a:grpSpLocks/>
                </p:cNvGrpSpPr>
                <p:nvPr/>
              </p:nvGrpSpPr>
              <p:grpSpPr bwMode="auto">
                <a:xfrm>
                  <a:off x="713372" y="1101388"/>
                  <a:ext cx="720000" cy="720000"/>
                  <a:chOff x="713372" y="462760"/>
                  <a:chExt cx="720000" cy="720000"/>
                </a:xfrm>
              </p:grpSpPr>
              <p:cxnSp>
                <p:nvCxnSpPr>
                  <p:cNvPr id="7927" name="Straight Connector 7926">
                    <a:extLst>
                      <a:ext uri="{FF2B5EF4-FFF2-40B4-BE49-F238E27FC236}">
                        <a16:creationId xmlns:a16="http://schemas.microsoft.com/office/drawing/2014/main" id="{E075D87D-41F4-497E-BF20-08C5C4755BF4}"/>
                      </a:ext>
                    </a:extLst>
                  </p:cNvPr>
                  <p:cNvCxnSpPr/>
                  <p:nvPr/>
                </p:nvCxnSpPr>
                <p:spPr>
                  <a:xfrm>
                    <a:off x="713901" y="463425"/>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28" name="Straight Connector 7927">
                    <a:extLst>
                      <a:ext uri="{FF2B5EF4-FFF2-40B4-BE49-F238E27FC236}">
                        <a16:creationId xmlns:a16="http://schemas.microsoft.com/office/drawing/2014/main" id="{16F850CC-6215-4D0A-B686-FADFDCEB78CC}"/>
                      </a:ext>
                    </a:extLst>
                  </p:cNvPr>
                  <p:cNvCxnSpPr/>
                  <p:nvPr/>
                </p:nvCxnSpPr>
                <p:spPr>
                  <a:xfrm>
                    <a:off x="713901" y="645482"/>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29" name="Straight Connector 7928">
                    <a:extLst>
                      <a:ext uri="{FF2B5EF4-FFF2-40B4-BE49-F238E27FC236}">
                        <a16:creationId xmlns:a16="http://schemas.microsoft.com/office/drawing/2014/main" id="{8855311F-4866-4C13-8BBB-58FA9CCAA4D4}"/>
                      </a:ext>
                    </a:extLst>
                  </p:cNvPr>
                  <p:cNvCxnSpPr/>
                  <p:nvPr/>
                </p:nvCxnSpPr>
                <p:spPr>
                  <a:xfrm>
                    <a:off x="713901" y="823305"/>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30" name="Straight Connector 7929">
                    <a:extLst>
                      <a:ext uri="{FF2B5EF4-FFF2-40B4-BE49-F238E27FC236}">
                        <a16:creationId xmlns:a16="http://schemas.microsoft.com/office/drawing/2014/main" id="{03BA3448-1D60-4A9E-881B-60D983780C7B}"/>
                      </a:ext>
                    </a:extLst>
                  </p:cNvPr>
                  <p:cNvCxnSpPr/>
                  <p:nvPr/>
                </p:nvCxnSpPr>
                <p:spPr>
                  <a:xfrm>
                    <a:off x="713901" y="1003244"/>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31" name="Straight Connector 7930">
                    <a:extLst>
                      <a:ext uri="{FF2B5EF4-FFF2-40B4-BE49-F238E27FC236}">
                        <a16:creationId xmlns:a16="http://schemas.microsoft.com/office/drawing/2014/main" id="{3086C4CA-0840-49F9-83D6-8EF89068AC91}"/>
                      </a:ext>
                    </a:extLst>
                  </p:cNvPr>
                  <p:cNvCxnSpPr/>
                  <p:nvPr/>
                </p:nvCxnSpPr>
                <p:spPr>
                  <a:xfrm>
                    <a:off x="713901" y="1183184"/>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806" name="Group 7920">
                  <a:extLst>
                    <a:ext uri="{FF2B5EF4-FFF2-40B4-BE49-F238E27FC236}">
                      <a16:creationId xmlns:a16="http://schemas.microsoft.com/office/drawing/2014/main" id="{70AB1680-CA34-49F9-ADCE-83A8B79E4ECB}"/>
                    </a:ext>
                  </a:extLst>
                </p:cNvPr>
                <p:cNvGrpSpPr>
                  <a:grpSpLocks/>
                </p:cNvGrpSpPr>
                <p:nvPr/>
              </p:nvGrpSpPr>
              <p:grpSpPr bwMode="auto">
                <a:xfrm rot="5400000">
                  <a:off x="713372" y="1101388"/>
                  <a:ext cx="720000" cy="720000"/>
                  <a:chOff x="713372" y="462760"/>
                  <a:chExt cx="720000" cy="720000"/>
                </a:xfrm>
              </p:grpSpPr>
              <p:cxnSp>
                <p:nvCxnSpPr>
                  <p:cNvPr id="7922" name="Straight Connector 7921">
                    <a:extLst>
                      <a:ext uri="{FF2B5EF4-FFF2-40B4-BE49-F238E27FC236}">
                        <a16:creationId xmlns:a16="http://schemas.microsoft.com/office/drawing/2014/main" id="{2DD81DB4-7B64-45CF-9525-E08822E65B6D}"/>
                      </a:ext>
                    </a:extLst>
                  </p:cNvPr>
                  <p:cNvCxnSpPr/>
                  <p:nvPr/>
                </p:nvCxnSpPr>
                <p:spPr>
                  <a:xfrm>
                    <a:off x="714037"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23" name="Straight Connector 7922">
                    <a:extLst>
                      <a:ext uri="{FF2B5EF4-FFF2-40B4-BE49-F238E27FC236}">
                        <a16:creationId xmlns:a16="http://schemas.microsoft.com/office/drawing/2014/main" id="{71186CDA-53DA-4AF6-9BE1-D59AEA6EC6CC}"/>
                      </a:ext>
                    </a:extLst>
                  </p:cNvPr>
                  <p:cNvCxnSpPr/>
                  <p:nvPr/>
                </p:nvCxnSpPr>
                <p:spPr>
                  <a:xfrm>
                    <a:off x="714037" y="64031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24" name="Straight Connector 7923">
                    <a:extLst>
                      <a:ext uri="{FF2B5EF4-FFF2-40B4-BE49-F238E27FC236}">
                        <a16:creationId xmlns:a16="http://schemas.microsoft.com/office/drawing/2014/main" id="{11AC8FB6-907F-4575-BA4A-1D3E8DEB9F3D}"/>
                      </a:ext>
                    </a:extLst>
                  </p:cNvPr>
                  <p:cNvCxnSpPr/>
                  <p:nvPr/>
                </p:nvCxnSpPr>
                <p:spPr>
                  <a:xfrm>
                    <a:off x="714037" y="82236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25" name="Straight Connector 7924">
                    <a:extLst>
                      <a:ext uri="{FF2B5EF4-FFF2-40B4-BE49-F238E27FC236}">
                        <a16:creationId xmlns:a16="http://schemas.microsoft.com/office/drawing/2014/main" id="{2177D7C6-138F-42B1-90D2-51CA7ED9457F}"/>
                      </a:ext>
                    </a:extLst>
                  </p:cNvPr>
                  <p:cNvCxnSpPr/>
                  <p:nvPr/>
                </p:nvCxnSpPr>
                <p:spPr>
                  <a:xfrm>
                    <a:off x="714037"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26" name="Straight Connector 7925">
                    <a:extLst>
                      <a:ext uri="{FF2B5EF4-FFF2-40B4-BE49-F238E27FC236}">
                        <a16:creationId xmlns:a16="http://schemas.microsoft.com/office/drawing/2014/main" id="{EDBDBB17-5710-4528-BD02-E3D9140DBCD7}"/>
                      </a:ext>
                    </a:extLst>
                  </p:cNvPr>
                  <p:cNvCxnSpPr/>
                  <p:nvPr/>
                </p:nvCxnSpPr>
                <p:spPr>
                  <a:xfrm>
                    <a:off x="714037" y="118223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92" name="Group 7906">
                <a:extLst>
                  <a:ext uri="{FF2B5EF4-FFF2-40B4-BE49-F238E27FC236}">
                    <a16:creationId xmlns:a16="http://schemas.microsoft.com/office/drawing/2014/main" id="{2EF0F983-7B00-4D65-96B9-D59FFB2641E3}"/>
                  </a:ext>
                </a:extLst>
              </p:cNvPr>
              <p:cNvGrpSpPr>
                <a:grpSpLocks/>
              </p:cNvGrpSpPr>
              <p:nvPr/>
            </p:nvGrpSpPr>
            <p:grpSpPr bwMode="auto">
              <a:xfrm>
                <a:off x="11115713" y="259560"/>
                <a:ext cx="720000" cy="720000"/>
                <a:chOff x="713372" y="1101388"/>
                <a:chExt cx="720000" cy="720000"/>
              </a:xfrm>
            </p:grpSpPr>
            <p:grpSp>
              <p:nvGrpSpPr>
                <p:cNvPr id="15793" name="Group 7907">
                  <a:extLst>
                    <a:ext uri="{FF2B5EF4-FFF2-40B4-BE49-F238E27FC236}">
                      <a16:creationId xmlns:a16="http://schemas.microsoft.com/office/drawing/2014/main" id="{BBBFF04A-F4CD-48CF-9F54-C0D16CAD1EEE}"/>
                    </a:ext>
                  </a:extLst>
                </p:cNvPr>
                <p:cNvGrpSpPr>
                  <a:grpSpLocks/>
                </p:cNvGrpSpPr>
                <p:nvPr/>
              </p:nvGrpSpPr>
              <p:grpSpPr bwMode="auto">
                <a:xfrm>
                  <a:off x="713372" y="1101388"/>
                  <a:ext cx="720000" cy="720000"/>
                  <a:chOff x="713372" y="462760"/>
                  <a:chExt cx="720000" cy="720000"/>
                </a:xfrm>
              </p:grpSpPr>
              <p:cxnSp>
                <p:nvCxnSpPr>
                  <p:cNvPr id="7915" name="Straight Connector 7914">
                    <a:extLst>
                      <a:ext uri="{FF2B5EF4-FFF2-40B4-BE49-F238E27FC236}">
                        <a16:creationId xmlns:a16="http://schemas.microsoft.com/office/drawing/2014/main" id="{C4B87A2F-EABB-4520-8048-B0DA2BA12C80}"/>
                      </a:ext>
                    </a:extLst>
                  </p:cNvPr>
                  <p:cNvCxnSpPr/>
                  <p:nvPr/>
                </p:nvCxnSpPr>
                <p:spPr>
                  <a:xfrm>
                    <a:off x="713636" y="46342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16" name="Straight Connector 7915">
                    <a:extLst>
                      <a:ext uri="{FF2B5EF4-FFF2-40B4-BE49-F238E27FC236}">
                        <a16:creationId xmlns:a16="http://schemas.microsoft.com/office/drawing/2014/main" id="{8418E89A-D87D-423F-8C20-A6216D620D48}"/>
                      </a:ext>
                    </a:extLst>
                  </p:cNvPr>
                  <p:cNvCxnSpPr/>
                  <p:nvPr/>
                </p:nvCxnSpPr>
                <p:spPr>
                  <a:xfrm>
                    <a:off x="713636" y="64548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17" name="Straight Connector 7916">
                    <a:extLst>
                      <a:ext uri="{FF2B5EF4-FFF2-40B4-BE49-F238E27FC236}">
                        <a16:creationId xmlns:a16="http://schemas.microsoft.com/office/drawing/2014/main" id="{F9353A8F-DB99-4A73-9C7C-E1EF8E3CCA4A}"/>
                      </a:ext>
                    </a:extLst>
                  </p:cNvPr>
                  <p:cNvCxnSpPr/>
                  <p:nvPr/>
                </p:nvCxnSpPr>
                <p:spPr>
                  <a:xfrm>
                    <a:off x="713636" y="823305"/>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18" name="Straight Connector 7917">
                    <a:extLst>
                      <a:ext uri="{FF2B5EF4-FFF2-40B4-BE49-F238E27FC236}">
                        <a16:creationId xmlns:a16="http://schemas.microsoft.com/office/drawing/2014/main" id="{3B3E409E-4AC2-4494-AF42-466138729C33}"/>
                      </a:ext>
                    </a:extLst>
                  </p:cNvPr>
                  <p:cNvCxnSpPr/>
                  <p:nvPr/>
                </p:nvCxnSpPr>
                <p:spPr>
                  <a:xfrm>
                    <a:off x="713636" y="100324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19" name="Straight Connector 7918">
                    <a:extLst>
                      <a:ext uri="{FF2B5EF4-FFF2-40B4-BE49-F238E27FC236}">
                        <a16:creationId xmlns:a16="http://schemas.microsoft.com/office/drawing/2014/main" id="{1ECB7C7B-F6AC-4015-9CB4-F319952FAC71}"/>
                      </a:ext>
                    </a:extLst>
                  </p:cNvPr>
                  <p:cNvCxnSpPr/>
                  <p:nvPr/>
                </p:nvCxnSpPr>
                <p:spPr>
                  <a:xfrm>
                    <a:off x="713636" y="118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794" name="Group 7908">
                  <a:extLst>
                    <a:ext uri="{FF2B5EF4-FFF2-40B4-BE49-F238E27FC236}">
                      <a16:creationId xmlns:a16="http://schemas.microsoft.com/office/drawing/2014/main" id="{8777D8D7-8744-42FD-98BC-A506138B8A1C}"/>
                    </a:ext>
                  </a:extLst>
                </p:cNvPr>
                <p:cNvGrpSpPr>
                  <a:grpSpLocks/>
                </p:cNvGrpSpPr>
                <p:nvPr/>
              </p:nvGrpSpPr>
              <p:grpSpPr bwMode="auto">
                <a:xfrm rot="5400000">
                  <a:off x="713372" y="1101388"/>
                  <a:ext cx="720000" cy="720000"/>
                  <a:chOff x="713372" y="462760"/>
                  <a:chExt cx="720000" cy="720000"/>
                </a:xfrm>
              </p:grpSpPr>
              <p:cxnSp>
                <p:nvCxnSpPr>
                  <p:cNvPr id="7910" name="Straight Connector 7909">
                    <a:extLst>
                      <a:ext uri="{FF2B5EF4-FFF2-40B4-BE49-F238E27FC236}">
                        <a16:creationId xmlns:a16="http://schemas.microsoft.com/office/drawing/2014/main" id="{564451A6-619F-40EC-B9E0-53CED9D40FA0}"/>
                      </a:ext>
                    </a:extLst>
                  </p:cNvPr>
                  <p:cNvCxnSpPr/>
                  <p:nvPr/>
                </p:nvCxnSpPr>
                <p:spPr>
                  <a:xfrm>
                    <a:off x="714037" y="44370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11" name="Straight Connector 7910">
                    <a:extLst>
                      <a:ext uri="{FF2B5EF4-FFF2-40B4-BE49-F238E27FC236}">
                        <a16:creationId xmlns:a16="http://schemas.microsoft.com/office/drawing/2014/main" id="{A7CDDF74-20C5-4A16-A223-0255B985DB46}"/>
                      </a:ext>
                    </a:extLst>
                  </p:cNvPr>
                  <p:cNvCxnSpPr/>
                  <p:nvPr/>
                </p:nvCxnSpPr>
                <p:spPr>
                  <a:xfrm>
                    <a:off x="714037" y="6215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12" name="Straight Connector 7911">
                    <a:extLst>
                      <a:ext uri="{FF2B5EF4-FFF2-40B4-BE49-F238E27FC236}">
                        <a16:creationId xmlns:a16="http://schemas.microsoft.com/office/drawing/2014/main" id="{6C9EDA4E-4F46-41DC-BF00-9C671A0C6409}"/>
                      </a:ext>
                    </a:extLst>
                  </p:cNvPr>
                  <p:cNvCxnSpPr/>
                  <p:nvPr/>
                </p:nvCxnSpPr>
                <p:spPr>
                  <a:xfrm>
                    <a:off x="714037" y="80357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13" name="Straight Connector 7912">
                    <a:extLst>
                      <a:ext uri="{FF2B5EF4-FFF2-40B4-BE49-F238E27FC236}">
                        <a16:creationId xmlns:a16="http://schemas.microsoft.com/office/drawing/2014/main" id="{662466BF-0CAD-4CB0-972B-3461D75D6226}"/>
                      </a:ext>
                    </a:extLst>
                  </p:cNvPr>
                  <p:cNvCxnSpPr/>
                  <p:nvPr/>
                </p:nvCxnSpPr>
                <p:spPr>
                  <a:xfrm>
                    <a:off x="714037"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14" name="Straight Connector 7913">
                    <a:extLst>
                      <a:ext uri="{FF2B5EF4-FFF2-40B4-BE49-F238E27FC236}">
                        <a16:creationId xmlns:a16="http://schemas.microsoft.com/office/drawing/2014/main" id="{14A64AB8-9EF6-462F-A6FF-F77A8A56423C}"/>
                      </a:ext>
                    </a:extLst>
                  </p:cNvPr>
                  <p:cNvCxnSpPr/>
                  <p:nvPr/>
                </p:nvCxnSpPr>
                <p:spPr>
                  <a:xfrm>
                    <a:off x="714037"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grpSp>
          <p:nvGrpSpPr>
            <p:cNvPr id="15375" name="Group 18">
              <a:extLst>
                <a:ext uri="{FF2B5EF4-FFF2-40B4-BE49-F238E27FC236}">
                  <a16:creationId xmlns:a16="http://schemas.microsoft.com/office/drawing/2014/main" id="{1BE515E5-AFAA-4D91-BD84-086FE61B3798}"/>
                </a:ext>
              </a:extLst>
            </p:cNvPr>
            <p:cNvGrpSpPr>
              <a:grpSpLocks/>
            </p:cNvGrpSpPr>
            <p:nvPr/>
          </p:nvGrpSpPr>
          <p:grpSpPr bwMode="auto">
            <a:xfrm>
              <a:off x="315713" y="6019560"/>
              <a:ext cx="11520000" cy="540000"/>
              <a:chOff x="315713" y="6041250"/>
              <a:chExt cx="11520000" cy="540000"/>
            </a:xfrm>
          </p:grpSpPr>
          <p:grpSp>
            <p:nvGrpSpPr>
              <p:cNvPr id="15585" name="Group 8308">
                <a:extLst>
                  <a:ext uri="{FF2B5EF4-FFF2-40B4-BE49-F238E27FC236}">
                    <a16:creationId xmlns:a16="http://schemas.microsoft.com/office/drawing/2014/main" id="{1E542C81-72A4-4DF0-A03B-DB69F8B7C83B}"/>
                  </a:ext>
                </a:extLst>
              </p:cNvPr>
              <p:cNvGrpSpPr>
                <a:grpSpLocks/>
              </p:cNvGrpSpPr>
              <p:nvPr/>
            </p:nvGrpSpPr>
            <p:grpSpPr bwMode="auto">
              <a:xfrm>
                <a:off x="315713" y="6041250"/>
                <a:ext cx="720000" cy="540000"/>
                <a:chOff x="922456" y="1394083"/>
                <a:chExt cx="720000" cy="540000"/>
              </a:xfrm>
            </p:grpSpPr>
            <p:grpSp>
              <p:nvGrpSpPr>
                <p:cNvPr id="15766" name="Group 8309">
                  <a:extLst>
                    <a:ext uri="{FF2B5EF4-FFF2-40B4-BE49-F238E27FC236}">
                      <a16:creationId xmlns:a16="http://schemas.microsoft.com/office/drawing/2014/main" id="{672A967F-E616-4C8E-ACEF-5FC6FC94048E}"/>
                    </a:ext>
                  </a:extLst>
                </p:cNvPr>
                <p:cNvGrpSpPr>
                  <a:grpSpLocks/>
                </p:cNvGrpSpPr>
                <p:nvPr/>
              </p:nvGrpSpPr>
              <p:grpSpPr bwMode="auto">
                <a:xfrm>
                  <a:off x="922456" y="1394083"/>
                  <a:ext cx="720000" cy="540000"/>
                  <a:chOff x="1282456" y="673886"/>
                  <a:chExt cx="720000" cy="540000"/>
                </a:xfrm>
              </p:grpSpPr>
              <p:cxnSp>
                <p:nvCxnSpPr>
                  <p:cNvPr id="8317" name="Straight Connector 8316">
                    <a:extLst>
                      <a:ext uri="{FF2B5EF4-FFF2-40B4-BE49-F238E27FC236}">
                        <a16:creationId xmlns:a16="http://schemas.microsoft.com/office/drawing/2014/main" id="{6CAA313A-2ACC-401B-BD8F-E32BDA3AFDB7}"/>
                      </a:ext>
                    </a:extLst>
                  </p:cNvPr>
                  <p:cNvCxnSpPr/>
                  <p:nvPr/>
                </p:nvCxnSpPr>
                <p:spPr>
                  <a:xfrm>
                    <a:off x="1282456" y="674069"/>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18" name="Straight Connector 8317">
                    <a:extLst>
                      <a:ext uri="{FF2B5EF4-FFF2-40B4-BE49-F238E27FC236}">
                        <a16:creationId xmlns:a16="http://schemas.microsoft.com/office/drawing/2014/main" id="{2E3A7436-F78F-4EDE-AF58-9D4C2062A666}"/>
                      </a:ext>
                    </a:extLst>
                  </p:cNvPr>
                  <p:cNvCxnSpPr/>
                  <p:nvPr/>
                </p:nvCxnSpPr>
                <p:spPr>
                  <a:xfrm>
                    <a:off x="1282456" y="854007"/>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19" name="Straight Connector 8318">
                    <a:extLst>
                      <a:ext uri="{FF2B5EF4-FFF2-40B4-BE49-F238E27FC236}">
                        <a16:creationId xmlns:a16="http://schemas.microsoft.com/office/drawing/2014/main" id="{BEAC19EB-2B35-4F32-9748-EA61BE7516C9}"/>
                      </a:ext>
                    </a:extLst>
                  </p:cNvPr>
                  <p:cNvCxnSpPr/>
                  <p:nvPr/>
                </p:nvCxnSpPr>
                <p:spPr>
                  <a:xfrm>
                    <a:off x="1282456" y="1033947"/>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20" name="Straight Connector 8319">
                    <a:extLst>
                      <a:ext uri="{FF2B5EF4-FFF2-40B4-BE49-F238E27FC236}">
                        <a16:creationId xmlns:a16="http://schemas.microsoft.com/office/drawing/2014/main" id="{5958A5F3-7532-4F7B-B912-1D3574409128}"/>
                      </a:ext>
                    </a:extLst>
                  </p:cNvPr>
                  <p:cNvCxnSpPr/>
                  <p:nvPr/>
                </p:nvCxnSpPr>
                <p:spPr>
                  <a:xfrm>
                    <a:off x="1282456" y="1213886"/>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767" name="Group 8310">
                  <a:extLst>
                    <a:ext uri="{FF2B5EF4-FFF2-40B4-BE49-F238E27FC236}">
                      <a16:creationId xmlns:a16="http://schemas.microsoft.com/office/drawing/2014/main" id="{62A18235-E658-4ECE-A9EA-2BC2513BE0AD}"/>
                    </a:ext>
                  </a:extLst>
                </p:cNvPr>
                <p:cNvGrpSpPr>
                  <a:grpSpLocks/>
                </p:cNvGrpSpPr>
                <p:nvPr/>
              </p:nvGrpSpPr>
              <p:grpSpPr bwMode="auto">
                <a:xfrm rot="5400000">
                  <a:off x="1012456" y="1304083"/>
                  <a:ext cx="540000" cy="720000"/>
                  <a:chOff x="713372" y="462760"/>
                  <a:chExt cx="720000" cy="720000"/>
                </a:xfrm>
              </p:grpSpPr>
              <p:cxnSp>
                <p:nvCxnSpPr>
                  <p:cNvPr id="8312" name="Straight Connector 8311">
                    <a:extLst>
                      <a:ext uri="{FF2B5EF4-FFF2-40B4-BE49-F238E27FC236}">
                        <a16:creationId xmlns:a16="http://schemas.microsoft.com/office/drawing/2014/main" id="{8CF8D9CE-0CF0-411B-B34A-E7F1BE32E5AA}"/>
                      </a:ext>
                    </a:extLst>
                  </p:cNvPr>
                  <p:cNvCxnSpPr/>
                  <p:nvPr/>
                </p:nvCxnSpPr>
                <p:spPr>
                  <a:xfrm>
                    <a:off x="713615" y="443974"/>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13" name="Straight Connector 8312">
                    <a:extLst>
                      <a:ext uri="{FF2B5EF4-FFF2-40B4-BE49-F238E27FC236}">
                        <a16:creationId xmlns:a16="http://schemas.microsoft.com/office/drawing/2014/main" id="{34C2ECAB-9143-42B0-9D69-6901A3F2E33F}"/>
                      </a:ext>
                    </a:extLst>
                  </p:cNvPr>
                  <p:cNvCxnSpPr/>
                  <p:nvPr/>
                </p:nvCxnSpPr>
                <p:spPr>
                  <a:xfrm>
                    <a:off x="713615" y="642959"/>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14" name="Straight Connector 8313">
                    <a:extLst>
                      <a:ext uri="{FF2B5EF4-FFF2-40B4-BE49-F238E27FC236}">
                        <a16:creationId xmlns:a16="http://schemas.microsoft.com/office/drawing/2014/main" id="{7107BD36-3E89-4BE1-95BB-AC202C2213EB}"/>
                      </a:ext>
                    </a:extLst>
                  </p:cNvPr>
                  <p:cNvCxnSpPr/>
                  <p:nvPr/>
                </p:nvCxnSpPr>
                <p:spPr>
                  <a:xfrm>
                    <a:off x="713615" y="822893"/>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15" name="Straight Connector 8314">
                    <a:extLst>
                      <a:ext uri="{FF2B5EF4-FFF2-40B4-BE49-F238E27FC236}">
                        <a16:creationId xmlns:a16="http://schemas.microsoft.com/office/drawing/2014/main" id="{DD3ED639-0427-4852-B0BB-51B5D3129571}"/>
                      </a:ext>
                    </a:extLst>
                  </p:cNvPr>
                  <p:cNvCxnSpPr/>
                  <p:nvPr/>
                </p:nvCxnSpPr>
                <p:spPr>
                  <a:xfrm>
                    <a:off x="713615" y="1002827"/>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16" name="Straight Connector 8315">
                    <a:extLst>
                      <a:ext uri="{FF2B5EF4-FFF2-40B4-BE49-F238E27FC236}">
                        <a16:creationId xmlns:a16="http://schemas.microsoft.com/office/drawing/2014/main" id="{340FB0CB-272C-4A87-884E-FD626B02B27F}"/>
                      </a:ext>
                    </a:extLst>
                  </p:cNvPr>
                  <p:cNvCxnSpPr/>
                  <p:nvPr/>
                </p:nvCxnSpPr>
                <p:spPr>
                  <a:xfrm>
                    <a:off x="713615" y="1182761"/>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86" name="Group 8320">
                <a:extLst>
                  <a:ext uri="{FF2B5EF4-FFF2-40B4-BE49-F238E27FC236}">
                    <a16:creationId xmlns:a16="http://schemas.microsoft.com/office/drawing/2014/main" id="{14255D71-705C-4781-87AB-DAF974925EDB}"/>
                  </a:ext>
                </a:extLst>
              </p:cNvPr>
              <p:cNvGrpSpPr>
                <a:grpSpLocks/>
              </p:cNvGrpSpPr>
              <p:nvPr/>
            </p:nvGrpSpPr>
            <p:grpSpPr bwMode="auto">
              <a:xfrm>
                <a:off x="1035713" y="6041250"/>
                <a:ext cx="720000" cy="540000"/>
                <a:chOff x="922456" y="1394083"/>
                <a:chExt cx="720000" cy="540000"/>
              </a:xfrm>
            </p:grpSpPr>
            <p:grpSp>
              <p:nvGrpSpPr>
                <p:cNvPr id="15755" name="Group 8321">
                  <a:extLst>
                    <a:ext uri="{FF2B5EF4-FFF2-40B4-BE49-F238E27FC236}">
                      <a16:creationId xmlns:a16="http://schemas.microsoft.com/office/drawing/2014/main" id="{0A90246B-08A1-4383-9732-4A8D96451076}"/>
                    </a:ext>
                  </a:extLst>
                </p:cNvPr>
                <p:cNvGrpSpPr>
                  <a:grpSpLocks/>
                </p:cNvGrpSpPr>
                <p:nvPr/>
              </p:nvGrpSpPr>
              <p:grpSpPr bwMode="auto">
                <a:xfrm>
                  <a:off x="922456" y="1394083"/>
                  <a:ext cx="720000" cy="540000"/>
                  <a:chOff x="1282456" y="673886"/>
                  <a:chExt cx="720000" cy="540000"/>
                </a:xfrm>
              </p:grpSpPr>
              <p:cxnSp>
                <p:nvCxnSpPr>
                  <p:cNvPr id="8329" name="Straight Connector 8328">
                    <a:extLst>
                      <a:ext uri="{FF2B5EF4-FFF2-40B4-BE49-F238E27FC236}">
                        <a16:creationId xmlns:a16="http://schemas.microsoft.com/office/drawing/2014/main" id="{388B8F26-CB24-49BD-84BB-DE4C7917E58A}"/>
                      </a:ext>
                    </a:extLst>
                  </p:cNvPr>
                  <p:cNvCxnSpPr/>
                  <p:nvPr/>
                </p:nvCxnSpPr>
                <p:spPr>
                  <a:xfrm>
                    <a:off x="1282192" y="67406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30" name="Straight Connector 8329">
                    <a:extLst>
                      <a:ext uri="{FF2B5EF4-FFF2-40B4-BE49-F238E27FC236}">
                        <a16:creationId xmlns:a16="http://schemas.microsoft.com/office/drawing/2014/main" id="{4C696422-B3D1-4EA5-A9C5-5EABFF924EA6}"/>
                      </a:ext>
                    </a:extLst>
                  </p:cNvPr>
                  <p:cNvCxnSpPr/>
                  <p:nvPr/>
                </p:nvCxnSpPr>
                <p:spPr>
                  <a:xfrm>
                    <a:off x="1282192" y="8540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31" name="Straight Connector 8330">
                    <a:extLst>
                      <a:ext uri="{FF2B5EF4-FFF2-40B4-BE49-F238E27FC236}">
                        <a16:creationId xmlns:a16="http://schemas.microsoft.com/office/drawing/2014/main" id="{313C5EF0-1BB8-4DDE-B747-8F53E95F9F21}"/>
                      </a:ext>
                    </a:extLst>
                  </p:cNvPr>
                  <p:cNvCxnSpPr/>
                  <p:nvPr/>
                </p:nvCxnSpPr>
                <p:spPr>
                  <a:xfrm>
                    <a:off x="1282192" y="10339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32" name="Straight Connector 8331">
                    <a:extLst>
                      <a:ext uri="{FF2B5EF4-FFF2-40B4-BE49-F238E27FC236}">
                        <a16:creationId xmlns:a16="http://schemas.microsoft.com/office/drawing/2014/main" id="{4855F95E-11F6-4251-8199-48BB92A18F47}"/>
                      </a:ext>
                    </a:extLst>
                  </p:cNvPr>
                  <p:cNvCxnSpPr/>
                  <p:nvPr/>
                </p:nvCxnSpPr>
                <p:spPr>
                  <a:xfrm>
                    <a:off x="1282192" y="12138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756" name="Group 8322">
                  <a:extLst>
                    <a:ext uri="{FF2B5EF4-FFF2-40B4-BE49-F238E27FC236}">
                      <a16:creationId xmlns:a16="http://schemas.microsoft.com/office/drawing/2014/main" id="{8B63B104-66B8-438D-99C2-422B8E580A54}"/>
                    </a:ext>
                  </a:extLst>
                </p:cNvPr>
                <p:cNvGrpSpPr>
                  <a:grpSpLocks/>
                </p:cNvGrpSpPr>
                <p:nvPr/>
              </p:nvGrpSpPr>
              <p:grpSpPr bwMode="auto">
                <a:xfrm rot="5400000">
                  <a:off x="1012456" y="1304083"/>
                  <a:ext cx="540000" cy="720000"/>
                  <a:chOff x="713372" y="462760"/>
                  <a:chExt cx="720000" cy="720000"/>
                </a:xfrm>
              </p:grpSpPr>
              <p:cxnSp>
                <p:nvCxnSpPr>
                  <p:cNvPr id="8324" name="Straight Connector 8323">
                    <a:extLst>
                      <a:ext uri="{FF2B5EF4-FFF2-40B4-BE49-F238E27FC236}">
                        <a16:creationId xmlns:a16="http://schemas.microsoft.com/office/drawing/2014/main" id="{3E212C78-25D5-413D-9B78-49D8495D79B0}"/>
                      </a:ext>
                    </a:extLst>
                  </p:cNvPr>
                  <p:cNvCxnSpPr/>
                  <p:nvPr/>
                </p:nvCxnSpPr>
                <p:spPr>
                  <a:xfrm>
                    <a:off x="713615" y="446354"/>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25" name="Straight Connector 8324">
                    <a:extLst>
                      <a:ext uri="{FF2B5EF4-FFF2-40B4-BE49-F238E27FC236}">
                        <a16:creationId xmlns:a16="http://schemas.microsoft.com/office/drawing/2014/main" id="{EC415036-0864-40C4-9006-5AD7EE32D9B1}"/>
                      </a:ext>
                    </a:extLst>
                  </p:cNvPr>
                  <p:cNvCxnSpPr/>
                  <p:nvPr/>
                </p:nvCxnSpPr>
                <p:spPr>
                  <a:xfrm>
                    <a:off x="713615" y="624171"/>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26" name="Straight Connector 8325">
                    <a:extLst>
                      <a:ext uri="{FF2B5EF4-FFF2-40B4-BE49-F238E27FC236}">
                        <a16:creationId xmlns:a16="http://schemas.microsoft.com/office/drawing/2014/main" id="{574489E7-6875-4766-9FE4-B9E16B3D94A0}"/>
                      </a:ext>
                    </a:extLst>
                  </p:cNvPr>
                  <p:cNvCxnSpPr/>
                  <p:nvPr/>
                </p:nvCxnSpPr>
                <p:spPr>
                  <a:xfrm>
                    <a:off x="713615" y="804106"/>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27" name="Straight Connector 8326">
                    <a:extLst>
                      <a:ext uri="{FF2B5EF4-FFF2-40B4-BE49-F238E27FC236}">
                        <a16:creationId xmlns:a16="http://schemas.microsoft.com/office/drawing/2014/main" id="{3631DEA4-D4F2-4434-BFEF-A3058BD1AFDF}"/>
                      </a:ext>
                    </a:extLst>
                  </p:cNvPr>
                  <p:cNvCxnSpPr/>
                  <p:nvPr/>
                </p:nvCxnSpPr>
                <p:spPr>
                  <a:xfrm>
                    <a:off x="713615" y="984039"/>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28" name="Straight Connector 8327">
                    <a:extLst>
                      <a:ext uri="{FF2B5EF4-FFF2-40B4-BE49-F238E27FC236}">
                        <a16:creationId xmlns:a16="http://schemas.microsoft.com/office/drawing/2014/main" id="{B7DD2425-992C-4AFF-A3A8-4C816E42E3FA}"/>
                      </a:ext>
                    </a:extLst>
                  </p:cNvPr>
                  <p:cNvCxnSpPr/>
                  <p:nvPr/>
                </p:nvCxnSpPr>
                <p:spPr>
                  <a:xfrm>
                    <a:off x="713615" y="1161856"/>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87" name="Group 8332">
                <a:extLst>
                  <a:ext uri="{FF2B5EF4-FFF2-40B4-BE49-F238E27FC236}">
                    <a16:creationId xmlns:a16="http://schemas.microsoft.com/office/drawing/2014/main" id="{F538AE8A-0167-4951-91AD-59289373833A}"/>
                  </a:ext>
                </a:extLst>
              </p:cNvPr>
              <p:cNvGrpSpPr>
                <a:grpSpLocks/>
              </p:cNvGrpSpPr>
              <p:nvPr/>
            </p:nvGrpSpPr>
            <p:grpSpPr bwMode="auto">
              <a:xfrm>
                <a:off x="1755713" y="6041250"/>
                <a:ext cx="720000" cy="540000"/>
                <a:chOff x="922456" y="1394083"/>
                <a:chExt cx="720000" cy="540000"/>
              </a:xfrm>
            </p:grpSpPr>
            <p:grpSp>
              <p:nvGrpSpPr>
                <p:cNvPr id="15744" name="Group 8333">
                  <a:extLst>
                    <a:ext uri="{FF2B5EF4-FFF2-40B4-BE49-F238E27FC236}">
                      <a16:creationId xmlns:a16="http://schemas.microsoft.com/office/drawing/2014/main" id="{40DFC1AA-5F7B-482F-AA57-09318673D705}"/>
                    </a:ext>
                  </a:extLst>
                </p:cNvPr>
                <p:cNvGrpSpPr>
                  <a:grpSpLocks/>
                </p:cNvGrpSpPr>
                <p:nvPr/>
              </p:nvGrpSpPr>
              <p:grpSpPr bwMode="auto">
                <a:xfrm>
                  <a:off x="922456" y="1394083"/>
                  <a:ext cx="720000" cy="540000"/>
                  <a:chOff x="1282456" y="673886"/>
                  <a:chExt cx="720000" cy="540000"/>
                </a:xfrm>
              </p:grpSpPr>
              <p:cxnSp>
                <p:nvCxnSpPr>
                  <p:cNvPr id="8341" name="Straight Connector 8340">
                    <a:extLst>
                      <a:ext uri="{FF2B5EF4-FFF2-40B4-BE49-F238E27FC236}">
                        <a16:creationId xmlns:a16="http://schemas.microsoft.com/office/drawing/2014/main" id="{FA9F3D73-5DA4-4F0E-B5A3-54B6EC442978}"/>
                      </a:ext>
                    </a:extLst>
                  </p:cNvPr>
                  <p:cNvCxnSpPr/>
                  <p:nvPr/>
                </p:nvCxnSpPr>
                <p:spPr>
                  <a:xfrm>
                    <a:off x="1281927" y="67406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42" name="Straight Connector 8341">
                    <a:extLst>
                      <a:ext uri="{FF2B5EF4-FFF2-40B4-BE49-F238E27FC236}">
                        <a16:creationId xmlns:a16="http://schemas.microsoft.com/office/drawing/2014/main" id="{95184C0E-AED1-4DD9-9CB5-EC65F2EDB152}"/>
                      </a:ext>
                    </a:extLst>
                  </p:cNvPr>
                  <p:cNvCxnSpPr/>
                  <p:nvPr/>
                </p:nvCxnSpPr>
                <p:spPr>
                  <a:xfrm>
                    <a:off x="1281927" y="85400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43" name="Straight Connector 8342">
                    <a:extLst>
                      <a:ext uri="{FF2B5EF4-FFF2-40B4-BE49-F238E27FC236}">
                        <a16:creationId xmlns:a16="http://schemas.microsoft.com/office/drawing/2014/main" id="{D70FFE39-9875-450E-BC5E-3C16B25AA93E}"/>
                      </a:ext>
                    </a:extLst>
                  </p:cNvPr>
                  <p:cNvCxnSpPr/>
                  <p:nvPr/>
                </p:nvCxnSpPr>
                <p:spPr>
                  <a:xfrm>
                    <a:off x="1281927" y="103394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44" name="Straight Connector 8343">
                    <a:extLst>
                      <a:ext uri="{FF2B5EF4-FFF2-40B4-BE49-F238E27FC236}">
                        <a16:creationId xmlns:a16="http://schemas.microsoft.com/office/drawing/2014/main" id="{B8B77D1B-A89F-4E37-9550-AC2B5701939B}"/>
                      </a:ext>
                    </a:extLst>
                  </p:cNvPr>
                  <p:cNvCxnSpPr/>
                  <p:nvPr/>
                </p:nvCxnSpPr>
                <p:spPr>
                  <a:xfrm>
                    <a:off x="1281927" y="121388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745" name="Group 8334">
                  <a:extLst>
                    <a:ext uri="{FF2B5EF4-FFF2-40B4-BE49-F238E27FC236}">
                      <a16:creationId xmlns:a16="http://schemas.microsoft.com/office/drawing/2014/main" id="{E5FD6C8B-1482-47AE-9727-E2AD05B348FE}"/>
                    </a:ext>
                  </a:extLst>
                </p:cNvPr>
                <p:cNvGrpSpPr>
                  <a:grpSpLocks/>
                </p:cNvGrpSpPr>
                <p:nvPr/>
              </p:nvGrpSpPr>
              <p:grpSpPr bwMode="auto">
                <a:xfrm rot="5400000">
                  <a:off x="1012456" y="1304083"/>
                  <a:ext cx="540000" cy="720000"/>
                  <a:chOff x="713372" y="462760"/>
                  <a:chExt cx="720000" cy="720000"/>
                </a:xfrm>
              </p:grpSpPr>
              <p:cxnSp>
                <p:nvCxnSpPr>
                  <p:cNvPr id="8336" name="Straight Connector 8335">
                    <a:extLst>
                      <a:ext uri="{FF2B5EF4-FFF2-40B4-BE49-F238E27FC236}">
                        <a16:creationId xmlns:a16="http://schemas.microsoft.com/office/drawing/2014/main" id="{97FFB2C0-7A03-4178-A8FF-555C34504261}"/>
                      </a:ext>
                    </a:extLst>
                  </p:cNvPr>
                  <p:cNvCxnSpPr/>
                  <p:nvPr/>
                </p:nvCxnSpPr>
                <p:spPr>
                  <a:xfrm>
                    <a:off x="713615" y="446619"/>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37" name="Straight Connector 8336">
                    <a:extLst>
                      <a:ext uri="{FF2B5EF4-FFF2-40B4-BE49-F238E27FC236}">
                        <a16:creationId xmlns:a16="http://schemas.microsoft.com/office/drawing/2014/main" id="{189C843D-A11D-4F4A-8662-F74463B9BE30}"/>
                      </a:ext>
                    </a:extLst>
                  </p:cNvPr>
                  <p:cNvCxnSpPr/>
                  <p:nvPr/>
                </p:nvCxnSpPr>
                <p:spPr>
                  <a:xfrm>
                    <a:off x="713615" y="643489"/>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38" name="Straight Connector 8337">
                    <a:extLst>
                      <a:ext uri="{FF2B5EF4-FFF2-40B4-BE49-F238E27FC236}">
                        <a16:creationId xmlns:a16="http://schemas.microsoft.com/office/drawing/2014/main" id="{16A02977-5499-4AB1-9C6B-49F85F7D0D5B}"/>
                      </a:ext>
                    </a:extLst>
                  </p:cNvPr>
                  <p:cNvCxnSpPr/>
                  <p:nvPr/>
                </p:nvCxnSpPr>
                <p:spPr>
                  <a:xfrm>
                    <a:off x="713615" y="823422"/>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39" name="Straight Connector 8338">
                    <a:extLst>
                      <a:ext uri="{FF2B5EF4-FFF2-40B4-BE49-F238E27FC236}">
                        <a16:creationId xmlns:a16="http://schemas.microsoft.com/office/drawing/2014/main" id="{F1DFBB6F-CC09-43AB-BD6A-319EB14CA478}"/>
                      </a:ext>
                    </a:extLst>
                  </p:cNvPr>
                  <p:cNvCxnSpPr/>
                  <p:nvPr/>
                </p:nvCxnSpPr>
                <p:spPr>
                  <a:xfrm>
                    <a:off x="713615" y="1003357"/>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40" name="Straight Connector 8339">
                    <a:extLst>
                      <a:ext uri="{FF2B5EF4-FFF2-40B4-BE49-F238E27FC236}">
                        <a16:creationId xmlns:a16="http://schemas.microsoft.com/office/drawing/2014/main" id="{FD2016AC-4D7F-4FEE-8949-6CE2FAC75DE8}"/>
                      </a:ext>
                    </a:extLst>
                  </p:cNvPr>
                  <p:cNvCxnSpPr/>
                  <p:nvPr/>
                </p:nvCxnSpPr>
                <p:spPr>
                  <a:xfrm>
                    <a:off x="713615" y="1183290"/>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88" name="Group 8344">
                <a:extLst>
                  <a:ext uri="{FF2B5EF4-FFF2-40B4-BE49-F238E27FC236}">
                    <a16:creationId xmlns:a16="http://schemas.microsoft.com/office/drawing/2014/main" id="{7EECC00C-99A4-407D-BCA3-3C1236245889}"/>
                  </a:ext>
                </a:extLst>
              </p:cNvPr>
              <p:cNvGrpSpPr>
                <a:grpSpLocks/>
              </p:cNvGrpSpPr>
              <p:nvPr/>
            </p:nvGrpSpPr>
            <p:grpSpPr bwMode="auto">
              <a:xfrm>
                <a:off x="2475713" y="6041250"/>
                <a:ext cx="720000" cy="540000"/>
                <a:chOff x="922456" y="1394083"/>
                <a:chExt cx="720000" cy="540000"/>
              </a:xfrm>
            </p:grpSpPr>
            <p:grpSp>
              <p:nvGrpSpPr>
                <p:cNvPr id="15733" name="Group 8345">
                  <a:extLst>
                    <a:ext uri="{FF2B5EF4-FFF2-40B4-BE49-F238E27FC236}">
                      <a16:creationId xmlns:a16="http://schemas.microsoft.com/office/drawing/2014/main" id="{B55378E1-E75D-44C7-A921-B297C4B1BC47}"/>
                    </a:ext>
                  </a:extLst>
                </p:cNvPr>
                <p:cNvGrpSpPr>
                  <a:grpSpLocks/>
                </p:cNvGrpSpPr>
                <p:nvPr/>
              </p:nvGrpSpPr>
              <p:grpSpPr bwMode="auto">
                <a:xfrm>
                  <a:off x="922456" y="1394083"/>
                  <a:ext cx="720000" cy="540000"/>
                  <a:chOff x="1282456" y="673886"/>
                  <a:chExt cx="720000" cy="540000"/>
                </a:xfrm>
              </p:grpSpPr>
              <p:cxnSp>
                <p:nvCxnSpPr>
                  <p:cNvPr id="8353" name="Straight Connector 8352">
                    <a:extLst>
                      <a:ext uri="{FF2B5EF4-FFF2-40B4-BE49-F238E27FC236}">
                        <a16:creationId xmlns:a16="http://schemas.microsoft.com/office/drawing/2014/main" id="{DAB2CC83-6704-4371-8528-1B6BA38D61F6}"/>
                      </a:ext>
                    </a:extLst>
                  </p:cNvPr>
                  <p:cNvCxnSpPr/>
                  <p:nvPr/>
                </p:nvCxnSpPr>
                <p:spPr>
                  <a:xfrm>
                    <a:off x="1281663" y="674069"/>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54" name="Straight Connector 8353">
                    <a:extLst>
                      <a:ext uri="{FF2B5EF4-FFF2-40B4-BE49-F238E27FC236}">
                        <a16:creationId xmlns:a16="http://schemas.microsoft.com/office/drawing/2014/main" id="{A653BFA9-F1BD-407B-8F68-2085DC1E8195}"/>
                      </a:ext>
                    </a:extLst>
                  </p:cNvPr>
                  <p:cNvCxnSpPr/>
                  <p:nvPr/>
                </p:nvCxnSpPr>
                <p:spPr>
                  <a:xfrm>
                    <a:off x="1281663" y="854007"/>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55" name="Straight Connector 8354">
                    <a:extLst>
                      <a:ext uri="{FF2B5EF4-FFF2-40B4-BE49-F238E27FC236}">
                        <a16:creationId xmlns:a16="http://schemas.microsoft.com/office/drawing/2014/main" id="{284F56B3-15C4-48C6-BA52-8765E8D93B55}"/>
                      </a:ext>
                    </a:extLst>
                  </p:cNvPr>
                  <p:cNvCxnSpPr/>
                  <p:nvPr/>
                </p:nvCxnSpPr>
                <p:spPr>
                  <a:xfrm>
                    <a:off x="1281663" y="1033947"/>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56" name="Straight Connector 8355">
                    <a:extLst>
                      <a:ext uri="{FF2B5EF4-FFF2-40B4-BE49-F238E27FC236}">
                        <a16:creationId xmlns:a16="http://schemas.microsoft.com/office/drawing/2014/main" id="{47995804-8C4F-4C8F-8DE0-F87587C6A42A}"/>
                      </a:ext>
                    </a:extLst>
                  </p:cNvPr>
                  <p:cNvCxnSpPr/>
                  <p:nvPr/>
                </p:nvCxnSpPr>
                <p:spPr>
                  <a:xfrm>
                    <a:off x="1281663" y="1213886"/>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734" name="Group 8346">
                  <a:extLst>
                    <a:ext uri="{FF2B5EF4-FFF2-40B4-BE49-F238E27FC236}">
                      <a16:creationId xmlns:a16="http://schemas.microsoft.com/office/drawing/2014/main" id="{AA5E22C4-E503-4B8B-A9E5-DF69AE2FE0AB}"/>
                    </a:ext>
                  </a:extLst>
                </p:cNvPr>
                <p:cNvGrpSpPr>
                  <a:grpSpLocks/>
                </p:cNvGrpSpPr>
                <p:nvPr/>
              </p:nvGrpSpPr>
              <p:grpSpPr bwMode="auto">
                <a:xfrm rot="5400000">
                  <a:off x="1012456" y="1304083"/>
                  <a:ext cx="540000" cy="720000"/>
                  <a:chOff x="713372" y="462760"/>
                  <a:chExt cx="720000" cy="720000"/>
                </a:xfrm>
              </p:grpSpPr>
              <p:cxnSp>
                <p:nvCxnSpPr>
                  <p:cNvPr id="8348" name="Straight Connector 8347">
                    <a:extLst>
                      <a:ext uri="{FF2B5EF4-FFF2-40B4-BE49-F238E27FC236}">
                        <a16:creationId xmlns:a16="http://schemas.microsoft.com/office/drawing/2014/main" id="{DFA3F111-8A66-4E54-8914-A14F36C42A14}"/>
                      </a:ext>
                    </a:extLst>
                  </p:cNvPr>
                  <p:cNvCxnSpPr/>
                  <p:nvPr/>
                </p:nvCxnSpPr>
                <p:spPr>
                  <a:xfrm>
                    <a:off x="713615" y="417247"/>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49" name="Straight Connector 8348">
                    <a:extLst>
                      <a:ext uri="{FF2B5EF4-FFF2-40B4-BE49-F238E27FC236}">
                        <a16:creationId xmlns:a16="http://schemas.microsoft.com/office/drawing/2014/main" id="{1F7C8D6B-8474-487A-96D7-DE34F6C541E2}"/>
                      </a:ext>
                    </a:extLst>
                  </p:cNvPr>
                  <p:cNvCxnSpPr/>
                  <p:nvPr/>
                </p:nvCxnSpPr>
                <p:spPr>
                  <a:xfrm>
                    <a:off x="713615" y="607765"/>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50" name="Straight Connector 8349">
                    <a:extLst>
                      <a:ext uri="{FF2B5EF4-FFF2-40B4-BE49-F238E27FC236}">
                        <a16:creationId xmlns:a16="http://schemas.microsoft.com/office/drawing/2014/main" id="{196E26C0-F0A6-4761-86C0-E87CFE9D3B37}"/>
                      </a:ext>
                    </a:extLst>
                  </p:cNvPr>
                  <p:cNvCxnSpPr/>
                  <p:nvPr/>
                </p:nvCxnSpPr>
                <p:spPr>
                  <a:xfrm>
                    <a:off x="713615" y="787700"/>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51" name="Straight Connector 8350">
                    <a:extLst>
                      <a:ext uri="{FF2B5EF4-FFF2-40B4-BE49-F238E27FC236}">
                        <a16:creationId xmlns:a16="http://schemas.microsoft.com/office/drawing/2014/main" id="{71D40F82-B30A-451B-9F3C-24D8F277B5F6}"/>
                      </a:ext>
                    </a:extLst>
                  </p:cNvPr>
                  <p:cNvCxnSpPr/>
                  <p:nvPr/>
                </p:nvCxnSpPr>
                <p:spPr>
                  <a:xfrm>
                    <a:off x="713615" y="967633"/>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52" name="Straight Connector 8351">
                    <a:extLst>
                      <a:ext uri="{FF2B5EF4-FFF2-40B4-BE49-F238E27FC236}">
                        <a16:creationId xmlns:a16="http://schemas.microsoft.com/office/drawing/2014/main" id="{B5ABD5A3-C0D5-40BF-99A8-07C8923DA5DD}"/>
                      </a:ext>
                    </a:extLst>
                  </p:cNvPr>
                  <p:cNvCxnSpPr/>
                  <p:nvPr/>
                </p:nvCxnSpPr>
                <p:spPr>
                  <a:xfrm>
                    <a:off x="713615" y="1147568"/>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89" name="Group 8356">
                <a:extLst>
                  <a:ext uri="{FF2B5EF4-FFF2-40B4-BE49-F238E27FC236}">
                    <a16:creationId xmlns:a16="http://schemas.microsoft.com/office/drawing/2014/main" id="{58C36130-BAAC-4155-BD53-C5FB11AF29CA}"/>
                  </a:ext>
                </a:extLst>
              </p:cNvPr>
              <p:cNvGrpSpPr>
                <a:grpSpLocks/>
              </p:cNvGrpSpPr>
              <p:nvPr/>
            </p:nvGrpSpPr>
            <p:grpSpPr bwMode="auto">
              <a:xfrm>
                <a:off x="3195713" y="6041250"/>
                <a:ext cx="720000" cy="540000"/>
                <a:chOff x="922456" y="1394083"/>
                <a:chExt cx="720000" cy="540000"/>
              </a:xfrm>
            </p:grpSpPr>
            <p:grpSp>
              <p:nvGrpSpPr>
                <p:cNvPr id="15722" name="Group 8357">
                  <a:extLst>
                    <a:ext uri="{FF2B5EF4-FFF2-40B4-BE49-F238E27FC236}">
                      <a16:creationId xmlns:a16="http://schemas.microsoft.com/office/drawing/2014/main" id="{19944847-F541-42CC-9462-E08BB98AA200}"/>
                    </a:ext>
                  </a:extLst>
                </p:cNvPr>
                <p:cNvGrpSpPr>
                  <a:grpSpLocks/>
                </p:cNvGrpSpPr>
                <p:nvPr/>
              </p:nvGrpSpPr>
              <p:grpSpPr bwMode="auto">
                <a:xfrm>
                  <a:off x="922456" y="1394083"/>
                  <a:ext cx="720000" cy="540000"/>
                  <a:chOff x="1282456" y="673886"/>
                  <a:chExt cx="720000" cy="540000"/>
                </a:xfrm>
              </p:grpSpPr>
              <p:cxnSp>
                <p:nvCxnSpPr>
                  <p:cNvPr id="8365" name="Straight Connector 8364">
                    <a:extLst>
                      <a:ext uri="{FF2B5EF4-FFF2-40B4-BE49-F238E27FC236}">
                        <a16:creationId xmlns:a16="http://schemas.microsoft.com/office/drawing/2014/main" id="{2DBA2875-C147-43B0-BFB6-806839D4BA47}"/>
                      </a:ext>
                    </a:extLst>
                  </p:cNvPr>
                  <p:cNvCxnSpPr/>
                  <p:nvPr/>
                </p:nvCxnSpPr>
                <p:spPr>
                  <a:xfrm>
                    <a:off x="1285631" y="67406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66" name="Straight Connector 8365">
                    <a:extLst>
                      <a:ext uri="{FF2B5EF4-FFF2-40B4-BE49-F238E27FC236}">
                        <a16:creationId xmlns:a16="http://schemas.microsoft.com/office/drawing/2014/main" id="{44926A77-BD31-451A-8671-A375196CB342}"/>
                      </a:ext>
                    </a:extLst>
                  </p:cNvPr>
                  <p:cNvCxnSpPr/>
                  <p:nvPr/>
                </p:nvCxnSpPr>
                <p:spPr>
                  <a:xfrm>
                    <a:off x="1285631" y="85400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67" name="Straight Connector 8366">
                    <a:extLst>
                      <a:ext uri="{FF2B5EF4-FFF2-40B4-BE49-F238E27FC236}">
                        <a16:creationId xmlns:a16="http://schemas.microsoft.com/office/drawing/2014/main" id="{06DB3F55-F59F-40BE-95C5-B2439AADB083}"/>
                      </a:ext>
                    </a:extLst>
                  </p:cNvPr>
                  <p:cNvCxnSpPr/>
                  <p:nvPr/>
                </p:nvCxnSpPr>
                <p:spPr>
                  <a:xfrm>
                    <a:off x="1285631" y="103394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68" name="Straight Connector 8367">
                    <a:extLst>
                      <a:ext uri="{FF2B5EF4-FFF2-40B4-BE49-F238E27FC236}">
                        <a16:creationId xmlns:a16="http://schemas.microsoft.com/office/drawing/2014/main" id="{38C837A8-BF07-4C38-9E7E-54237E7270D9}"/>
                      </a:ext>
                    </a:extLst>
                  </p:cNvPr>
                  <p:cNvCxnSpPr/>
                  <p:nvPr/>
                </p:nvCxnSpPr>
                <p:spPr>
                  <a:xfrm>
                    <a:off x="1285631" y="121388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723" name="Group 8358">
                  <a:extLst>
                    <a:ext uri="{FF2B5EF4-FFF2-40B4-BE49-F238E27FC236}">
                      <a16:creationId xmlns:a16="http://schemas.microsoft.com/office/drawing/2014/main" id="{38DDB0F2-A217-424A-90B1-AC5DA036E0C8}"/>
                    </a:ext>
                  </a:extLst>
                </p:cNvPr>
                <p:cNvGrpSpPr>
                  <a:grpSpLocks/>
                </p:cNvGrpSpPr>
                <p:nvPr/>
              </p:nvGrpSpPr>
              <p:grpSpPr bwMode="auto">
                <a:xfrm rot="5400000">
                  <a:off x="1012456" y="1304083"/>
                  <a:ext cx="540000" cy="720000"/>
                  <a:chOff x="713372" y="462760"/>
                  <a:chExt cx="720000" cy="720000"/>
                </a:xfrm>
              </p:grpSpPr>
              <p:cxnSp>
                <p:nvCxnSpPr>
                  <p:cNvPr id="8360" name="Straight Connector 8359">
                    <a:extLst>
                      <a:ext uri="{FF2B5EF4-FFF2-40B4-BE49-F238E27FC236}">
                        <a16:creationId xmlns:a16="http://schemas.microsoft.com/office/drawing/2014/main" id="{AF4FB8F5-44B5-45C0-8C0A-16D8E32A0233}"/>
                      </a:ext>
                    </a:extLst>
                  </p:cNvPr>
                  <p:cNvCxnSpPr/>
                  <p:nvPr/>
                </p:nvCxnSpPr>
                <p:spPr>
                  <a:xfrm>
                    <a:off x="713615" y="442915"/>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61" name="Straight Connector 8360">
                    <a:extLst>
                      <a:ext uri="{FF2B5EF4-FFF2-40B4-BE49-F238E27FC236}">
                        <a16:creationId xmlns:a16="http://schemas.microsoft.com/office/drawing/2014/main" id="{99D2E622-E3ED-4153-8FC4-47D823BCBE54}"/>
                      </a:ext>
                    </a:extLst>
                  </p:cNvPr>
                  <p:cNvCxnSpPr/>
                  <p:nvPr/>
                </p:nvCxnSpPr>
                <p:spPr>
                  <a:xfrm>
                    <a:off x="713615" y="639784"/>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62" name="Straight Connector 8361">
                    <a:extLst>
                      <a:ext uri="{FF2B5EF4-FFF2-40B4-BE49-F238E27FC236}">
                        <a16:creationId xmlns:a16="http://schemas.microsoft.com/office/drawing/2014/main" id="{C4CCC233-2696-4E25-8D82-56971981CDDC}"/>
                      </a:ext>
                    </a:extLst>
                  </p:cNvPr>
                  <p:cNvCxnSpPr/>
                  <p:nvPr/>
                </p:nvCxnSpPr>
                <p:spPr>
                  <a:xfrm>
                    <a:off x="713615" y="819718"/>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63" name="Straight Connector 8362">
                    <a:extLst>
                      <a:ext uri="{FF2B5EF4-FFF2-40B4-BE49-F238E27FC236}">
                        <a16:creationId xmlns:a16="http://schemas.microsoft.com/office/drawing/2014/main" id="{670D0421-F761-49B4-A361-DEC79B304B0F}"/>
                      </a:ext>
                    </a:extLst>
                  </p:cNvPr>
                  <p:cNvCxnSpPr/>
                  <p:nvPr/>
                </p:nvCxnSpPr>
                <p:spPr>
                  <a:xfrm>
                    <a:off x="713615" y="1001769"/>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64" name="Straight Connector 8363">
                    <a:extLst>
                      <a:ext uri="{FF2B5EF4-FFF2-40B4-BE49-F238E27FC236}">
                        <a16:creationId xmlns:a16="http://schemas.microsoft.com/office/drawing/2014/main" id="{5C825DF5-9FC4-4A60-A730-049D9504A581}"/>
                      </a:ext>
                    </a:extLst>
                  </p:cNvPr>
                  <p:cNvCxnSpPr/>
                  <p:nvPr/>
                </p:nvCxnSpPr>
                <p:spPr>
                  <a:xfrm>
                    <a:off x="713615" y="1179586"/>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90" name="Group 8368">
                <a:extLst>
                  <a:ext uri="{FF2B5EF4-FFF2-40B4-BE49-F238E27FC236}">
                    <a16:creationId xmlns:a16="http://schemas.microsoft.com/office/drawing/2014/main" id="{C753BFDD-4500-49E7-A2B0-191AB87A2DDF}"/>
                  </a:ext>
                </a:extLst>
              </p:cNvPr>
              <p:cNvGrpSpPr>
                <a:grpSpLocks/>
              </p:cNvGrpSpPr>
              <p:nvPr/>
            </p:nvGrpSpPr>
            <p:grpSpPr bwMode="auto">
              <a:xfrm>
                <a:off x="3915713" y="6041250"/>
                <a:ext cx="720000" cy="540000"/>
                <a:chOff x="922456" y="1394083"/>
                <a:chExt cx="720000" cy="540000"/>
              </a:xfrm>
            </p:grpSpPr>
            <p:grpSp>
              <p:nvGrpSpPr>
                <p:cNvPr id="15711" name="Group 8369">
                  <a:extLst>
                    <a:ext uri="{FF2B5EF4-FFF2-40B4-BE49-F238E27FC236}">
                      <a16:creationId xmlns:a16="http://schemas.microsoft.com/office/drawing/2014/main" id="{DE2455A8-2DDD-42D8-99E2-CC9CA24A4985}"/>
                    </a:ext>
                  </a:extLst>
                </p:cNvPr>
                <p:cNvGrpSpPr>
                  <a:grpSpLocks/>
                </p:cNvGrpSpPr>
                <p:nvPr/>
              </p:nvGrpSpPr>
              <p:grpSpPr bwMode="auto">
                <a:xfrm>
                  <a:off x="922456" y="1394083"/>
                  <a:ext cx="720000" cy="540000"/>
                  <a:chOff x="1282456" y="673886"/>
                  <a:chExt cx="720000" cy="540000"/>
                </a:xfrm>
              </p:grpSpPr>
              <p:cxnSp>
                <p:nvCxnSpPr>
                  <p:cNvPr id="8377" name="Straight Connector 8376">
                    <a:extLst>
                      <a:ext uri="{FF2B5EF4-FFF2-40B4-BE49-F238E27FC236}">
                        <a16:creationId xmlns:a16="http://schemas.microsoft.com/office/drawing/2014/main" id="{F12FD0DF-9223-4FF1-8238-78A06EF307CC}"/>
                      </a:ext>
                    </a:extLst>
                  </p:cNvPr>
                  <p:cNvCxnSpPr/>
                  <p:nvPr/>
                </p:nvCxnSpPr>
                <p:spPr>
                  <a:xfrm>
                    <a:off x="1283249" y="67406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78" name="Straight Connector 8377">
                    <a:extLst>
                      <a:ext uri="{FF2B5EF4-FFF2-40B4-BE49-F238E27FC236}">
                        <a16:creationId xmlns:a16="http://schemas.microsoft.com/office/drawing/2014/main" id="{17E8E6A0-5EC7-4261-A00A-B83E62BD1C67}"/>
                      </a:ext>
                    </a:extLst>
                  </p:cNvPr>
                  <p:cNvCxnSpPr/>
                  <p:nvPr/>
                </p:nvCxnSpPr>
                <p:spPr>
                  <a:xfrm>
                    <a:off x="1283249" y="8540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79" name="Straight Connector 8378">
                    <a:extLst>
                      <a:ext uri="{FF2B5EF4-FFF2-40B4-BE49-F238E27FC236}">
                        <a16:creationId xmlns:a16="http://schemas.microsoft.com/office/drawing/2014/main" id="{57B4311F-C7F4-42DB-8BDD-5855D118BEB2}"/>
                      </a:ext>
                    </a:extLst>
                  </p:cNvPr>
                  <p:cNvCxnSpPr/>
                  <p:nvPr/>
                </p:nvCxnSpPr>
                <p:spPr>
                  <a:xfrm>
                    <a:off x="1283249" y="10339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80" name="Straight Connector 8379">
                    <a:extLst>
                      <a:ext uri="{FF2B5EF4-FFF2-40B4-BE49-F238E27FC236}">
                        <a16:creationId xmlns:a16="http://schemas.microsoft.com/office/drawing/2014/main" id="{3AB8A3A2-DF99-4D58-AA5D-AFED803690B1}"/>
                      </a:ext>
                    </a:extLst>
                  </p:cNvPr>
                  <p:cNvCxnSpPr/>
                  <p:nvPr/>
                </p:nvCxnSpPr>
                <p:spPr>
                  <a:xfrm>
                    <a:off x="1283249" y="12138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712" name="Group 8370">
                  <a:extLst>
                    <a:ext uri="{FF2B5EF4-FFF2-40B4-BE49-F238E27FC236}">
                      <a16:creationId xmlns:a16="http://schemas.microsoft.com/office/drawing/2014/main" id="{45E9CEDB-366C-40DC-95E5-B457AEC5017B}"/>
                    </a:ext>
                  </a:extLst>
                </p:cNvPr>
                <p:cNvGrpSpPr>
                  <a:grpSpLocks/>
                </p:cNvGrpSpPr>
                <p:nvPr/>
              </p:nvGrpSpPr>
              <p:grpSpPr bwMode="auto">
                <a:xfrm rot="5400000">
                  <a:off x="1012456" y="1304083"/>
                  <a:ext cx="540000" cy="720000"/>
                  <a:chOff x="713372" y="462760"/>
                  <a:chExt cx="720000" cy="720000"/>
                </a:xfrm>
              </p:grpSpPr>
              <p:cxnSp>
                <p:nvCxnSpPr>
                  <p:cNvPr id="8372" name="Straight Connector 8371">
                    <a:extLst>
                      <a:ext uri="{FF2B5EF4-FFF2-40B4-BE49-F238E27FC236}">
                        <a16:creationId xmlns:a16="http://schemas.microsoft.com/office/drawing/2014/main" id="{ECA21E4F-9AC7-4767-8211-5800F62E3311}"/>
                      </a:ext>
                    </a:extLst>
                  </p:cNvPr>
                  <p:cNvCxnSpPr/>
                  <p:nvPr/>
                </p:nvCxnSpPr>
                <p:spPr>
                  <a:xfrm>
                    <a:off x="713615" y="443179"/>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73" name="Straight Connector 8372">
                    <a:extLst>
                      <a:ext uri="{FF2B5EF4-FFF2-40B4-BE49-F238E27FC236}">
                        <a16:creationId xmlns:a16="http://schemas.microsoft.com/office/drawing/2014/main" id="{CDB5CA03-E2EE-49B8-AF68-1E363FD4C453}"/>
                      </a:ext>
                    </a:extLst>
                  </p:cNvPr>
                  <p:cNvCxnSpPr/>
                  <p:nvPr/>
                </p:nvCxnSpPr>
                <p:spPr>
                  <a:xfrm>
                    <a:off x="713615" y="620996"/>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74" name="Straight Connector 8373">
                    <a:extLst>
                      <a:ext uri="{FF2B5EF4-FFF2-40B4-BE49-F238E27FC236}">
                        <a16:creationId xmlns:a16="http://schemas.microsoft.com/office/drawing/2014/main" id="{C7BC2354-7389-4708-BC26-6DAD9BCC8053}"/>
                      </a:ext>
                    </a:extLst>
                  </p:cNvPr>
                  <p:cNvCxnSpPr/>
                  <p:nvPr/>
                </p:nvCxnSpPr>
                <p:spPr>
                  <a:xfrm>
                    <a:off x="713615" y="800931"/>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75" name="Straight Connector 8374">
                    <a:extLst>
                      <a:ext uri="{FF2B5EF4-FFF2-40B4-BE49-F238E27FC236}">
                        <a16:creationId xmlns:a16="http://schemas.microsoft.com/office/drawing/2014/main" id="{EA2DBA31-2ADB-4DD6-8120-32C46E7E2515}"/>
                      </a:ext>
                    </a:extLst>
                  </p:cNvPr>
                  <p:cNvCxnSpPr/>
                  <p:nvPr/>
                </p:nvCxnSpPr>
                <p:spPr>
                  <a:xfrm>
                    <a:off x="713615" y="982981"/>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76" name="Straight Connector 8375">
                    <a:extLst>
                      <a:ext uri="{FF2B5EF4-FFF2-40B4-BE49-F238E27FC236}">
                        <a16:creationId xmlns:a16="http://schemas.microsoft.com/office/drawing/2014/main" id="{992CA18E-6392-4A94-80AD-08CE36CE693A}"/>
                      </a:ext>
                    </a:extLst>
                  </p:cNvPr>
                  <p:cNvCxnSpPr/>
                  <p:nvPr/>
                </p:nvCxnSpPr>
                <p:spPr>
                  <a:xfrm>
                    <a:off x="713615" y="1160799"/>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91" name="Group 8380">
                <a:extLst>
                  <a:ext uri="{FF2B5EF4-FFF2-40B4-BE49-F238E27FC236}">
                    <a16:creationId xmlns:a16="http://schemas.microsoft.com/office/drawing/2014/main" id="{C37B4E44-E891-4BA9-B45C-3B59F9F9DF1E}"/>
                  </a:ext>
                </a:extLst>
              </p:cNvPr>
              <p:cNvGrpSpPr>
                <a:grpSpLocks/>
              </p:cNvGrpSpPr>
              <p:nvPr/>
            </p:nvGrpSpPr>
            <p:grpSpPr bwMode="auto">
              <a:xfrm>
                <a:off x="4635713" y="6041250"/>
                <a:ext cx="720000" cy="540000"/>
                <a:chOff x="922456" y="1394083"/>
                <a:chExt cx="720000" cy="540000"/>
              </a:xfrm>
            </p:grpSpPr>
            <p:grpSp>
              <p:nvGrpSpPr>
                <p:cNvPr id="15700" name="Group 8381">
                  <a:extLst>
                    <a:ext uri="{FF2B5EF4-FFF2-40B4-BE49-F238E27FC236}">
                      <a16:creationId xmlns:a16="http://schemas.microsoft.com/office/drawing/2014/main" id="{634F16AF-2238-4E47-94AC-DA74A282C10D}"/>
                    </a:ext>
                  </a:extLst>
                </p:cNvPr>
                <p:cNvGrpSpPr>
                  <a:grpSpLocks/>
                </p:cNvGrpSpPr>
                <p:nvPr/>
              </p:nvGrpSpPr>
              <p:grpSpPr bwMode="auto">
                <a:xfrm>
                  <a:off x="922456" y="1394083"/>
                  <a:ext cx="720000" cy="540000"/>
                  <a:chOff x="1282456" y="673886"/>
                  <a:chExt cx="720000" cy="540000"/>
                </a:xfrm>
              </p:grpSpPr>
              <p:cxnSp>
                <p:nvCxnSpPr>
                  <p:cNvPr id="8389" name="Straight Connector 8388">
                    <a:extLst>
                      <a:ext uri="{FF2B5EF4-FFF2-40B4-BE49-F238E27FC236}">
                        <a16:creationId xmlns:a16="http://schemas.microsoft.com/office/drawing/2014/main" id="{50B674C1-11D8-4124-BFBD-7BAA7005A1EF}"/>
                      </a:ext>
                    </a:extLst>
                  </p:cNvPr>
                  <p:cNvCxnSpPr/>
                  <p:nvPr/>
                </p:nvCxnSpPr>
                <p:spPr>
                  <a:xfrm>
                    <a:off x="1282984" y="674069"/>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90" name="Straight Connector 8389">
                    <a:extLst>
                      <a:ext uri="{FF2B5EF4-FFF2-40B4-BE49-F238E27FC236}">
                        <a16:creationId xmlns:a16="http://schemas.microsoft.com/office/drawing/2014/main" id="{BE87299F-8AA9-43B5-8596-2CBA23E21177}"/>
                      </a:ext>
                    </a:extLst>
                  </p:cNvPr>
                  <p:cNvCxnSpPr/>
                  <p:nvPr/>
                </p:nvCxnSpPr>
                <p:spPr>
                  <a:xfrm>
                    <a:off x="1282984" y="854007"/>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91" name="Straight Connector 8390">
                    <a:extLst>
                      <a:ext uri="{FF2B5EF4-FFF2-40B4-BE49-F238E27FC236}">
                        <a16:creationId xmlns:a16="http://schemas.microsoft.com/office/drawing/2014/main" id="{95B32F9D-9D10-46F5-99A0-44543BAC3DAF}"/>
                      </a:ext>
                    </a:extLst>
                  </p:cNvPr>
                  <p:cNvCxnSpPr/>
                  <p:nvPr/>
                </p:nvCxnSpPr>
                <p:spPr>
                  <a:xfrm>
                    <a:off x="1282984" y="1033947"/>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92" name="Straight Connector 8391">
                    <a:extLst>
                      <a:ext uri="{FF2B5EF4-FFF2-40B4-BE49-F238E27FC236}">
                        <a16:creationId xmlns:a16="http://schemas.microsoft.com/office/drawing/2014/main" id="{B07266E4-D5BE-444B-91CD-0A4F7A1A2FA1}"/>
                      </a:ext>
                    </a:extLst>
                  </p:cNvPr>
                  <p:cNvCxnSpPr/>
                  <p:nvPr/>
                </p:nvCxnSpPr>
                <p:spPr>
                  <a:xfrm>
                    <a:off x="1282984" y="1213886"/>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701" name="Group 8382">
                  <a:extLst>
                    <a:ext uri="{FF2B5EF4-FFF2-40B4-BE49-F238E27FC236}">
                      <a16:creationId xmlns:a16="http://schemas.microsoft.com/office/drawing/2014/main" id="{C278DE82-EBC1-4E61-AA2D-5F3FCD03A5C9}"/>
                    </a:ext>
                  </a:extLst>
                </p:cNvPr>
                <p:cNvGrpSpPr>
                  <a:grpSpLocks/>
                </p:cNvGrpSpPr>
                <p:nvPr/>
              </p:nvGrpSpPr>
              <p:grpSpPr bwMode="auto">
                <a:xfrm rot="5400000">
                  <a:off x="1012456" y="1304083"/>
                  <a:ext cx="540000" cy="720000"/>
                  <a:chOff x="713372" y="462760"/>
                  <a:chExt cx="720000" cy="720000"/>
                </a:xfrm>
              </p:grpSpPr>
              <p:cxnSp>
                <p:nvCxnSpPr>
                  <p:cNvPr id="8384" name="Straight Connector 8383">
                    <a:extLst>
                      <a:ext uri="{FF2B5EF4-FFF2-40B4-BE49-F238E27FC236}">
                        <a16:creationId xmlns:a16="http://schemas.microsoft.com/office/drawing/2014/main" id="{D2753B6A-49CD-4E7E-AE73-1E9CE006D42D}"/>
                      </a:ext>
                    </a:extLst>
                  </p:cNvPr>
                  <p:cNvCxnSpPr/>
                  <p:nvPr/>
                </p:nvCxnSpPr>
                <p:spPr>
                  <a:xfrm>
                    <a:off x="713615" y="443444"/>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85" name="Straight Connector 8384">
                    <a:extLst>
                      <a:ext uri="{FF2B5EF4-FFF2-40B4-BE49-F238E27FC236}">
                        <a16:creationId xmlns:a16="http://schemas.microsoft.com/office/drawing/2014/main" id="{0F4C476D-94BF-4A40-B0FD-5AE5B86E443B}"/>
                      </a:ext>
                    </a:extLst>
                  </p:cNvPr>
                  <p:cNvCxnSpPr/>
                  <p:nvPr/>
                </p:nvCxnSpPr>
                <p:spPr>
                  <a:xfrm>
                    <a:off x="713615" y="640314"/>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86" name="Straight Connector 8385">
                    <a:extLst>
                      <a:ext uri="{FF2B5EF4-FFF2-40B4-BE49-F238E27FC236}">
                        <a16:creationId xmlns:a16="http://schemas.microsoft.com/office/drawing/2014/main" id="{D68B10EF-B54D-4659-8CB3-14A197274514}"/>
                      </a:ext>
                    </a:extLst>
                  </p:cNvPr>
                  <p:cNvCxnSpPr/>
                  <p:nvPr/>
                </p:nvCxnSpPr>
                <p:spPr>
                  <a:xfrm>
                    <a:off x="713615" y="822365"/>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87" name="Straight Connector 8386">
                    <a:extLst>
                      <a:ext uri="{FF2B5EF4-FFF2-40B4-BE49-F238E27FC236}">
                        <a16:creationId xmlns:a16="http://schemas.microsoft.com/office/drawing/2014/main" id="{E07DE89B-B165-4D3B-A3B5-DC08D7AAE713}"/>
                      </a:ext>
                    </a:extLst>
                  </p:cNvPr>
                  <p:cNvCxnSpPr/>
                  <p:nvPr/>
                </p:nvCxnSpPr>
                <p:spPr>
                  <a:xfrm>
                    <a:off x="713615" y="1002298"/>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88" name="Straight Connector 8387">
                    <a:extLst>
                      <a:ext uri="{FF2B5EF4-FFF2-40B4-BE49-F238E27FC236}">
                        <a16:creationId xmlns:a16="http://schemas.microsoft.com/office/drawing/2014/main" id="{D7CB19E1-77BF-4B68-ABFD-EB3809109FE6}"/>
                      </a:ext>
                    </a:extLst>
                  </p:cNvPr>
                  <p:cNvCxnSpPr/>
                  <p:nvPr/>
                </p:nvCxnSpPr>
                <p:spPr>
                  <a:xfrm>
                    <a:off x="713615" y="1182233"/>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92" name="Group 8392">
                <a:extLst>
                  <a:ext uri="{FF2B5EF4-FFF2-40B4-BE49-F238E27FC236}">
                    <a16:creationId xmlns:a16="http://schemas.microsoft.com/office/drawing/2014/main" id="{616BD2EB-DCCD-4940-B700-3BC490FC388B}"/>
                  </a:ext>
                </a:extLst>
              </p:cNvPr>
              <p:cNvGrpSpPr>
                <a:grpSpLocks/>
              </p:cNvGrpSpPr>
              <p:nvPr/>
            </p:nvGrpSpPr>
            <p:grpSpPr bwMode="auto">
              <a:xfrm>
                <a:off x="5355713" y="6041250"/>
                <a:ext cx="720000" cy="540000"/>
                <a:chOff x="922456" y="1394083"/>
                <a:chExt cx="720000" cy="540000"/>
              </a:xfrm>
            </p:grpSpPr>
            <p:grpSp>
              <p:nvGrpSpPr>
                <p:cNvPr id="15689" name="Group 8393">
                  <a:extLst>
                    <a:ext uri="{FF2B5EF4-FFF2-40B4-BE49-F238E27FC236}">
                      <a16:creationId xmlns:a16="http://schemas.microsoft.com/office/drawing/2014/main" id="{6CD11AF0-6309-47B8-B2EE-A75AFAD243FA}"/>
                    </a:ext>
                  </a:extLst>
                </p:cNvPr>
                <p:cNvGrpSpPr>
                  <a:grpSpLocks/>
                </p:cNvGrpSpPr>
                <p:nvPr/>
              </p:nvGrpSpPr>
              <p:grpSpPr bwMode="auto">
                <a:xfrm>
                  <a:off x="922456" y="1394083"/>
                  <a:ext cx="720000" cy="540000"/>
                  <a:chOff x="1282456" y="673886"/>
                  <a:chExt cx="720000" cy="540000"/>
                </a:xfrm>
              </p:grpSpPr>
              <p:cxnSp>
                <p:nvCxnSpPr>
                  <p:cNvPr id="8401" name="Straight Connector 8400">
                    <a:extLst>
                      <a:ext uri="{FF2B5EF4-FFF2-40B4-BE49-F238E27FC236}">
                        <a16:creationId xmlns:a16="http://schemas.microsoft.com/office/drawing/2014/main" id="{E29F248A-E08D-4AA5-A347-4B3B03870435}"/>
                      </a:ext>
                    </a:extLst>
                  </p:cNvPr>
                  <p:cNvCxnSpPr/>
                  <p:nvPr/>
                </p:nvCxnSpPr>
                <p:spPr>
                  <a:xfrm>
                    <a:off x="1282720" y="67406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02" name="Straight Connector 8401">
                    <a:extLst>
                      <a:ext uri="{FF2B5EF4-FFF2-40B4-BE49-F238E27FC236}">
                        <a16:creationId xmlns:a16="http://schemas.microsoft.com/office/drawing/2014/main" id="{3AA7B1EF-3A12-4483-9C05-7F94A8C6655F}"/>
                      </a:ext>
                    </a:extLst>
                  </p:cNvPr>
                  <p:cNvCxnSpPr/>
                  <p:nvPr/>
                </p:nvCxnSpPr>
                <p:spPr>
                  <a:xfrm>
                    <a:off x="1282720" y="8540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03" name="Straight Connector 8402">
                    <a:extLst>
                      <a:ext uri="{FF2B5EF4-FFF2-40B4-BE49-F238E27FC236}">
                        <a16:creationId xmlns:a16="http://schemas.microsoft.com/office/drawing/2014/main" id="{CC5573F1-FC6F-4E8C-9E83-EF1963DE335E}"/>
                      </a:ext>
                    </a:extLst>
                  </p:cNvPr>
                  <p:cNvCxnSpPr/>
                  <p:nvPr/>
                </p:nvCxnSpPr>
                <p:spPr>
                  <a:xfrm>
                    <a:off x="1282720" y="10339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04" name="Straight Connector 8403">
                    <a:extLst>
                      <a:ext uri="{FF2B5EF4-FFF2-40B4-BE49-F238E27FC236}">
                        <a16:creationId xmlns:a16="http://schemas.microsoft.com/office/drawing/2014/main" id="{DF1DC416-BD66-4ADA-9DBF-FCF448BEC984}"/>
                      </a:ext>
                    </a:extLst>
                  </p:cNvPr>
                  <p:cNvCxnSpPr/>
                  <p:nvPr/>
                </p:nvCxnSpPr>
                <p:spPr>
                  <a:xfrm>
                    <a:off x="1282720" y="12138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690" name="Group 8394">
                  <a:extLst>
                    <a:ext uri="{FF2B5EF4-FFF2-40B4-BE49-F238E27FC236}">
                      <a16:creationId xmlns:a16="http://schemas.microsoft.com/office/drawing/2014/main" id="{94D25774-343E-46A3-9763-8A19544A6EA1}"/>
                    </a:ext>
                  </a:extLst>
                </p:cNvPr>
                <p:cNvGrpSpPr>
                  <a:grpSpLocks/>
                </p:cNvGrpSpPr>
                <p:nvPr/>
              </p:nvGrpSpPr>
              <p:grpSpPr bwMode="auto">
                <a:xfrm rot="5400000">
                  <a:off x="1012456" y="1304083"/>
                  <a:ext cx="540000" cy="720000"/>
                  <a:chOff x="713372" y="462760"/>
                  <a:chExt cx="720000" cy="720000"/>
                </a:xfrm>
              </p:grpSpPr>
              <p:cxnSp>
                <p:nvCxnSpPr>
                  <p:cNvPr id="8396" name="Straight Connector 8395">
                    <a:extLst>
                      <a:ext uri="{FF2B5EF4-FFF2-40B4-BE49-F238E27FC236}">
                        <a16:creationId xmlns:a16="http://schemas.microsoft.com/office/drawing/2014/main" id="{DD7B13F5-3942-4D0F-AC04-8ACADCB11D54}"/>
                      </a:ext>
                    </a:extLst>
                  </p:cNvPr>
                  <p:cNvCxnSpPr/>
                  <p:nvPr/>
                </p:nvCxnSpPr>
                <p:spPr>
                  <a:xfrm>
                    <a:off x="713615" y="443708"/>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97" name="Straight Connector 8396">
                    <a:extLst>
                      <a:ext uri="{FF2B5EF4-FFF2-40B4-BE49-F238E27FC236}">
                        <a16:creationId xmlns:a16="http://schemas.microsoft.com/office/drawing/2014/main" id="{99D6AFFE-5098-4A21-8232-578855D75D3C}"/>
                      </a:ext>
                    </a:extLst>
                  </p:cNvPr>
                  <p:cNvCxnSpPr/>
                  <p:nvPr/>
                </p:nvCxnSpPr>
                <p:spPr>
                  <a:xfrm>
                    <a:off x="713615" y="621525"/>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98" name="Straight Connector 8397">
                    <a:extLst>
                      <a:ext uri="{FF2B5EF4-FFF2-40B4-BE49-F238E27FC236}">
                        <a16:creationId xmlns:a16="http://schemas.microsoft.com/office/drawing/2014/main" id="{DBDBF007-2990-4BD6-8864-A26C59E02503}"/>
                      </a:ext>
                    </a:extLst>
                  </p:cNvPr>
                  <p:cNvCxnSpPr/>
                  <p:nvPr/>
                </p:nvCxnSpPr>
                <p:spPr>
                  <a:xfrm>
                    <a:off x="713615" y="803576"/>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99" name="Straight Connector 8398">
                    <a:extLst>
                      <a:ext uri="{FF2B5EF4-FFF2-40B4-BE49-F238E27FC236}">
                        <a16:creationId xmlns:a16="http://schemas.microsoft.com/office/drawing/2014/main" id="{0EDB6FD1-585D-4ACA-8A5D-21B786CAC9FC}"/>
                      </a:ext>
                    </a:extLst>
                  </p:cNvPr>
                  <p:cNvCxnSpPr/>
                  <p:nvPr/>
                </p:nvCxnSpPr>
                <p:spPr>
                  <a:xfrm>
                    <a:off x="713615" y="983511"/>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00" name="Straight Connector 8399">
                    <a:extLst>
                      <a:ext uri="{FF2B5EF4-FFF2-40B4-BE49-F238E27FC236}">
                        <a16:creationId xmlns:a16="http://schemas.microsoft.com/office/drawing/2014/main" id="{DECA4BDB-059C-484B-89B1-57D4D5BAC448}"/>
                      </a:ext>
                    </a:extLst>
                  </p:cNvPr>
                  <p:cNvCxnSpPr/>
                  <p:nvPr/>
                </p:nvCxnSpPr>
                <p:spPr>
                  <a:xfrm>
                    <a:off x="713615" y="1161328"/>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93" name="Group 8404">
                <a:extLst>
                  <a:ext uri="{FF2B5EF4-FFF2-40B4-BE49-F238E27FC236}">
                    <a16:creationId xmlns:a16="http://schemas.microsoft.com/office/drawing/2014/main" id="{35F2C017-F302-4F13-8BD6-F16F64F2475E}"/>
                  </a:ext>
                </a:extLst>
              </p:cNvPr>
              <p:cNvGrpSpPr>
                <a:grpSpLocks/>
              </p:cNvGrpSpPr>
              <p:nvPr/>
            </p:nvGrpSpPr>
            <p:grpSpPr bwMode="auto">
              <a:xfrm>
                <a:off x="6075713" y="6041250"/>
                <a:ext cx="720000" cy="540000"/>
                <a:chOff x="922456" y="1394083"/>
                <a:chExt cx="720000" cy="540000"/>
              </a:xfrm>
            </p:grpSpPr>
            <p:grpSp>
              <p:nvGrpSpPr>
                <p:cNvPr id="15678" name="Group 8405">
                  <a:extLst>
                    <a:ext uri="{FF2B5EF4-FFF2-40B4-BE49-F238E27FC236}">
                      <a16:creationId xmlns:a16="http://schemas.microsoft.com/office/drawing/2014/main" id="{F0E9E509-AA85-4282-82DF-893B0476F4A9}"/>
                    </a:ext>
                  </a:extLst>
                </p:cNvPr>
                <p:cNvGrpSpPr>
                  <a:grpSpLocks/>
                </p:cNvGrpSpPr>
                <p:nvPr/>
              </p:nvGrpSpPr>
              <p:grpSpPr bwMode="auto">
                <a:xfrm>
                  <a:off x="922456" y="1394083"/>
                  <a:ext cx="720000" cy="540000"/>
                  <a:chOff x="1282456" y="673886"/>
                  <a:chExt cx="720000" cy="540000"/>
                </a:xfrm>
              </p:grpSpPr>
              <p:cxnSp>
                <p:nvCxnSpPr>
                  <p:cNvPr id="8413" name="Straight Connector 8412">
                    <a:extLst>
                      <a:ext uri="{FF2B5EF4-FFF2-40B4-BE49-F238E27FC236}">
                        <a16:creationId xmlns:a16="http://schemas.microsoft.com/office/drawing/2014/main" id="{9571BE0F-7A60-4AA9-8C11-8EFFDC3B864A}"/>
                      </a:ext>
                    </a:extLst>
                  </p:cNvPr>
                  <p:cNvCxnSpPr/>
                  <p:nvPr/>
                </p:nvCxnSpPr>
                <p:spPr>
                  <a:xfrm>
                    <a:off x="1282455" y="674069"/>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14" name="Straight Connector 8413">
                    <a:extLst>
                      <a:ext uri="{FF2B5EF4-FFF2-40B4-BE49-F238E27FC236}">
                        <a16:creationId xmlns:a16="http://schemas.microsoft.com/office/drawing/2014/main" id="{2D78E558-6729-4264-8DE0-BED0D73C2AA7}"/>
                      </a:ext>
                    </a:extLst>
                  </p:cNvPr>
                  <p:cNvCxnSpPr/>
                  <p:nvPr/>
                </p:nvCxnSpPr>
                <p:spPr>
                  <a:xfrm>
                    <a:off x="1282455" y="854007"/>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15" name="Straight Connector 8414">
                    <a:extLst>
                      <a:ext uri="{FF2B5EF4-FFF2-40B4-BE49-F238E27FC236}">
                        <a16:creationId xmlns:a16="http://schemas.microsoft.com/office/drawing/2014/main" id="{8FA877D6-41E3-413F-B902-DB1338ABBB12}"/>
                      </a:ext>
                    </a:extLst>
                  </p:cNvPr>
                  <p:cNvCxnSpPr/>
                  <p:nvPr/>
                </p:nvCxnSpPr>
                <p:spPr>
                  <a:xfrm>
                    <a:off x="1282455" y="1033947"/>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16" name="Straight Connector 8415">
                    <a:extLst>
                      <a:ext uri="{FF2B5EF4-FFF2-40B4-BE49-F238E27FC236}">
                        <a16:creationId xmlns:a16="http://schemas.microsoft.com/office/drawing/2014/main" id="{22209DFE-BD25-4B85-A309-BCDEC949AA56}"/>
                      </a:ext>
                    </a:extLst>
                  </p:cNvPr>
                  <p:cNvCxnSpPr/>
                  <p:nvPr/>
                </p:nvCxnSpPr>
                <p:spPr>
                  <a:xfrm>
                    <a:off x="1282455" y="1213886"/>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679" name="Group 8406">
                  <a:extLst>
                    <a:ext uri="{FF2B5EF4-FFF2-40B4-BE49-F238E27FC236}">
                      <a16:creationId xmlns:a16="http://schemas.microsoft.com/office/drawing/2014/main" id="{42DBF758-34BA-42DB-998C-A9D7B08356B5}"/>
                    </a:ext>
                  </a:extLst>
                </p:cNvPr>
                <p:cNvGrpSpPr>
                  <a:grpSpLocks/>
                </p:cNvGrpSpPr>
                <p:nvPr/>
              </p:nvGrpSpPr>
              <p:grpSpPr bwMode="auto">
                <a:xfrm rot="5400000">
                  <a:off x="1012456" y="1304083"/>
                  <a:ext cx="540000" cy="720000"/>
                  <a:chOff x="713372" y="462760"/>
                  <a:chExt cx="720000" cy="720000"/>
                </a:xfrm>
              </p:grpSpPr>
              <p:cxnSp>
                <p:nvCxnSpPr>
                  <p:cNvPr id="8408" name="Straight Connector 8407">
                    <a:extLst>
                      <a:ext uri="{FF2B5EF4-FFF2-40B4-BE49-F238E27FC236}">
                        <a16:creationId xmlns:a16="http://schemas.microsoft.com/office/drawing/2014/main" id="{0CAEFB79-1B11-40DB-ABBA-45A9CE20A773}"/>
                      </a:ext>
                    </a:extLst>
                  </p:cNvPr>
                  <p:cNvCxnSpPr/>
                  <p:nvPr/>
                </p:nvCxnSpPr>
                <p:spPr>
                  <a:xfrm>
                    <a:off x="713615" y="443974"/>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09" name="Straight Connector 8408">
                    <a:extLst>
                      <a:ext uri="{FF2B5EF4-FFF2-40B4-BE49-F238E27FC236}">
                        <a16:creationId xmlns:a16="http://schemas.microsoft.com/office/drawing/2014/main" id="{CCCD68A7-44F2-4F40-89E1-C5A94B21FA8F}"/>
                      </a:ext>
                    </a:extLst>
                  </p:cNvPr>
                  <p:cNvCxnSpPr/>
                  <p:nvPr/>
                </p:nvCxnSpPr>
                <p:spPr>
                  <a:xfrm>
                    <a:off x="713615" y="642959"/>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10" name="Straight Connector 8409">
                    <a:extLst>
                      <a:ext uri="{FF2B5EF4-FFF2-40B4-BE49-F238E27FC236}">
                        <a16:creationId xmlns:a16="http://schemas.microsoft.com/office/drawing/2014/main" id="{9DC2087B-FDBA-412B-A6D2-1FC3FB10FC64}"/>
                      </a:ext>
                    </a:extLst>
                  </p:cNvPr>
                  <p:cNvCxnSpPr/>
                  <p:nvPr/>
                </p:nvCxnSpPr>
                <p:spPr>
                  <a:xfrm>
                    <a:off x="713615" y="822894"/>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11" name="Straight Connector 8410">
                    <a:extLst>
                      <a:ext uri="{FF2B5EF4-FFF2-40B4-BE49-F238E27FC236}">
                        <a16:creationId xmlns:a16="http://schemas.microsoft.com/office/drawing/2014/main" id="{145A5779-A3F8-470A-AE65-79D84164E1C3}"/>
                      </a:ext>
                    </a:extLst>
                  </p:cNvPr>
                  <p:cNvCxnSpPr/>
                  <p:nvPr/>
                </p:nvCxnSpPr>
                <p:spPr>
                  <a:xfrm>
                    <a:off x="713615" y="1002827"/>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12" name="Straight Connector 8411">
                    <a:extLst>
                      <a:ext uri="{FF2B5EF4-FFF2-40B4-BE49-F238E27FC236}">
                        <a16:creationId xmlns:a16="http://schemas.microsoft.com/office/drawing/2014/main" id="{13A2CF06-C84E-421D-BEC2-1668A724D8F8}"/>
                      </a:ext>
                    </a:extLst>
                  </p:cNvPr>
                  <p:cNvCxnSpPr/>
                  <p:nvPr/>
                </p:nvCxnSpPr>
                <p:spPr>
                  <a:xfrm>
                    <a:off x="713615" y="1182762"/>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94" name="Group 8416">
                <a:extLst>
                  <a:ext uri="{FF2B5EF4-FFF2-40B4-BE49-F238E27FC236}">
                    <a16:creationId xmlns:a16="http://schemas.microsoft.com/office/drawing/2014/main" id="{72726808-9038-4CB4-A8A6-DCACDEB481D7}"/>
                  </a:ext>
                </a:extLst>
              </p:cNvPr>
              <p:cNvGrpSpPr>
                <a:grpSpLocks/>
              </p:cNvGrpSpPr>
              <p:nvPr/>
            </p:nvGrpSpPr>
            <p:grpSpPr bwMode="auto">
              <a:xfrm>
                <a:off x="6795713" y="6041250"/>
                <a:ext cx="720000" cy="540000"/>
                <a:chOff x="922456" y="1394083"/>
                <a:chExt cx="720000" cy="540000"/>
              </a:xfrm>
            </p:grpSpPr>
            <p:grpSp>
              <p:nvGrpSpPr>
                <p:cNvPr id="15667" name="Group 8417">
                  <a:extLst>
                    <a:ext uri="{FF2B5EF4-FFF2-40B4-BE49-F238E27FC236}">
                      <a16:creationId xmlns:a16="http://schemas.microsoft.com/office/drawing/2014/main" id="{43C51396-6AF6-4297-A692-B51169308E56}"/>
                    </a:ext>
                  </a:extLst>
                </p:cNvPr>
                <p:cNvGrpSpPr>
                  <a:grpSpLocks/>
                </p:cNvGrpSpPr>
                <p:nvPr/>
              </p:nvGrpSpPr>
              <p:grpSpPr bwMode="auto">
                <a:xfrm>
                  <a:off x="922456" y="1394083"/>
                  <a:ext cx="720000" cy="540000"/>
                  <a:chOff x="1282456" y="673886"/>
                  <a:chExt cx="720000" cy="540000"/>
                </a:xfrm>
              </p:grpSpPr>
              <p:cxnSp>
                <p:nvCxnSpPr>
                  <p:cNvPr id="8425" name="Straight Connector 8424">
                    <a:extLst>
                      <a:ext uri="{FF2B5EF4-FFF2-40B4-BE49-F238E27FC236}">
                        <a16:creationId xmlns:a16="http://schemas.microsoft.com/office/drawing/2014/main" id="{C01F5D1E-0FCE-45DF-9F66-08B6798BBE58}"/>
                      </a:ext>
                    </a:extLst>
                  </p:cNvPr>
                  <p:cNvCxnSpPr/>
                  <p:nvPr/>
                </p:nvCxnSpPr>
                <p:spPr>
                  <a:xfrm>
                    <a:off x="1282191" y="67406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26" name="Straight Connector 8425">
                    <a:extLst>
                      <a:ext uri="{FF2B5EF4-FFF2-40B4-BE49-F238E27FC236}">
                        <a16:creationId xmlns:a16="http://schemas.microsoft.com/office/drawing/2014/main" id="{3A106444-C1BD-476B-9E9E-56752C063071}"/>
                      </a:ext>
                    </a:extLst>
                  </p:cNvPr>
                  <p:cNvCxnSpPr/>
                  <p:nvPr/>
                </p:nvCxnSpPr>
                <p:spPr>
                  <a:xfrm>
                    <a:off x="1282191" y="8540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27" name="Straight Connector 8426">
                    <a:extLst>
                      <a:ext uri="{FF2B5EF4-FFF2-40B4-BE49-F238E27FC236}">
                        <a16:creationId xmlns:a16="http://schemas.microsoft.com/office/drawing/2014/main" id="{E86DFC7B-0963-49BB-B1AE-6A66FA68DD15}"/>
                      </a:ext>
                    </a:extLst>
                  </p:cNvPr>
                  <p:cNvCxnSpPr/>
                  <p:nvPr/>
                </p:nvCxnSpPr>
                <p:spPr>
                  <a:xfrm>
                    <a:off x="1282191" y="10339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28" name="Straight Connector 8427">
                    <a:extLst>
                      <a:ext uri="{FF2B5EF4-FFF2-40B4-BE49-F238E27FC236}">
                        <a16:creationId xmlns:a16="http://schemas.microsoft.com/office/drawing/2014/main" id="{52B22D6C-EF59-4A0F-A078-95E700E8ACF6}"/>
                      </a:ext>
                    </a:extLst>
                  </p:cNvPr>
                  <p:cNvCxnSpPr/>
                  <p:nvPr/>
                </p:nvCxnSpPr>
                <p:spPr>
                  <a:xfrm>
                    <a:off x="1282191" y="12138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668" name="Group 8418">
                  <a:extLst>
                    <a:ext uri="{FF2B5EF4-FFF2-40B4-BE49-F238E27FC236}">
                      <a16:creationId xmlns:a16="http://schemas.microsoft.com/office/drawing/2014/main" id="{970A2660-5A53-4641-83EC-4DF88B63ADC2}"/>
                    </a:ext>
                  </a:extLst>
                </p:cNvPr>
                <p:cNvGrpSpPr>
                  <a:grpSpLocks/>
                </p:cNvGrpSpPr>
                <p:nvPr/>
              </p:nvGrpSpPr>
              <p:grpSpPr bwMode="auto">
                <a:xfrm rot="5400000">
                  <a:off x="1012456" y="1304083"/>
                  <a:ext cx="540000" cy="720000"/>
                  <a:chOff x="713372" y="462760"/>
                  <a:chExt cx="720000" cy="720000"/>
                </a:xfrm>
              </p:grpSpPr>
              <p:cxnSp>
                <p:nvCxnSpPr>
                  <p:cNvPr id="8420" name="Straight Connector 8419">
                    <a:extLst>
                      <a:ext uri="{FF2B5EF4-FFF2-40B4-BE49-F238E27FC236}">
                        <a16:creationId xmlns:a16="http://schemas.microsoft.com/office/drawing/2014/main" id="{3F6884AE-6B6D-4365-AE28-E40777AD9B25}"/>
                      </a:ext>
                    </a:extLst>
                  </p:cNvPr>
                  <p:cNvCxnSpPr/>
                  <p:nvPr/>
                </p:nvCxnSpPr>
                <p:spPr>
                  <a:xfrm>
                    <a:off x="713615" y="446355"/>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21" name="Straight Connector 8420">
                    <a:extLst>
                      <a:ext uri="{FF2B5EF4-FFF2-40B4-BE49-F238E27FC236}">
                        <a16:creationId xmlns:a16="http://schemas.microsoft.com/office/drawing/2014/main" id="{A6CF3FE8-BD9A-4987-82C5-C486B5DA4921}"/>
                      </a:ext>
                    </a:extLst>
                  </p:cNvPr>
                  <p:cNvCxnSpPr/>
                  <p:nvPr/>
                </p:nvCxnSpPr>
                <p:spPr>
                  <a:xfrm>
                    <a:off x="713615" y="624172"/>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22" name="Straight Connector 8421">
                    <a:extLst>
                      <a:ext uri="{FF2B5EF4-FFF2-40B4-BE49-F238E27FC236}">
                        <a16:creationId xmlns:a16="http://schemas.microsoft.com/office/drawing/2014/main" id="{623CEE65-AA9C-4C80-9261-1034B028C9BF}"/>
                      </a:ext>
                    </a:extLst>
                  </p:cNvPr>
                  <p:cNvCxnSpPr/>
                  <p:nvPr/>
                </p:nvCxnSpPr>
                <p:spPr>
                  <a:xfrm>
                    <a:off x="713615" y="804106"/>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23" name="Straight Connector 8422">
                    <a:extLst>
                      <a:ext uri="{FF2B5EF4-FFF2-40B4-BE49-F238E27FC236}">
                        <a16:creationId xmlns:a16="http://schemas.microsoft.com/office/drawing/2014/main" id="{3711FB52-A3A5-441B-82FB-6A46D10EF31C}"/>
                      </a:ext>
                    </a:extLst>
                  </p:cNvPr>
                  <p:cNvCxnSpPr/>
                  <p:nvPr/>
                </p:nvCxnSpPr>
                <p:spPr>
                  <a:xfrm>
                    <a:off x="713615" y="984040"/>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24" name="Straight Connector 8423">
                    <a:extLst>
                      <a:ext uri="{FF2B5EF4-FFF2-40B4-BE49-F238E27FC236}">
                        <a16:creationId xmlns:a16="http://schemas.microsoft.com/office/drawing/2014/main" id="{3CE98B98-3BB6-420B-A5A4-15CCFC91676D}"/>
                      </a:ext>
                    </a:extLst>
                  </p:cNvPr>
                  <p:cNvCxnSpPr/>
                  <p:nvPr/>
                </p:nvCxnSpPr>
                <p:spPr>
                  <a:xfrm>
                    <a:off x="713615" y="1161857"/>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95" name="Group 8428">
                <a:extLst>
                  <a:ext uri="{FF2B5EF4-FFF2-40B4-BE49-F238E27FC236}">
                    <a16:creationId xmlns:a16="http://schemas.microsoft.com/office/drawing/2014/main" id="{1276BC46-CCA2-4A17-99E1-469FF6661172}"/>
                  </a:ext>
                </a:extLst>
              </p:cNvPr>
              <p:cNvGrpSpPr>
                <a:grpSpLocks/>
              </p:cNvGrpSpPr>
              <p:nvPr/>
            </p:nvGrpSpPr>
            <p:grpSpPr bwMode="auto">
              <a:xfrm>
                <a:off x="7515713" y="6041250"/>
                <a:ext cx="720000" cy="540000"/>
                <a:chOff x="922456" y="1394083"/>
                <a:chExt cx="720000" cy="540000"/>
              </a:xfrm>
            </p:grpSpPr>
            <p:grpSp>
              <p:nvGrpSpPr>
                <p:cNvPr id="15656" name="Group 8429">
                  <a:extLst>
                    <a:ext uri="{FF2B5EF4-FFF2-40B4-BE49-F238E27FC236}">
                      <a16:creationId xmlns:a16="http://schemas.microsoft.com/office/drawing/2014/main" id="{160210BC-B810-4055-8719-B409FDA6742D}"/>
                    </a:ext>
                  </a:extLst>
                </p:cNvPr>
                <p:cNvGrpSpPr>
                  <a:grpSpLocks/>
                </p:cNvGrpSpPr>
                <p:nvPr/>
              </p:nvGrpSpPr>
              <p:grpSpPr bwMode="auto">
                <a:xfrm>
                  <a:off x="922456" y="1394083"/>
                  <a:ext cx="720000" cy="540000"/>
                  <a:chOff x="1282456" y="673886"/>
                  <a:chExt cx="720000" cy="540000"/>
                </a:xfrm>
              </p:grpSpPr>
              <p:cxnSp>
                <p:nvCxnSpPr>
                  <p:cNvPr id="8437" name="Straight Connector 8436">
                    <a:extLst>
                      <a:ext uri="{FF2B5EF4-FFF2-40B4-BE49-F238E27FC236}">
                        <a16:creationId xmlns:a16="http://schemas.microsoft.com/office/drawing/2014/main" id="{5499671E-BBE6-4692-B9FF-AAA4E3571505}"/>
                      </a:ext>
                    </a:extLst>
                  </p:cNvPr>
                  <p:cNvCxnSpPr/>
                  <p:nvPr/>
                </p:nvCxnSpPr>
                <p:spPr>
                  <a:xfrm>
                    <a:off x="1281927" y="67406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38" name="Straight Connector 8437">
                    <a:extLst>
                      <a:ext uri="{FF2B5EF4-FFF2-40B4-BE49-F238E27FC236}">
                        <a16:creationId xmlns:a16="http://schemas.microsoft.com/office/drawing/2014/main" id="{705FF045-B732-41C4-BC41-83B8DEF4F712}"/>
                      </a:ext>
                    </a:extLst>
                  </p:cNvPr>
                  <p:cNvCxnSpPr/>
                  <p:nvPr/>
                </p:nvCxnSpPr>
                <p:spPr>
                  <a:xfrm>
                    <a:off x="1281927" y="85400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39" name="Straight Connector 8438">
                    <a:extLst>
                      <a:ext uri="{FF2B5EF4-FFF2-40B4-BE49-F238E27FC236}">
                        <a16:creationId xmlns:a16="http://schemas.microsoft.com/office/drawing/2014/main" id="{EB5F7F19-2F62-42A2-93A5-5791C69D8F96}"/>
                      </a:ext>
                    </a:extLst>
                  </p:cNvPr>
                  <p:cNvCxnSpPr/>
                  <p:nvPr/>
                </p:nvCxnSpPr>
                <p:spPr>
                  <a:xfrm>
                    <a:off x="1281927" y="103394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40" name="Straight Connector 8439">
                    <a:extLst>
                      <a:ext uri="{FF2B5EF4-FFF2-40B4-BE49-F238E27FC236}">
                        <a16:creationId xmlns:a16="http://schemas.microsoft.com/office/drawing/2014/main" id="{FED18BB8-9347-4EF7-826A-BFAE871FEA41}"/>
                      </a:ext>
                    </a:extLst>
                  </p:cNvPr>
                  <p:cNvCxnSpPr/>
                  <p:nvPr/>
                </p:nvCxnSpPr>
                <p:spPr>
                  <a:xfrm>
                    <a:off x="1281927" y="121388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657" name="Group 8430">
                  <a:extLst>
                    <a:ext uri="{FF2B5EF4-FFF2-40B4-BE49-F238E27FC236}">
                      <a16:creationId xmlns:a16="http://schemas.microsoft.com/office/drawing/2014/main" id="{443273CD-8959-4D7F-974E-EC443DF1AD72}"/>
                    </a:ext>
                  </a:extLst>
                </p:cNvPr>
                <p:cNvGrpSpPr>
                  <a:grpSpLocks/>
                </p:cNvGrpSpPr>
                <p:nvPr/>
              </p:nvGrpSpPr>
              <p:grpSpPr bwMode="auto">
                <a:xfrm rot="5400000">
                  <a:off x="1012456" y="1304083"/>
                  <a:ext cx="540000" cy="720000"/>
                  <a:chOff x="713372" y="462760"/>
                  <a:chExt cx="720000" cy="720000"/>
                </a:xfrm>
              </p:grpSpPr>
              <p:cxnSp>
                <p:nvCxnSpPr>
                  <p:cNvPr id="8432" name="Straight Connector 8431">
                    <a:extLst>
                      <a:ext uri="{FF2B5EF4-FFF2-40B4-BE49-F238E27FC236}">
                        <a16:creationId xmlns:a16="http://schemas.microsoft.com/office/drawing/2014/main" id="{295C95CE-EEA0-4055-AADA-D3C60F3C84A3}"/>
                      </a:ext>
                    </a:extLst>
                  </p:cNvPr>
                  <p:cNvCxnSpPr/>
                  <p:nvPr/>
                </p:nvCxnSpPr>
                <p:spPr>
                  <a:xfrm>
                    <a:off x="713615" y="446619"/>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33" name="Straight Connector 8432">
                    <a:extLst>
                      <a:ext uri="{FF2B5EF4-FFF2-40B4-BE49-F238E27FC236}">
                        <a16:creationId xmlns:a16="http://schemas.microsoft.com/office/drawing/2014/main" id="{9C6BE265-93DD-4A3F-AEF3-4434EB64EBCB}"/>
                      </a:ext>
                    </a:extLst>
                  </p:cNvPr>
                  <p:cNvCxnSpPr/>
                  <p:nvPr/>
                </p:nvCxnSpPr>
                <p:spPr>
                  <a:xfrm>
                    <a:off x="713615" y="643487"/>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34" name="Straight Connector 8433">
                    <a:extLst>
                      <a:ext uri="{FF2B5EF4-FFF2-40B4-BE49-F238E27FC236}">
                        <a16:creationId xmlns:a16="http://schemas.microsoft.com/office/drawing/2014/main" id="{8F745B9A-0C24-40F6-A830-EB5666166830}"/>
                      </a:ext>
                    </a:extLst>
                  </p:cNvPr>
                  <p:cNvCxnSpPr/>
                  <p:nvPr/>
                </p:nvCxnSpPr>
                <p:spPr>
                  <a:xfrm>
                    <a:off x="713615" y="823422"/>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35" name="Straight Connector 8434">
                    <a:extLst>
                      <a:ext uri="{FF2B5EF4-FFF2-40B4-BE49-F238E27FC236}">
                        <a16:creationId xmlns:a16="http://schemas.microsoft.com/office/drawing/2014/main" id="{7009DF87-BE44-4254-B611-80E56A574239}"/>
                      </a:ext>
                    </a:extLst>
                  </p:cNvPr>
                  <p:cNvCxnSpPr/>
                  <p:nvPr/>
                </p:nvCxnSpPr>
                <p:spPr>
                  <a:xfrm>
                    <a:off x="713615" y="1003355"/>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36" name="Straight Connector 8435">
                    <a:extLst>
                      <a:ext uri="{FF2B5EF4-FFF2-40B4-BE49-F238E27FC236}">
                        <a16:creationId xmlns:a16="http://schemas.microsoft.com/office/drawing/2014/main" id="{F6A7CF4D-9843-42B6-928B-F6B34C4990C3}"/>
                      </a:ext>
                    </a:extLst>
                  </p:cNvPr>
                  <p:cNvCxnSpPr/>
                  <p:nvPr/>
                </p:nvCxnSpPr>
                <p:spPr>
                  <a:xfrm>
                    <a:off x="713615" y="1183290"/>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96" name="Group 8440">
                <a:extLst>
                  <a:ext uri="{FF2B5EF4-FFF2-40B4-BE49-F238E27FC236}">
                    <a16:creationId xmlns:a16="http://schemas.microsoft.com/office/drawing/2014/main" id="{DBC81C02-6CE8-4DF1-AD67-16403E057D60}"/>
                  </a:ext>
                </a:extLst>
              </p:cNvPr>
              <p:cNvGrpSpPr>
                <a:grpSpLocks/>
              </p:cNvGrpSpPr>
              <p:nvPr/>
            </p:nvGrpSpPr>
            <p:grpSpPr bwMode="auto">
              <a:xfrm>
                <a:off x="8235713" y="6041250"/>
                <a:ext cx="720000" cy="540000"/>
                <a:chOff x="922456" y="1394083"/>
                <a:chExt cx="720000" cy="540000"/>
              </a:xfrm>
            </p:grpSpPr>
            <p:grpSp>
              <p:nvGrpSpPr>
                <p:cNvPr id="15645" name="Group 8441">
                  <a:extLst>
                    <a:ext uri="{FF2B5EF4-FFF2-40B4-BE49-F238E27FC236}">
                      <a16:creationId xmlns:a16="http://schemas.microsoft.com/office/drawing/2014/main" id="{442A7678-A762-4EAD-B09A-D8E95C68A9F4}"/>
                    </a:ext>
                  </a:extLst>
                </p:cNvPr>
                <p:cNvGrpSpPr>
                  <a:grpSpLocks/>
                </p:cNvGrpSpPr>
                <p:nvPr/>
              </p:nvGrpSpPr>
              <p:grpSpPr bwMode="auto">
                <a:xfrm>
                  <a:off x="922456" y="1394083"/>
                  <a:ext cx="720000" cy="540000"/>
                  <a:chOff x="1282456" y="673886"/>
                  <a:chExt cx="720000" cy="540000"/>
                </a:xfrm>
              </p:grpSpPr>
              <p:cxnSp>
                <p:nvCxnSpPr>
                  <p:cNvPr id="8449" name="Straight Connector 8448">
                    <a:extLst>
                      <a:ext uri="{FF2B5EF4-FFF2-40B4-BE49-F238E27FC236}">
                        <a16:creationId xmlns:a16="http://schemas.microsoft.com/office/drawing/2014/main" id="{0CFF730F-57BD-44DD-9437-01F657FCCC1D}"/>
                      </a:ext>
                    </a:extLst>
                  </p:cNvPr>
                  <p:cNvCxnSpPr/>
                  <p:nvPr/>
                </p:nvCxnSpPr>
                <p:spPr>
                  <a:xfrm>
                    <a:off x="1281661" y="674069"/>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50" name="Straight Connector 8449">
                    <a:extLst>
                      <a:ext uri="{FF2B5EF4-FFF2-40B4-BE49-F238E27FC236}">
                        <a16:creationId xmlns:a16="http://schemas.microsoft.com/office/drawing/2014/main" id="{FC81A744-B500-4D5D-BD36-AF8525B60E33}"/>
                      </a:ext>
                    </a:extLst>
                  </p:cNvPr>
                  <p:cNvCxnSpPr/>
                  <p:nvPr/>
                </p:nvCxnSpPr>
                <p:spPr>
                  <a:xfrm>
                    <a:off x="1281661" y="854007"/>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51" name="Straight Connector 8450">
                    <a:extLst>
                      <a:ext uri="{FF2B5EF4-FFF2-40B4-BE49-F238E27FC236}">
                        <a16:creationId xmlns:a16="http://schemas.microsoft.com/office/drawing/2014/main" id="{D09D6ABF-16DC-4470-906D-144ABAD8BA40}"/>
                      </a:ext>
                    </a:extLst>
                  </p:cNvPr>
                  <p:cNvCxnSpPr/>
                  <p:nvPr/>
                </p:nvCxnSpPr>
                <p:spPr>
                  <a:xfrm>
                    <a:off x="1281661" y="1033947"/>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52" name="Straight Connector 8451">
                    <a:extLst>
                      <a:ext uri="{FF2B5EF4-FFF2-40B4-BE49-F238E27FC236}">
                        <a16:creationId xmlns:a16="http://schemas.microsoft.com/office/drawing/2014/main" id="{3AA0D722-E898-4FC8-8742-1A1286F7B82D}"/>
                      </a:ext>
                    </a:extLst>
                  </p:cNvPr>
                  <p:cNvCxnSpPr/>
                  <p:nvPr/>
                </p:nvCxnSpPr>
                <p:spPr>
                  <a:xfrm>
                    <a:off x="1281661" y="1213886"/>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646" name="Group 8442">
                  <a:extLst>
                    <a:ext uri="{FF2B5EF4-FFF2-40B4-BE49-F238E27FC236}">
                      <a16:creationId xmlns:a16="http://schemas.microsoft.com/office/drawing/2014/main" id="{526FFA98-2CDC-4B43-8C22-27CF303FC987}"/>
                    </a:ext>
                  </a:extLst>
                </p:cNvPr>
                <p:cNvGrpSpPr>
                  <a:grpSpLocks/>
                </p:cNvGrpSpPr>
                <p:nvPr/>
              </p:nvGrpSpPr>
              <p:grpSpPr bwMode="auto">
                <a:xfrm rot="5400000">
                  <a:off x="1012456" y="1304083"/>
                  <a:ext cx="540000" cy="720000"/>
                  <a:chOff x="713372" y="462760"/>
                  <a:chExt cx="720000" cy="720000"/>
                </a:xfrm>
              </p:grpSpPr>
              <p:cxnSp>
                <p:nvCxnSpPr>
                  <p:cNvPr id="8444" name="Straight Connector 8443">
                    <a:extLst>
                      <a:ext uri="{FF2B5EF4-FFF2-40B4-BE49-F238E27FC236}">
                        <a16:creationId xmlns:a16="http://schemas.microsoft.com/office/drawing/2014/main" id="{36FCAC22-3A3F-4C65-8A81-259E0665CB62}"/>
                      </a:ext>
                    </a:extLst>
                  </p:cNvPr>
                  <p:cNvCxnSpPr/>
                  <p:nvPr/>
                </p:nvCxnSpPr>
                <p:spPr>
                  <a:xfrm>
                    <a:off x="713615" y="417248"/>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45" name="Straight Connector 8444">
                    <a:extLst>
                      <a:ext uri="{FF2B5EF4-FFF2-40B4-BE49-F238E27FC236}">
                        <a16:creationId xmlns:a16="http://schemas.microsoft.com/office/drawing/2014/main" id="{CA1C27A4-D996-40FB-AF70-8841DFF4161D}"/>
                      </a:ext>
                    </a:extLst>
                  </p:cNvPr>
                  <p:cNvCxnSpPr/>
                  <p:nvPr/>
                </p:nvCxnSpPr>
                <p:spPr>
                  <a:xfrm>
                    <a:off x="713615" y="607767"/>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46" name="Straight Connector 8445">
                    <a:extLst>
                      <a:ext uri="{FF2B5EF4-FFF2-40B4-BE49-F238E27FC236}">
                        <a16:creationId xmlns:a16="http://schemas.microsoft.com/office/drawing/2014/main" id="{7D7580ED-954F-4062-90D1-ED61BF13AB08}"/>
                      </a:ext>
                    </a:extLst>
                  </p:cNvPr>
                  <p:cNvCxnSpPr/>
                  <p:nvPr/>
                </p:nvCxnSpPr>
                <p:spPr>
                  <a:xfrm>
                    <a:off x="713615" y="787700"/>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47" name="Straight Connector 8446">
                    <a:extLst>
                      <a:ext uri="{FF2B5EF4-FFF2-40B4-BE49-F238E27FC236}">
                        <a16:creationId xmlns:a16="http://schemas.microsoft.com/office/drawing/2014/main" id="{A7F74FD7-1B57-487D-A44E-1FEDA1218334}"/>
                      </a:ext>
                    </a:extLst>
                  </p:cNvPr>
                  <p:cNvCxnSpPr/>
                  <p:nvPr/>
                </p:nvCxnSpPr>
                <p:spPr>
                  <a:xfrm>
                    <a:off x="713615" y="967635"/>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48" name="Straight Connector 8447">
                    <a:extLst>
                      <a:ext uri="{FF2B5EF4-FFF2-40B4-BE49-F238E27FC236}">
                        <a16:creationId xmlns:a16="http://schemas.microsoft.com/office/drawing/2014/main" id="{03EE0AAF-3248-4759-AE7A-7D7599EAE6EF}"/>
                      </a:ext>
                    </a:extLst>
                  </p:cNvPr>
                  <p:cNvCxnSpPr/>
                  <p:nvPr/>
                </p:nvCxnSpPr>
                <p:spPr>
                  <a:xfrm>
                    <a:off x="713615" y="1147568"/>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97" name="Group 8452">
                <a:extLst>
                  <a:ext uri="{FF2B5EF4-FFF2-40B4-BE49-F238E27FC236}">
                    <a16:creationId xmlns:a16="http://schemas.microsoft.com/office/drawing/2014/main" id="{EC098223-6F56-4070-8885-412F5CB60F3F}"/>
                  </a:ext>
                </a:extLst>
              </p:cNvPr>
              <p:cNvGrpSpPr>
                <a:grpSpLocks/>
              </p:cNvGrpSpPr>
              <p:nvPr/>
            </p:nvGrpSpPr>
            <p:grpSpPr bwMode="auto">
              <a:xfrm>
                <a:off x="8955713" y="6041250"/>
                <a:ext cx="720000" cy="540000"/>
                <a:chOff x="922456" y="1394083"/>
                <a:chExt cx="720000" cy="540000"/>
              </a:xfrm>
            </p:grpSpPr>
            <p:grpSp>
              <p:nvGrpSpPr>
                <p:cNvPr id="15634" name="Group 8453">
                  <a:extLst>
                    <a:ext uri="{FF2B5EF4-FFF2-40B4-BE49-F238E27FC236}">
                      <a16:creationId xmlns:a16="http://schemas.microsoft.com/office/drawing/2014/main" id="{B5323103-3E68-4080-94CC-36B18D7276E7}"/>
                    </a:ext>
                  </a:extLst>
                </p:cNvPr>
                <p:cNvGrpSpPr>
                  <a:grpSpLocks/>
                </p:cNvGrpSpPr>
                <p:nvPr/>
              </p:nvGrpSpPr>
              <p:grpSpPr bwMode="auto">
                <a:xfrm>
                  <a:off x="922456" y="1394083"/>
                  <a:ext cx="720000" cy="540000"/>
                  <a:chOff x="1282456" y="673886"/>
                  <a:chExt cx="720000" cy="540000"/>
                </a:xfrm>
              </p:grpSpPr>
              <p:cxnSp>
                <p:nvCxnSpPr>
                  <p:cNvPr id="8461" name="Straight Connector 8460">
                    <a:extLst>
                      <a:ext uri="{FF2B5EF4-FFF2-40B4-BE49-F238E27FC236}">
                        <a16:creationId xmlns:a16="http://schemas.microsoft.com/office/drawing/2014/main" id="{FB4C2001-29A2-41DB-A9DC-C4F7B46145A4}"/>
                      </a:ext>
                    </a:extLst>
                  </p:cNvPr>
                  <p:cNvCxnSpPr/>
                  <p:nvPr/>
                </p:nvCxnSpPr>
                <p:spPr>
                  <a:xfrm>
                    <a:off x="1285631" y="67406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62" name="Straight Connector 8461">
                    <a:extLst>
                      <a:ext uri="{FF2B5EF4-FFF2-40B4-BE49-F238E27FC236}">
                        <a16:creationId xmlns:a16="http://schemas.microsoft.com/office/drawing/2014/main" id="{63F80C3A-92B1-48CE-9B95-D1648A6CF424}"/>
                      </a:ext>
                    </a:extLst>
                  </p:cNvPr>
                  <p:cNvCxnSpPr/>
                  <p:nvPr/>
                </p:nvCxnSpPr>
                <p:spPr>
                  <a:xfrm>
                    <a:off x="1285631" y="85400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63" name="Straight Connector 8462">
                    <a:extLst>
                      <a:ext uri="{FF2B5EF4-FFF2-40B4-BE49-F238E27FC236}">
                        <a16:creationId xmlns:a16="http://schemas.microsoft.com/office/drawing/2014/main" id="{C69BCF04-3BF8-42BB-B49A-9A1D687FFA7B}"/>
                      </a:ext>
                    </a:extLst>
                  </p:cNvPr>
                  <p:cNvCxnSpPr/>
                  <p:nvPr/>
                </p:nvCxnSpPr>
                <p:spPr>
                  <a:xfrm>
                    <a:off x="1285631" y="103394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64" name="Straight Connector 8463">
                    <a:extLst>
                      <a:ext uri="{FF2B5EF4-FFF2-40B4-BE49-F238E27FC236}">
                        <a16:creationId xmlns:a16="http://schemas.microsoft.com/office/drawing/2014/main" id="{C7E06733-8280-4FFD-BF6E-E5EC544EA0DE}"/>
                      </a:ext>
                    </a:extLst>
                  </p:cNvPr>
                  <p:cNvCxnSpPr/>
                  <p:nvPr/>
                </p:nvCxnSpPr>
                <p:spPr>
                  <a:xfrm>
                    <a:off x="1285631" y="121388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635" name="Group 8454">
                  <a:extLst>
                    <a:ext uri="{FF2B5EF4-FFF2-40B4-BE49-F238E27FC236}">
                      <a16:creationId xmlns:a16="http://schemas.microsoft.com/office/drawing/2014/main" id="{12044BA3-5640-4833-8558-37830ED13FAA}"/>
                    </a:ext>
                  </a:extLst>
                </p:cNvPr>
                <p:cNvGrpSpPr>
                  <a:grpSpLocks/>
                </p:cNvGrpSpPr>
                <p:nvPr/>
              </p:nvGrpSpPr>
              <p:grpSpPr bwMode="auto">
                <a:xfrm rot="5400000">
                  <a:off x="1012456" y="1304083"/>
                  <a:ext cx="540000" cy="720000"/>
                  <a:chOff x="713372" y="462760"/>
                  <a:chExt cx="720000" cy="720000"/>
                </a:xfrm>
              </p:grpSpPr>
              <p:cxnSp>
                <p:nvCxnSpPr>
                  <p:cNvPr id="8456" name="Straight Connector 8455">
                    <a:extLst>
                      <a:ext uri="{FF2B5EF4-FFF2-40B4-BE49-F238E27FC236}">
                        <a16:creationId xmlns:a16="http://schemas.microsoft.com/office/drawing/2014/main" id="{5154150C-338C-4D34-9A75-1857EA899DC2}"/>
                      </a:ext>
                    </a:extLst>
                  </p:cNvPr>
                  <p:cNvCxnSpPr/>
                  <p:nvPr/>
                </p:nvCxnSpPr>
                <p:spPr>
                  <a:xfrm>
                    <a:off x="713615" y="442915"/>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57" name="Straight Connector 8456">
                    <a:extLst>
                      <a:ext uri="{FF2B5EF4-FFF2-40B4-BE49-F238E27FC236}">
                        <a16:creationId xmlns:a16="http://schemas.microsoft.com/office/drawing/2014/main" id="{834A29A0-C4FD-4298-94C9-B9801E28CA08}"/>
                      </a:ext>
                    </a:extLst>
                  </p:cNvPr>
                  <p:cNvCxnSpPr/>
                  <p:nvPr/>
                </p:nvCxnSpPr>
                <p:spPr>
                  <a:xfrm>
                    <a:off x="713615" y="639783"/>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58" name="Straight Connector 8457">
                    <a:extLst>
                      <a:ext uri="{FF2B5EF4-FFF2-40B4-BE49-F238E27FC236}">
                        <a16:creationId xmlns:a16="http://schemas.microsoft.com/office/drawing/2014/main" id="{750459A5-349C-4424-975A-0F2A560195AA}"/>
                      </a:ext>
                    </a:extLst>
                  </p:cNvPr>
                  <p:cNvCxnSpPr/>
                  <p:nvPr/>
                </p:nvCxnSpPr>
                <p:spPr>
                  <a:xfrm>
                    <a:off x="713615" y="819718"/>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59" name="Straight Connector 8458">
                    <a:extLst>
                      <a:ext uri="{FF2B5EF4-FFF2-40B4-BE49-F238E27FC236}">
                        <a16:creationId xmlns:a16="http://schemas.microsoft.com/office/drawing/2014/main" id="{2DA701FF-69A9-4119-9A9B-422686B89F5D}"/>
                      </a:ext>
                    </a:extLst>
                  </p:cNvPr>
                  <p:cNvCxnSpPr/>
                  <p:nvPr/>
                </p:nvCxnSpPr>
                <p:spPr>
                  <a:xfrm>
                    <a:off x="713615" y="1001769"/>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60" name="Straight Connector 8459">
                    <a:extLst>
                      <a:ext uri="{FF2B5EF4-FFF2-40B4-BE49-F238E27FC236}">
                        <a16:creationId xmlns:a16="http://schemas.microsoft.com/office/drawing/2014/main" id="{EC31D989-1E02-480C-9801-CC8BF5169EE1}"/>
                      </a:ext>
                    </a:extLst>
                  </p:cNvPr>
                  <p:cNvCxnSpPr/>
                  <p:nvPr/>
                </p:nvCxnSpPr>
                <p:spPr>
                  <a:xfrm>
                    <a:off x="713615" y="1179586"/>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98" name="Group 8464">
                <a:extLst>
                  <a:ext uri="{FF2B5EF4-FFF2-40B4-BE49-F238E27FC236}">
                    <a16:creationId xmlns:a16="http://schemas.microsoft.com/office/drawing/2014/main" id="{F1E3C9B1-A172-4EC5-861D-1B24C26FA4AB}"/>
                  </a:ext>
                </a:extLst>
              </p:cNvPr>
              <p:cNvGrpSpPr>
                <a:grpSpLocks/>
              </p:cNvGrpSpPr>
              <p:nvPr/>
            </p:nvGrpSpPr>
            <p:grpSpPr bwMode="auto">
              <a:xfrm>
                <a:off x="9675713" y="6041250"/>
                <a:ext cx="720000" cy="540000"/>
                <a:chOff x="922456" y="1394083"/>
                <a:chExt cx="720000" cy="540000"/>
              </a:xfrm>
            </p:grpSpPr>
            <p:grpSp>
              <p:nvGrpSpPr>
                <p:cNvPr id="15623" name="Group 8465">
                  <a:extLst>
                    <a:ext uri="{FF2B5EF4-FFF2-40B4-BE49-F238E27FC236}">
                      <a16:creationId xmlns:a16="http://schemas.microsoft.com/office/drawing/2014/main" id="{78E5E836-2474-41BC-9C17-DA3F8B6C12FA}"/>
                    </a:ext>
                  </a:extLst>
                </p:cNvPr>
                <p:cNvGrpSpPr>
                  <a:grpSpLocks/>
                </p:cNvGrpSpPr>
                <p:nvPr/>
              </p:nvGrpSpPr>
              <p:grpSpPr bwMode="auto">
                <a:xfrm>
                  <a:off x="922456" y="1394083"/>
                  <a:ext cx="720000" cy="540000"/>
                  <a:chOff x="1282456" y="673886"/>
                  <a:chExt cx="720000" cy="540000"/>
                </a:xfrm>
              </p:grpSpPr>
              <p:cxnSp>
                <p:nvCxnSpPr>
                  <p:cNvPr id="8473" name="Straight Connector 8472">
                    <a:extLst>
                      <a:ext uri="{FF2B5EF4-FFF2-40B4-BE49-F238E27FC236}">
                        <a16:creationId xmlns:a16="http://schemas.microsoft.com/office/drawing/2014/main" id="{A1CE8850-B0C4-40C5-9720-2EF6DE25FA51}"/>
                      </a:ext>
                    </a:extLst>
                  </p:cNvPr>
                  <p:cNvCxnSpPr/>
                  <p:nvPr/>
                </p:nvCxnSpPr>
                <p:spPr>
                  <a:xfrm>
                    <a:off x="1283249" y="67406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74" name="Straight Connector 8473">
                    <a:extLst>
                      <a:ext uri="{FF2B5EF4-FFF2-40B4-BE49-F238E27FC236}">
                        <a16:creationId xmlns:a16="http://schemas.microsoft.com/office/drawing/2014/main" id="{A309ECA6-6586-4101-9CFD-50B833DE3260}"/>
                      </a:ext>
                    </a:extLst>
                  </p:cNvPr>
                  <p:cNvCxnSpPr/>
                  <p:nvPr/>
                </p:nvCxnSpPr>
                <p:spPr>
                  <a:xfrm>
                    <a:off x="1283249" y="8540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75" name="Straight Connector 8474">
                    <a:extLst>
                      <a:ext uri="{FF2B5EF4-FFF2-40B4-BE49-F238E27FC236}">
                        <a16:creationId xmlns:a16="http://schemas.microsoft.com/office/drawing/2014/main" id="{8E6AAFEC-E8B2-4E87-96EB-AA7817E77C6F}"/>
                      </a:ext>
                    </a:extLst>
                  </p:cNvPr>
                  <p:cNvCxnSpPr/>
                  <p:nvPr/>
                </p:nvCxnSpPr>
                <p:spPr>
                  <a:xfrm>
                    <a:off x="1283249" y="10339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76" name="Straight Connector 8475">
                    <a:extLst>
                      <a:ext uri="{FF2B5EF4-FFF2-40B4-BE49-F238E27FC236}">
                        <a16:creationId xmlns:a16="http://schemas.microsoft.com/office/drawing/2014/main" id="{84C7FAFB-FF97-4EE6-8952-24BED5AFDC13}"/>
                      </a:ext>
                    </a:extLst>
                  </p:cNvPr>
                  <p:cNvCxnSpPr/>
                  <p:nvPr/>
                </p:nvCxnSpPr>
                <p:spPr>
                  <a:xfrm>
                    <a:off x="1283249" y="12138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624" name="Group 8466">
                  <a:extLst>
                    <a:ext uri="{FF2B5EF4-FFF2-40B4-BE49-F238E27FC236}">
                      <a16:creationId xmlns:a16="http://schemas.microsoft.com/office/drawing/2014/main" id="{2929BDBC-F698-46C0-9632-3A2DFFBA54C8}"/>
                    </a:ext>
                  </a:extLst>
                </p:cNvPr>
                <p:cNvGrpSpPr>
                  <a:grpSpLocks/>
                </p:cNvGrpSpPr>
                <p:nvPr/>
              </p:nvGrpSpPr>
              <p:grpSpPr bwMode="auto">
                <a:xfrm rot="5400000">
                  <a:off x="1012456" y="1304083"/>
                  <a:ext cx="540000" cy="720000"/>
                  <a:chOff x="713372" y="462760"/>
                  <a:chExt cx="720000" cy="720000"/>
                </a:xfrm>
              </p:grpSpPr>
              <p:cxnSp>
                <p:nvCxnSpPr>
                  <p:cNvPr id="8468" name="Straight Connector 8467">
                    <a:extLst>
                      <a:ext uri="{FF2B5EF4-FFF2-40B4-BE49-F238E27FC236}">
                        <a16:creationId xmlns:a16="http://schemas.microsoft.com/office/drawing/2014/main" id="{0D64AA30-0040-4996-B430-2531EF018EC2}"/>
                      </a:ext>
                    </a:extLst>
                  </p:cNvPr>
                  <p:cNvCxnSpPr/>
                  <p:nvPr/>
                </p:nvCxnSpPr>
                <p:spPr>
                  <a:xfrm>
                    <a:off x="713615" y="443180"/>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69" name="Straight Connector 8468">
                    <a:extLst>
                      <a:ext uri="{FF2B5EF4-FFF2-40B4-BE49-F238E27FC236}">
                        <a16:creationId xmlns:a16="http://schemas.microsoft.com/office/drawing/2014/main" id="{E388678E-CA21-4E03-8B60-BC0B8B844F2C}"/>
                      </a:ext>
                    </a:extLst>
                  </p:cNvPr>
                  <p:cNvCxnSpPr/>
                  <p:nvPr/>
                </p:nvCxnSpPr>
                <p:spPr>
                  <a:xfrm>
                    <a:off x="713615" y="620997"/>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70" name="Straight Connector 8469">
                    <a:extLst>
                      <a:ext uri="{FF2B5EF4-FFF2-40B4-BE49-F238E27FC236}">
                        <a16:creationId xmlns:a16="http://schemas.microsoft.com/office/drawing/2014/main" id="{CA8F2ECC-2C8A-41CC-B6D3-D1F02A7930B7}"/>
                      </a:ext>
                    </a:extLst>
                  </p:cNvPr>
                  <p:cNvCxnSpPr/>
                  <p:nvPr/>
                </p:nvCxnSpPr>
                <p:spPr>
                  <a:xfrm>
                    <a:off x="713615" y="800931"/>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71" name="Straight Connector 8470">
                    <a:extLst>
                      <a:ext uri="{FF2B5EF4-FFF2-40B4-BE49-F238E27FC236}">
                        <a16:creationId xmlns:a16="http://schemas.microsoft.com/office/drawing/2014/main" id="{3538C215-119B-461A-89FD-29E7F474840C}"/>
                      </a:ext>
                    </a:extLst>
                  </p:cNvPr>
                  <p:cNvCxnSpPr/>
                  <p:nvPr/>
                </p:nvCxnSpPr>
                <p:spPr>
                  <a:xfrm>
                    <a:off x="713615" y="982981"/>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72" name="Straight Connector 8471">
                    <a:extLst>
                      <a:ext uri="{FF2B5EF4-FFF2-40B4-BE49-F238E27FC236}">
                        <a16:creationId xmlns:a16="http://schemas.microsoft.com/office/drawing/2014/main" id="{91C8932B-FFA5-43F9-955D-106167ECAF2D}"/>
                      </a:ext>
                    </a:extLst>
                  </p:cNvPr>
                  <p:cNvCxnSpPr/>
                  <p:nvPr/>
                </p:nvCxnSpPr>
                <p:spPr>
                  <a:xfrm>
                    <a:off x="713615" y="1160799"/>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99" name="Group 8476">
                <a:extLst>
                  <a:ext uri="{FF2B5EF4-FFF2-40B4-BE49-F238E27FC236}">
                    <a16:creationId xmlns:a16="http://schemas.microsoft.com/office/drawing/2014/main" id="{D6700087-8E13-4562-BC12-8F380A264A10}"/>
                  </a:ext>
                </a:extLst>
              </p:cNvPr>
              <p:cNvGrpSpPr>
                <a:grpSpLocks/>
              </p:cNvGrpSpPr>
              <p:nvPr/>
            </p:nvGrpSpPr>
            <p:grpSpPr bwMode="auto">
              <a:xfrm>
                <a:off x="10395713" y="6041250"/>
                <a:ext cx="720000" cy="540000"/>
                <a:chOff x="922456" y="1394083"/>
                <a:chExt cx="720000" cy="540000"/>
              </a:xfrm>
            </p:grpSpPr>
            <p:grpSp>
              <p:nvGrpSpPr>
                <p:cNvPr id="15612" name="Group 8477">
                  <a:extLst>
                    <a:ext uri="{FF2B5EF4-FFF2-40B4-BE49-F238E27FC236}">
                      <a16:creationId xmlns:a16="http://schemas.microsoft.com/office/drawing/2014/main" id="{E47769F8-53F9-4992-A7D0-468645716084}"/>
                    </a:ext>
                  </a:extLst>
                </p:cNvPr>
                <p:cNvGrpSpPr>
                  <a:grpSpLocks/>
                </p:cNvGrpSpPr>
                <p:nvPr/>
              </p:nvGrpSpPr>
              <p:grpSpPr bwMode="auto">
                <a:xfrm>
                  <a:off x="922456" y="1394083"/>
                  <a:ext cx="720000" cy="540000"/>
                  <a:chOff x="1282456" y="673886"/>
                  <a:chExt cx="720000" cy="540000"/>
                </a:xfrm>
              </p:grpSpPr>
              <p:cxnSp>
                <p:nvCxnSpPr>
                  <p:cNvPr id="8485" name="Straight Connector 8484">
                    <a:extLst>
                      <a:ext uri="{FF2B5EF4-FFF2-40B4-BE49-F238E27FC236}">
                        <a16:creationId xmlns:a16="http://schemas.microsoft.com/office/drawing/2014/main" id="{6735D48F-67BE-43B0-92E6-F83A5F143429}"/>
                      </a:ext>
                    </a:extLst>
                  </p:cNvPr>
                  <p:cNvCxnSpPr/>
                  <p:nvPr/>
                </p:nvCxnSpPr>
                <p:spPr>
                  <a:xfrm>
                    <a:off x="1282985" y="674069"/>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86" name="Straight Connector 8485">
                    <a:extLst>
                      <a:ext uri="{FF2B5EF4-FFF2-40B4-BE49-F238E27FC236}">
                        <a16:creationId xmlns:a16="http://schemas.microsoft.com/office/drawing/2014/main" id="{6D783183-FEC1-4EE5-98BB-FE1D5FEAB80F}"/>
                      </a:ext>
                    </a:extLst>
                  </p:cNvPr>
                  <p:cNvCxnSpPr/>
                  <p:nvPr/>
                </p:nvCxnSpPr>
                <p:spPr>
                  <a:xfrm>
                    <a:off x="1282985" y="854007"/>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87" name="Straight Connector 8486">
                    <a:extLst>
                      <a:ext uri="{FF2B5EF4-FFF2-40B4-BE49-F238E27FC236}">
                        <a16:creationId xmlns:a16="http://schemas.microsoft.com/office/drawing/2014/main" id="{D97F32F5-C472-40F1-BCFA-6E8DEFE181C8}"/>
                      </a:ext>
                    </a:extLst>
                  </p:cNvPr>
                  <p:cNvCxnSpPr/>
                  <p:nvPr/>
                </p:nvCxnSpPr>
                <p:spPr>
                  <a:xfrm>
                    <a:off x="1282985" y="1033947"/>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88" name="Straight Connector 8487">
                    <a:extLst>
                      <a:ext uri="{FF2B5EF4-FFF2-40B4-BE49-F238E27FC236}">
                        <a16:creationId xmlns:a16="http://schemas.microsoft.com/office/drawing/2014/main" id="{3EF123F3-8097-4047-BFEF-7AF532597BA3}"/>
                      </a:ext>
                    </a:extLst>
                  </p:cNvPr>
                  <p:cNvCxnSpPr/>
                  <p:nvPr/>
                </p:nvCxnSpPr>
                <p:spPr>
                  <a:xfrm>
                    <a:off x="1282985" y="1213886"/>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613" name="Group 8478">
                  <a:extLst>
                    <a:ext uri="{FF2B5EF4-FFF2-40B4-BE49-F238E27FC236}">
                      <a16:creationId xmlns:a16="http://schemas.microsoft.com/office/drawing/2014/main" id="{19780C0E-4D87-4F6D-9B04-002F70CFDA91}"/>
                    </a:ext>
                  </a:extLst>
                </p:cNvPr>
                <p:cNvGrpSpPr>
                  <a:grpSpLocks/>
                </p:cNvGrpSpPr>
                <p:nvPr/>
              </p:nvGrpSpPr>
              <p:grpSpPr bwMode="auto">
                <a:xfrm rot="5400000">
                  <a:off x="1012456" y="1304083"/>
                  <a:ext cx="540000" cy="720000"/>
                  <a:chOff x="713372" y="462760"/>
                  <a:chExt cx="720000" cy="720000"/>
                </a:xfrm>
              </p:grpSpPr>
              <p:cxnSp>
                <p:nvCxnSpPr>
                  <p:cNvPr id="8480" name="Straight Connector 8479">
                    <a:extLst>
                      <a:ext uri="{FF2B5EF4-FFF2-40B4-BE49-F238E27FC236}">
                        <a16:creationId xmlns:a16="http://schemas.microsoft.com/office/drawing/2014/main" id="{7BEA838E-26F1-4D8E-A5DE-30D7D944B711}"/>
                      </a:ext>
                    </a:extLst>
                  </p:cNvPr>
                  <p:cNvCxnSpPr/>
                  <p:nvPr/>
                </p:nvCxnSpPr>
                <p:spPr>
                  <a:xfrm>
                    <a:off x="713615" y="443444"/>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81" name="Straight Connector 8480">
                    <a:extLst>
                      <a:ext uri="{FF2B5EF4-FFF2-40B4-BE49-F238E27FC236}">
                        <a16:creationId xmlns:a16="http://schemas.microsoft.com/office/drawing/2014/main" id="{AEAAFD92-13F9-44C6-8F8D-E6EF3F708377}"/>
                      </a:ext>
                    </a:extLst>
                  </p:cNvPr>
                  <p:cNvCxnSpPr/>
                  <p:nvPr/>
                </p:nvCxnSpPr>
                <p:spPr>
                  <a:xfrm>
                    <a:off x="713615" y="640312"/>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82" name="Straight Connector 8481">
                    <a:extLst>
                      <a:ext uri="{FF2B5EF4-FFF2-40B4-BE49-F238E27FC236}">
                        <a16:creationId xmlns:a16="http://schemas.microsoft.com/office/drawing/2014/main" id="{126D6D39-27BB-49FE-9870-3E02B6CC53AC}"/>
                      </a:ext>
                    </a:extLst>
                  </p:cNvPr>
                  <p:cNvCxnSpPr/>
                  <p:nvPr/>
                </p:nvCxnSpPr>
                <p:spPr>
                  <a:xfrm>
                    <a:off x="713615" y="822363"/>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83" name="Straight Connector 8482">
                    <a:extLst>
                      <a:ext uri="{FF2B5EF4-FFF2-40B4-BE49-F238E27FC236}">
                        <a16:creationId xmlns:a16="http://schemas.microsoft.com/office/drawing/2014/main" id="{D37CA4E0-460A-43BA-8747-98A8C9066C7F}"/>
                      </a:ext>
                    </a:extLst>
                  </p:cNvPr>
                  <p:cNvCxnSpPr/>
                  <p:nvPr/>
                </p:nvCxnSpPr>
                <p:spPr>
                  <a:xfrm>
                    <a:off x="713615" y="1002298"/>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84" name="Straight Connector 8483">
                    <a:extLst>
                      <a:ext uri="{FF2B5EF4-FFF2-40B4-BE49-F238E27FC236}">
                        <a16:creationId xmlns:a16="http://schemas.microsoft.com/office/drawing/2014/main" id="{0BCAB9F0-BAE2-4838-95C2-D898F709832E}"/>
                      </a:ext>
                    </a:extLst>
                  </p:cNvPr>
                  <p:cNvCxnSpPr/>
                  <p:nvPr/>
                </p:nvCxnSpPr>
                <p:spPr>
                  <a:xfrm>
                    <a:off x="713615" y="1182231"/>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600" name="Group 8488">
                <a:extLst>
                  <a:ext uri="{FF2B5EF4-FFF2-40B4-BE49-F238E27FC236}">
                    <a16:creationId xmlns:a16="http://schemas.microsoft.com/office/drawing/2014/main" id="{25351559-D113-4509-8B04-566B7A068CA9}"/>
                  </a:ext>
                </a:extLst>
              </p:cNvPr>
              <p:cNvGrpSpPr>
                <a:grpSpLocks/>
              </p:cNvGrpSpPr>
              <p:nvPr/>
            </p:nvGrpSpPr>
            <p:grpSpPr bwMode="auto">
              <a:xfrm>
                <a:off x="11115713" y="6041250"/>
                <a:ext cx="720000" cy="540000"/>
                <a:chOff x="922456" y="1394083"/>
                <a:chExt cx="720000" cy="540000"/>
              </a:xfrm>
            </p:grpSpPr>
            <p:grpSp>
              <p:nvGrpSpPr>
                <p:cNvPr id="15601" name="Group 8489">
                  <a:extLst>
                    <a:ext uri="{FF2B5EF4-FFF2-40B4-BE49-F238E27FC236}">
                      <a16:creationId xmlns:a16="http://schemas.microsoft.com/office/drawing/2014/main" id="{1BEF4DBA-33CE-4B61-9B84-17EE886EF1ED}"/>
                    </a:ext>
                  </a:extLst>
                </p:cNvPr>
                <p:cNvGrpSpPr>
                  <a:grpSpLocks/>
                </p:cNvGrpSpPr>
                <p:nvPr/>
              </p:nvGrpSpPr>
              <p:grpSpPr bwMode="auto">
                <a:xfrm>
                  <a:off x="922456" y="1394083"/>
                  <a:ext cx="720000" cy="540000"/>
                  <a:chOff x="1282456" y="673886"/>
                  <a:chExt cx="720000" cy="540000"/>
                </a:xfrm>
              </p:grpSpPr>
              <p:cxnSp>
                <p:nvCxnSpPr>
                  <p:cNvPr id="8497" name="Straight Connector 8496">
                    <a:extLst>
                      <a:ext uri="{FF2B5EF4-FFF2-40B4-BE49-F238E27FC236}">
                        <a16:creationId xmlns:a16="http://schemas.microsoft.com/office/drawing/2014/main" id="{AC69424E-0D33-46BD-B59C-E89798AEC9D8}"/>
                      </a:ext>
                    </a:extLst>
                  </p:cNvPr>
                  <p:cNvCxnSpPr/>
                  <p:nvPr/>
                </p:nvCxnSpPr>
                <p:spPr>
                  <a:xfrm>
                    <a:off x="1282720" y="67406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98" name="Straight Connector 8497">
                    <a:extLst>
                      <a:ext uri="{FF2B5EF4-FFF2-40B4-BE49-F238E27FC236}">
                        <a16:creationId xmlns:a16="http://schemas.microsoft.com/office/drawing/2014/main" id="{C718E62F-7960-4F48-9758-6FC25CE6979F}"/>
                      </a:ext>
                    </a:extLst>
                  </p:cNvPr>
                  <p:cNvCxnSpPr/>
                  <p:nvPr/>
                </p:nvCxnSpPr>
                <p:spPr>
                  <a:xfrm>
                    <a:off x="1282720" y="8540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99" name="Straight Connector 8498">
                    <a:extLst>
                      <a:ext uri="{FF2B5EF4-FFF2-40B4-BE49-F238E27FC236}">
                        <a16:creationId xmlns:a16="http://schemas.microsoft.com/office/drawing/2014/main" id="{30C10B92-1048-4113-949C-F97386D2631B}"/>
                      </a:ext>
                    </a:extLst>
                  </p:cNvPr>
                  <p:cNvCxnSpPr/>
                  <p:nvPr/>
                </p:nvCxnSpPr>
                <p:spPr>
                  <a:xfrm>
                    <a:off x="1282720" y="10339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00" name="Straight Connector 8499">
                    <a:extLst>
                      <a:ext uri="{FF2B5EF4-FFF2-40B4-BE49-F238E27FC236}">
                        <a16:creationId xmlns:a16="http://schemas.microsoft.com/office/drawing/2014/main" id="{89B5E061-9A9A-4B8F-BC81-473C5DB34207}"/>
                      </a:ext>
                    </a:extLst>
                  </p:cNvPr>
                  <p:cNvCxnSpPr/>
                  <p:nvPr/>
                </p:nvCxnSpPr>
                <p:spPr>
                  <a:xfrm>
                    <a:off x="1282720" y="12138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602" name="Group 8490">
                  <a:extLst>
                    <a:ext uri="{FF2B5EF4-FFF2-40B4-BE49-F238E27FC236}">
                      <a16:creationId xmlns:a16="http://schemas.microsoft.com/office/drawing/2014/main" id="{DD39455A-78CF-4BBF-840E-77FA3E976D17}"/>
                    </a:ext>
                  </a:extLst>
                </p:cNvPr>
                <p:cNvGrpSpPr>
                  <a:grpSpLocks/>
                </p:cNvGrpSpPr>
                <p:nvPr/>
              </p:nvGrpSpPr>
              <p:grpSpPr bwMode="auto">
                <a:xfrm rot="5400000">
                  <a:off x="1012456" y="1304083"/>
                  <a:ext cx="540000" cy="720000"/>
                  <a:chOff x="713372" y="462760"/>
                  <a:chExt cx="720000" cy="720000"/>
                </a:xfrm>
              </p:grpSpPr>
              <p:cxnSp>
                <p:nvCxnSpPr>
                  <p:cNvPr id="8492" name="Straight Connector 8491">
                    <a:extLst>
                      <a:ext uri="{FF2B5EF4-FFF2-40B4-BE49-F238E27FC236}">
                        <a16:creationId xmlns:a16="http://schemas.microsoft.com/office/drawing/2014/main" id="{AEB92771-E111-4832-879C-0B8EF6032A64}"/>
                      </a:ext>
                    </a:extLst>
                  </p:cNvPr>
                  <p:cNvCxnSpPr/>
                  <p:nvPr/>
                </p:nvCxnSpPr>
                <p:spPr>
                  <a:xfrm>
                    <a:off x="713615" y="443709"/>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93" name="Straight Connector 8492">
                    <a:extLst>
                      <a:ext uri="{FF2B5EF4-FFF2-40B4-BE49-F238E27FC236}">
                        <a16:creationId xmlns:a16="http://schemas.microsoft.com/office/drawing/2014/main" id="{A2E46148-67A8-407F-B23C-4248C8392D1F}"/>
                      </a:ext>
                    </a:extLst>
                  </p:cNvPr>
                  <p:cNvCxnSpPr/>
                  <p:nvPr/>
                </p:nvCxnSpPr>
                <p:spPr>
                  <a:xfrm>
                    <a:off x="713615" y="621527"/>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94" name="Straight Connector 8493">
                    <a:extLst>
                      <a:ext uri="{FF2B5EF4-FFF2-40B4-BE49-F238E27FC236}">
                        <a16:creationId xmlns:a16="http://schemas.microsoft.com/office/drawing/2014/main" id="{BF0CE06C-0B56-4D62-BFE8-552B77D75C9C}"/>
                      </a:ext>
                    </a:extLst>
                  </p:cNvPr>
                  <p:cNvCxnSpPr/>
                  <p:nvPr/>
                </p:nvCxnSpPr>
                <p:spPr>
                  <a:xfrm>
                    <a:off x="713615" y="803577"/>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95" name="Straight Connector 8494">
                    <a:extLst>
                      <a:ext uri="{FF2B5EF4-FFF2-40B4-BE49-F238E27FC236}">
                        <a16:creationId xmlns:a16="http://schemas.microsoft.com/office/drawing/2014/main" id="{BC9C16D1-04AB-4825-A8C9-356D713B05E0}"/>
                      </a:ext>
                    </a:extLst>
                  </p:cNvPr>
                  <p:cNvCxnSpPr/>
                  <p:nvPr/>
                </p:nvCxnSpPr>
                <p:spPr>
                  <a:xfrm>
                    <a:off x="713615" y="983511"/>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96" name="Straight Connector 8495">
                    <a:extLst>
                      <a:ext uri="{FF2B5EF4-FFF2-40B4-BE49-F238E27FC236}">
                        <a16:creationId xmlns:a16="http://schemas.microsoft.com/office/drawing/2014/main" id="{E9EFC427-BEEF-492F-BF5B-EF3B338712B6}"/>
                      </a:ext>
                    </a:extLst>
                  </p:cNvPr>
                  <p:cNvCxnSpPr/>
                  <p:nvPr/>
                </p:nvCxnSpPr>
                <p:spPr>
                  <a:xfrm>
                    <a:off x="713615" y="1161328"/>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grpSp>
          <p:nvGrpSpPr>
            <p:cNvPr id="15376" name="Group 8099">
              <a:extLst>
                <a:ext uri="{FF2B5EF4-FFF2-40B4-BE49-F238E27FC236}">
                  <a16:creationId xmlns:a16="http://schemas.microsoft.com/office/drawing/2014/main" id="{AB06C482-95D3-401E-A134-48B80ECF6C59}"/>
                </a:ext>
              </a:extLst>
            </p:cNvPr>
            <p:cNvGrpSpPr>
              <a:grpSpLocks/>
            </p:cNvGrpSpPr>
            <p:nvPr/>
          </p:nvGrpSpPr>
          <p:grpSpPr bwMode="auto">
            <a:xfrm>
              <a:off x="315713" y="5299560"/>
              <a:ext cx="11520000" cy="720000"/>
              <a:chOff x="315713" y="259560"/>
              <a:chExt cx="11520000" cy="720000"/>
            </a:xfrm>
          </p:grpSpPr>
          <p:grpSp>
            <p:nvGrpSpPr>
              <p:cNvPr id="15377" name="Group 8100">
                <a:extLst>
                  <a:ext uri="{FF2B5EF4-FFF2-40B4-BE49-F238E27FC236}">
                    <a16:creationId xmlns:a16="http://schemas.microsoft.com/office/drawing/2014/main" id="{73C635B5-D994-4889-83D4-506B95A45193}"/>
                  </a:ext>
                </a:extLst>
              </p:cNvPr>
              <p:cNvGrpSpPr>
                <a:grpSpLocks/>
              </p:cNvGrpSpPr>
              <p:nvPr/>
            </p:nvGrpSpPr>
            <p:grpSpPr bwMode="auto">
              <a:xfrm>
                <a:off x="315713" y="259560"/>
                <a:ext cx="720000" cy="720000"/>
                <a:chOff x="713372" y="1101388"/>
                <a:chExt cx="720000" cy="720000"/>
              </a:xfrm>
            </p:grpSpPr>
            <p:grpSp>
              <p:nvGrpSpPr>
                <p:cNvPr id="15573" name="Group 8296">
                  <a:extLst>
                    <a:ext uri="{FF2B5EF4-FFF2-40B4-BE49-F238E27FC236}">
                      <a16:creationId xmlns:a16="http://schemas.microsoft.com/office/drawing/2014/main" id="{A7E9D87F-890E-4576-B64D-B2CF860A454A}"/>
                    </a:ext>
                  </a:extLst>
                </p:cNvPr>
                <p:cNvGrpSpPr>
                  <a:grpSpLocks/>
                </p:cNvGrpSpPr>
                <p:nvPr/>
              </p:nvGrpSpPr>
              <p:grpSpPr bwMode="auto">
                <a:xfrm>
                  <a:off x="713372" y="1101388"/>
                  <a:ext cx="720000" cy="720000"/>
                  <a:chOff x="713372" y="462760"/>
                  <a:chExt cx="720000" cy="720000"/>
                </a:xfrm>
              </p:grpSpPr>
              <p:cxnSp>
                <p:nvCxnSpPr>
                  <p:cNvPr id="8304" name="Straight Connector 8303">
                    <a:extLst>
                      <a:ext uri="{FF2B5EF4-FFF2-40B4-BE49-F238E27FC236}">
                        <a16:creationId xmlns:a16="http://schemas.microsoft.com/office/drawing/2014/main" id="{065EFD58-AB66-4881-A255-4938E5197B5C}"/>
                      </a:ext>
                    </a:extLst>
                  </p:cNvPr>
                  <p:cNvCxnSpPr/>
                  <p:nvPr/>
                </p:nvCxnSpPr>
                <p:spPr>
                  <a:xfrm>
                    <a:off x="713372" y="463184"/>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05" name="Straight Connector 8304">
                    <a:extLst>
                      <a:ext uri="{FF2B5EF4-FFF2-40B4-BE49-F238E27FC236}">
                        <a16:creationId xmlns:a16="http://schemas.microsoft.com/office/drawing/2014/main" id="{0FE6D8CB-0DAC-4FE8-A878-DB20F9DD9C87}"/>
                      </a:ext>
                    </a:extLst>
                  </p:cNvPr>
                  <p:cNvCxnSpPr/>
                  <p:nvPr/>
                </p:nvCxnSpPr>
                <p:spPr>
                  <a:xfrm>
                    <a:off x="713372" y="643123"/>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06" name="Straight Connector 8305">
                    <a:extLst>
                      <a:ext uri="{FF2B5EF4-FFF2-40B4-BE49-F238E27FC236}">
                        <a16:creationId xmlns:a16="http://schemas.microsoft.com/office/drawing/2014/main" id="{5583E67F-BFC9-42B3-9828-A97B0F9B5A84}"/>
                      </a:ext>
                    </a:extLst>
                  </p:cNvPr>
                  <p:cNvCxnSpPr/>
                  <p:nvPr/>
                </p:nvCxnSpPr>
                <p:spPr>
                  <a:xfrm>
                    <a:off x="713372" y="823063"/>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07" name="Straight Connector 8306">
                    <a:extLst>
                      <a:ext uri="{FF2B5EF4-FFF2-40B4-BE49-F238E27FC236}">
                        <a16:creationId xmlns:a16="http://schemas.microsoft.com/office/drawing/2014/main" id="{20C9C6E9-DDA6-42B5-A968-799BEBE8270D}"/>
                      </a:ext>
                    </a:extLst>
                  </p:cNvPr>
                  <p:cNvCxnSpPr/>
                  <p:nvPr/>
                </p:nvCxnSpPr>
                <p:spPr>
                  <a:xfrm>
                    <a:off x="713372" y="1003002"/>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08" name="Straight Connector 8307">
                    <a:extLst>
                      <a:ext uri="{FF2B5EF4-FFF2-40B4-BE49-F238E27FC236}">
                        <a16:creationId xmlns:a16="http://schemas.microsoft.com/office/drawing/2014/main" id="{D79F4950-39D3-4C95-8783-80315DDD0E5B}"/>
                      </a:ext>
                    </a:extLst>
                  </p:cNvPr>
                  <p:cNvCxnSpPr/>
                  <p:nvPr/>
                </p:nvCxnSpPr>
                <p:spPr>
                  <a:xfrm>
                    <a:off x="713372" y="1182943"/>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574" name="Group 8297">
                  <a:extLst>
                    <a:ext uri="{FF2B5EF4-FFF2-40B4-BE49-F238E27FC236}">
                      <a16:creationId xmlns:a16="http://schemas.microsoft.com/office/drawing/2014/main" id="{E378D9EF-2FAB-4CC7-9E89-27E1694AD76B}"/>
                    </a:ext>
                  </a:extLst>
                </p:cNvPr>
                <p:cNvGrpSpPr>
                  <a:grpSpLocks/>
                </p:cNvGrpSpPr>
                <p:nvPr/>
              </p:nvGrpSpPr>
              <p:grpSpPr bwMode="auto">
                <a:xfrm rot="5400000">
                  <a:off x="713372" y="1101388"/>
                  <a:ext cx="720000" cy="720000"/>
                  <a:chOff x="713372" y="462760"/>
                  <a:chExt cx="720000" cy="720000"/>
                </a:xfrm>
              </p:grpSpPr>
              <p:cxnSp>
                <p:nvCxnSpPr>
                  <p:cNvPr id="8299" name="Straight Connector 8298">
                    <a:extLst>
                      <a:ext uri="{FF2B5EF4-FFF2-40B4-BE49-F238E27FC236}">
                        <a16:creationId xmlns:a16="http://schemas.microsoft.com/office/drawing/2014/main" id="{E5CE2A67-A590-477D-8746-E79199E63232}"/>
                      </a:ext>
                    </a:extLst>
                  </p:cNvPr>
                  <p:cNvCxnSpPr/>
                  <p:nvPr/>
                </p:nvCxnSpPr>
                <p:spPr>
                  <a:xfrm>
                    <a:off x="713795"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00" name="Straight Connector 8299">
                    <a:extLst>
                      <a:ext uri="{FF2B5EF4-FFF2-40B4-BE49-F238E27FC236}">
                        <a16:creationId xmlns:a16="http://schemas.microsoft.com/office/drawing/2014/main" id="{5035E114-4C80-48FE-AE18-F74A4720EEEE}"/>
                      </a:ext>
                    </a:extLst>
                  </p:cNvPr>
                  <p:cNvCxnSpPr/>
                  <p:nvPr/>
                </p:nvCxnSpPr>
                <p:spPr>
                  <a:xfrm>
                    <a:off x="713795"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01" name="Straight Connector 8300">
                    <a:extLst>
                      <a:ext uri="{FF2B5EF4-FFF2-40B4-BE49-F238E27FC236}">
                        <a16:creationId xmlns:a16="http://schemas.microsoft.com/office/drawing/2014/main" id="{4394016C-DEEA-4379-A7BD-643BC0CE5042}"/>
                      </a:ext>
                    </a:extLst>
                  </p:cNvPr>
                  <p:cNvCxnSpPr/>
                  <p:nvPr/>
                </p:nvCxnSpPr>
                <p:spPr>
                  <a:xfrm>
                    <a:off x="713795" y="82289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02" name="Straight Connector 8301">
                    <a:extLst>
                      <a:ext uri="{FF2B5EF4-FFF2-40B4-BE49-F238E27FC236}">
                        <a16:creationId xmlns:a16="http://schemas.microsoft.com/office/drawing/2014/main" id="{07AAE4C6-3792-4BCE-B924-33F70A3784BC}"/>
                      </a:ext>
                    </a:extLst>
                  </p:cNvPr>
                  <p:cNvCxnSpPr/>
                  <p:nvPr/>
                </p:nvCxnSpPr>
                <p:spPr>
                  <a:xfrm>
                    <a:off x="713795"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03" name="Straight Connector 8302">
                    <a:extLst>
                      <a:ext uri="{FF2B5EF4-FFF2-40B4-BE49-F238E27FC236}">
                        <a16:creationId xmlns:a16="http://schemas.microsoft.com/office/drawing/2014/main" id="{A96EB432-0BCB-46A1-8C4B-CF41F9FF08B3}"/>
                      </a:ext>
                    </a:extLst>
                  </p:cNvPr>
                  <p:cNvCxnSpPr/>
                  <p:nvPr/>
                </p:nvCxnSpPr>
                <p:spPr>
                  <a:xfrm>
                    <a:off x="713795" y="118276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78" name="Group 8101">
                <a:extLst>
                  <a:ext uri="{FF2B5EF4-FFF2-40B4-BE49-F238E27FC236}">
                    <a16:creationId xmlns:a16="http://schemas.microsoft.com/office/drawing/2014/main" id="{91A0251D-1CE7-421A-96EB-E08025E3B7DE}"/>
                  </a:ext>
                </a:extLst>
              </p:cNvPr>
              <p:cNvGrpSpPr>
                <a:grpSpLocks/>
              </p:cNvGrpSpPr>
              <p:nvPr/>
            </p:nvGrpSpPr>
            <p:grpSpPr bwMode="auto">
              <a:xfrm>
                <a:off x="1035713" y="259560"/>
                <a:ext cx="720000" cy="720000"/>
                <a:chOff x="713372" y="1101388"/>
                <a:chExt cx="720000" cy="720000"/>
              </a:xfrm>
            </p:grpSpPr>
            <p:grpSp>
              <p:nvGrpSpPr>
                <p:cNvPr id="15561" name="Group 8284">
                  <a:extLst>
                    <a:ext uri="{FF2B5EF4-FFF2-40B4-BE49-F238E27FC236}">
                      <a16:creationId xmlns:a16="http://schemas.microsoft.com/office/drawing/2014/main" id="{AABE7967-E367-410B-BB5D-1654B4A7387A}"/>
                    </a:ext>
                  </a:extLst>
                </p:cNvPr>
                <p:cNvGrpSpPr>
                  <a:grpSpLocks/>
                </p:cNvGrpSpPr>
                <p:nvPr/>
              </p:nvGrpSpPr>
              <p:grpSpPr bwMode="auto">
                <a:xfrm>
                  <a:off x="713372" y="1101388"/>
                  <a:ext cx="720000" cy="720000"/>
                  <a:chOff x="713372" y="462760"/>
                  <a:chExt cx="720000" cy="720000"/>
                </a:xfrm>
              </p:grpSpPr>
              <p:cxnSp>
                <p:nvCxnSpPr>
                  <p:cNvPr id="8292" name="Straight Connector 8291">
                    <a:extLst>
                      <a:ext uri="{FF2B5EF4-FFF2-40B4-BE49-F238E27FC236}">
                        <a16:creationId xmlns:a16="http://schemas.microsoft.com/office/drawing/2014/main" id="{F9DEB80C-7071-4A1A-A63D-39DC94A46C32}"/>
                      </a:ext>
                    </a:extLst>
                  </p:cNvPr>
                  <p:cNvCxnSpPr/>
                  <p:nvPr/>
                </p:nvCxnSpPr>
                <p:spPr>
                  <a:xfrm>
                    <a:off x="713108" y="46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93" name="Straight Connector 8292">
                    <a:extLst>
                      <a:ext uri="{FF2B5EF4-FFF2-40B4-BE49-F238E27FC236}">
                        <a16:creationId xmlns:a16="http://schemas.microsoft.com/office/drawing/2014/main" id="{4905709F-7180-479C-826A-90FAB1725DE2}"/>
                      </a:ext>
                    </a:extLst>
                  </p:cNvPr>
                  <p:cNvCxnSpPr/>
                  <p:nvPr/>
                </p:nvCxnSpPr>
                <p:spPr>
                  <a:xfrm>
                    <a:off x="713108" y="6431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94" name="Straight Connector 8293">
                    <a:extLst>
                      <a:ext uri="{FF2B5EF4-FFF2-40B4-BE49-F238E27FC236}">
                        <a16:creationId xmlns:a16="http://schemas.microsoft.com/office/drawing/2014/main" id="{AC5E24D5-1C8D-4904-A012-CF26249B8AF7}"/>
                      </a:ext>
                    </a:extLst>
                  </p:cNvPr>
                  <p:cNvCxnSpPr/>
                  <p:nvPr/>
                </p:nvCxnSpPr>
                <p:spPr>
                  <a:xfrm>
                    <a:off x="713108" y="82306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95" name="Straight Connector 8294">
                    <a:extLst>
                      <a:ext uri="{FF2B5EF4-FFF2-40B4-BE49-F238E27FC236}">
                        <a16:creationId xmlns:a16="http://schemas.microsoft.com/office/drawing/2014/main" id="{B1205598-725D-4CDA-8533-17258316496E}"/>
                      </a:ext>
                    </a:extLst>
                  </p:cNvPr>
                  <p:cNvCxnSpPr/>
                  <p:nvPr/>
                </p:nvCxnSpPr>
                <p:spPr>
                  <a:xfrm>
                    <a:off x="713108" y="100300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96" name="Straight Connector 8295">
                    <a:extLst>
                      <a:ext uri="{FF2B5EF4-FFF2-40B4-BE49-F238E27FC236}">
                        <a16:creationId xmlns:a16="http://schemas.microsoft.com/office/drawing/2014/main" id="{A1FE5300-07ED-4218-87F4-722B4DA39603}"/>
                      </a:ext>
                    </a:extLst>
                  </p:cNvPr>
                  <p:cNvCxnSpPr/>
                  <p:nvPr/>
                </p:nvCxnSpPr>
                <p:spPr>
                  <a:xfrm>
                    <a:off x="713108" y="1182943"/>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562" name="Group 8285">
                  <a:extLst>
                    <a:ext uri="{FF2B5EF4-FFF2-40B4-BE49-F238E27FC236}">
                      <a16:creationId xmlns:a16="http://schemas.microsoft.com/office/drawing/2014/main" id="{B9BEF78E-7612-40E5-A2C8-74DFCD676992}"/>
                    </a:ext>
                  </a:extLst>
                </p:cNvPr>
                <p:cNvGrpSpPr>
                  <a:grpSpLocks/>
                </p:cNvGrpSpPr>
                <p:nvPr/>
              </p:nvGrpSpPr>
              <p:grpSpPr bwMode="auto">
                <a:xfrm rot="5400000">
                  <a:off x="713372" y="1101388"/>
                  <a:ext cx="720000" cy="720000"/>
                  <a:chOff x="713372" y="462760"/>
                  <a:chExt cx="720000" cy="720000"/>
                </a:xfrm>
              </p:grpSpPr>
              <p:cxnSp>
                <p:nvCxnSpPr>
                  <p:cNvPr id="8287" name="Straight Connector 8286">
                    <a:extLst>
                      <a:ext uri="{FF2B5EF4-FFF2-40B4-BE49-F238E27FC236}">
                        <a16:creationId xmlns:a16="http://schemas.microsoft.com/office/drawing/2014/main" id="{C5D30EB6-728A-4D1F-8513-EF5508DF9510}"/>
                      </a:ext>
                    </a:extLst>
                  </p:cNvPr>
                  <p:cNvCxnSpPr/>
                  <p:nvPr/>
                </p:nvCxnSpPr>
                <p:spPr>
                  <a:xfrm>
                    <a:off x="713795" y="44635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88" name="Straight Connector 8287">
                    <a:extLst>
                      <a:ext uri="{FF2B5EF4-FFF2-40B4-BE49-F238E27FC236}">
                        <a16:creationId xmlns:a16="http://schemas.microsoft.com/office/drawing/2014/main" id="{DCE6AD56-E224-4FB7-9CA6-F7D8F2347022}"/>
                      </a:ext>
                    </a:extLst>
                  </p:cNvPr>
                  <p:cNvCxnSpPr/>
                  <p:nvPr/>
                </p:nvCxnSpPr>
                <p:spPr>
                  <a:xfrm>
                    <a:off x="713795" y="62417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89" name="Straight Connector 8288">
                    <a:extLst>
                      <a:ext uri="{FF2B5EF4-FFF2-40B4-BE49-F238E27FC236}">
                        <a16:creationId xmlns:a16="http://schemas.microsoft.com/office/drawing/2014/main" id="{2E479F55-C664-4FE0-A46D-9E785828087C}"/>
                      </a:ext>
                    </a:extLst>
                  </p:cNvPr>
                  <p:cNvCxnSpPr/>
                  <p:nvPr/>
                </p:nvCxnSpPr>
                <p:spPr>
                  <a:xfrm>
                    <a:off x="713795"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90" name="Straight Connector 8289">
                    <a:extLst>
                      <a:ext uri="{FF2B5EF4-FFF2-40B4-BE49-F238E27FC236}">
                        <a16:creationId xmlns:a16="http://schemas.microsoft.com/office/drawing/2014/main" id="{307E5909-FD36-4031-91B0-DD47BE2AD2C3}"/>
                      </a:ext>
                    </a:extLst>
                  </p:cNvPr>
                  <p:cNvCxnSpPr/>
                  <p:nvPr/>
                </p:nvCxnSpPr>
                <p:spPr>
                  <a:xfrm>
                    <a:off x="713795" y="98403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91" name="Straight Connector 8290">
                    <a:extLst>
                      <a:ext uri="{FF2B5EF4-FFF2-40B4-BE49-F238E27FC236}">
                        <a16:creationId xmlns:a16="http://schemas.microsoft.com/office/drawing/2014/main" id="{D055164F-E5FC-431E-BED1-F4787A327366}"/>
                      </a:ext>
                    </a:extLst>
                  </p:cNvPr>
                  <p:cNvCxnSpPr/>
                  <p:nvPr/>
                </p:nvCxnSpPr>
                <p:spPr>
                  <a:xfrm>
                    <a:off x="713795" y="116185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79" name="Group 8102">
                <a:extLst>
                  <a:ext uri="{FF2B5EF4-FFF2-40B4-BE49-F238E27FC236}">
                    <a16:creationId xmlns:a16="http://schemas.microsoft.com/office/drawing/2014/main" id="{5D38E536-032B-4570-9DB9-C6A00C850135}"/>
                  </a:ext>
                </a:extLst>
              </p:cNvPr>
              <p:cNvGrpSpPr>
                <a:grpSpLocks/>
              </p:cNvGrpSpPr>
              <p:nvPr/>
            </p:nvGrpSpPr>
            <p:grpSpPr bwMode="auto">
              <a:xfrm>
                <a:off x="1755713" y="259560"/>
                <a:ext cx="720000" cy="720000"/>
                <a:chOff x="713372" y="1101388"/>
                <a:chExt cx="720000" cy="720000"/>
              </a:xfrm>
            </p:grpSpPr>
            <p:grpSp>
              <p:nvGrpSpPr>
                <p:cNvPr id="15549" name="Group 8272">
                  <a:extLst>
                    <a:ext uri="{FF2B5EF4-FFF2-40B4-BE49-F238E27FC236}">
                      <a16:creationId xmlns:a16="http://schemas.microsoft.com/office/drawing/2014/main" id="{6466108E-4390-4546-84A0-4BE874189E26}"/>
                    </a:ext>
                  </a:extLst>
                </p:cNvPr>
                <p:cNvGrpSpPr>
                  <a:grpSpLocks/>
                </p:cNvGrpSpPr>
                <p:nvPr/>
              </p:nvGrpSpPr>
              <p:grpSpPr bwMode="auto">
                <a:xfrm>
                  <a:off x="713372" y="1101388"/>
                  <a:ext cx="720000" cy="720000"/>
                  <a:chOff x="713372" y="462760"/>
                  <a:chExt cx="720000" cy="720000"/>
                </a:xfrm>
              </p:grpSpPr>
              <p:cxnSp>
                <p:nvCxnSpPr>
                  <p:cNvPr id="8280" name="Straight Connector 8279">
                    <a:extLst>
                      <a:ext uri="{FF2B5EF4-FFF2-40B4-BE49-F238E27FC236}">
                        <a16:creationId xmlns:a16="http://schemas.microsoft.com/office/drawing/2014/main" id="{D9484C38-3D77-49C4-9EC8-D736817A281E}"/>
                      </a:ext>
                    </a:extLst>
                  </p:cNvPr>
                  <p:cNvCxnSpPr/>
                  <p:nvPr/>
                </p:nvCxnSpPr>
                <p:spPr>
                  <a:xfrm>
                    <a:off x="712843" y="463184"/>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81" name="Straight Connector 8280">
                    <a:extLst>
                      <a:ext uri="{FF2B5EF4-FFF2-40B4-BE49-F238E27FC236}">
                        <a16:creationId xmlns:a16="http://schemas.microsoft.com/office/drawing/2014/main" id="{3BCCE820-18C8-45E6-929D-D5798EB2EA99}"/>
                      </a:ext>
                    </a:extLst>
                  </p:cNvPr>
                  <p:cNvCxnSpPr/>
                  <p:nvPr/>
                </p:nvCxnSpPr>
                <p:spPr>
                  <a:xfrm>
                    <a:off x="712843" y="64312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82" name="Straight Connector 8281">
                    <a:extLst>
                      <a:ext uri="{FF2B5EF4-FFF2-40B4-BE49-F238E27FC236}">
                        <a16:creationId xmlns:a16="http://schemas.microsoft.com/office/drawing/2014/main" id="{7504A161-774B-42FA-9C44-B55D2A96D23E}"/>
                      </a:ext>
                    </a:extLst>
                  </p:cNvPr>
                  <p:cNvCxnSpPr/>
                  <p:nvPr/>
                </p:nvCxnSpPr>
                <p:spPr>
                  <a:xfrm>
                    <a:off x="712843" y="82306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83" name="Straight Connector 8282">
                    <a:extLst>
                      <a:ext uri="{FF2B5EF4-FFF2-40B4-BE49-F238E27FC236}">
                        <a16:creationId xmlns:a16="http://schemas.microsoft.com/office/drawing/2014/main" id="{2B1F764B-C8E1-4A07-956D-55AB68A7F97D}"/>
                      </a:ext>
                    </a:extLst>
                  </p:cNvPr>
                  <p:cNvCxnSpPr/>
                  <p:nvPr/>
                </p:nvCxnSpPr>
                <p:spPr>
                  <a:xfrm>
                    <a:off x="712843" y="100300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84" name="Straight Connector 8283">
                    <a:extLst>
                      <a:ext uri="{FF2B5EF4-FFF2-40B4-BE49-F238E27FC236}">
                        <a16:creationId xmlns:a16="http://schemas.microsoft.com/office/drawing/2014/main" id="{6838FB00-2533-4213-A7FF-13DF4561F6D1}"/>
                      </a:ext>
                    </a:extLst>
                  </p:cNvPr>
                  <p:cNvCxnSpPr/>
                  <p:nvPr/>
                </p:nvCxnSpPr>
                <p:spPr>
                  <a:xfrm>
                    <a:off x="712843" y="1182943"/>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550" name="Group 8273">
                  <a:extLst>
                    <a:ext uri="{FF2B5EF4-FFF2-40B4-BE49-F238E27FC236}">
                      <a16:creationId xmlns:a16="http://schemas.microsoft.com/office/drawing/2014/main" id="{2D2FF9B3-951F-4FAB-85E5-A25867D1EBC3}"/>
                    </a:ext>
                  </a:extLst>
                </p:cNvPr>
                <p:cNvGrpSpPr>
                  <a:grpSpLocks/>
                </p:cNvGrpSpPr>
                <p:nvPr/>
              </p:nvGrpSpPr>
              <p:grpSpPr bwMode="auto">
                <a:xfrm rot="5400000">
                  <a:off x="713372" y="1101388"/>
                  <a:ext cx="720000" cy="720000"/>
                  <a:chOff x="713372" y="462760"/>
                  <a:chExt cx="720000" cy="720000"/>
                </a:xfrm>
              </p:grpSpPr>
              <p:cxnSp>
                <p:nvCxnSpPr>
                  <p:cNvPr id="8275" name="Straight Connector 8274">
                    <a:extLst>
                      <a:ext uri="{FF2B5EF4-FFF2-40B4-BE49-F238E27FC236}">
                        <a16:creationId xmlns:a16="http://schemas.microsoft.com/office/drawing/2014/main" id="{4FC6E460-A5C0-455D-9E1D-2559356E1D6A}"/>
                      </a:ext>
                    </a:extLst>
                  </p:cNvPr>
                  <p:cNvCxnSpPr/>
                  <p:nvPr/>
                </p:nvCxnSpPr>
                <p:spPr>
                  <a:xfrm>
                    <a:off x="713795"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76" name="Straight Connector 8275">
                    <a:extLst>
                      <a:ext uri="{FF2B5EF4-FFF2-40B4-BE49-F238E27FC236}">
                        <a16:creationId xmlns:a16="http://schemas.microsoft.com/office/drawing/2014/main" id="{71998FEB-5F61-4D7D-9C81-4122648039B9}"/>
                      </a:ext>
                    </a:extLst>
                  </p:cNvPr>
                  <p:cNvCxnSpPr/>
                  <p:nvPr/>
                </p:nvCxnSpPr>
                <p:spPr>
                  <a:xfrm>
                    <a:off x="713795" y="64348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77" name="Straight Connector 8276">
                    <a:extLst>
                      <a:ext uri="{FF2B5EF4-FFF2-40B4-BE49-F238E27FC236}">
                        <a16:creationId xmlns:a16="http://schemas.microsoft.com/office/drawing/2014/main" id="{3024AF56-E107-4920-9CBB-56B173EBCEF8}"/>
                      </a:ext>
                    </a:extLst>
                  </p:cNvPr>
                  <p:cNvCxnSpPr/>
                  <p:nvPr/>
                </p:nvCxnSpPr>
                <p:spPr>
                  <a:xfrm>
                    <a:off x="713795"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78" name="Straight Connector 8277">
                    <a:extLst>
                      <a:ext uri="{FF2B5EF4-FFF2-40B4-BE49-F238E27FC236}">
                        <a16:creationId xmlns:a16="http://schemas.microsoft.com/office/drawing/2014/main" id="{08672C67-BF7E-4F65-862A-F43DBF6C6825}"/>
                      </a:ext>
                    </a:extLst>
                  </p:cNvPr>
                  <p:cNvCxnSpPr/>
                  <p:nvPr/>
                </p:nvCxnSpPr>
                <p:spPr>
                  <a:xfrm>
                    <a:off x="713795" y="100335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79" name="Straight Connector 8278">
                    <a:extLst>
                      <a:ext uri="{FF2B5EF4-FFF2-40B4-BE49-F238E27FC236}">
                        <a16:creationId xmlns:a16="http://schemas.microsoft.com/office/drawing/2014/main" id="{66C9E201-AC54-4D07-96B7-D23EF0E1F272}"/>
                      </a:ext>
                    </a:extLst>
                  </p:cNvPr>
                  <p:cNvCxnSpPr/>
                  <p:nvPr/>
                </p:nvCxnSpPr>
                <p:spPr>
                  <a:xfrm>
                    <a:off x="713795"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80" name="Group 8103">
                <a:extLst>
                  <a:ext uri="{FF2B5EF4-FFF2-40B4-BE49-F238E27FC236}">
                    <a16:creationId xmlns:a16="http://schemas.microsoft.com/office/drawing/2014/main" id="{7E4CD85A-F842-4E31-A369-F9C7B6CC7A36}"/>
                  </a:ext>
                </a:extLst>
              </p:cNvPr>
              <p:cNvGrpSpPr>
                <a:grpSpLocks/>
              </p:cNvGrpSpPr>
              <p:nvPr/>
            </p:nvGrpSpPr>
            <p:grpSpPr bwMode="auto">
              <a:xfrm>
                <a:off x="2475713" y="259560"/>
                <a:ext cx="720000" cy="720000"/>
                <a:chOff x="713372" y="1101388"/>
                <a:chExt cx="720000" cy="720000"/>
              </a:xfrm>
            </p:grpSpPr>
            <p:grpSp>
              <p:nvGrpSpPr>
                <p:cNvPr id="15537" name="Group 8260">
                  <a:extLst>
                    <a:ext uri="{FF2B5EF4-FFF2-40B4-BE49-F238E27FC236}">
                      <a16:creationId xmlns:a16="http://schemas.microsoft.com/office/drawing/2014/main" id="{0D51F144-7874-4B28-B2C3-149D007084BB}"/>
                    </a:ext>
                  </a:extLst>
                </p:cNvPr>
                <p:cNvGrpSpPr>
                  <a:grpSpLocks/>
                </p:cNvGrpSpPr>
                <p:nvPr/>
              </p:nvGrpSpPr>
              <p:grpSpPr bwMode="auto">
                <a:xfrm>
                  <a:off x="713372" y="1101388"/>
                  <a:ext cx="720000" cy="720000"/>
                  <a:chOff x="713372" y="462760"/>
                  <a:chExt cx="720000" cy="720000"/>
                </a:xfrm>
              </p:grpSpPr>
              <p:cxnSp>
                <p:nvCxnSpPr>
                  <p:cNvPr id="8268" name="Straight Connector 8267">
                    <a:extLst>
                      <a:ext uri="{FF2B5EF4-FFF2-40B4-BE49-F238E27FC236}">
                        <a16:creationId xmlns:a16="http://schemas.microsoft.com/office/drawing/2014/main" id="{1357EC2D-F164-4638-9E7E-CCDED26789AA}"/>
                      </a:ext>
                    </a:extLst>
                  </p:cNvPr>
                  <p:cNvCxnSpPr/>
                  <p:nvPr/>
                </p:nvCxnSpPr>
                <p:spPr>
                  <a:xfrm>
                    <a:off x="712579" y="463184"/>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69" name="Straight Connector 8268">
                    <a:extLst>
                      <a:ext uri="{FF2B5EF4-FFF2-40B4-BE49-F238E27FC236}">
                        <a16:creationId xmlns:a16="http://schemas.microsoft.com/office/drawing/2014/main" id="{85A62A62-71E1-473F-BA1E-1673CED30C8D}"/>
                      </a:ext>
                    </a:extLst>
                  </p:cNvPr>
                  <p:cNvCxnSpPr/>
                  <p:nvPr/>
                </p:nvCxnSpPr>
                <p:spPr>
                  <a:xfrm>
                    <a:off x="712579" y="643123"/>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70" name="Straight Connector 8269">
                    <a:extLst>
                      <a:ext uri="{FF2B5EF4-FFF2-40B4-BE49-F238E27FC236}">
                        <a16:creationId xmlns:a16="http://schemas.microsoft.com/office/drawing/2014/main" id="{7DA261A8-8C82-47DB-BEA5-8D35FDCD8419}"/>
                      </a:ext>
                    </a:extLst>
                  </p:cNvPr>
                  <p:cNvCxnSpPr/>
                  <p:nvPr/>
                </p:nvCxnSpPr>
                <p:spPr>
                  <a:xfrm>
                    <a:off x="712579" y="823063"/>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71" name="Straight Connector 8270">
                    <a:extLst>
                      <a:ext uri="{FF2B5EF4-FFF2-40B4-BE49-F238E27FC236}">
                        <a16:creationId xmlns:a16="http://schemas.microsoft.com/office/drawing/2014/main" id="{DE531450-8C99-4085-9B41-E7D93B99B80F}"/>
                      </a:ext>
                    </a:extLst>
                  </p:cNvPr>
                  <p:cNvCxnSpPr/>
                  <p:nvPr/>
                </p:nvCxnSpPr>
                <p:spPr>
                  <a:xfrm>
                    <a:off x="712579" y="1003002"/>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72" name="Straight Connector 8271">
                    <a:extLst>
                      <a:ext uri="{FF2B5EF4-FFF2-40B4-BE49-F238E27FC236}">
                        <a16:creationId xmlns:a16="http://schemas.microsoft.com/office/drawing/2014/main" id="{C69DAB83-0F17-498E-BE6F-14DB2FC3CC4B}"/>
                      </a:ext>
                    </a:extLst>
                  </p:cNvPr>
                  <p:cNvCxnSpPr/>
                  <p:nvPr/>
                </p:nvCxnSpPr>
                <p:spPr>
                  <a:xfrm>
                    <a:off x="712579" y="1182943"/>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538" name="Group 8261">
                  <a:extLst>
                    <a:ext uri="{FF2B5EF4-FFF2-40B4-BE49-F238E27FC236}">
                      <a16:creationId xmlns:a16="http://schemas.microsoft.com/office/drawing/2014/main" id="{AE51B384-5DF0-4771-BE28-55F892AC766A}"/>
                    </a:ext>
                  </a:extLst>
                </p:cNvPr>
                <p:cNvGrpSpPr>
                  <a:grpSpLocks/>
                </p:cNvGrpSpPr>
                <p:nvPr/>
              </p:nvGrpSpPr>
              <p:grpSpPr bwMode="auto">
                <a:xfrm rot="5400000">
                  <a:off x="713372" y="1101388"/>
                  <a:ext cx="720000" cy="720000"/>
                  <a:chOff x="713372" y="462760"/>
                  <a:chExt cx="720000" cy="720000"/>
                </a:xfrm>
              </p:grpSpPr>
              <p:cxnSp>
                <p:nvCxnSpPr>
                  <p:cNvPr id="8263" name="Straight Connector 8262">
                    <a:extLst>
                      <a:ext uri="{FF2B5EF4-FFF2-40B4-BE49-F238E27FC236}">
                        <a16:creationId xmlns:a16="http://schemas.microsoft.com/office/drawing/2014/main" id="{166B1DAD-B8DC-4986-B2BC-CDC140E8AA6D}"/>
                      </a:ext>
                    </a:extLst>
                  </p:cNvPr>
                  <p:cNvCxnSpPr/>
                  <p:nvPr/>
                </p:nvCxnSpPr>
                <p:spPr>
                  <a:xfrm>
                    <a:off x="713795" y="41724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64" name="Straight Connector 8263">
                    <a:extLst>
                      <a:ext uri="{FF2B5EF4-FFF2-40B4-BE49-F238E27FC236}">
                        <a16:creationId xmlns:a16="http://schemas.microsoft.com/office/drawing/2014/main" id="{1359247C-DD95-4C86-BDC1-B44C6054C6CD}"/>
                      </a:ext>
                    </a:extLst>
                  </p:cNvPr>
                  <p:cNvCxnSpPr/>
                  <p:nvPr/>
                </p:nvCxnSpPr>
                <p:spPr>
                  <a:xfrm>
                    <a:off x="713795" y="6077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65" name="Straight Connector 8264">
                    <a:extLst>
                      <a:ext uri="{FF2B5EF4-FFF2-40B4-BE49-F238E27FC236}">
                        <a16:creationId xmlns:a16="http://schemas.microsoft.com/office/drawing/2014/main" id="{F5253A23-2DE4-4CFF-8ECC-F7FE92F858E1}"/>
                      </a:ext>
                    </a:extLst>
                  </p:cNvPr>
                  <p:cNvCxnSpPr/>
                  <p:nvPr/>
                </p:nvCxnSpPr>
                <p:spPr>
                  <a:xfrm>
                    <a:off x="713795"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66" name="Straight Connector 8265">
                    <a:extLst>
                      <a:ext uri="{FF2B5EF4-FFF2-40B4-BE49-F238E27FC236}">
                        <a16:creationId xmlns:a16="http://schemas.microsoft.com/office/drawing/2014/main" id="{F3A516A8-C28F-4CD3-B412-C21062435F93}"/>
                      </a:ext>
                    </a:extLst>
                  </p:cNvPr>
                  <p:cNvCxnSpPr/>
                  <p:nvPr/>
                </p:nvCxnSpPr>
                <p:spPr>
                  <a:xfrm>
                    <a:off x="713795" y="96763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67" name="Straight Connector 8266">
                    <a:extLst>
                      <a:ext uri="{FF2B5EF4-FFF2-40B4-BE49-F238E27FC236}">
                        <a16:creationId xmlns:a16="http://schemas.microsoft.com/office/drawing/2014/main" id="{97C61E96-A2A1-4C4F-8EAC-58FB4ECCB443}"/>
                      </a:ext>
                    </a:extLst>
                  </p:cNvPr>
                  <p:cNvCxnSpPr/>
                  <p:nvPr/>
                </p:nvCxnSpPr>
                <p:spPr>
                  <a:xfrm>
                    <a:off x="713795"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81" name="Group 8104">
                <a:extLst>
                  <a:ext uri="{FF2B5EF4-FFF2-40B4-BE49-F238E27FC236}">
                    <a16:creationId xmlns:a16="http://schemas.microsoft.com/office/drawing/2014/main" id="{C83801DE-44D9-443A-B04C-783160CB58A0}"/>
                  </a:ext>
                </a:extLst>
              </p:cNvPr>
              <p:cNvGrpSpPr>
                <a:grpSpLocks/>
              </p:cNvGrpSpPr>
              <p:nvPr/>
            </p:nvGrpSpPr>
            <p:grpSpPr bwMode="auto">
              <a:xfrm>
                <a:off x="3195713" y="259560"/>
                <a:ext cx="720000" cy="720000"/>
                <a:chOff x="713372" y="1101388"/>
                <a:chExt cx="720000" cy="720000"/>
              </a:xfrm>
            </p:grpSpPr>
            <p:grpSp>
              <p:nvGrpSpPr>
                <p:cNvPr id="15525" name="Group 8248">
                  <a:extLst>
                    <a:ext uri="{FF2B5EF4-FFF2-40B4-BE49-F238E27FC236}">
                      <a16:creationId xmlns:a16="http://schemas.microsoft.com/office/drawing/2014/main" id="{5A45C9F3-C46D-4747-8756-339607D7B186}"/>
                    </a:ext>
                  </a:extLst>
                </p:cNvPr>
                <p:cNvGrpSpPr>
                  <a:grpSpLocks/>
                </p:cNvGrpSpPr>
                <p:nvPr/>
              </p:nvGrpSpPr>
              <p:grpSpPr bwMode="auto">
                <a:xfrm>
                  <a:off x="713372" y="1101388"/>
                  <a:ext cx="720000" cy="720000"/>
                  <a:chOff x="713372" y="462760"/>
                  <a:chExt cx="720000" cy="720000"/>
                </a:xfrm>
              </p:grpSpPr>
              <p:cxnSp>
                <p:nvCxnSpPr>
                  <p:cNvPr id="8256" name="Straight Connector 8255">
                    <a:extLst>
                      <a:ext uri="{FF2B5EF4-FFF2-40B4-BE49-F238E27FC236}">
                        <a16:creationId xmlns:a16="http://schemas.microsoft.com/office/drawing/2014/main" id="{0B16F8AB-AA40-44F9-9BE8-3F4E2F38EBD0}"/>
                      </a:ext>
                    </a:extLst>
                  </p:cNvPr>
                  <p:cNvCxnSpPr/>
                  <p:nvPr/>
                </p:nvCxnSpPr>
                <p:spPr>
                  <a:xfrm>
                    <a:off x="716547" y="463184"/>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57" name="Straight Connector 8256">
                    <a:extLst>
                      <a:ext uri="{FF2B5EF4-FFF2-40B4-BE49-F238E27FC236}">
                        <a16:creationId xmlns:a16="http://schemas.microsoft.com/office/drawing/2014/main" id="{AECF47D1-4C36-46F0-81DC-CCEAC52405C1}"/>
                      </a:ext>
                    </a:extLst>
                  </p:cNvPr>
                  <p:cNvCxnSpPr/>
                  <p:nvPr/>
                </p:nvCxnSpPr>
                <p:spPr>
                  <a:xfrm>
                    <a:off x="716547" y="64312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58" name="Straight Connector 8257">
                    <a:extLst>
                      <a:ext uri="{FF2B5EF4-FFF2-40B4-BE49-F238E27FC236}">
                        <a16:creationId xmlns:a16="http://schemas.microsoft.com/office/drawing/2014/main" id="{C42E18C5-94F3-43CC-8F94-1C3D7C944A25}"/>
                      </a:ext>
                    </a:extLst>
                  </p:cNvPr>
                  <p:cNvCxnSpPr/>
                  <p:nvPr/>
                </p:nvCxnSpPr>
                <p:spPr>
                  <a:xfrm>
                    <a:off x="716547" y="82306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59" name="Straight Connector 8258">
                    <a:extLst>
                      <a:ext uri="{FF2B5EF4-FFF2-40B4-BE49-F238E27FC236}">
                        <a16:creationId xmlns:a16="http://schemas.microsoft.com/office/drawing/2014/main" id="{B1A70C0F-1483-44FE-B2CF-2163ECFED459}"/>
                      </a:ext>
                    </a:extLst>
                  </p:cNvPr>
                  <p:cNvCxnSpPr/>
                  <p:nvPr/>
                </p:nvCxnSpPr>
                <p:spPr>
                  <a:xfrm>
                    <a:off x="716547" y="100300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60" name="Straight Connector 8259">
                    <a:extLst>
                      <a:ext uri="{FF2B5EF4-FFF2-40B4-BE49-F238E27FC236}">
                        <a16:creationId xmlns:a16="http://schemas.microsoft.com/office/drawing/2014/main" id="{E7A9EB03-25BB-4BC7-B405-221D30B9D333}"/>
                      </a:ext>
                    </a:extLst>
                  </p:cNvPr>
                  <p:cNvCxnSpPr/>
                  <p:nvPr/>
                </p:nvCxnSpPr>
                <p:spPr>
                  <a:xfrm>
                    <a:off x="716547" y="1182943"/>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526" name="Group 8249">
                  <a:extLst>
                    <a:ext uri="{FF2B5EF4-FFF2-40B4-BE49-F238E27FC236}">
                      <a16:creationId xmlns:a16="http://schemas.microsoft.com/office/drawing/2014/main" id="{6C8FB216-29A7-450B-8DDB-3DC5815ACAA4}"/>
                    </a:ext>
                  </a:extLst>
                </p:cNvPr>
                <p:cNvGrpSpPr>
                  <a:grpSpLocks/>
                </p:cNvGrpSpPr>
                <p:nvPr/>
              </p:nvGrpSpPr>
              <p:grpSpPr bwMode="auto">
                <a:xfrm rot="5400000">
                  <a:off x="713372" y="1101388"/>
                  <a:ext cx="720000" cy="720000"/>
                  <a:chOff x="713372" y="462760"/>
                  <a:chExt cx="720000" cy="720000"/>
                </a:xfrm>
              </p:grpSpPr>
              <p:cxnSp>
                <p:nvCxnSpPr>
                  <p:cNvPr id="8251" name="Straight Connector 8250">
                    <a:extLst>
                      <a:ext uri="{FF2B5EF4-FFF2-40B4-BE49-F238E27FC236}">
                        <a16:creationId xmlns:a16="http://schemas.microsoft.com/office/drawing/2014/main" id="{387DFB2C-BF45-4029-9401-284DB3D42309}"/>
                      </a:ext>
                    </a:extLst>
                  </p:cNvPr>
                  <p:cNvCxnSpPr/>
                  <p:nvPr/>
                </p:nvCxnSpPr>
                <p:spPr>
                  <a:xfrm>
                    <a:off x="713795"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52" name="Straight Connector 8251">
                    <a:extLst>
                      <a:ext uri="{FF2B5EF4-FFF2-40B4-BE49-F238E27FC236}">
                        <a16:creationId xmlns:a16="http://schemas.microsoft.com/office/drawing/2014/main" id="{63A314F8-4F26-47DE-A1D4-E41922A885DE}"/>
                      </a:ext>
                    </a:extLst>
                  </p:cNvPr>
                  <p:cNvCxnSpPr/>
                  <p:nvPr/>
                </p:nvCxnSpPr>
                <p:spPr>
                  <a:xfrm>
                    <a:off x="713795" y="63978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53" name="Straight Connector 8252">
                    <a:extLst>
                      <a:ext uri="{FF2B5EF4-FFF2-40B4-BE49-F238E27FC236}">
                        <a16:creationId xmlns:a16="http://schemas.microsoft.com/office/drawing/2014/main" id="{8097968C-4B31-4633-A52E-E81B295A9678}"/>
                      </a:ext>
                    </a:extLst>
                  </p:cNvPr>
                  <p:cNvCxnSpPr/>
                  <p:nvPr/>
                </p:nvCxnSpPr>
                <p:spPr>
                  <a:xfrm>
                    <a:off x="713795"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54" name="Straight Connector 8253">
                    <a:extLst>
                      <a:ext uri="{FF2B5EF4-FFF2-40B4-BE49-F238E27FC236}">
                        <a16:creationId xmlns:a16="http://schemas.microsoft.com/office/drawing/2014/main" id="{3C9DD289-B9CB-4A6F-AEF3-09EFF92EF242}"/>
                      </a:ext>
                    </a:extLst>
                  </p:cNvPr>
                  <p:cNvCxnSpPr/>
                  <p:nvPr/>
                </p:nvCxnSpPr>
                <p:spPr>
                  <a:xfrm>
                    <a:off x="713795"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55" name="Straight Connector 8254">
                    <a:extLst>
                      <a:ext uri="{FF2B5EF4-FFF2-40B4-BE49-F238E27FC236}">
                        <a16:creationId xmlns:a16="http://schemas.microsoft.com/office/drawing/2014/main" id="{220EE552-283E-4228-A5CC-27BC5D88893E}"/>
                      </a:ext>
                    </a:extLst>
                  </p:cNvPr>
                  <p:cNvCxnSpPr/>
                  <p:nvPr/>
                </p:nvCxnSpPr>
                <p:spPr>
                  <a:xfrm>
                    <a:off x="713795"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82" name="Group 8105">
                <a:extLst>
                  <a:ext uri="{FF2B5EF4-FFF2-40B4-BE49-F238E27FC236}">
                    <a16:creationId xmlns:a16="http://schemas.microsoft.com/office/drawing/2014/main" id="{2A441B7E-30EC-4FC5-9654-95CE6A3A2A27}"/>
                  </a:ext>
                </a:extLst>
              </p:cNvPr>
              <p:cNvGrpSpPr>
                <a:grpSpLocks/>
              </p:cNvGrpSpPr>
              <p:nvPr/>
            </p:nvGrpSpPr>
            <p:grpSpPr bwMode="auto">
              <a:xfrm>
                <a:off x="3915713" y="259560"/>
                <a:ext cx="720000" cy="720000"/>
                <a:chOff x="713372" y="1101388"/>
                <a:chExt cx="720000" cy="720000"/>
              </a:xfrm>
            </p:grpSpPr>
            <p:grpSp>
              <p:nvGrpSpPr>
                <p:cNvPr id="15513" name="Group 8236">
                  <a:extLst>
                    <a:ext uri="{FF2B5EF4-FFF2-40B4-BE49-F238E27FC236}">
                      <a16:creationId xmlns:a16="http://schemas.microsoft.com/office/drawing/2014/main" id="{68BD1E09-F00B-443C-A9D9-12A3B7E65C38}"/>
                    </a:ext>
                  </a:extLst>
                </p:cNvPr>
                <p:cNvGrpSpPr>
                  <a:grpSpLocks/>
                </p:cNvGrpSpPr>
                <p:nvPr/>
              </p:nvGrpSpPr>
              <p:grpSpPr bwMode="auto">
                <a:xfrm>
                  <a:off x="713372" y="1101388"/>
                  <a:ext cx="720000" cy="720000"/>
                  <a:chOff x="713372" y="462760"/>
                  <a:chExt cx="720000" cy="720000"/>
                </a:xfrm>
              </p:grpSpPr>
              <p:cxnSp>
                <p:nvCxnSpPr>
                  <p:cNvPr id="8244" name="Straight Connector 8243">
                    <a:extLst>
                      <a:ext uri="{FF2B5EF4-FFF2-40B4-BE49-F238E27FC236}">
                        <a16:creationId xmlns:a16="http://schemas.microsoft.com/office/drawing/2014/main" id="{9456F5B8-7A93-4305-970A-A9FF1E9C567F}"/>
                      </a:ext>
                    </a:extLst>
                  </p:cNvPr>
                  <p:cNvCxnSpPr/>
                  <p:nvPr/>
                </p:nvCxnSpPr>
                <p:spPr>
                  <a:xfrm>
                    <a:off x="714165" y="46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45" name="Straight Connector 8244">
                    <a:extLst>
                      <a:ext uri="{FF2B5EF4-FFF2-40B4-BE49-F238E27FC236}">
                        <a16:creationId xmlns:a16="http://schemas.microsoft.com/office/drawing/2014/main" id="{DE0E1192-01BF-4876-9FD8-5CF6689BF4F5}"/>
                      </a:ext>
                    </a:extLst>
                  </p:cNvPr>
                  <p:cNvCxnSpPr/>
                  <p:nvPr/>
                </p:nvCxnSpPr>
                <p:spPr>
                  <a:xfrm>
                    <a:off x="714165" y="6431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46" name="Straight Connector 8245">
                    <a:extLst>
                      <a:ext uri="{FF2B5EF4-FFF2-40B4-BE49-F238E27FC236}">
                        <a16:creationId xmlns:a16="http://schemas.microsoft.com/office/drawing/2014/main" id="{C389F41B-9C9F-41BC-93FD-E6E237917121}"/>
                      </a:ext>
                    </a:extLst>
                  </p:cNvPr>
                  <p:cNvCxnSpPr/>
                  <p:nvPr/>
                </p:nvCxnSpPr>
                <p:spPr>
                  <a:xfrm>
                    <a:off x="714165" y="82306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47" name="Straight Connector 8246">
                    <a:extLst>
                      <a:ext uri="{FF2B5EF4-FFF2-40B4-BE49-F238E27FC236}">
                        <a16:creationId xmlns:a16="http://schemas.microsoft.com/office/drawing/2014/main" id="{E34A7627-2ECD-4749-85F0-F9A7B4DB2EC5}"/>
                      </a:ext>
                    </a:extLst>
                  </p:cNvPr>
                  <p:cNvCxnSpPr/>
                  <p:nvPr/>
                </p:nvCxnSpPr>
                <p:spPr>
                  <a:xfrm>
                    <a:off x="714165" y="100300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48" name="Straight Connector 8247">
                    <a:extLst>
                      <a:ext uri="{FF2B5EF4-FFF2-40B4-BE49-F238E27FC236}">
                        <a16:creationId xmlns:a16="http://schemas.microsoft.com/office/drawing/2014/main" id="{D277C941-13C0-4183-83BA-70451CE512EA}"/>
                      </a:ext>
                    </a:extLst>
                  </p:cNvPr>
                  <p:cNvCxnSpPr/>
                  <p:nvPr/>
                </p:nvCxnSpPr>
                <p:spPr>
                  <a:xfrm>
                    <a:off x="714165" y="1182943"/>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514" name="Group 8237">
                  <a:extLst>
                    <a:ext uri="{FF2B5EF4-FFF2-40B4-BE49-F238E27FC236}">
                      <a16:creationId xmlns:a16="http://schemas.microsoft.com/office/drawing/2014/main" id="{E80DB5D5-19D3-42D1-A6BE-A72F62A24377}"/>
                    </a:ext>
                  </a:extLst>
                </p:cNvPr>
                <p:cNvGrpSpPr>
                  <a:grpSpLocks/>
                </p:cNvGrpSpPr>
                <p:nvPr/>
              </p:nvGrpSpPr>
              <p:grpSpPr bwMode="auto">
                <a:xfrm rot="5400000">
                  <a:off x="713372" y="1101388"/>
                  <a:ext cx="720000" cy="720000"/>
                  <a:chOff x="713372" y="462760"/>
                  <a:chExt cx="720000" cy="720000"/>
                </a:xfrm>
              </p:grpSpPr>
              <p:cxnSp>
                <p:nvCxnSpPr>
                  <p:cNvPr id="8239" name="Straight Connector 8238">
                    <a:extLst>
                      <a:ext uri="{FF2B5EF4-FFF2-40B4-BE49-F238E27FC236}">
                        <a16:creationId xmlns:a16="http://schemas.microsoft.com/office/drawing/2014/main" id="{6C3D02FA-0C62-4874-ABCA-C5A6E1729BFB}"/>
                      </a:ext>
                    </a:extLst>
                  </p:cNvPr>
                  <p:cNvCxnSpPr/>
                  <p:nvPr/>
                </p:nvCxnSpPr>
                <p:spPr>
                  <a:xfrm>
                    <a:off x="713795" y="44317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40" name="Straight Connector 8239">
                    <a:extLst>
                      <a:ext uri="{FF2B5EF4-FFF2-40B4-BE49-F238E27FC236}">
                        <a16:creationId xmlns:a16="http://schemas.microsoft.com/office/drawing/2014/main" id="{B1FCA6BD-5512-4BF4-9EB5-C0DF473A6253}"/>
                      </a:ext>
                    </a:extLst>
                  </p:cNvPr>
                  <p:cNvCxnSpPr/>
                  <p:nvPr/>
                </p:nvCxnSpPr>
                <p:spPr>
                  <a:xfrm>
                    <a:off x="713795" y="62099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41" name="Straight Connector 8240">
                    <a:extLst>
                      <a:ext uri="{FF2B5EF4-FFF2-40B4-BE49-F238E27FC236}">
                        <a16:creationId xmlns:a16="http://schemas.microsoft.com/office/drawing/2014/main" id="{7125FB77-D695-42A4-83BC-BD359C6EC00E}"/>
                      </a:ext>
                    </a:extLst>
                  </p:cNvPr>
                  <p:cNvCxnSpPr/>
                  <p:nvPr/>
                </p:nvCxnSpPr>
                <p:spPr>
                  <a:xfrm>
                    <a:off x="713795"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42" name="Straight Connector 8241">
                    <a:extLst>
                      <a:ext uri="{FF2B5EF4-FFF2-40B4-BE49-F238E27FC236}">
                        <a16:creationId xmlns:a16="http://schemas.microsoft.com/office/drawing/2014/main" id="{89737C7A-1E7F-4662-A52E-B96073BECB93}"/>
                      </a:ext>
                    </a:extLst>
                  </p:cNvPr>
                  <p:cNvCxnSpPr/>
                  <p:nvPr/>
                </p:nvCxnSpPr>
                <p:spPr>
                  <a:xfrm>
                    <a:off x="713795"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43" name="Straight Connector 8242">
                    <a:extLst>
                      <a:ext uri="{FF2B5EF4-FFF2-40B4-BE49-F238E27FC236}">
                        <a16:creationId xmlns:a16="http://schemas.microsoft.com/office/drawing/2014/main" id="{D9DADF7F-AA8B-46E5-8342-8C8CF431A85B}"/>
                      </a:ext>
                    </a:extLst>
                  </p:cNvPr>
                  <p:cNvCxnSpPr/>
                  <p:nvPr/>
                </p:nvCxnSpPr>
                <p:spPr>
                  <a:xfrm>
                    <a:off x="713795"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83" name="Group 8106">
                <a:extLst>
                  <a:ext uri="{FF2B5EF4-FFF2-40B4-BE49-F238E27FC236}">
                    <a16:creationId xmlns:a16="http://schemas.microsoft.com/office/drawing/2014/main" id="{92400FB0-DED8-4E9F-A8F0-4CB05DF6319A}"/>
                  </a:ext>
                </a:extLst>
              </p:cNvPr>
              <p:cNvGrpSpPr>
                <a:grpSpLocks/>
              </p:cNvGrpSpPr>
              <p:nvPr/>
            </p:nvGrpSpPr>
            <p:grpSpPr bwMode="auto">
              <a:xfrm>
                <a:off x="4635713" y="259560"/>
                <a:ext cx="720000" cy="720000"/>
                <a:chOff x="713372" y="1101388"/>
                <a:chExt cx="720000" cy="720000"/>
              </a:xfrm>
            </p:grpSpPr>
            <p:grpSp>
              <p:nvGrpSpPr>
                <p:cNvPr id="15501" name="Group 8224">
                  <a:extLst>
                    <a:ext uri="{FF2B5EF4-FFF2-40B4-BE49-F238E27FC236}">
                      <a16:creationId xmlns:a16="http://schemas.microsoft.com/office/drawing/2014/main" id="{56593A30-AE4D-4BDD-A88C-F08FF5E8AFC7}"/>
                    </a:ext>
                  </a:extLst>
                </p:cNvPr>
                <p:cNvGrpSpPr>
                  <a:grpSpLocks/>
                </p:cNvGrpSpPr>
                <p:nvPr/>
              </p:nvGrpSpPr>
              <p:grpSpPr bwMode="auto">
                <a:xfrm>
                  <a:off x="713372" y="1101388"/>
                  <a:ext cx="720000" cy="720000"/>
                  <a:chOff x="713372" y="462760"/>
                  <a:chExt cx="720000" cy="720000"/>
                </a:xfrm>
              </p:grpSpPr>
              <p:cxnSp>
                <p:nvCxnSpPr>
                  <p:cNvPr id="8232" name="Straight Connector 8231">
                    <a:extLst>
                      <a:ext uri="{FF2B5EF4-FFF2-40B4-BE49-F238E27FC236}">
                        <a16:creationId xmlns:a16="http://schemas.microsoft.com/office/drawing/2014/main" id="{9DCDB4FA-72FE-4FCF-9B67-5FDA91853CDB}"/>
                      </a:ext>
                    </a:extLst>
                  </p:cNvPr>
                  <p:cNvCxnSpPr/>
                  <p:nvPr/>
                </p:nvCxnSpPr>
                <p:spPr>
                  <a:xfrm>
                    <a:off x="713900" y="463184"/>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33" name="Straight Connector 8232">
                    <a:extLst>
                      <a:ext uri="{FF2B5EF4-FFF2-40B4-BE49-F238E27FC236}">
                        <a16:creationId xmlns:a16="http://schemas.microsoft.com/office/drawing/2014/main" id="{0F97094B-01E3-4081-A560-83B6B6227EAA}"/>
                      </a:ext>
                    </a:extLst>
                  </p:cNvPr>
                  <p:cNvCxnSpPr/>
                  <p:nvPr/>
                </p:nvCxnSpPr>
                <p:spPr>
                  <a:xfrm>
                    <a:off x="713900" y="643123"/>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34" name="Straight Connector 8233">
                    <a:extLst>
                      <a:ext uri="{FF2B5EF4-FFF2-40B4-BE49-F238E27FC236}">
                        <a16:creationId xmlns:a16="http://schemas.microsoft.com/office/drawing/2014/main" id="{BDB300AC-4F34-4622-8185-9E1C709084A0}"/>
                      </a:ext>
                    </a:extLst>
                  </p:cNvPr>
                  <p:cNvCxnSpPr/>
                  <p:nvPr/>
                </p:nvCxnSpPr>
                <p:spPr>
                  <a:xfrm>
                    <a:off x="713900" y="823063"/>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35" name="Straight Connector 8234">
                    <a:extLst>
                      <a:ext uri="{FF2B5EF4-FFF2-40B4-BE49-F238E27FC236}">
                        <a16:creationId xmlns:a16="http://schemas.microsoft.com/office/drawing/2014/main" id="{7A4DDDD2-FC5A-497F-A131-85BD793DBE80}"/>
                      </a:ext>
                    </a:extLst>
                  </p:cNvPr>
                  <p:cNvCxnSpPr/>
                  <p:nvPr/>
                </p:nvCxnSpPr>
                <p:spPr>
                  <a:xfrm>
                    <a:off x="713900" y="1003002"/>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36" name="Straight Connector 8235">
                    <a:extLst>
                      <a:ext uri="{FF2B5EF4-FFF2-40B4-BE49-F238E27FC236}">
                        <a16:creationId xmlns:a16="http://schemas.microsoft.com/office/drawing/2014/main" id="{B4C7DC0B-F45F-4A1B-923A-145918F5EBCC}"/>
                      </a:ext>
                    </a:extLst>
                  </p:cNvPr>
                  <p:cNvCxnSpPr/>
                  <p:nvPr/>
                </p:nvCxnSpPr>
                <p:spPr>
                  <a:xfrm>
                    <a:off x="713900" y="1182943"/>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502" name="Group 8225">
                  <a:extLst>
                    <a:ext uri="{FF2B5EF4-FFF2-40B4-BE49-F238E27FC236}">
                      <a16:creationId xmlns:a16="http://schemas.microsoft.com/office/drawing/2014/main" id="{2AA61206-E66C-4CA9-88C4-2975B77E4A75}"/>
                    </a:ext>
                  </a:extLst>
                </p:cNvPr>
                <p:cNvGrpSpPr>
                  <a:grpSpLocks/>
                </p:cNvGrpSpPr>
                <p:nvPr/>
              </p:nvGrpSpPr>
              <p:grpSpPr bwMode="auto">
                <a:xfrm rot="5400000">
                  <a:off x="713372" y="1101388"/>
                  <a:ext cx="720000" cy="720000"/>
                  <a:chOff x="713372" y="462760"/>
                  <a:chExt cx="720000" cy="720000"/>
                </a:xfrm>
              </p:grpSpPr>
              <p:cxnSp>
                <p:nvCxnSpPr>
                  <p:cNvPr id="8227" name="Straight Connector 8226">
                    <a:extLst>
                      <a:ext uri="{FF2B5EF4-FFF2-40B4-BE49-F238E27FC236}">
                        <a16:creationId xmlns:a16="http://schemas.microsoft.com/office/drawing/2014/main" id="{D7EC45B2-11FA-4477-B9A3-47AD787BB2D7}"/>
                      </a:ext>
                    </a:extLst>
                  </p:cNvPr>
                  <p:cNvCxnSpPr/>
                  <p:nvPr/>
                </p:nvCxnSpPr>
                <p:spPr>
                  <a:xfrm>
                    <a:off x="713795"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28" name="Straight Connector 8227">
                    <a:extLst>
                      <a:ext uri="{FF2B5EF4-FFF2-40B4-BE49-F238E27FC236}">
                        <a16:creationId xmlns:a16="http://schemas.microsoft.com/office/drawing/2014/main" id="{8EDD07AF-B9FB-401E-B1EF-2BA1FD31DC40}"/>
                      </a:ext>
                    </a:extLst>
                  </p:cNvPr>
                  <p:cNvCxnSpPr/>
                  <p:nvPr/>
                </p:nvCxnSpPr>
                <p:spPr>
                  <a:xfrm>
                    <a:off x="713795" y="64031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29" name="Straight Connector 8228">
                    <a:extLst>
                      <a:ext uri="{FF2B5EF4-FFF2-40B4-BE49-F238E27FC236}">
                        <a16:creationId xmlns:a16="http://schemas.microsoft.com/office/drawing/2014/main" id="{2633C28B-C68D-426A-A548-74B4F05D0D1A}"/>
                      </a:ext>
                    </a:extLst>
                  </p:cNvPr>
                  <p:cNvCxnSpPr/>
                  <p:nvPr/>
                </p:nvCxnSpPr>
                <p:spPr>
                  <a:xfrm>
                    <a:off x="713795" y="8223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30" name="Straight Connector 8229">
                    <a:extLst>
                      <a:ext uri="{FF2B5EF4-FFF2-40B4-BE49-F238E27FC236}">
                        <a16:creationId xmlns:a16="http://schemas.microsoft.com/office/drawing/2014/main" id="{A2A3F3E4-A703-47D1-B582-B87DF3AE9BF9}"/>
                      </a:ext>
                    </a:extLst>
                  </p:cNvPr>
                  <p:cNvCxnSpPr/>
                  <p:nvPr/>
                </p:nvCxnSpPr>
                <p:spPr>
                  <a:xfrm>
                    <a:off x="713795"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31" name="Straight Connector 8230">
                    <a:extLst>
                      <a:ext uri="{FF2B5EF4-FFF2-40B4-BE49-F238E27FC236}">
                        <a16:creationId xmlns:a16="http://schemas.microsoft.com/office/drawing/2014/main" id="{589B2F4A-1D80-4E64-9E7B-9CFBD0A18C97}"/>
                      </a:ext>
                    </a:extLst>
                  </p:cNvPr>
                  <p:cNvCxnSpPr/>
                  <p:nvPr/>
                </p:nvCxnSpPr>
                <p:spPr>
                  <a:xfrm>
                    <a:off x="713795" y="1182233"/>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84" name="Group 8107">
                <a:extLst>
                  <a:ext uri="{FF2B5EF4-FFF2-40B4-BE49-F238E27FC236}">
                    <a16:creationId xmlns:a16="http://schemas.microsoft.com/office/drawing/2014/main" id="{C5285EEF-0814-44C2-8D70-E541DBA42C4C}"/>
                  </a:ext>
                </a:extLst>
              </p:cNvPr>
              <p:cNvGrpSpPr>
                <a:grpSpLocks/>
              </p:cNvGrpSpPr>
              <p:nvPr/>
            </p:nvGrpSpPr>
            <p:grpSpPr bwMode="auto">
              <a:xfrm>
                <a:off x="5355713" y="259560"/>
                <a:ext cx="720000" cy="720000"/>
                <a:chOff x="713372" y="1101388"/>
                <a:chExt cx="720000" cy="720000"/>
              </a:xfrm>
            </p:grpSpPr>
            <p:grpSp>
              <p:nvGrpSpPr>
                <p:cNvPr id="15489" name="Group 8212">
                  <a:extLst>
                    <a:ext uri="{FF2B5EF4-FFF2-40B4-BE49-F238E27FC236}">
                      <a16:creationId xmlns:a16="http://schemas.microsoft.com/office/drawing/2014/main" id="{3714600B-B20F-4B09-8DC5-E6CA4BBCF4AA}"/>
                    </a:ext>
                  </a:extLst>
                </p:cNvPr>
                <p:cNvGrpSpPr>
                  <a:grpSpLocks/>
                </p:cNvGrpSpPr>
                <p:nvPr/>
              </p:nvGrpSpPr>
              <p:grpSpPr bwMode="auto">
                <a:xfrm>
                  <a:off x="713372" y="1101388"/>
                  <a:ext cx="720000" cy="720000"/>
                  <a:chOff x="713372" y="462760"/>
                  <a:chExt cx="720000" cy="720000"/>
                </a:xfrm>
              </p:grpSpPr>
              <p:cxnSp>
                <p:nvCxnSpPr>
                  <p:cNvPr id="8220" name="Straight Connector 8219">
                    <a:extLst>
                      <a:ext uri="{FF2B5EF4-FFF2-40B4-BE49-F238E27FC236}">
                        <a16:creationId xmlns:a16="http://schemas.microsoft.com/office/drawing/2014/main" id="{9EAB1905-1D10-44B1-9E41-44FE425CB8E9}"/>
                      </a:ext>
                    </a:extLst>
                  </p:cNvPr>
                  <p:cNvCxnSpPr/>
                  <p:nvPr/>
                </p:nvCxnSpPr>
                <p:spPr>
                  <a:xfrm>
                    <a:off x="713636" y="46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21" name="Straight Connector 8220">
                    <a:extLst>
                      <a:ext uri="{FF2B5EF4-FFF2-40B4-BE49-F238E27FC236}">
                        <a16:creationId xmlns:a16="http://schemas.microsoft.com/office/drawing/2014/main" id="{92E2CD2C-4570-43E0-82CA-F523A964E32C}"/>
                      </a:ext>
                    </a:extLst>
                  </p:cNvPr>
                  <p:cNvCxnSpPr/>
                  <p:nvPr/>
                </p:nvCxnSpPr>
                <p:spPr>
                  <a:xfrm>
                    <a:off x="713636" y="6431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22" name="Straight Connector 8221">
                    <a:extLst>
                      <a:ext uri="{FF2B5EF4-FFF2-40B4-BE49-F238E27FC236}">
                        <a16:creationId xmlns:a16="http://schemas.microsoft.com/office/drawing/2014/main" id="{68885FEA-295E-4EB9-B1B2-84109E904D8F}"/>
                      </a:ext>
                    </a:extLst>
                  </p:cNvPr>
                  <p:cNvCxnSpPr/>
                  <p:nvPr/>
                </p:nvCxnSpPr>
                <p:spPr>
                  <a:xfrm>
                    <a:off x="713636" y="82306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23" name="Straight Connector 8222">
                    <a:extLst>
                      <a:ext uri="{FF2B5EF4-FFF2-40B4-BE49-F238E27FC236}">
                        <a16:creationId xmlns:a16="http://schemas.microsoft.com/office/drawing/2014/main" id="{90DD6AD2-A06D-41EF-9CB7-3E66DC4BB4CF}"/>
                      </a:ext>
                    </a:extLst>
                  </p:cNvPr>
                  <p:cNvCxnSpPr/>
                  <p:nvPr/>
                </p:nvCxnSpPr>
                <p:spPr>
                  <a:xfrm>
                    <a:off x="713636" y="100300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24" name="Straight Connector 8223">
                    <a:extLst>
                      <a:ext uri="{FF2B5EF4-FFF2-40B4-BE49-F238E27FC236}">
                        <a16:creationId xmlns:a16="http://schemas.microsoft.com/office/drawing/2014/main" id="{944F807D-1EE1-4E08-81A3-E06FA093B11B}"/>
                      </a:ext>
                    </a:extLst>
                  </p:cNvPr>
                  <p:cNvCxnSpPr/>
                  <p:nvPr/>
                </p:nvCxnSpPr>
                <p:spPr>
                  <a:xfrm>
                    <a:off x="713636" y="1182943"/>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490" name="Group 8213">
                  <a:extLst>
                    <a:ext uri="{FF2B5EF4-FFF2-40B4-BE49-F238E27FC236}">
                      <a16:creationId xmlns:a16="http://schemas.microsoft.com/office/drawing/2014/main" id="{608A2BB2-D552-4C91-99BB-E3E25ABB5415}"/>
                    </a:ext>
                  </a:extLst>
                </p:cNvPr>
                <p:cNvGrpSpPr>
                  <a:grpSpLocks/>
                </p:cNvGrpSpPr>
                <p:nvPr/>
              </p:nvGrpSpPr>
              <p:grpSpPr bwMode="auto">
                <a:xfrm rot="5400000">
                  <a:off x="713372" y="1101388"/>
                  <a:ext cx="720000" cy="720000"/>
                  <a:chOff x="713372" y="462760"/>
                  <a:chExt cx="720000" cy="720000"/>
                </a:xfrm>
              </p:grpSpPr>
              <p:cxnSp>
                <p:nvCxnSpPr>
                  <p:cNvPr id="8215" name="Straight Connector 8214">
                    <a:extLst>
                      <a:ext uri="{FF2B5EF4-FFF2-40B4-BE49-F238E27FC236}">
                        <a16:creationId xmlns:a16="http://schemas.microsoft.com/office/drawing/2014/main" id="{6D27681C-8177-4AB8-9A38-5EDF9E74A4FB}"/>
                      </a:ext>
                    </a:extLst>
                  </p:cNvPr>
                  <p:cNvCxnSpPr/>
                  <p:nvPr/>
                </p:nvCxnSpPr>
                <p:spPr>
                  <a:xfrm>
                    <a:off x="713795" y="44370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16" name="Straight Connector 8215">
                    <a:extLst>
                      <a:ext uri="{FF2B5EF4-FFF2-40B4-BE49-F238E27FC236}">
                        <a16:creationId xmlns:a16="http://schemas.microsoft.com/office/drawing/2014/main" id="{BACB2C0E-BD3E-4AA7-8B1E-AB8206980C96}"/>
                      </a:ext>
                    </a:extLst>
                  </p:cNvPr>
                  <p:cNvCxnSpPr/>
                  <p:nvPr/>
                </p:nvCxnSpPr>
                <p:spPr>
                  <a:xfrm>
                    <a:off x="713795" y="62152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17" name="Straight Connector 8216">
                    <a:extLst>
                      <a:ext uri="{FF2B5EF4-FFF2-40B4-BE49-F238E27FC236}">
                        <a16:creationId xmlns:a16="http://schemas.microsoft.com/office/drawing/2014/main" id="{9D39CE34-2276-4CEA-9209-460A7C2D14CD}"/>
                      </a:ext>
                    </a:extLst>
                  </p:cNvPr>
                  <p:cNvCxnSpPr/>
                  <p:nvPr/>
                </p:nvCxnSpPr>
                <p:spPr>
                  <a:xfrm>
                    <a:off x="713795" y="80357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18" name="Straight Connector 8217">
                    <a:extLst>
                      <a:ext uri="{FF2B5EF4-FFF2-40B4-BE49-F238E27FC236}">
                        <a16:creationId xmlns:a16="http://schemas.microsoft.com/office/drawing/2014/main" id="{D4248EB5-0336-4FE8-9C75-80CC1484C599}"/>
                      </a:ext>
                    </a:extLst>
                  </p:cNvPr>
                  <p:cNvCxnSpPr/>
                  <p:nvPr/>
                </p:nvCxnSpPr>
                <p:spPr>
                  <a:xfrm>
                    <a:off x="713795"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19" name="Straight Connector 8218">
                    <a:extLst>
                      <a:ext uri="{FF2B5EF4-FFF2-40B4-BE49-F238E27FC236}">
                        <a16:creationId xmlns:a16="http://schemas.microsoft.com/office/drawing/2014/main" id="{1C426FB8-E939-4381-968E-0552555D789F}"/>
                      </a:ext>
                    </a:extLst>
                  </p:cNvPr>
                  <p:cNvCxnSpPr/>
                  <p:nvPr/>
                </p:nvCxnSpPr>
                <p:spPr>
                  <a:xfrm>
                    <a:off x="713795"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85" name="Group 8108">
                <a:extLst>
                  <a:ext uri="{FF2B5EF4-FFF2-40B4-BE49-F238E27FC236}">
                    <a16:creationId xmlns:a16="http://schemas.microsoft.com/office/drawing/2014/main" id="{627FDFE4-76AC-41DA-861A-9F30852CE4F8}"/>
                  </a:ext>
                </a:extLst>
              </p:cNvPr>
              <p:cNvGrpSpPr>
                <a:grpSpLocks/>
              </p:cNvGrpSpPr>
              <p:nvPr/>
            </p:nvGrpSpPr>
            <p:grpSpPr bwMode="auto">
              <a:xfrm>
                <a:off x="6075713" y="259560"/>
                <a:ext cx="720000" cy="720000"/>
                <a:chOff x="713372" y="1101388"/>
                <a:chExt cx="720000" cy="720000"/>
              </a:xfrm>
            </p:grpSpPr>
            <p:grpSp>
              <p:nvGrpSpPr>
                <p:cNvPr id="15477" name="Group 8200">
                  <a:extLst>
                    <a:ext uri="{FF2B5EF4-FFF2-40B4-BE49-F238E27FC236}">
                      <a16:creationId xmlns:a16="http://schemas.microsoft.com/office/drawing/2014/main" id="{6380A5AC-8031-4D1F-9B52-7099A919D0BA}"/>
                    </a:ext>
                  </a:extLst>
                </p:cNvPr>
                <p:cNvGrpSpPr>
                  <a:grpSpLocks/>
                </p:cNvGrpSpPr>
                <p:nvPr/>
              </p:nvGrpSpPr>
              <p:grpSpPr bwMode="auto">
                <a:xfrm>
                  <a:off x="713372" y="1101388"/>
                  <a:ext cx="720000" cy="720000"/>
                  <a:chOff x="713372" y="462760"/>
                  <a:chExt cx="720000" cy="720000"/>
                </a:xfrm>
              </p:grpSpPr>
              <p:cxnSp>
                <p:nvCxnSpPr>
                  <p:cNvPr id="8208" name="Straight Connector 8207">
                    <a:extLst>
                      <a:ext uri="{FF2B5EF4-FFF2-40B4-BE49-F238E27FC236}">
                        <a16:creationId xmlns:a16="http://schemas.microsoft.com/office/drawing/2014/main" id="{9DCDB0F5-1658-4EC0-9956-B199BAB11F06}"/>
                      </a:ext>
                    </a:extLst>
                  </p:cNvPr>
                  <p:cNvCxnSpPr/>
                  <p:nvPr/>
                </p:nvCxnSpPr>
                <p:spPr>
                  <a:xfrm>
                    <a:off x="713371" y="463184"/>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09" name="Straight Connector 8208">
                    <a:extLst>
                      <a:ext uri="{FF2B5EF4-FFF2-40B4-BE49-F238E27FC236}">
                        <a16:creationId xmlns:a16="http://schemas.microsoft.com/office/drawing/2014/main" id="{D35F69C8-19A6-4123-821E-FE4475421171}"/>
                      </a:ext>
                    </a:extLst>
                  </p:cNvPr>
                  <p:cNvCxnSpPr/>
                  <p:nvPr/>
                </p:nvCxnSpPr>
                <p:spPr>
                  <a:xfrm>
                    <a:off x="713371" y="643123"/>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10" name="Straight Connector 8209">
                    <a:extLst>
                      <a:ext uri="{FF2B5EF4-FFF2-40B4-BE49-F238E27FC236}">
                        <a16:creationId xmlns:a16="http://schemas.microsoft.com/office/drawing/2014/main" id="{272FB444-9927-43C1-9612-90FA2E36E282}"/>
                      </a:ext>
                    </a:extLst>
                  </p:cNvPr>
                  <p:cNvCxnSpPr/>
                  <p:nvPr/>
                </p:nvCxnSpPr>
                <p:spPr>
                  <a:xfrm>
                    <a:off x="713371" y="823063"/>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11" name="Straight Connector 8210">
                    <a:extLst>
                      <a:ext uri="{FF2B5EF4-FFF2-40B4-BE49-F238E27FC236}">
                        <a16:creationId xmlns:a16="http://schemas.microsoft.com/office/drawing/2014/main" id="{A0604E73-866D-4738-BA03-0D27B1301B79}"/>
                      </a:ext>
                    </a:extLst>
                  </p:cNvPr>
                  <p:cNvCxnSpPr/>
                  <p:nvPr/>
                </p:nvCxnSpPr>
                <p:spPr>
                  <a:xfrm>
                    <a:off x="713371" y="1003002"/>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12" name="Straight Connector 8211">
                    <a:extLst>
                      <a:ext uri="{FF2B5EF4-FFF2-40B4-BE49-F238E27FC236}">
                        <a16:creationId xmlns:a16="http://schemas.microsoft.com/office/drawing/2014/main" id="{B0E639BF-5614-402E-BD4E-E6F94F605C23}"/>
                      </a:ext>
                    </a:extLst>
                  </p:cNvPr>
                  <p:cNvCxnSpPr/>
                  <p:nvPr/>
                </p:nvCxnSpPr>
                <p:spPr>
                  <a:xfrm>
                    <a:off x="713371" y="1182943"/>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478" name="Group 8201">
                  <a:extLst>
                    <a:ext uri="{FF2B5EF4-FFF2-40B4-BE49-F238E27FC236}">
                      <a16:creationId xmlns:a16="http://schemas.microsoft.com/office/drawing/2014/main" id="{2F706D20-4437-412E-B8FA-F25CFF80F8F7}"/>
                    </a:ext>
                  </a:extLst>
                </p:cNvPr>
                <p:cNvGrpSpPr>
                  <a:grpSpLocks/>
                </p:cNvGrpSpPr>
                <p:nvPr/>
              </p:nvGrpSpPr>
              <p:grpSpPr bwMode="auto">
                <a:xfrm rot="5400000">
                  <a:off x="713372" y="1101388"/>
                  <a:ext cx="720000" cy="720000"/>
                  <a:chOff x="713372" y="462760"/>
                  <a:chExt cx="720000" cy="720000"/>
                </a:xfrm>
              </p:grpSpPr>
              <p:cxnSp>
                <p:nvCxnSpPr>
                  <p:cNvPr id="8203" name="Straight Connector 8202">
                    <a:extLst>
                      <a:ext uri="{FF2B5EF4-FFF2-40B4-BE49-F238E27FC236}">
                        <a16:creationId xmlns:a16="http://schemas.microsoft.com/office/drawing/2014/main" id="{95815CC6-4141-4D1A-A665-6CDF7D14A583}"/>
                      </a:ext>
                    </a:extLst>
                  </p:cNvPr>
                  <p:cNvCxnSpPr/>
                  <p:nvPr/>
                </p:nvCxnSpPr>
                <p:spPr>
                  <a:xfrm>
                    <a:off x="713795"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04" name="Straight Connector 8203">
                    <a:extLst>
                      <a:ext uri="{FF2B5EF4-FFF2-40B4-BE49-F238E27FC236}">
                        <a16:creationId xmlns:a16="http://schemas.microsoft.com/office/drawing/2014/main" id="{C9AD9E41-EC36-48B5-9D7F-A7533C023C57}"/>
                      </a:ext>
                    </a:extLst>
                  </p:cNvPr>
                  <p:cNvCxnSpPr/>
                  <p:nvPr/>
                </p:nvCxnSpPr>
                <p:spPr>
                  <a:xfrm>
                    <a:off x="713795"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05" name="Straight Connector 8204">
                    <a:extLst>
                      <a:ext uri="{FF2B5EF4-FFF2-40B4-BE49-F238E27FC236}">
                        <a16:creationId xmlns:a16="http://schemas.microsoft.com/office/drawing/2014/main" id="{02C130BD-D878-439C-8C3D-6B4996808CFF}"/>
                      </a:ext>
                    </a:extLst>
                  </p:cNvPr>
                  <p:cNvCxnSpPr/>
                  <p:nvPr/>
                </p:nvCxnSpPr>
                <p:spPr>
                  <a:xfrm>
                    <a:off x="713795" y="82289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06" name="Straight Connector 8205">
                    <a:extLst>
                      <a:ext uri="{FF2B5EF4-FFF2-40B4-BE49-F238E27FC236}">
                        <a16:creationId xmlns:a16="http://schemas.microsoft.com/office/drawing/2014/main" id="{D39659BB-13F8-48D9-9CB6-7FBB2D00F6BC}"/>
                      </a:ext>
                    </a:extLst>
                  </p:cNvPr>
                  <p:cNvCxnSpPr/>
                  <p:nvPr/>
                </p:nvCxnSpPr>
                <p:spPr>
                  <a:xfrm>
                    <a:off x="713795"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07" name="Straight Connector 8206">
                    <a:extLst>
                      <a:ext uri="{FF2B5EF4-FFF2-40B4-BE49-F238E27FC236}">
                        <a16:creationId xmlns:a16="http://schemas.microsoft.com/office/drawing/2014/main" id="{20A5BBAA-1944-4930-B21A-1A9EF39CBC72}"/>
                      </a:ext>
                    </a:extLst>
                  </p:cNvPr>
                  <p:cNvCxnSpPr/>
                  <p:nvPr/>
                </p:nvCxnSpPr>
                <p:spPr>
                  <a:xfrm>
                    <a:off x="713795" y="1182762"/>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86" name="Group 8109">
                <a:extLst>
                  <a:ext uri="{FF2B5EF4-FFF2-40B4-BE49-F238E27FC236}">
                    <a16:creationId xmlns:a16="http://schemas.microsoft.com/office/drawing/2014/main" id="{B8C9CF14-52D6-48F9-857F-07056AA838C8}"/>
                  </a:ext>
                </a:extLst>
              </p:cNvPr>
              <p:cNvGrpSpPr>
                <a:grpSpLocks/>
              </p:cNvGrpSpPr>
              <p:nvPr/>
            </p:nvGrpSpPr>
            <p:grpSpPr bwMode="auto">
              <a:xfrm>
                <a:off x="6795713" y="259560"/>
                <a:ext cx="720000" cy="720000"/>
                <a:chOff x="713372" y="1101388"/>
                <a:chExt cx="720000" cy="720000"/>
              </a:xfrm>
            </p:grpSpPr>
            <p:grpSp>
              <p:nvGrpSpPr>
                <p:cNvPr id="15465" name="Group 8188">
                  <a:extLst>
                    <a:ext uri="{FF2B5EF4-FFF2-40B4-BE49-F238E27FC236}">
                      <a16:creationId xmlns:a16="http://schemas.microsoft.com/office/drawing/2014/main" id="{7766FD0D-8986-4161-9AB1-6415892AA2C6}"/>
                    </a:ext>
                  </a:extLst>
                </p:cNvPr>
                <p:cNvGrpSpPr>
                  <a:grpSpLocks/>
                </p:cNvGrpSpPr>
                <p:nvPr/>
              </p:nvGrpSpPr>
              <p:grpSpPr bwMode="auto">
                <a:xfrm>
                  <a:off x="713372" y="1101388"/>
                  <a:ext cx="720000" cy="720000"/>
                  <a:chOff x="713372" y="462760"/>
                  <a:chExt cx="720000" cy="720000"/>
                </a:xfrm>
              </p:grpSpPr>
              <p:cxnSp>
                <p:nvCxnSpPr>
                  <p:cNvPr id="8196" name="Straight Connector 8195">
                    <a:extLst>
                      <a:ext uri="{FF2B5EF4-FFF2-40B4-BE49-F238E27FC236}">
                        <a16:creationId xmlns:a16="http://schemas.microsoft.com/office/drawing/2014/main" id="{07FF4723-3387-48A6-8E3A-6580D344BE9D}"/>
                      </a:ext>
                    </a:extLst>
                  </p:cNvPr>
                  <p:cNvCxnSpPr/>
                  <p:nvPr/>
                </p:nvCxnSpPr>
                <p:spPr>
                  <a:xfrm>
                    <a:off x="713107" y="46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97" name="Straight Connector 8196">
                    <a:extLst>
                      <a:ext uri="{FF2B5EF4-FFF2-40B4-BE49-F238E27FC236}">
                        <a16:creationId xmlns:a16="http://schemas.microsoft.com/office/drawing/2014/main" id="{849BBEDF-642E-47DA-863D-F73A5CCA39CE}"/>
                      </a:ext>
                    </a:extLst>
                  </p:cNvPr>
                  <p:cNvCxnSpPr/>
                  <p:nvPr/>
                </p:nvCxnSpPr>
                <p:spPr>
                  <a:xfrm>
                    <a:off x="713107" y="6431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98" name="Straight Connector 8197">
                    <a:extLst>
                      <a:ext uri="{FF2B5EF4-FFF2-40B4-BE49-F238E27FC236}">
                        <a16:creationId xmlns:a16="http://schemas.microsoft.com/office/drawing/2014/main" id="{0CD005A5-0A87-4CA5-A009-5059E79BCC6A}"/>
                      </a:ext>
                    </a:extLst>
                  </p:cNvPr>
                  <p:cNvCxnSpPr/>
                  <p:nvPr/>
                </p:nvCxnSpPr>
                <p:spPr>
                  <a:xfrm>
                    <a:off x="713107" y="82306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99" name="Straight Connector 8198">
                    <a:extLst>
                      <a:ext uri="{FF2B5EF4-FFF2-40B4-BE49-F238E27FC236}">
                        <a16:creationId xmlns:a16="http://schemas.microsoft.com/office/drawing/2014/main" id="{7A6AFFED-D026-4430-AA7A-984F9F9315ED}"/>
                      </a:ext>
                    </a:extLst>
                  </p:cNvPr>
                  <p:cNvCxnSpPr/>
                  <p:nvPr/>
                </p:nvCxnSpPr>
                <p:spPr>
                  <a:xfrm>
                    <a:off x="713107" y="100300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00" name="Straight Connector 8199">
                    <a:extLst>
                      <a:ext uri="{FF2B5EF4-FFF2-40B4-BE49-F238E27FC236}">
                        <a16:creationId xmlns:a16="http://schemas.microsoft.com/office/drawing/2014/main" id="{C0843114-1FBE-40E2-8160-626D7F1675D5}"/>
                      </a:ext>
                    </a:extLst>
                  </p:cNvPr>
                  <p:cNvCxnSpPr/>
                  <p:nvPr/>
                </p:nvCxnSpPr>
                <p:spPr>
                  <a:xfrm>
                    <a:off x="713107" y="1182943"/>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466" name="Group 8189">
                  <a:extLst>
                    <a:ext uri="{FF2B5EF4-FFF2-40B4-BE49-F238E27FC236}">
                      <a16:creationId xmlns:a16="http://schemas.microsoft.com/office/drawing/2014/main" id="{906BBE31-4F0C-423C-AC1D-BFFEE761FE1A}"/>
                    </a:ext>
                  </a:extLst>
                </p:cNvPr>
                <p:cNvGrpSpPr>
                  <a:grpSpLocks/>
                </p:cNvGrpSpPr>
                <p:nvPr/>
              </p:nvGrpSpPr>
              <p:grpSpPr bwMode="auto">
                <a:xfrm rot="5400000">
                  <a:off x="713372" y="1101388"/>
                  <a:ext cx="720000" cy="720000"/>
                  <a:chOff x="713372" y="462760"/>
                  <a:chExt cx="720000" cy="720000"/>
                </a:xfrm>
              </p:grpSpPr>
              <p:cxnSp>
                <p:nvCxnSpPr>
                  <p:cNvPr id="8191" name="Straight Connector 8190">
                    <a:extLst>
                      <a:ext uri="{FF2B5EF4-FFF2-40B4-BE49-F238E27FC236}">
                        <a16:creationId xmlns:a16="http://schemas.microsoft.com/office/drawing/2014/main" id="{CCD45BB1-6782-4A21-8FB7-1713F12C314B}"/>
                      </a:ext>
                    </a:extLst>
                  </p:cNvPr>
                  <p:cNvCxnSpPr/>
                  <p:nvPr/>
                </p:nvCxnSpPr>
                <p:spPr>
                  <a:xfrm>
                    <a:off x="713795" y="44635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92" name="Straight Connector 8191">
                    <a:extLst>
                      <a:ext uri="{FF2B5EF4-FFF2-40B4-BE49-F238E27FC236}">
                        <a16:creationId xmlns:a16="http://schemas.microsoft.com/office/drawing/2014/main" id="{FFCD6C59-1D4F-4E70-96EF-E0036CC475CE}"/>
                      </a:ext>
                    </a:extLst>
                  </p:cNvPr>
                  <p:cNvCxnSpPr/>
                  <p:nvPr/>
                </p:nvCxnSpPr>
                <p:spPr>
                  <a:xfrm>
                    <a:off x="713795" y="62417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93" name="Straight Connector 8192">
                    <a:extLst>
                      <a:ext uri="{FF2B5EF4-FFF2-40B4-BE49-F238E27FC236}">
                        <a16:creationId xmlns:a16="http://schemas.microsoft.com/office/drawing/2014/main" id="{E9730087-30C3-4047-88C0-7DED6A7FC33D}"/>
                      </a:ext>
                    </a:extLst>
                  </p:cNvPr>
                  <p:cNvCxnSpPr/>
                  <p:nvPr/>
                </p:nvCxnSpPr>
                <p:spPr>
                  <a:xfrm>
                    <a:off x="713795"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94" name="Straight Connector 8193">
                    <a:extLst>
                      <a:ext uri="{FF2B5EF4-FFF2-40B4-BE49-F238E27FC236}">
                        <a16:creationId xmlns:a16="http://schemas.microsoft.com/office/drawing/2014/main" id="{B42838B4-07F7-43D7-B954-95D18563A604}"/>
                      </a:ext>
                    </a:extLst>
                  </p:cNvPr>
                  <p:cNvCxnSpPr/>
                  <p:nvPr/>
                </p:nvCxnSpPr>
                <p:spPr>
                  <a:xfrm>
                    <a:off x="713795" y="98404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95" name="Straight Connector 8194">
                    <a:extLst>
                      <a:ext uri="{FF2B5EF4-FFF2-40B4-BE49-F238E27FC236}">
                        <a16:creationId xmlns:a16="http://schemas.microsoft.com/office/drawing/2014/main" id="{59AFBF33-4B7A-45BF-8B9B-443724AE20D3}"/>
                      </a:ext>
                    </a:extLst>
                  </p:cNvPr>
                  <p:cNvCxnSpPr/>
                  <p:nvPr/>
                </p:nvCxnSpPr>
                <p:spPr>
                  <a:xfrm>
                    <a:off x="713795" y="116185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87" name="Group 8110">
                <a:extLst>
                  <a:ext uri="{FF2B5EF4-FFF2-40B4-BE49-F238E27FC236}">
                    <a16:creationId xmlns:a16="http://schemas.microsoft.com/office/drawing/2014/main" id="{7DB7203E-0AD8-49C6-ACDB-C4739D34CDD1}"/>
                  </a:ext>
                </a:extLst>
              </p:cNvPr>
              <p:cNvGrpSpPr>
                <a:grpSpLocks/>
              </p:cNvGrpSpPr>
              <p:nvPr/>
            </p:nvGrpSpPr>
            <p:grpSpPr bwMode="auto">
              <a:xfrm>
                <a:off x="7515713" y="259560"/>
                <a:ext cx="720000" cy="720000"/>
                <a:chOff x="713372" y="1101388"/>
                <a:chExt cx="720000" cy="720000"/>
              </a:xfrm>
            </p:grpSpPr>
            <p:grpSp>
              <p:nvGrpSpPr>
                <p:cNvPr id="15453" name="Group 8176">
                  <a:extLst>
                    <a:ext uri="{FF2B5EF4-FFF2-40B4-BE49-F238E27FC236}">
                      <a16:creationId xmlns:a16="http://schemas.microsoft.com/office/drawing/2014/main" id="{2CFCD227-EC82-4E53-8A67-F443A5C0B439}"/>
                    </a:ext>
                  </a:extLst>
                </p:cNvPr>
                <p:cNvGrpSpPr>
                  <a:grpSpLocks/>
                </p:cNvGrpSpPr>
                <p:nvPr/>
              </p:nvGrpSpPr>
              <p:grpSpPr bwMode="auto">
                <a:xfrm>
                  <a:off x="713372" y="1101388"/>
                  <a:ext cx="720000" cy="720000"/>
                  <a:chOff x="713372" y="462760"/>
                  <a:chExt cx="720000" cy="720000"/>
                </a:xfrm>
              </p:grpSpPr>
              <p:cxnSp>
                <p:nvCxnSpPr>
                  <p:cNvPr id="8184" name="Straight Connector 8183">
                    <a:extLst>
                      <a:ext uri="{FF2B5EF4-FFF2-40B4-BE49-F238E27FC236}">
                        <a16:creationId xmlns:a16="http://schemas.microsoft.com/office/drawing/2014/main" id="{E254DF0F-7519-4A7E-B769-4DAE0D2B65F6}"/>
                      </a:ext>
                    </a:extLst>
                  </p:cNvPr>
                  <p:cNvCxnSpPr/>
                  <p:nvPr/>
                </p:nvCxnSpPr>
                <p:spPr>
                  <a:xfrm>
                    <a:off x="712843" y="463184"/>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85" name="Straight Connector 8184">
                    <a:extLst>
                      <a:ext uri="{FF2B5EF4-FFF2-40B4-BE49-F238E27FC236}">
                        <a16:creationId xmlns:a16="http://schemas.microsoft.com/office/drawing/2014/main" id="{70A4C856-5B41-4AD2-9FB5-B47D9B257141}"/>
                      </a:ext>
                    </a:extLst>
                  </p:cNvPr>
                  <p:cNvCxnSpPr/>
                  <p:nvPr/>
                </p:nvCxnSpPr>
                <p:spPr>
                  <a:xfrm>
                    <a:off x="712843" y="64312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86" name="Straight Connector 8185">
                    <a:extLst>
                      <a:ext uri="{FF2B5EF4-FFF2-40B4-BE49-F238E27FC236}">
                        <a16:creationId xmlns:a16="http://schemas.microsoft.com/office/drawing/2014/main" id="{52FF23BB-9258-40EB-A14B-1FC8BB8A0FFE}"/>
                      </a:ext>
                    </a:extLst>
                  </p:cNvPr>
                  <p:cNvCxnSpPr/>
                  <p:nvPr/>
                </p:nvCxnSpPr>
                <p:spPr>
                  <a:xfrm>
                    <a:off x="712843" y="82306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87" name="Straight Connector 8186">
                    <a:extLst>
                      <a:ext uri="{FF2B5EF4-FFF2-40B4-BE49-F238E27FC236}">
                        <a16:creationId xmlns:a16="http://schemas.microsoft.com/office/drawing/2014/main" id="{D30DC59B-6BC0-4AFE-837E-43B6CAD5826F}"/>
                      </a:ext>
                    </a:extLst>
                  </p:cNvPr>
                  <p:cNvCxnSpPr/>
                  <p:nvPr/>
                </p:nvCxnSpPr>
                <p:spPr>
                  <a:xfrm>
                    <a:off x="712843" y="100300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88" name="Straight Connector 8187">
                    <a:extLst>
                      <a:ext uri="{FF2B5EF4-FFF2-40B4-BE49-F238E27FC236}">
                        <a16:creationId xmlns:a16="http://schemas.microsoft.com/office/drawing/2014/main" id="{91D5D570-48D4-4F72-9475-EF1A8146B972}"/>
                      </a:ext>
                    </a:extLst>
                  </p:cNvPr>
                  <p:cNvCxnSpPr/>
                  <p:nvPr/>
                </p:nvCxnSpPr>
                <p:spPr>
                  <a:xfrm>
                    <a:off x="712843" y="1182943"/>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454" name="Group 8177">
                  <a:extLst>
                    <a:ext uri="{FF2B5EF4-FFF2-40B4-BE49-F238E27FC236}">
                      <a16:creationId xmlns:a16="http://schemas.microsoft.com/office/drawing/2014/main" id="{B50EC83B-E9CE-4862-90FE-4864A902630A}"/>
                    </a:ext>
                  </a:extLst>
                </p:cNvPr>
                <p:cNvGrpSpPr>
                  <a:grpSpLocks/>
                </p:cNvGrpSpPr>
                <p:nvPr/>
              </p:nvGrpSpPr>
              <p:grpSpPr bwMode="auto">
                <a:xfrm rot="5400000">
                  <a:off x="713372" y="1101388"/>
                  <a:ext cx="720000" cy="720000"/>
                  <a:chOff x="713372" y="462760"/>
                  <a:chExt cx="720000" cy="720000"/>
                </a:xfrm>
              </p:grpSpPr>
              <p:cxnSp>
                <p:nvCxnSpPr>
                  <p:cNvPr id="8179" name="Straight Connector 8178">
                    <a:extLst>
                      <a:ext uri="{FF2B5EF4-FFF2-40B4-BE49-F238E27FC236}">
                        <a16:creationId xmlns:a16="http://schemas.microsoft.com/office/drawing/2014/main" id="{FA6F9359-68FD-4FD2-A723-1D95FF6EED49}"/>
                      </a:ext>
                    </a:extLst>
                  </p:cNvPr>
                  <p:cNvCxnSpPr/>
                  <p:nvPr/>
                </p:nvCxnSpPr>
                <p:spPr>
                  <a:xfrm>
                    <a:off x="713795"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80" name="Straight Connector 8179">
                    <a:extLst>
                      <a:ext uri="{FF2B5EF4-FFF2-40B4-BE49-F238E27FC236}">
                        <a16:creationId xmlns:a16="http://schemas.microsoft.com/office/drawing/2014/main" id="{E1358A5B-7546-4A41-9D10-A7F560ECA628}"/>
                      </a:ext>
                    </a:extLst>
                  </p:cNvPr>
                  <p:cNvCxnSpPr/>
                  <p:nvPr/>
                </p:nvCxnSpPr>
                <p:spPr>
                  <a:xfrm>
                    <a:off x="713795" y="64348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81" name="Straight Connector 8180">
                    <a:extLst>
                      <a:ext uri="{FF2B5EF4-FFF2-40B4-BE49-F238E27FC236}">
                        <a16:creationId xmlns:a16="http://schemas.microsoft.com/office/drawing/2014/main" id="{C82C071F-CB4B-4062-BDD3-B735209587BC}"/>
                      </a:ext>
                    </a:extLst>
                  </p:cNvPr>
                  <p:cNvCxnSpPr/>
                  <p:nvPr/>
                </p:nvCxnSpPr>
                <p:spPr>
                  <a:xfrm>
                    <a:off x="713795"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82" name="Straight Connector 8181">
                    <a:extLst>
                      <a:ext uri="{FF2B5EF4-FFF2-40B4-BE49-F238E27FC236}">
                        <a16:creationId xmlns:a16="http://schemas.microsoft.com/office/drawing/2014/main" id="{7A81A9A9-3763-44A1-98BB-F737ED6EACC0}"/>
                      </a:ext>
                    </a:extLst>
                  </p:cNvPr>
                  <p:cNvCxnSpPr/>
                  <p:nvPr/>
                </p:nvCxnSpPr>
                <p:spPr>
                  <a:xfrm>
                    <a:off x="713795" y="100335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83" name="Straight Connector 8182">
                    <a:extLst>
                      <a:ext uri="{FF2B5EF4-FFF2-40B4-BE49-F238E27FC236}">
                        <a16:creationId xmlns:a16="http://schemas.microsoft.com/office/drawing/2014/main" id="{4E6D1022-C007-49D4-AD21-9BCDE4B27E8D}"/>
                      </a:ext>
                    </a:extLst>
                  </p:cNvPr>
                  <p:cNvCxnSpPr/>
                  <p:nvPr/>
                </p:nvCxnSpPr>
                <p:spPr>
                  <a:xfrm>
                    <a:off x="713795"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88" name="Group 8111">
                <a:extLst>
                  <a:ext uri="{FF2B5EF4-FFF2-40B4-BE49-F238E27FC236}">
                    <a16:creationId xmlns:a16="http://schemas.microsoft.com/office/drawing/2014/main" id="{A3D1C16A-E382-444C-816E-B1B0F5BEF28D}"/>
                  </a:ext>
                </a:extLst>
              </p:cNvPr>
              <p:cNvGrpSpPr>
                <a:grpSpLocks/>
              </p:cNvGrpSpPr>
              <p:nvPr/>
            </p:nvGrpSpPr>
            <p:grpSpPr bwMode="auto">
              <a:xfrm>
                <a:off x="8235713" y="259560"/>
                <a:ext cx="720000" cy="720000"/>
                <a:chOff x="713372" y="1101388"/>
                <a:chExt cx="720000" cy="720000"/>
              </a:xfrm>
            </p:grpSpPr>
            <p:grpSp>
              <p:nvGrpSpPr>
                <p:cNvPr id="15441" name="Group 8164">
                  <a:extLst>
                    <a:ext uri="{FF2B5EF4-FFF2-40B4-BE49-F238E27FC236}">
                      <a16:creationId xmlns:a16="http://schemas.microsoft.com/office/drawing/2014/main" id="{9216BF9C-90E7-4158-82E8-420003A931B7}"/>
                    </a:ext>
                  </a:extLst>
                </p:cNvPr>
                <p:cNvGrpSpPr>
                  <a:grpSpLocks/>
                </p:cNvGrpSpPr>
                <p:nvPr/>
              </p:nvGrpSpPr>
              <p:grpSpPr bwMode="auto">
                <a:xfrm>
                  <a:off x="713372" y="1101388"/>
                  <a:ext cx="720000" cy="720000"/>
                  <a:chOff x="713372" y="462760"/>
                  <a:chExt cx="720000" cy="720000"/>
                </a:xfrm>
              </p:grpSpPr>
              <p:cxnSp>
                <p:nvCxnSpPr>
                  <p:cNvPr id="8172" name="Straight Connector 8171">
                    <a:extLst>
                      <a:ext uri="{FF2B5EF4-FFF2-40B4-BE49-F238E27FC236}">
                        <a16:creationId xmlns:a16="http://schemas.microsoft.com/office/drawing/2014/main" id="{5405846E-B7C3-47A0-80BD-9459AE82FA44}"/>
                      </a:ext>
                    </a:extLst>
                  </p:cNvPr>
                  <p:cNvCxnSpPr/>
                  <p:nvPr/>
                </p:nvCxnSpPr>
                <p:spPr>
                  <a:xfrm>
                    <a:off x="712577" y="463184"/>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73" name="Straight Connector 8172">
                    <a:extLst>
                      <a:ext uri="{FF2B5EF4-FFF2-40B4-BE49-F238E27FC236}">
                        <a16:creationId xmlns:a16="http://schemas.microsoft.com/office/drawing/2014/main" id="{0A6B0E72-C72A-438A-BB61-C57B82F81CE3}"/>
                      </a:ext>
                    </a:extLst>
                  </p:cNvPr>
                  <p:cNvCxnSpPr/>
                  <p:nvPr/>
                </p:nvCxnSpPr>
                <p:spPr>
                  <a:xfrm>
                    <a:off x="712577" y="643123"/>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74" name="Straight Connector 8173">
                    <a:extLst>
                      <a:ext uri="{FF2B5EF4-FFF2-40B4-BE49-F238E27FC236}">
                        <a16:creationId xmlns:a16="http://schemas.microsoft.com/office/drawing/2014/main" id="{BCC92940-C079-4D25-A8A1-5D8A14868AC9}"/>
                      </a:ext>
                    </a:extLst>
                  </p:cNvPr>
                  <p:cNvCxnSpPr/>
                  <p:nvPr/>
                </p:nvCxnSpPr>
                <p:spPr>
                  <a:xfrm>
                    <a:off x="712577" y="823063"/>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75" name="Straight Connector 8174">
                    <a:extLst>
                      <a:ext uri="{FF2B5EF4-FFF2-40B4-BE49-F238E27FC236}">
                        <a16:creationId xmlns:a16="http://schemas.microsoft.com/office/drawing/2014/main" id="{DFC6AB2B-6884-44FC-95E0-2E6F89AB5EAD}"/>
                      </a:ext>
                    </a:extLst>
                  </p:cNvPr>
                  <p:cNvCxnSpPr/>
                  <p:nvPr/>
                </p:nvCxnSpPr>
                <p:spPr>
                  <a:xfrm>
                    <a:off x="712577" y="1003002"/>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76" name="Straight Connector 8175">
                    <a:extLst>
                      <a:ext uri="{FF2B5EF4-FFF2-40B4-BE49-F238E27FC236}">
                        <a16:creationId xmlns:a16="http://schemas.microsoft.com/office/drawing/2014/main" id="{74DCED0D-8C31-44AD-B1CA-78569F5C8AC0}"/>
                      </a:ext>
                    </a:extLst>
                  </p:cNvPr>
                  <p:cNvCxnSpPr/>
                  <p:nvPr/>
                </p:nvCxnSpPr>
                <p:spPr>
                  <a:xfrm>
                    <a:off x="712577" y="1182943"/>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442" name="Group 8165">
                  <a:extLst>
                    <a:ext uri="{FF2B5EF4-FFF2-40B4-BE49-F238E27FC236}">
                      <a16:creationId xmlns:a16="http://schemas.microsoft.com/office/drawing/2014/main" id="{C140B10A-3528-4DD4-908F-0F044904AC49}"/>
                    </a:ext>
                  </a:extLst>
                </p:cNvPr>
                <p:cNvGrpSpPr>
                  <a:grpSpLocks/>
                </p:cNvGrpSpPr>
                <p:nvPr/>
              </p:nvGrpSpPr>
              <p:grpSpPr bwMode="auto">
                <a:xfrm rot="5400000">
                  <a:off x="713372" y="1101388"/>
                  <a:ext cx="720000" cy="720000"/>
                  <a:chOff x="713372" y="462760"/>
                  <a:chExt cx="720000" cy="720000"/>
                </a:xfrm>
              </p:grpSpPr>
              <p:cxnSp>
                <p:nvCxnSpPr>
                  <p:cNvPr id="8167" name="Straight Connector 8166">
                    <a:extLst>
                      <a:ext uri="{FF2B5EF4-FFF2-40B4-BE49-F238E27FC236}">
                        <a16:creationId xmlns:a16="http://schemas.microsoft.com/office/drawing/2014/main" id="{5C888AEB-77FD-4F84-937C-7AC0319F554D}"/>
                      </a:ext>
                    </a:extLst>
                  </p:cNvPr>
                  <p:cNvCxnSpPr/>
                  <p:nvPr/>
                </p:nvCxnSpPr>
                <p:spPr>
                  <a:xfrm>
                    <a:off x="713795" y="41724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68" name="Straight Connector 8167">
                    <a:extLst>
                      <a:ext uri="{FF2B5EF4-FFF2-40B4-BE49-F238E27FC236}">
                        <a16:creationId xmlns:a16="http://schemas.microsoft.com/office/drawing/2014/main" id="{067A1135-F901-4602-83F8-871840E63F99}"/>
                      </a:ext>
                    </a:extLst>
                  </p:cNvPr>
                  <p:cNvCxnSpPr/>
                  <p:nvPr/>
                </p:nvCxnSpPr>
                <p:spPr>
                  <a:xfrm>
                    <a:off x="713795" y="60776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69" name="Straight Connector 8168">
                    <a:extLst>
                      <a:ext uri="{FF2B5EF4-FFF2-40B4-BE49-F238E27FC236}">
                        <a16:creationId xmlns:a16="http://schemas.microsoft.com/office/drawing/2014/main" id="{53147CB5-7A2E-4720-B6C2-144A1B4A5996}"/>
                      </a:ext>
                    </a:extLst>
                  </p:cNvPr>
                  <p:cNvCxnSpPr/>
                  <p:nvPr/>
                </p:nvCxnSpPr>
                <p:spPr>
                  <a:xfrm>
                    <a:off x="713795"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70" name="Straight Connector 8169">
                    <a:extLst>
                      <a:ext uri="{FF2B5EF4-FFF2-40B4-BE49-F238E27FC236}">
                        <a16:creationId xmlns:a16="http://schemas.microsoft.com/office/drawing/2014/main" id="{9D088164-0808-4C2F-AB65-13CCDACE3599}"/>
                      </a:ext>
                    </a:extLst>
                  </p:cNvPr>
                  <p:cNvCxnSpPr/>
                  <p:nvPr/>
                </p:nvCxnSpPr>
                <p:spPr>
                  <a:xfrm>
                    <a:off x="713795" y="96763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71" name="Straight Connector 8170">
                    <a:extLst>
                      <a:ext uri="{FF2B5EF4-FFF2-40B4-BE49-F238E27FC236}">
                        <a16:creationId xmlns:a16="http://schemas.microsoft.com/office/drawing/2014/main" id="{7B5FA1A4-7FE9-4312-8BF3-2A0870EE47D6}"/>
                      </a:ext>
                    </a:extLst>
                  </p:cNvPr>
                  <p:cNvCxnSpPr/>
                  <p:nvPr/>
                </p:nvCxnSpPr>
                <p:spPr>
                  <a:xfrm>
                    <a:off x="713795"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89" name="Group 8112">
                <a:extLst>
                  <a:ext uri="{FF2B5EF4-FFF2-40B4-BE49-F238E27FC236}">
                    <a16:creationId xmlns:a16="http://schemas.microsoft.com/office/drawing/2014/main" id="{D691D9DA-D027-4468-A657-39DA7681229A}"/>
                  </a:ext>
                </a:extLst>
              </p:cNvPr>
              <p:cNvGrpSpPr>
                <a:grpSpLocks/>
              </p:cNvGrpSpPr>
              <p:nvPr/>
            </p:nvGrpSpPr>
            <p:grpSpPr bwMode="auto">
              <a:xfrm>
                <a:off x="8955713" y="259560"/>
                <a:ext cx="720000" cy="720000"/>
                <a:chOff x="713372" y="1101388"/>
                <a:chExt cx="720000" cy="720000"/>
              </a:xfrm>
            </p:grpSpPr>
            <p:grpSp>
              <p:nvGrpSpPr>
                <p:cNvPr id="15429" name="Group 8152">
                  <a:extLst>
                    <a:ext uri="{FF2B5EF4-FFF2-40B4-BE49-F238E27FC236}">
                      <a16:creationId xmlns:a16="http://schemas.microsoft.com/office/drawing/2014/main" id="{3E3D9DEE-4E35-4F52-B192-F06B238F2A3F}"/>
                    </a:ext>
                  </a:extLst>
                </p:cNvPr>
                <p:cNvGrpSpPr>
                  <a:grpSpLocks/>
                </p:cNvGrpSpPr>
                <p:nvPr/>
              </p:nvGrpSpPr>
              <p:grpSpPr bwMode="auto">
                <a:xfrm>
                  <a:off x="713372" y="1101388"/>
                  <a:ext cx="720000" cy="720000"/>
                  <a:chOff x="713372" y="462760"/>
                  <a:chExt cx="720000" cy="720000"/>
                </a:xfrm>
              </p:grpSpPr>
              <p:cxnSp>
                <p:nvCxnSpPr>
                  <p:cNvPr id="8160" name="Straight Connector 8159">
                    <a:extLst>
                      <a:ext uri="{FF2B5EF4-FFF2-40B4-BE49-F238E27FC236}">
                        <a16:creationId xmlns:a16="http://schemas.microsoft.com/office/drawing/2014/main" id="{2F7A1D94-1E61-4508-BFC7-F7B7CE91716B}"/>
                      </a:ext>
                    </a:extLst>
                  </p:cNvPr>
                  <p:cNvCxnSpPr/>
                  <p:nvPr/>
                </p:nvCxnSpPr>
                <p:spPr>
                  <a:xfrm>
                    <a:off x="716547" y="463184"/>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61" name="Straight Connector 8160">
                    <a:extLst>
                      <a:ext uri="{FF2B5EF4-FFF2-40B4-BE49-F238E27FC236}">
                        <a16:creationId xmlns:a16="http://schemas.microsoft.com/office/drawing/2014/main" id="{FE10199E-653A-455A-ADC1-CAE22D435FA6}"/>
                      </a:ext>
                    </a:extLst>
                  </p:cNvPr>
                  <p:cNvCxnSpPr/>
                  <p:nvPr/>
                </p:nvCxnSpPr>
                <p:spPr>
                  <a:xfrm>
                    <a:off x="716547" y="64312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62" name="Straight Connector 8161">
                    <a:extLst>
                      <a:ext uri="{FF2B5EF4-FFF2-40B4-BE49-F238E27FC236}">
                        <a16:creationId xmlns:a16="http://schemas.microsoft.com/office/drawing/2014/main" id="{5193781B-4963-4492-9239-5C144C38F10B}"/>
                      </a:ext>
                    </a:extLst>
                  </p:cNvPr>
                  <p:cNvCxnSpPr/>
                  <p:nvPr/>
                </p:nvCxnSpPr>
                <p:spPr>
                  <a:xfrm>
                    <a:off x="716547" y="82306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63" name="Straight Connector 8162">
                    <a:extLst>
                      <a:ext uri="{FF2B5EF4-FFF2-40B4-BE49-F238E27FC236}">
                        <a16:creationId xmlns:a16="http://schemas.microsoft.com/office/drawing/2014/main" id="{E85ABF6C-E715-4B17-86C3-9273A846CEFB}"/>
                      </a:ext>
                    </a:extLst>
                  </p:cNvPr>
                  <p:cNvCxnSpPr/>
                  <p:nvPr/>
                </p:nvCxnSpPr>
                <p:spPr>
                  <a:xfrm>
                    <a:off x="716547" y="100300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64" name="Straight Connector 8163">
                    <a:extLst>
                      <a:ext uri="{FF2B5EF4-FFF2-40B4-BE49-F238E27FC236}">
                        <a16:creationId xmlns:a16="http://schemas.microsoft.com/office/drawing/2014/main" id="{58A660A8-D9E4-4656-A3BB-C8F2E3D11F92}"/>
                      </a:ext>
                    </a:extLst>
                  </p:cNvPr>
                  <p:cNvCxnSpPr/>
                  <p:nvPr/>
                </p:nvCxnSpPr>
                <p:spPr>
                  <a:xfrm>
                    <a:off x="716547" y="1182943"/>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430" name="Group 8153">
                  <a:extLst>
                    <a:ext uri="{FF2B5EF4-FFF2-40B4-BE49-F238E27FC236}">
                      <a16:creationId xmlns:a16="http://schemas.microsoft.com/office/drawing/2014/main" id="{F9A0694C-2E9B-4A8E-9EE8-2A623008DC42}"/>
                    </a:ext>
                  </a:extLst>
                </p:cNvPr>
                <p:cNvGrpSpPr>
                  <a:grpSpLocks/>
                </p:cNvGrpSpPr>
                <p:nvPr/>
              </p:nvGrpSpPr>
              <p:grpSpPr bwMode="auto">
                <a:xfrm rot="5400000">
                  <a:off x="713372" y="1101388"/>
                  <a:ext cx="720000" cy="720000"/>
                  <a:chOff x="713372" y="462760"/>
                  <a:chExt cx="720000" cy="720000"/>
                </a:xfrm>
              </p:grpSpPr>
              <p:cxnSp>
                <p:nvCxnSpPr>
                  <p:cNvPr id="8155" name="Straight Connector 8154">
                    <a:extLst>
                      <a:ext uri="{FF2B5EF4-FFF2-40B4-BE49-F238E27FC236}">
                        <a16:creationId xmlns:a16="http://schemas.microsoft.com/office/drawing/2014/main" id="{95D66FD7-742C-4EF1-8190-49C56AF0A293}"/>
                      </a:ext>
                    </a:extLst>
                  </p:cNvPr>
                  <p:cNvCxnSpPr/>
                  <p:nvPr/>
                </p:nvCxnSpPr>
                <p:spPr>
                  <a:xfrm>
                    <a:off x="713795"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56" name="Straight Connector 8155">
                    <a:extLst>
                      <a:ext uri="{FF2B5EF4-FFF2-40B4-BE49-F238E27FC236}">
                        <a16:creationId xmlns:a16="http://schemas.microsoft.com/office/drawing/2014/main" id="{17D7DF7A-B418-40A1-8F03-B5E8A7C2539C}"/>
                      </a:ext>
                    </a:extLst>
                  </p:cNvPr>
                  <p:cNvCxnSpPr/>
                  <p:nvPr/>
                </p:nvCxnSpPr>
                <p:spPr>
                  <a:xfrm>
                    <a:off x="713795" y="63978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57" name="Straight Connector 8156">
                    <a:extLst>
                      <a:ext uri="{FF2B5EF4-FFF2-40B4-BE49-F238E27FC236}">
                        <a16:creationId xmlns:a16="http://schemas.microsoft.com/office/drawing/2014/main" id="{208BF00E-D19D-4E51-9BA0-6406B8450A27}"/>
                      </a:ext>
                    </a:extLst>
                  </p:cNvPr>
                  <p:cNvCxnSpPr/>
                  <p:nvPr/>
                </p:nvCxnSpPr>
                <p:spPr>
                  <a:xfrm>
                    <a:off x="713795"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58" name="Straight Connector 8157">
                    <a:extLst>
                      <a:ext uri="{FF2B5EF4-FFF2-40B4-BE49-F238E27FC236}">
                        <a16:creationId xmlns:a16="http://schemas.microsoft.com/office/drawing/2014/main" id="{EF6487CB-CF23-4EC8-B64D-FE629D037E17}"/>
                      </a:ext>
                    </a:extLst>
                  </p:cNvPr>
                  <p:cNvCxnSpPr/>
                  <p:nvPr/>
                </p:nvCxnSpPr>
                <p:spPr>
                  <a:xfrm>
                    <a:off x="713795"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59" name="Straight Connector 8158">
                    <a:extLst>
                      <a:ext uri="{FF2B5EF4-FFF2-40B4-BE49-F238E27FC236}">
                        <a16:creationId xmlns:a16="http://schemas.microsoft.com/office/drawing/2014/main" id="{518F8B7C-8F23-49D0-8735-12DE22CA0F25}"/>
                      </a:ext>
                    </a:extLst>
                  </p:cNvPr>
                  <p:cNvCxnSpPr/>
                  <p:nvPr/>
                </p:nvCxnSpPr>
                <p:spPr>
                  <a:xfrm>
                    <a:off x="713795"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90" name="Group 8113">
                <a:extLst>
                  <a:ext uri="{FF2B5EF4-FFF2-40B4-BE49-F238E27FC236}">
                    <a16:creationId xmlns:a16="http://schemas.microsoft.com/office/drawing/2014/main" id="{FACF5FD0-502D-45DE-A97A-CC186401313C}"/>
                  </a:ext>
                </a:extLst>
              </p:cNvPr>
              <p:cNvGrpSpPr>
                <a:grpSpLocks/>
              </p:cNvGrpSpPr>
              <p:nvPr/>
            </p:nvGrpSpPr>
            <p:grpSpPr bwMode="auto">
              <a:xfrm>
                <a:off x="9675713" y="259560"/>
                <a:ext cx="720000" cy="720000"/>
                <a:chOff x="713372" y="1101388"/>
                <a:chExt cx="720000" cy="720000"/>
              </a:xfrm>
            </p:grpSpPr>
            <p:grpSp>
              <p:nvGrpSpPr>
                <p:cNvPr id="15417" name="Group 8140">
                  <a:extLst>
                    <a:ext uri="{FF2B5EF4-FFF2-40B4-BE49-F238E27FC236}">
                      <a16:creationId xmlns:a16="http://schemas.microsoft.com/office/drawing/2014/main" id="{7FD92C06-C9EB-4CC4-ADD0-B3D4E4CD4192}"/>
                    </a:ext>
                  </a:extLst>
                </p:cNvPr>
                <p:cNvGrpSpPr>
                  <a:grpSpLocks/>
                </p:cNvGrpSpPr>
                <p:nvPr/>
              </p:nvGrpSpPr>
              <p:grpSpPr bwMode="auto">
                <a:xfrm>
                  <a:off x="713372" y="1101388"/>
                  <a:ext cx="720000" cy="720000"/>
                  <a:chOff x="713372" y="462760"/>
                  <a:chExt cx="720000" cy="720000"/>
                </a:xfrm>
              </p:grpSpPr>
              <p:cxnSp>
                <p:nvCxnSpPr>
                  <p:cNvPr id="8148" name="Straight Connector 8147">
                    <a:extLst>
                      <a:ext uri="{FF2B5EF4-FFF2-40B4-BE49-F238E27FC236}">
                        <a16:creationId xmlns:a16="http://schemas.microsoft.com/office/drawing/2014/main" id="{9D3B893B-D65D-4FCB-AD49-66BB065B7905}"/>
                      </a:ext>
                    </a:extLst>
                  </p:cNvPr>
                  <p:cNvCxnSpPr/>
                  <p:nvPr/>
                </p:nvCxnSpPr>
                <p:spPr>
                  <a:xfrm>
                    <a:off x="714165" y="46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49" name="Straight Connector 8148">
                    <a:extLst>
                      <a:ext uri="{FF2B5EF4-FFF2-40B4-BE49-F238E27FC236}">
                        <a16:creationId xmlns:a16="http://schemas.microsoft.com/office/drawing/2014/main" id="{5124D052-A02C-4DBF-B99E-368D1671C960}"/>
                      </a:ext>
                    </a:extLst>
                  </p:cNvPr>
                  <p:cNvCxnSpPr/>
                  <p:nvPr/>
                </p:nvCxnSpPr>
                <p:spPr>
                  <a:xfrm>
                    <a:off x="714165" y="6431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50" name="Straight Connector 8149">
                    <a:extLst>
                      <a:ext uri="{FF2B5EF4-FFF2-40B4-BE49-F238E27FC236}">
                        <a16:creationId xmlns:a16="http://schemas.microsoft.com/office/drawing/2014/main" id="{D11CEC50-6E2D-4322-B515-AAE7718A3D06}"/>
                      </a:ext>
                    </a:extLst>
                  </p:cNvPr>
                  <p:cNvCxnSpPr/>
                  <p:nvPr/>
                </p:nvCxnSpPr>
                <p:spPr>
                  <a:xfrm>
                    <a:off x="714165" y="82306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51" name="Straight Connector 8150">
                    <a:extLst>
                      <a:ext uri="{FF2B5EF4-FFF2-40B4-BE49-F238E27FC236}">
                        <a16:creationId xmlns:a16="http://schemas.microsoft.com/office/drawing/2014/main" id="{D43D139B-3825-4446-AA24-6A5116AD23B7}"/>
                      </a:ext>
                    </a:extLst>
                  </p:cNvPr>
                  <p:cNvCxnSpPr/>
                  <p:nvPr/>
                </p:nvCxnSpPr>
                <p:spPr>
                  <a:xfrm>
                    <a:off x="714165" y="100300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52" name="Straight Connector 8151">
                    <a:extLst>
                      <a:ext uri="{FF2B5EF4-FFF2-40B4-BE49-F238E27FC236}">
                        <a16:creationId xmlns:a16="http://schemas.microsoft.com/office/drawing/2014/main" id="{20826B2E-8927-4129-A1DA-FCF8DA8CD787}"/>
                      </a:ext>
                    </a:extLst>
                  </p:cNvPr>
                  <p:cNvCxnSpPr/>
                  <p:nvPr/>
                </p:nvCxnSpPr>
                <p:spPr>
                  <a:xfrm>
                    <a:off x="714165" y="1182943"/>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418" name="Group 8141">
                  <a:extLst>
                    <a:ext uri="{FF2B5EF4-FFF2-40B4-BE49-F238E27FC236}">
                      <a16:creationId xmlns:a16="http://schemas.microsoft.com/office/drawing/2014/main" id="{5FD4B822-B4BC-4ACD-8C67-579252800133}"/>
                    </a:ext>
                  </a:extLst>
                </p:cNvPr>
                <p:cNvGrpSpPr>
                  <a:grpSpLocks/>
                </p:cNvGrpSpPr>
                <p:nvPr/>
              </p:nvGrpSpPr>
              <p:grpSpPr bwMode="auto">
                <a:xfrm rot="5400000">
                  <a:off x="713372" y="1101388"/>
                  <a:ext cx="720000" cy="720000"/>
                  <a:chOff x="713372" y="462760"/>
                  <a:chExt cx="720000" cy="720000"/>
                </a:xfrm>
              </p:grpSpPr>
              <p:cxnSp>
                <p:nvCxnSpPr>
                  <p:cNvPr id="8143" name="Straight Connector 8142">
                    <a:extLst>
                      <a:ext uri="{FF2B5EF4-FFF2-40B4-BE49-F238E27FC236}">
                        <a16:creationId xmlns:a16="http://schemas.microsoft.com/office/drawing/2014/main" id="{896E106C-C01A-445E-A77F-D94354765BF8}"/>
                      </a:ext>
                    </a:extLst>
                  </p:cNvPr>
                  <p:cNvCxnSpPr/>
                  <p:nvPr/>
                </p:nvCxnSpPr>
                <p:spPr>
                  <a:xfrm>
                    <a:off x="713795" y="44318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44" name="Straight Connector 8143">
                    <a:extLst>
                      <a:ext uri="{FF2B5EF4-FFF2-40B4-BE49-F238E27FC236}">
                        <a16:creationId xmlns:a16="http://schemas.microsoft.com/office/drawing/2014/main" id="{8BA21364-0251-4902-A8D4-6E9F94CB2D7D}"/>
                      </a:ext>
                    </a:extLst>
                  </p:cNvPr>
                  <p:cNvCxnSpPr/>
                  <p:nvPr/>
                </p:nvCxnSpPr>
                <p:spPr>
                  <a:xfrm>
                    <a:off x="713795" y="62099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45" name="Straight Connector 8144">
                    <a:extLst>
                      <a:ext uri="{FF2B5EF4-FFF2-40B4-BE49-F238E27FC236}">
                        <a16:creationId xmlns:a16="http://schemas.microsoft.com/office/drawing/2014/main" id="{E90765F9-B759-4940-BE41-1852BB64E9B6}"/>
                      </a:ext>
                    </a:extLst>
                  </p:cNvPr>
                  <p:cNvCxnSpPr/>
                  <p:nvPr/>
                </p:nvCxnSpPr>
                <p:spPr>
                  <a:xfrm>
                    <a:off x="713795"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46" name="Straight Connector 8145">
                    <a:extLst>
                      <a:ext uri="{FF2B5EF4-FFF2-40B4-BE49-F238E27FC236}">
                        <a16:creationId xmlns:a16="http://schemas.microsoft.com/office/drawing/2014/main" id="{9D3F915E-7D5C-4A6E-BB38-9B898654CC2E}"/>
                      </a:ext>
                    </a:extLst>
                  </p:cNvPr>
                  <p:cNvCxnSpPr/>
                  <p:nvPr/>
                </p:nvCxnSpPr>
                <p:spPr>
                  <a:xfrm>
                    <a:off x="713795"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47" name="Straight Connector 8146">
                    <a:extLst>
                      <a:ext uri="{FF2B5EF4-FFF2-40B4-BE49-F238E27FC236}">
                        <a16:creationId xmlns:a16="http://schemas.microsoft.com/office/drawing/2014/main" id="{46E942EE-F8CC-43FD-BBE7-84212C778228}"/>
                      </a:ext>
                    </a:extLst>
                  </p:cNvPr>
                  <p:cNvCxnSpPr/>
                  <p:nvPr/>
                </p:nvCxnSpPr>
                <p:spPr>
                  <a:xfrm>
                    <a:off x="713795"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91" name="Group 8114">
                <a:extLst>
                  <a:ext uri="{FF2B5EF4-FFF2-40B4-BE49-F238E27FC236}">
                    <a16:creationId xmlns:a16="http://schemas.microsoft.com/office/drawing/2014/main" id="{EB13F92F-44D4-4171-935D-5B21E8A29937}"/>
                  </a:ext>
                </a:extLst>
              </p:cNvPr>
              <p:cNvGrpSpPr>
                <a:grpSpLocks/>
              </p:cNvGrpSpPr>
              <p:nvPr/>
            </p:nvGrpSpPr>
            <p:grpSpPr bwMode="auto">
              <a:xfrm>
                <a:off x="10395713" y="259560"/>
                <a:ext cx="720000" cy="720000"/>
                <a:chOff x="713372" y="1101388"/>
                <a:chExt cx="720000" cy="720000"/>
              </a:xfrm>
            </p:grpSpPr>
            <p:grpSp>
              <p:nvGrpSpPr>
                <p:cNvPr id="15405" name="Group 8128">
                  <a:extLst>
                    <a:ext uri="{FF2B5EF4-FFF2-40B4-BE49-F238E27FC236}">
                      <a16:creationId xmlns:a16="http://schemas.microsoft.com/office/drawing/2014/main" id="{5D2D943B-508B-43D8-894E-27A570F565F7}"/>
                    </a:ext>
                  </a:extLst>
                </p:cNvPr>
                <p:cNvGrpSpPr>
                  <a:grpSpLocks/>
                </p:cNvGrpSpPr>
                <p:nvPr/>
              </p:nvGrpSpPr>
              <p:grpSpPr bwMode="auto">
                <a:xfrm>
                  <a:off x="713372" y="1101388"/>
                  <a:ext cx="720000" cy="720000"/>
                  <a:chOff x="713372" y="462760"/>
                  <a:chExt cx="720000" cy="720000"/>
                </a:xfrm>
              </p:grpSpPr>
              <p:cxnSp>
                <p:nvCxnSpPr>
                  <p:cNvPr id="8136" name="Straight Connector 8135">
                    <a:extLst>
                      <a:ext uri="{FF2B5EF4-FFF2-40B4-BE49-F238E27FC236}">
                        <a16:creationId xmlns:a16="http://schemas.microsoft.com/office/drawing/2014/main" id="{8F560333-888F-415E-879A-781B3DE6E728}"/>
                      </a:ext>
                    </a:extLst>
                  </p:cNvPr>
                  <p:cNvCxnSpPr/>
                  <p:nvPr/>
                </p:nvCxnSpPr>
                <p:spPr>
                  <a:xfrm>
                    <a:off x="713901" y="463184"/>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37" name="Straight Connector 8136">
                    <a:extLst>
                      <a:ext uri="{FF2B5EF4-FFF2-40B4-BE49-F238E27FC236}">
                        <a16:creationId xmlns:a16="http://schemas.microsoft.com/office/drawing/2014/main" id="{8E2026CD-EA54-4ECC-A648-95EE3F84A22A}"/>
                      </a:ext>
                    </a:extLst>
                  </p:cNvPr>
                  <p:cNvCxnSpPr/>
                  <p:nvPr/>
                </p:nvCxnSpPr>
                <p:spPr>
                  <a:xfrm>
                    <a:off x="713901" y="643123"/>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38" name="Straight Connector 8137">
                    <a:extLst>
                      <a:ext uri="{FF2B5EF4-FFF2-40B4-BE49-F238E27FC236}">
                        <a16:creationId xmlns:a16="http://schemas.microsoft.com/office/drawing/2014/main" id="{D6AE23D3-B030-49A0-AFFE-47A01ECA07BF}"/>
                      </a:ext>
                    </a:extLst>
                  </p:cNvPr>
                  <p:cNvCxnSpPr/>
                  <p:nvPr/>
                </p:nvCxnSpPr>
                <p:spPr>
                  <a:xfrm>
                    <a:off x="713901" y="823063"/>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39" name="Straight Connector 8138">
                    <a:extLst>
                      <a:ext uri="{FF2B5EF4-FFF2-40B4-BE49-F238E27FC236}">
                        <a16:creationId xmlns:a16="http://schemas.microsoft.com/office/drawing/2014/main" id="{B9938E82-783F-40DC-BDF3-0D7AB25D779E}"/>
                      </a:ext>
                    </a:extLst>
                  </p:cNvPr>
                  <p:cNvCxnSpPr/>
                  <p:nvPr/>
                </p:nvCxnSpPr>
                <p:spPr>
                  <a:xfrm>
                    <a:off x="713901" y="1003002"/>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40" name="Straight Connector 8139">
                    <a:extLst>
                      <a:ext uri="{FF2B5EF4-FFF2-40B4-BE49-F238E27FC236}">
                        <a16:creationId xmlns:a16="http://schemas.microsoft.com/office/drawing/2014/main" id="{804C443C-EEEE-4FC0-96A9-6F5EC7E9FD89}"/>
                      </a:ext>
                    </a:extLst>
                  </p:cNvPr>
                  <p:cNvCxnSpPr/>
                  <p:nvPr/>
                </p:nvCxnSpPr>
                <p:spPr>
                  <a:xfrm>
                    <a:off x="713901" y="1182943"/>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406" name="Group 8129">
                  <a:extLst>
                    <a:ext uri="{FF2B5EF4-FFF2-40B4-BE49-F238E27FC236}">
                      <a16:creationId xmlns:a16="http://schemas.microsoft.com/office/drawing/2014/main" id="{E3CC5675-052E-43FD-9354-1E72B8462236}"/>
                    </a:ext>
                  </a:extLst>
                </p:cNvPr>
                <p:cNvGrpSpPr>
                  <a:grpSpLocks/>
                </p:cNvGrpSpPr>
                <p:nvPr/>
              </p:nvGrpSpPr>
              <p:grpSpPr bwMode="auto">
                <a:xfrm rot="5400000">
                  <a:off x="713372" y="1101388"/>
                  <a:ext cx="720000" cy="720000"/>
                  <a:chOff x="713372" y="462760"/>
                  <a:chExt cx="720000" cy="720000"/>
                </a:xfrm>
              </p:grpSpPr>
              <p:cxnSp>
                <p:nvCxnSpPr>
                  <p:cNvPr id="8131" name="Straight Connector 8130">
                    <a:extLst>
                      <a:ext uri="{FF2B5EF4-FFF2-40B4-BE49-F238E27FC236}">
                        <a16:creationId xmlns:a16="http://schemas.microsoft.com/office/drawing/2014/main" id="{65489370-4DB5-4DD8-AE5B-C62B8AAE482E}"/>
                      </a:ext>
                    </a:extLst>
                  </p:cNvPr>
                  <p:cNvCxnSpPr/>
                  <p:nvPr/>
                </p:nvCxnSpPr>
                <p:spPr>
                  <a:xfrm>
                    <a:off x="713795"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32" name="Straight Connector 8131">
                    <a:extLst>
                      <a:ext uri="{FF2B5EF4-FFF2-40B4-BE49-F238E27FC236}">
                        <a16:creationId xmlns:a16="http://schemas.microsoft.com/office/drawing/2014/main" id="{CC718EA7-CC24-4DFB-9A32-498C2AA27F10}"/>
                      </a:ext>
                    </a:extLst>
                  </p:cNvPr>
                  <p:cNvCxnSpPr/>
                  <p:nvPr/>
                </p:nvCxnSpPr>
                <p:spPr>
                  <a:xfrm>
                    <a:off x="713795" y="64031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33" name="Straight Connector 8132">
                    <a:extLst>
                      <a:ext uri="{FF2B5EF4-FFF2-40B4-BE49-F238E27FC236}">
                        <a16:creationId xmlns:a16="http://schemas.microsoft.com/office/drawing/2014/main" id="{24C5A7EC-AD61-4471-8573-B517B42B7FB1}"/>
                      </a:ext>
                    </a:extLst>
                  </p:cNvPr>
                  <p:cNvCxnSpPr/>
                  <p:nvPr/>
                </p:nvCxnSpPr>
                <p:spPr>
                  <a:xfrm>
                    <a:off x="713795" y="82236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34" name="Straight Connector 8133">
                    <a:extLst>
                      <a:ext uri="{FF2B5EF4-FFF2-40B4-BE49-F238E27FC236}">
                        <a16:creationId xmlns:a16="http://schemas.microsoft.com/office/drawing/2014/main" id="{BBFC90CE-4319-4BF6-AE3C-FE1269B88119}"/>
                      </a:ext>
                    </a:extLst>
                  </p:cNvPr>
                  <p:cNvCxnSpPr/>
                  <p:nvPr/>
                </p:nvCxnSpPr>
                <p:spPr>
                  <a:xfrm>
                    <a:off x="713795"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35" name="Straight Connector 8134">
                    <a:extLst>
                      <a:ext uri="{FF2B5EF4-FFF2-40B4-BE49-F238E27FC236}">
                        <a16:creationId xmlns:a16="http://schemas.microsoft.com/office/drawing/2014/main" id="{88E06F06-AB58-41C8-B7C6-6EA2F8AEF6CD}"/>
                      </a:ext>
                    </a:extLst>
                  </p:cNvPr>
                  <p:cNvCxnSpPr/>
                  <p:nvPr/>
                </p:nvCxnSpPr>
                <p:spPr>
                  <a:xfrm>
                    <a:off x="713795" y="118223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92" name="Group 8115">
                <a:extLst>
                  <a:ext uri="{FF2B5EF4-FFF2-40B4-BE49-F238E27FC236}">
                    <a16:creationId xmlns:a16="http://schemas.microsoft.com/office/drawing/2014/main" id="{809B651F-8B30-4CEA-B979-A768FAC4D1F0}"/>
                  </a:ext>
                </a:extLst>
              </p:cNvPr>
              <p:cNvGrpSpPr>
                <a:grpSpLocks/>
              </p:cNvGrpSpPr>
              <p:nvPr/>
            </p:nvGrpSpPr>
            <p:grpSpPr bwMode="auto">
              <a:xfrm>
                <a:off x="11115713" y="259560"/>
                <a:ext cx="720000" cy="720000"/>
                <a:chOff x="713372" y="1101388"/>
                <a:chExt cx="720000" cy="720000"/>
              </a:xfrm>
            </p:grpSpPr>
            <p:grpSp>
              <p:nvGrpSpPr>
                <p:cNvPr id="15393" name="Group 8116">
                  <a:extLst>
                    <a:ext uri="{FF2B5EF4-FFF2-40B4-BE49-F238E27FC236}">
                      <a16:creationId xmlns:a16="http://schemas.microsoft.com/office/drawing/2014/main" id="{7C0A0F40-BE9E-447F-86CB-22755E17C7FA}"/>
                    </a:ext>
                  </a:extLst>
                </p:cNvPr>
                <p:cNvGrpSpPr>
                  <a:grpSpLocks/>
                </p:cNvGrpSpPr>
                <p:nvPr/>
              </p:nvGrpSpPr>
              <p:grpSpPr bwMode="auto">
                <a:xfrm>
                  <a:off x="713372" y="1101388"/>
                  <a:ext cx="720000" cy="720000"/>
                  <a:chOff x="713372" y="462760"/>
                  <a:chExt cx="720000" cy="720000"/>
                </a:xfrm>
              </p:grpSpPr>
              <p:cxnSp>
                <p:nvCxnSpPr>
                  <p:cNvPr id="8124" name="Straight Connector 8123">
                    <a:extLst>
                      <a:ext uri="{FF2B5EF4-FFF2-40B4-BE49-F238E27FC236}">
                        <a16:creationId xmlns:a16="http://schemas.microsoft.com/office/drawing/2014/main" id="{3B4722EE-AC78-440F-B51F-9E9F5A5327F3}"/>
                      </a:ext>
                    </a:extLst>
                  </p:cNvPr>
                  <p:cNvCxnSpPr/>
                  <p:nvPr/>
                </p:nvCxnSpPr>
                <p:spPr>
                  <a:xfrm>
                    <a:off x="713636" y="46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25" name="Straight Connector 8124">
                    <a:extLst>
                      <a:ext uri="{FF2B5EF4-FFF2-40B4-BE49-F238E27FC236}">
                        <a16:creationId xmlns:a16="http://schemas.microsoft.com/office/drawing/2014/main" id="{38D29328-9317-45A2-BAF0-2C14AB569A57}"/>
                      </a:ext>
                    </a:extLst>
                  </p:cNvPr>
                  <p:cNvCxnSpPr/>
                  <p:nvPr/>
                </p:nvCxnSpPr>
                <p:spPr>
                  <a:xfrm>
                    <a:off x="713636" y="6431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26" name="Straight Connector 8125">
                    <a:extLst>
                      <a:ext uri="{FF2B5EF4-FFF2-40B4-BE49-F238E27FC236}">
                        <a16:creationId xmlns:a16="http://schemas.microsoft.com/office/drawing/2014/main" id="{CFDB8859-5B18-45CD-87FC-7E9831CA83FE}"/>
                      </a:ext>
                    </a:extLst>
                  </p:cNvPr>
                  <p:cNvCxnSpPr/>
                  <p:nvPr/>
                </p:nvCxnSpPr>
                <p:spPr>
                  <a:xfrm>
                    <a:off x="713636" y="82306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27" name="Straight Connector 8126">
                    <a:extLst>
                      <a:ext uri="{FF2B5EF4-FFF2-40B4-BE49-F238E27FC236}">
                        <a16:creationId xmlns:a16="http://schemas.microsoft.com/office/drawing/2014/main" id="{AD171A16-4AD6-4735-A4C5-66D17F85A094}"/>
                      </a:ext>
                    </a:extLst>
                  </p:cNvPr>
                  <p:cNvCxnSpPr/>
                  <p:nvPr/>
                </p:nvCxnSpPr>
                <p:spPr>
                  <a:xfrm>
                    <a:off x="713636" y="100300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28" name="Straight Connector 8127">
                    <a:extLst>
                      <a:ext uri="{FF2B5EF4-FFF2-40B4-BE49-F238E27FC236}">
                        <a16:creationId xmlns:a16="http://schemas.microsoft.com/office/drawing/2014/main" id="{2F5AC397-2E86-4049-BCDC-A971717D88B7}"/>
                      </a:ext>
                    </a:extLst>
                  </p:cNvPr>
                  <p:cNvCxnSpPr/>
                  <p:nvPr/>
                </p:nvCxnSpPr>
                <p:spPr>
                  <a:xfrm>
                    <a:off x="713636" y="1182943"/>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394" name="Group 8117">
                  <a:extLst>
                    <a:ext uri="{FF2B5EF4-FFF2-40B4-BE49-F238E27FC236}">
                      <a16:creationId xmlns:a16="http://schemas.microsoft.com/office/drawing/2014/main" id="{820CCA56-2267-4DF8-A70D-8CE9DDA94B2D}"/>
                    </a:ext>
                  </a:extLst>
                </p:cNvPr>
                <p:cNvGrpSpPr>
                  <a:grpSpLocks/>
                </p:cNvGrpSpPr>
                <p:nvPr/>
              </p:nvGrpSpPr>
              <p:grpSpPr bwMode="auto">
                <a:xfrm rot="5400000">
                  <a:off x="713372" y="1101388"/>
                  <a:ext cx="720000" cy="720000"/>
                  <a:chOff x="713372" y="462760"/>
                  <a:chExt cx="720000" cy="720000"/>
                </a:xfrm>
              </p:grpSpPr>
              <p:cxnSp>
                <p:nvCxnSpPr>
                  <p:cNvPr id="8119" name="Straight Connector 8118">
                    <a:extLst>
                      <a:ext uri="{FF2B5EF4-FFF2-40B4-BE49-F238E27FC236}">
                        <a16:creationId xmlns:a16="http://schemas.microsoft.com/office/drawing/2014/main" id="{64B856FF-406F-48A5-A78B-5B42E9A4C7ED}"/>
                      </a:ext>
                    </a:extLst>
                  </p:cNvPr>
                  <p:cNvCxnSpPr/>
                  <p:nvPr/>
                </p:nvCxnSpPr>
                <p:spPr>
                  <a:xfrm>
                    <a:off x="713795" y="44370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20" name="Straight Connector 8119">
                    <a:extLst>
                      <a:ext uri="{FF2B5EF4-FFF2-40B4-BE49-F238E27FC236}">
                        <a16:creationId xmlns:a16="http://schemas.microsoft.com/office/drawing/2014/main" id="{9DC05FB9-3F23-42B6-864C-42EBD360525F}"/>
                      </a:ext>
                    </a:extLst>
                  </p:cNvPr>
                  <p:cNvCxnSpPr/>
                  <p:nvPr/>
                </p:nvCxnSpPr>
                <p:spPr>
                  <a:xfrm>
                    <a:off x="713795" y="6215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21" name="Straight Connector 8120">
                    <a:extLst>
                      <a:ext uri="{FF2B5EF4-FFF2-40B4-BE49-F238E27FC236}">
                        <a16:creationId xmlns:a16="http://schemas.microsoft.com/office/drawing/2014/main" id="{A64C68A7-99B8-4170-916C-D379D9BD1916}"/>
                      </a:ext>
                    </a:extLst>
                  </p:cNvPr>
                  <p:cNvCxnSpPr/>
                  <p:nvPr/>
                </p:nvCxnSpPr>
                <p:spPr>
                  <a:xfrm>
                    <a:off x="713795" y="80357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22" name="Straight Connector 8121">
                    <a:extLst>
                      <a:ext uri="{FF2B5EF4-FFF2-40B4-BE49-F238E27FC236}">
                        <a16:creationId xmlns:a16="http://schemas.microsoft.com/office/drawing/2014/main" id="{0B3F008E-D24E-480B-A830-31EC0472F840}"/>
                      </a:ext>
                    </a:extLst>
                  </p:cNvPr>
                  <p:cNvCxnSpPr/>
                  <p:nvPr/>
                </p:nvCxnSpPr>
                <p:spPr>
                  <a:xfrm>
                    <a:off x="713795"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23" name="Straight Connector 8122">
                    <a:extLst>
                      <a:ext uri="{FF2B5EF4-FFF2-40B4-BE49-F238E27FC236}">
                        <a16:creationId xmlns:a16="http://schemas.microsoft.com/office/drawing/2014/main" id="{693A43F4-DE3B-41A2-9E1F-EB5E3C2B9D2B}"/>
                      </a:ext>
                    </a:extLst>
                  </p:cNvPr>
                  <p:cNvCxnSpPr/>
                  <p:nvPr/>
                </p:nvCxnSpPr>
                <p:spPr>
                  <a:xfrm>
                    <a:off x="713795"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grpSp>
      <p:sp>
        <p:nvSpPr>
          <p:cNvPr id="4100" name="TextBox 1870">
            <a:extLst>
              <a:ext uri="{FF2B5EF4-FFF2-40B4-BE49-F238E27FC236}">
                <a16:creationId xmlns:a16="http://schemas.microsoft.com/office/drawing/2014/main" id="{2BD37C96-C04F-4CD4-85A5-99E0127E2020}"/>
              </a:ext>
            </a:extLst>
          </p:cNvPr>
          <p:cNvSpPr txBox="1">
            <a:spLocks noChangeArrowheads="1"/>
          </p:cNvSpPr>
          <p:nvPr/>
        </p:nvSpPr>
        <p:spPr bwMode="auto">
          <a:xfrm>
            <a:off x="1784963" y="779994"/>
            <a:ext cx="8073931" cy="5847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a:lnSpc>
                <a:spcPct val="100000"/>
              </a:lnSpc>
              <a:spcBef>
                <a:spcPct val="0"/>
              </a:spcBef>
              <a:buNone/>
              <a:defRPr/>
            </a:pPr>
            <a:r>
              <a:rPr lang="vi-VN" altLang="en-US" sz="3200" b="1" dirty="0">
                <a:solidFill>
                  <a:prstClr val="white"/>
                </a:solidFill>
                <a:latin typeface="HP001 4 hàng" panose="020B0603050302020204" pitchFamily="34" charset="0"/>
                <a:cs typeface="Arial" panose="020B0604020202020204" pitchFamily="34" charset="0"/>
              </a:rPr>
              <a:t> Thứ </a:t>
            </a:r>
            <a:r>
              <a:rPr lang="en-US" altLang="en-US" sz="3200" b="1" dirty="0" err="1" smtClean="0">
                <a:solidFill>
                  <a:prstClr val="white"/>
                </a:solidFill>
                <a:latin typeface="HP001 4 hàng" panose="020B0603050302020204" pitchFamily="34" charset="0"/>
                <a:cs typeface="Arial" panose="020B0604020202020204" pitchFamily="34" charset="0"/>
              </a:rPr>
              <a:t>sáu</a:t>
            </a:r>
            <a:r>
              <a:rPr lang="vi-VN" altLang="en-US" sz="3200" b="1" dirty="0" smtClean="0">
                <a:solidFill>
                  <a:prstClr val="white"/>
                </a:solidFill>
                <a:latin typeface="HP001 4 hàng" panose="020B0603050302020204" pitchFamily="34" charset="0"/>
                <a:cs typeface="Arial" panose="020B0604020202020204" pitchFamily="34" charset="0"/>
              </a:rPr>
              <a:t> </a:t>
            </a:r>
            <a:r>
              <a:rPr lang="vi-VN" altLang="en-US" sz="3200" b="1" dirty="0">
                <a:solidFill>
                  <a:prstClr val="white"/>
                </a:solidFill>
                <a:latin typeface="HP001 4 hàng" panose="020B0603050302020204" pitchFamily="34" charset="0"/>
                <a:cs typeface="Arial" panose="020B0604020202020204" pitchFamily="34" charset="0"/>
              </a:rPr>
              <a:t>wgày</a:t>
            </a:r>
            <a:r>
              <a:rPr lang="en-US" altLang="en-US" sz="3200" b="1" dirty="0">
                <a:solidFill>
                  <a:prstClr val="white"/>
                </a:solidFill>
                <a:latin typeface="HP001 4 hàng" panose="020B0603050302020204" pitchFamily="34" charset="0"/>
                <a:cs typeface="Arial" panose="020B0604020202020204" pitchFamily="34" charset="0"/>
              </a:rPr>
              <a:t> </a:t>
            </a:r>
            <a:r>
              <a:rPr lang="en-US" altLang="en-US" sz="3200" b="1" dirty="0" smtClean="0">
                <a:solidFill>
                  <a:prstClr val="white"/>
                </a:solidFill>
                <a:latin typeface="HP001 4 hàng" panose="020B0603050302020204" pitchFamily="34" charset="0"/>
                <a:cs typeface="Arial" panose="020B0604020202020204" pitchFamily="34" charset="0"/>
              </a:rPr>
              <a:t>25</a:t>
            </a:r>
            <a:r>
              <a:rPr lang="vi-VN" altLang="en-US" sz="3200" b="1" dirty="0" smtClean="0">
                <a:solidFill>
                  <a:prstClr val="white"/>
                </a:solidFill>
                <a:latin typeface="HP001 4 hàng" panose="020B0603050302020204" pitchFamily="34" charset="0"/>
                <a:cs typeface="Arial" panose="020B0604020202020204" pitchFamily="34" charset="0"/>
              </a:rPr>
              <a:t> </a:t>
            </a:r>
            <a:r>
              <a:rPr lang="en-US" altLang="en-US" sz="3200" b="1" dirty="0" err="1" smtClean="0">
                <a:solidFill>
                  <a:prstClr val="white"/>
                </a:solidFill>
                <a:latin typeface="HP001 4 hàng" panose="020B0603050302020204" pitchFamily="34" charset="0"/>
                <a:cs typeface="Arial" panose="020B0604020202020204" pitchFamily="34" charset="0"/>
              </a:rPr>
              <a:t>tháng</a:t>
            </a:r>
            <a:r>
              <a:rPr lang="en-US" altLang="en-US" sz="3200" b="1" dirty="0">
                <a:solidFill>
                  <a:prstClr val="white"/>
                </a:solidFill>
                <a:latin typeface="HP001 4 hàng" panose="020B0603050302020204" pitchFamily="34" charset="0"/>
                <a:cs typeface="Arial" panose="020B0604020202020204" pitchFamily="34" charset="0"/>
              </a:rPr>
              <a:t> </a:t>
            </a:r>
            <a:r>
              <a:rPr lang="en-US" altLang="en-US" sz="3200" b="1" dirty="0" smtClean="0">
                <a:solidFill>
                  <a:prstClr val="white"/>
                </a:solidFill>
                <a:latin typeface="HP001 4 hàng" panose="020B0603050302020204" pitchFamily="34" charset="0"/>
                <a:cs typeface="Arial" panose="020B0604020202020204" pitchFamily="34" charset="0"/>
              </a:rPr>
              <a:t>3 </a:t>
            </a:r>
            <a:r>
              <a:rPr lang="en-US" altLang="en-US" sz="3200" b="1" dirty="0" err="1" smtClean="0">
                <a:solidFill>
                  <a:prstClr val="white"/>
                </a:solidFill>
                <a:latin typeface="HP001 4 hàng" panose="020B0603050302020204" pitchFamily="34" charset="0"/>
                <a:cs typeface="Arial" panose="020B0604020202020204" pitchFamily="34" charset="0"/>
              </a:rPr>
              <a:t>năm</a:t>
            </a:r>
            <a:r>
              <a:rPr lang="en-US" altLang="en-US" sz="3200" b="1" dirty="0">
                <a:solidFill>
                  <a:prstClr val="white"/>
                </a:solidFill>
                <a:latin typeface="HP001 4 hàng" panose="020B0603050302020204" pitchFamily="34" charset="0"/>
                <a:cs typeface="Arial" panose="020B0604020202020204" pitchFamily="34" charset="0"/>
              </a:rPr>
              <a:t> </a:t>
            </a:r>
            <a:r>
              <a:rPr lang="vi-VN" altLang="en-US" sz="3200" b="1" dirty="0" smtClean="0">
                <a:solidFill>
                  <a:prstClr val="white"/>
                </a:solidFill>
                <a:latin typeface="HP001 4 hàng" panose="020B0603050302020204" pitchFamily="34" charset="0"/>
                <a:cs typeface="Arial" panose="020B0604020202020204" pitchFamily="34" charset="0"/>
              </a:rPr>
              <a:t>202</a:t>
            </a:r>
            <a:r>
              <a:rPr lang="en-US" altLang="en-US" sz="3200" b="1" dirty="0">
                <a:solidFill>
                  <a:prstClr val="white"/>
                </a:solidFill>
                <a:latin typeface="HP001 4 hàng" panose="020B0603050302020204" pitchFamily="34" charset="0"/>
                <a:cs typeface="Arial" panose="020B0604020202020204" pitchFamily="34" charset="0"/>
              </a:rPr>
              <a:t>2</a:t>
            </a:r>
            <a:endParaRPr lang="vi-VN" altLang="en-US" sz="3200" b="1" dirty="0">
              <a:solidFill>
                <a:prstClr val="white"/>
              </a:solidFill>
              <a:latin typeface="HP001 4 hàng" panose="020B0603050302020204" pitchFamily="34" charset="0"/>
              <a:cs typeface="Arial" panose="020B0604020202020204" pitchFamily="34" charset="0"/>
            </a:endParaRPr>
          </a:p>
        </p:txBody>
      </p:sp>
      <p:sp>
        <p:nvSpPr>
          <p:cNvPr id="4101" name="TextBox 1871">
            <a:extLst>
              <a:ext uri="{FF2B5EF4-FFF2-40B4-BE49-F238E27FC236}">
                <a16:creationId xmlns:a16="http://schemas.microsoft.com/office/drawing/2014/main" id="{FB7891C3-0BCC-486B-9ED6-9FA8AF6642B6}"/>
              </a:ext>
            </a:extLst>
          </p:cNvPr>
          <p:cNvSpPr txBox="1">
            <a:spLocks noChangeArrowheads="1"/>
          </p:cNvSpPr>
          <p:nvPr/>
        </p:nvSpPr>
        <p:spPr bwMode="auto">
          <a:xfrm>
            <a:off x="2325123" y="1452694"/>
            <a:ext cx="4420818" cy="5847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a:lnSpc>
                <a:spcPct val="100000"/>
              </a:lnSpc>
              <a:spcBef>
                <a:spcPct val="0"/>
              </a:spcBef>
              <a:buNone/>
              <a:defRPr/>
            </a:pPr>
            <a:r>
              <a:rPr lang="vi-VN" altLang="en-US" sz="3200" b="1">
                <a:solidFill>
                  <a:prstClr val="white"/>
                </a:solidFill>
                <a:latin typeface="HP001 4 hàng" panose="020B0603050302020204" pitchFamily="34" charset="0"/>
                <a:cs typeface="Arial" panose="020B0604020202020204" pitchFamily="34" charset="0"/>
              </a:rPr>
              <a:t>  </a:t>
            </a:r>
            <a:r>
              <a:rPr lang="en-US" altLang="en-US" sz="3200" b="1" smtClean="0">
                <a:solidFill>
                  <a:prstClr val="white"/>
                </a:solidFill>
                <a:latin typeface="HP001 4 hàng" panose="020B0603050302020204" pitchFamily="34" charset="0"/>
                <a:cs typeface="Arial" panose="020B0604020202020204" pitchFamily="34" charset="0"/>
              </a:rPr>
              <a:t>Chính tả:</a:t>
            </a:r>
            <a:endParaRPr lang="vi-VN" altLang="en-US" sz="3200" b="1" dirty="0">
              <a:solidFill>
                <a:prstClr val="white"/>
              </a:solidFill>
              <a:latin typeface="HP001 4 hàng" panose="020B0603050302020204" pitchFamily="34" charset="0"/>
              <a:cs typeface="Arial" panose="020B0604020202020204" pitchFamily="34" charset="0"/>
            </a:endParaRPr>
          </a:p>
        </p:txBody>
      </p:sp>
      <p:sp>
        <p:nvSpPr>
          <p:cNvPr id="4102" name="TextBox 1872">
            <a:extLst>
              <a:ext uri="{FF2B5EF4-FFF2-40B4-BE49-F238E27FC236}">
                <a16:creationId xmlns:a16="http://schemas.microsoft.com/office/drawing/2014/main" id="{92F6734A-D831-43A5-8A5E-2097C09A6855}"/>
              </a:ext>
            </a:extLst>
          </p:cNvPr>
          <p:cNvSpPr txBox="1">
            <a:spLocks noChangeArrowheads="1"/>
          </p:cNvSpPr>
          <p:nvPr/>
        </p:nvSpPr>
        <p:spPr bwMode="auto">
          <a:xfrm>
            <a:off x="2143019" y="1942155"/>
            <a:ext cx="6984355" cy="83099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a:lnSpc>
                <a:spcPct val="150000"/>
              </a:lnSpc>
              <a:spcBef>
                <a:spcPct val="50000"/>
              </a:spcBef>
              <a:buNone/>
              <a:defRPr/>
            </a:pPr>
            <a:r>
              <a:rPr lang="en-US" altLang="en-US" sz="3200" b="1" dirty="0" err="1">
                <a:solidFill>
                  <a:srgbClr val="FFFF00"/>
                </a:solidFill>
                <a:latin typeface="HP001 4 hàng" panose="020B0603050302020204" pitchFamily="34" charset="0"/>
                <a:cs typeface="Arial" panose="020B0604020202020204" pitchFamily="34" charset="0"/>
              </a:rPr>
              <a:t>Ôn</a:t>
            </a:r>
            <a:r>
              <a:rPr lang="en-US" altLang="en-US" sz="3200" b="1" dirty="0">
                <a:solidFill>
                  <a:srgbClr val="FFFF00"/>
                </a:solidFill>
                <a:latin typeface="HP001 4 hàng" panose="020B0603050302020204" pitchFamily="34" charset="0"/>
                <a:cs typeface="Arial" panose="020B0604020202020204" pitchFamily="34" charset="0"/>
              </a:rPr>
              <a:t> </a:t>
            </a:r>
            <a:r>
              <a:rPr lang="en-US" altLang="en-US" sz="3200" b="1" dirty="0" err="1">
                <a:solidFill>
                  <a:srgbClr val="FFFF00"/>
                </a:solidFill>
                <a:latin typeface="HP001 4 hàng" panose="020B0603050302020204" pitchFamily="34" charset="0"/>
                <a:cs typeface="Arial" panose="020B0604020202020204" pitchFamily="34" charset="0"/>
              </a:rPr>
              <a:t>tập</a:t>
            </a:r>
            <a:r>
              <a:rPr lang="en-US" altLang="en-US" sz="3200" b="1" dirty="0">
                <a:solidFill>
                  <a:srgbClr val="FFFF00"/>
                </a:solidFill>
                <a:latin typeface="HP001 4 hàng" panose="020B0603050302020204" pitchFamily="34" charset="0"/>
                <a:cs typeface="Arial" panose="020B0604020202020204" pitchFamily="34" charset="0"/>
              </a:rPr>
              <a:t> </a:t>
            </a:r>
            <a:r>
              <a:rPr lang="en-US" altLang="en-US" sz="3200" b="1" dirty="0" err="1">
                <a:solidFill>
                  <a:srgbClr val="FFFF00"/>
                </a:solidFill>
                <a:latin typeface="HP001 4 hàng" panose="020B0603050302020204" pitchFamily="34" charset="0"/>
                <a:cs typeface="Arial" panose="020B0604020202020204" pitchFamily="34" charset="0"/>
              </a:rPr>
              <a:t>giữa</a:t>
            </a:r>
            <a:r>
              <a:rPr lang="en-US" altLang="en-US" sz="3200" b="1" dirty="0">
                <a:solidFill>
                  <a:srgbClr val="FFFF00"/>
                </a:solidFill>
                <a:latin typeface="HP001 4 hàng" panose="020B0603050302020204" pitchFamily="34" charset="0"/>
                <a:cs typeface="Arial" panose="020B0604020202020204" pitchFamily="34" charset="0"/>
              </a:rPr>
              <a:t> </a:t>
            </a:r>
            <a:r>
              <a:rPr lang="en-US" altLang="en-US" sz="3200" b="1" dirty="0" err="1">
                <a:solidFill>
                  <a:srgbClr val="FFFF00"/>
                </a:solidFill>
                <a:latin typeface="HP001 4 hàng" panose="020B0603050302020204" pitchFamily="34" charset="0"/>
                <a:cs typeface="Arial" panose="020B0604020202020204" pitchFamily="34" charset="0"/>
              </a:rPr>
              <a:t>học</a:t>
            </a:r>
            <a:r>
              <a:rPr lang="en-US" altLang="en-US" sz="3200" b="1" dirty="0">
                <a:solidFill>
                  <a:srgbClr val="FFFF00"/>
                </a:solidFill>
                <a:latin typeface="HP001 4 hàng" panose="020B0603050302020204" pitchFamily="34" charset="0"/>
                <a:cs typeface="Arial" panose="020B0604020202020204" pitchFamily="34" charset="0"/>
              </a:rPr>
              <a:t> </a:t>
            </a:r>
            <a:r>
              <a:rPr lang="en-US" altLang="en-US" sz="3200" b="1" dirty="0" err="1">
                <a:solidFill>
                  <a:srgbClr val="FFFF00"/>
                </a:solidFill>
                <a:latin typeface="HP001 4 hàng" panose="020B0603050302020204" pitchFamily="34" charset="0"/>
                <a:cs typeface="Arial" panose="020B0604020202020204" pitchFamily="34" charset="0"/>
              </a:rPr>
              <a:t>kỳ</a:t>
            </a:r>
            <a:r>
              <a:rPr lang="en-US" altLang="en-US" sz="3200" b="1" dirty="0">
                <a:solidFill>
                  <a:srgbClr val="FFFF00"/>
                </a:solidFill>
                <a:latin typeface="HP001 4 hàng" panose="020B0603050302020204" pitchFamily="34" charset="0"/>
                <a:cs typeface="Arial" panose="020B0604020202020204" pitchFamily="34" charset="0"/>
              </a:rPr>
              <a:t> 2 (</a:t>
            </a:r>
            <a:r>
              <a:rPr lang="en-US" altLang="en-US" sz="3200" b="1" dirty="0" err="1">
                <a:solidFill>
                  <a:srgbClr val="FFFF00"/>
                </a:solidFill>
                <a:latin typeface="HP001 4 hàng" panose="020B0603050302020204" pitchFamily="34" charset="0"/>
                <a:cs typeface="Arial" panose="020B0604020202020204" pitchFamily="34" charset="0"/>
              </a:rPr>
              <a:t>tiết</a:t>
            </a:r>
            <a:r>
              <a:rPr lang="en-US" altLang="en-US" sz="3200" b="1" dirty="0">
                <a:solidFill>
                  <a:srgbClr val="FFFF00"/>
                </a:solidFill>
                <a:latin typeface="HP001 4 hàng" panose="020B0603050302020204" pitchFamily="34" charset="0"/>
                <a:cs typeface="Arial" panose="020B0604020202020204" pitchFamily="34" charset="0"/>
              </a:rPr>
              <a:t> </a:t>
            </a:r>
            <a:r>
              <a:rPr lang="en-US" altLang="en-US" sz="3200" b="1" dirty="0" smtClean="0">
                <a:solidFill>
                  <a:srgbClr val="FFFF00"/>
                </a:solidFill>
                <a:latin typeface="HP001 4 hàng" panose="020B0603050302020204" pitchFamily="34" charset="0"/>
                <a:cs typeface="Arial" panose="020B0604020202020204" pitchFamily="34" charset="0"/>
              </a:rPr>
              <a:t>7+8+9)</a:t>
            </a:r>
            <a:endParaRPr lang="en-US" altLang="en-US" sz="3200" b="1" dirty="0">
              <a:solidFill>
                <a:srgbClr val="FFFF00"/>
              </a:solidFill>
              <a:latin typeface="HP001 4 hàng" panose="020B0603050302020204" pitchFamily="34" charset="0"/>
              <a:cs typeface="Arial" panose="020B0604020202020204" pitchFamily="34" charset="0"/>
            </a:endParaRPr>
          </a:p>
        </p:txBody>
      </p:sp>
      <p:sp>
        <p:nvSpPr>
          <p:cNvPr id="3" name="Oval 2">
            <a:extLst>
              <a:ext uri="{FF2B5EF4-FFF2-40B4-BE49-F238E27FC236}">
                <a16:creationId xmlns:a16="http://schemas.microsoft.com/office/drawing/2014/main" id="{7EE800F7-3691-4B59-94C1-F52CA1B55FA7}"/>
              </a:ext>
            </a:extLst>
          </p:cNvPr>
          <p:cNvSpPr/>
          <p:nvPr/>
        </p:nvSpPr>
        <p:spPr>
          <a:xfrm>
            <a:off x="10428961" y="155374"/>
            <a:ext cx="1543050" cy="74295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defTabSz="685800">
              <a:defRPr/>
            </a:pPr>
            <a:r>
              <a:rPr lang="en-US" sz="2400" dirty="0">
                <a:solidFill>
                  <a:prstClr val="black"/>
                </a:solidFill>
                <a:latin typeface="Arial Black" panose="020B0A04020102020204" pitchFamily="34" charset="0"/>
              </a:rPr>
              <a:t>SGK </a:t>
            </a:r>
            <a:r>
              <a:rPr lang="en-US" sz="2400">
                <a:solidFill>
                  <a:prstClr val="black"/>
                </a:solidFill>
                <a:latin typeface="Arial Black" panose="020B0A04020102020204" pitchFamily="34" charset="0"/>
              </a:rPr>
              <a:t>tr </a:t>
            </a:r>
            <a:r>
              <a:rPr lang="en-US" sz="2400" smtClean="0">
                <a:solidFill>
                  <a:prstClr val="black"/>
                </a:solidFill>
                <a:latin typeface="Arial Black" panose="020B0A04020102020204" pitchFamily="34" charset="0"/>
              </a:rPr>
              <a:t>76</a:t>
            </a:r>
            <a:endParaRPr lang="en-US" sz="2400" dirty="0">
              <a:solidFill>
                <a:prstClr val="black"/>
              </a:solidFill>
              <a:latin typeface="Arial Black" panose="020B0A04020102020204" pitchFamily="34" charset="0"/>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altLang="en-US" smtClean="0"/>
          </a:p>
        </p:txBody>
      </p:sp>
      <p:pic>
        <p:nvPicPr>
          <p:cNvPr id="13315" name="Picture 2" descr="E:\kieu\HINH\100-hinh-nen-slide-dep\Hình nền Slide đẹp (3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9629" y="-1"/>
            <a:ext cx="11912138" cy="6774873"/>
          </a:xfrm>
        </p:spPr>
      </p:pic>
      <p:sp>
        <p:nvSpPr>
          <p:cNvPr id="5" name="Flowchart: Preparation 4"/>
          <p:cNvSpPr/>
          <p:nvPr/>
        </p:nvSpPr>
        <p:spPr>
          <a:xfrm rot="5400000">
            <a:off x="5210175" y="10874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7" name="Flowchart: Preparation 6"/>
          <p:cNvSpPr/>
          <p:nvPr/>
        </p:nvSpPr>
        <p:spPr>
          <a:xfrm rot="5400000">
            <a:off x="4686300" y="24225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8" name="Flowchart: Preparation 7"/>
          <p:cNvSpPr/>
          <p:nvPr/>
        </p:nvSpPr>
        <p:spPr>
          <a:xfrm rot="5400000">
            <a:off x="7370763" y="23669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9" name="Flowchart: Preparation 8"/>
          <p:cNvSpPr/>
          <p:nvPr/>
        </p:nvSpPr>
        <p:spPr>
          <a:xfrm rot="5400000">
            <a:off x="5232400" y="24050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1" name="Flowchart: Preparation 10"/>
          <p:cNvSpPr/>
          <p:nvPr/>
        </p:nvSpPr>
        <p:spPr>
          <a:xfrm rot="5400000">
            <a:off x="6842125"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2" name="Flowchart: Preparation 11"/>
          <p:cNvSpPr/>
          <p:nvPr/>
        </p:nvSpPr>
        <p:spPr>
          <a:xfrm rot="5400000">
            <a:off x="6303963" y="23828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3" name="Flowchart: Preparation 12"/>
          <p:cNvSpPr/>
          <p:nvPr/>
        </p:nvSpPr>
        <p:spPr>
          <a:xfrm rot="5400000">
            <a:off x="4943475" y="142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4" name="Flowchart: Preparation 13"/>
          <p:cNvSpPr/>
          <p:nvPr/>
        </p:nvSpPr>
        <p:spPr>
          <a:xfrm rot="5400000">
            <a:off x="5765800" y="1089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5" name="Flowchart: Preparation 14"/>
          <p:cNvSpPr/>
          <p:nvPr/>
        </p:nvSpPr>
        <p:spPr>
          <a:xfrm rot="5400000">
            <a:off x="6318250"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6" name="Flowchart: Preparation 15"/>
          <p:cNvSpPr/>
          <p:nvPr/>
        </p:nvSpPr>
        <p:spPr>
          <a:xfrm rot="5400000">
            <a:off x="6837363" y="10763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7" name="Flowchart: Preparation 16"/>
          <p:cNvSpPr/>
          <p:nvPr/>
        </p:nvSpPr>
        <p:spPr>
          <a:xfrm rot="5400000">
            <a:off x="7381875"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8" name="Flowchart: Preparation 17"/>
          <p:cNvSpPr/>
          <p:nvPr/>
        </p:nvSpPr>
        <p:spPr>
          <a:xfrm rot="5400000">
            <a:off x="6032500"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9" name="Flowchart: Preparation 18"/>
          <p:cNvSpPr/>
          <p:nvPr/>
        </p:nvSpPr>
        <p:spPr>
          <a:xfrm rot="5400000">
            <a:off x="5476875" y="1422400"/>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0" name="Flowchart: Preparation 19"/>
          <p:cNvSpPr/>
          <p:nvPr/>
        </p:nvSpPr>
        <p:spPr>
          <a:xfrm rot="5400000">
            <a:off x="6573838" y="14001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1" name="Flowchart: Preparation 20"/>
          <p:cNvSpPr/>
          <p:nvPr/>
        </p:nvSpPr>
        <p:spPr>
          <a:xfrm rot="5400000">
            <a:off x="7115175"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2" name="Flowchart: Preparation 21"/>
          <p:cNvSpPr/>
          <p:nvPr/>
        </p:nvSpPr>
        <p:spPr>
          <a:xfrm rot="5400000">
            <a:off x="7667625" y="13970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3" name="Flowchart: Preparation 22"/>
          <p:cNvSpPr/>
          <p:nvPr/>
        </p:nvSpPr>
        <p:spPr>
          <a:xfrm rot="5400000">
            <a:off x="5753100" y="17351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4" name="Flowchart: Preparation 23"/>
          <p:cNvSpPr/>
          <p:nvPr/>
        </p:nvSpPr>
        <p:spPr>
          <a:xfrm rot="5400000">
            <a:off x="5218113"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5" name="Flowchart: Preparation 24"/>
          <p:cNvSpPr/>
          <p:nvPr/>
        </p:nvSpPr>
        <p:spPr>
          <a:xfrm rot="5400000">
            <a:off x="6843713" y="17145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6" name="Flowchart: Preparation 25"/>
          <p:cNvSpPr/>
          <p:nvPr/>
        </p:nvSpPr>
        <p:spPr>
          <a:xfrm rot="5400000">
            <a:off x="6294438" y="1712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7" name="Flowchart: Preparation 26"/>
          <p:cNvSpPr/>
          <p:nvPr/>
        </p:nvSpPr>
        <p:spPr>
          <a:xfrm rot="5400000">
            <a:off x="4948238" y="20891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8" name="Flowchart: Preparation 27"/>
          <p:cNvSpPr/>
          <p:nvPr/>
        </p:nvSpPr>
        <p:spPr>
          <a:xfrm rot="5400000">
            <a:off x="4410075" y="20970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9" name="Flowchart: Preparation 28"/>
          <p:cNvSpPr/>
          <p:nvPr/>
        </p:nvSpPr>
        <p:spPr>
          <a:xfrm rot="5400000">
            <a:off x="7888288" y="23717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0" name="Flowchart: Preparation 29"/>
          <p:cNvSpPr/>
          <p:nvPr/>
        </p:nvSpPr>
        <p:spPr>
          <a:xfrm rot="5400000">
            <a:off x="4989513" y="27336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1" name="Flowchart: Preparation 30"/>
          <p:cNvSpPr/>
          <p:nvPr/>
        </p:nvSpPr>
        <p:spPr>
          <a:xfrm rot="5400000">
            <a:off x="6040438" y="27178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2" name="Flowchart: Preparation 31"/>
          <p:cNvSpPr/>
          <p:nvPr/>
        </p:nvSpPr>
        <p:spPr>
          <a:xfrm rot="5400000">
            <a:off x="5522913" y="2722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3" name="Flowchart: Preparation 32"/>
          <p:cNvSpPr/>
          <p:nvPr/>
        </p:nvSpPr>
        <p:spPr>
          <a:xfrm rot="5400000">
            <a:off x="6581775" y="27146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4" name="Flowchart: Preparation 33"/>
          <p:cNvSpPr/>
          <p:nvPr/>
        </p:nvSpPr>
        <p:spPr>
          <a:xfrm rot="5400000">
            <a:off x="7115175" y="27035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5" name="Flowchart: Preparation 34"/>
          <p:cNvSpPr/>
          <p:nvPr/>
        </p:nvSpPr>
        <p:spPr>
          <a:xfrm rot="5400000">
            <a:off x="7637463" y="269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6" name="Flowchart: Preparation 35"/>
          <p:cNvSpPr/>
          <p:nvPr/>
        </p:nvSpPr>
        <p:spPr>
          <a:xfrm rot="5400000">
            <a:off x="5267325" y="30607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7" name="Flowchart: Preparation 36"/>
          <p:cNvSpPr/>
          <p:nvPr/>
        </p:nvSpPr>
        <p:spPr>
          <a:xfrm rot="5400000">
            <a:off x="5800725" y="30495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8" name="Flowchart: Preparation 37"/>
          <p:cNvSpPr/>
          <p:nvPr/>
        </p:nvSpPr>
        <p:spPr>
          <a:xfrm rot="5400000">
            <a:off x="6318250" y="30321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9" name="Flowchart: Preparation 38"/>
          <p:cNvSpPr/>
          <p:nvPr/>
        </p:nvSpPr>
        <p:spPr>
          <a:xfrm rot="5400000">
            <a:off x="6034088" y="20542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0" name="Flowchart: Preparation 39"/>
          <p:cNvSpPr/>
          <p:nvPr/>
        </p:nvSpPr>
        <p:spPr>
          <a:xfrm rot="5400000">
            <a:off x="6565900"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1" name="Flowchart: Preparation 40"/>
          <p:cNvSpPr/>
          <p:nvPr/>
        </p:nvSpPr>
        <p:spPr>
          <a:xfrm rot="5400000">
            <a:off x="7104063"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2" name="Flowchart: Preparation 41"/>
          <p:cNvSpPr/>
          <p:nvPr/>
        </p:nvSpPr>
        <p:spPr>
          <a:xfrm rot="5400000">
            <a:off x="5487988" y="207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3" name="Flowchart: Preparation 42"/>
          <p:cNvSpPr/>
          <p:nvPr/>
        </p:nvSpPr>
        <p:spPr>
          <a:xfrm rot="5400000">
            <a:off x="8196263" y="20462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4" name="Flowchart: Preparation 43"/>
          <p:cNvSpPr/>
          <p:nvPr/>
        </p:nvSpPr>
        <p:spPr>
          <a:xfrm rot="5400000">
            <a:off x="7648575"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5" name="Flowchart: Preparation 44"/>
          <p:cNvSpPr/>
          <p:nvPr/>
        </p:nvSpPr>
        <p:spPr>
          <a:xfrm rot="5400000">
            <a:off x="7918450" y="17224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6" name="Flowchart: Preparation 45"/>
          <p:cNvSpPr/>
          <p:nvPr/>
        </p:nvSpPr>
        <p:spPr>
          <a:xfrm rot="5400000">
            <a:off x="7373938" y="17208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7" name="Flowchart: Preparation 46"/>
          <p:cNvSpPr/>
          <p:nvPr/>
        </p:nvSpPr>
        <p:spPr>
          <a:xfrm rot="5400000">
            <a:off x="4667250"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8" name="Flowchart: Preparation 47"/>
          <p:cNvSpPr/>
          <p:nvPr/>
        </p:nvSpPr>
        <p:spPr>
          <a:xfrm rot="5400000">
            <a:off x="6872288" y="30400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9" name="Flowchart: Preparation 48"/>
          <p:cNvSpPr/>
          <p:nvPr/>
        </p:nvSpPr>
        <p:spPr>
          <a:xfrm rot="5400000">
            <a:off x="8431213"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0" name="Flowchart: Preparation 49"/>
          <p:cNvSpPr/>
          <p:nvPr/>
        </p:nvSpPr>
        <p:spPr>
          <a:xfrm rot="5400000">
            <a:off x="7413625" y="30210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1" name="Flowchart: Preparation 50"/>
          <p:cNvSpPr/>
          <p:nvPr/>
        </p:nvSpPr>
        <p:spPr>
          <a:xfrm rot="5400000">
            <a:off x="8170863" y="26876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2" name="Flowchart: Preparation 51"/>
          <p:cNvSpPr/>
          <p:nvPr/>
        </p:nvSpPr>
        <p:spPr>
          <a:xfrm rot="5400000">
            <a:off x="7961313" y="30130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3" name="Flowchart: Preparation 52"/>
          <p:cNvSpPr/>
          <p:nvPr/>
        </p:nvSpPr>
        <p:spPr>
          <a:xfrm rot="5400000">
            <a:off x="5527675" y="3375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4" name="Flowchart: Preparation 53"/>
          <p:cNvSpPr/>
          <p:nvPr/>
        </p:nvSpPr>
        <p:spPr>
          <a:xfrm rot="5400000">
            <a:off x="6605588" y="3357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5" name="Flowchart: Preparation 54"/>
          <p:cNvSpPr/>
          <p:nvPr/>
        </p:nvSpPr>
        <p:spPr>
          <a:xfrm rot="5400000">
            <a:off x="6057900" y="3363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6" name="Flowchart: Preparation 55"/>
          <p:cNvSpPr/>
          <p:nvPr/>
        </p:nvSpPr>
        <p:spPr>
          <a:xfrm rot="5400000">
            <a:off x="7151688" y="33575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8" name="Flowchart: Preparation 57"/>
          <p:cNvSpPr/>
          <p:nvPr/>
        </p:nvSpPr>
        <p:spPr>
          <a:xfrm rot="5400000">
            <a:off x="7689850" y="334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3367" name="TextBox 5"/>
          <p:cNvSpPr txBox="1">
            <a:spLocks noChangeArrowheads="1"/>
          </p:cNvSpPr>
          <p:nvPr/>
        </p:nvSpPr>
        <p:spPr bwMode="auto">
          <a:xfrm>
            <a:off x="5070475" y="35575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8</a:t>
            </a:r>
          </a:p>
        </p:txBody>
      </p:sp>
      <p:sp>
        <p:nvSpPr>
          <p:cNvPr id="13368" name="TextBox 61"/>
          <p:cNvSpPr txBox="1">
            <a:spLocks noChangeArrowheads="1"/>
          </p:cNvSpPr>
          <p:nvPr/>
        </p:nvSpPr>
        <p:spPr bwMode="auto">
          <a:xfrm>
            <a:off x="4754563" y="32400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7</a:t>
            </a:r>
          </a:p>
        </p:txBody>
      </p:sp>
      <p:sp>
        <p:nvSpPr>
          <p:cNvPr id="13369" name="TextBox 62"/>
          <p:cNvSpPr txBox="1">
            <a:spLocks noChangeArrowheads="1"/>
          </p:cNvSpPr>
          <p:nvPr/>
        </p:nvSpPr>
        <p:spPr bwMode="auto">
          <a:xfrm>
            <a:off x="4540250" y="2924175"/>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6</a:t>
            </a:r>
          </a:p>
        </p:txBody>
      </p:sp>
      <p:sp>
        <p:nvSpPr>
          <p:cNvPr id="13370" name="TextBox 63"/>
          <p:cNvSpPr txBox="1">
            <a:spLocks noChangeArrowheads="1"/>
          </p:cNvSpPr>
          <p:nvPr/>
        </p:nvSpPr>
        <p:spPr bwMode="auto">
          <a:xfrm>
            <a:off x="4191000" y="257333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5</a:t>
            </a:r>
          </a:p>
        </p:txBody>
      </p:sp>
      <p:sp>
        <p:nvSpPr>
          <p:cNvPr id="13371" name="TextBox 64"/>
          <p:cNvSpPr txBox="1">
            <a:spLocks noChangeArrowheads="1"/>
          </p:cNvSpPr>
          <p:nvPr/>
        </p:nvSpPr>
        <p:spPr bwMode="auto">
          <a:xfrm>
            <a:off x="3898900" y="22240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4</a:t>
            </a:r>
          </a:p>
        </p:txBody>
      </p:sp>
      <p:sp>
        <p:nvSpPr>
          <p:cNvPr id="13372" name="TextBox 65"/>
          <p:cNvSpPr txBox="1">
            <a:spLocks noChangeArrowheads="1"/>
          </p:cNvSpPr>
          <p:nvPr/>
        </p:nvSpPr>
        <p:spPr bwMode="auto">
          <a:xfrm>
            <a:off x="4203700" y="187325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3</a:t>
            </a:r>
          </a:p>
        </p:txBody>
      </p:sp>
      <p:sp>
        <p:nvSpPr>
          <p:cNvPr id="13373" name="TextBox 66"/>
          <p:cNvSpPr txBox="1">
            <a:spLocks noChangeArrowheads="1"/>
          </p:cNvSpPr>
          <p:nvPr/>
        </p:nvSpPr>
        <p:spPr bwMode="auto">
          <a:xfrm>
            <a:off x="4387850" y="1524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2</a:t>
            </a:r>
          </a:p>
        </p:txBody>
      </p:sp>
      <p:sp>
        <p:nvSpPr>
          <p:cNvPr id="13374" name="TextBox 67"/>
          <p:cNvSpPr txBox="1">
            <a:spLocks noChangeArrowheads="1"/>
          </p:cNvSpPr>
          <p:nvPr/>
        </p:nvSpPr>
        <p:spPr bwMode="auto">
          <a:xfrm>
            <a:off x="4540250" y="121602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1</a:t>
            </a:r>
          </a:p>
        </p:txBody>
      </p:sp>
      <p:sp>
        <p:nvSpPr>
          <p:cNvPr id="13375" name="TextBox 7167"/>
          <p:cNvSpPr txBox="1">
            <a:spLocks noChangeArrowheads="1"/>
          </p:cNvSpPr>
          <p:nvPr/>
        </p:nvSpPr>
        <p:spPr bwMode="auto">
          <a:xfrm>
            <a:off x="5276850" y="11445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P</a:t>
            </a:r>
          </a:p>
        </p:txBody>
      </p:sp>
      <p:sp>
        <p:nvSpPr>
          <p:cNvPr id="13376" name="TextBox 69"/>
          <p:cNvSpPr txBox="1">
            <a:spLocks noChangeArrowheads="1"/>
          </p:cNvSpPr>
          <p:nvPr/>
        </p:nvSpPr>
        <p:spPr bwMode="auto">
          <a:xfrm>
            <a:off x="5832475" y="1171576"/>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3377" name="TextBox 71"/>
          <p:cNvSpPr txBox="1">
            <a:spLocks noChangeArrowheads="1"/>
          </p:cNvSpPr>
          <p:nvPr/>
        </p:nvSpPr>
        <p:spPr bwMode="auto">
          <a:xfrm>
            <a:off x="6391275" y="11811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Á</a:t>
            </a:r>
          </a:p>
        </p:txBody>
      </p:sp>
      <p:sp>
        <p:nvSpPr>
          <p:cNvPr id="13378" name="TextBox 72"/>
          <p:cNvSpPr txBox="1">
            <a:spLocks noChangeArrowheads="1"/>
          </p:cNvSpPr>
          <p:nvPr/>
        </p:nvSpPr>
        <p:spPr bwMode="auto">
          <a:xfrm>
            <a:off x="6864350" y="118745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3379" name="TextBox 73"/>
          <p:cNvSpPr txBox="1">
            <a:spLocks noChangeArrowheads="1"/>
          </p:cNvSpPr>
          <p:nvPr/>
        </p:nvSpPr>
        <p:spPr bwMode="auto">
          <a:xfrm>
            <a:off x="7418388" y="1185864"/>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Ỗ</a:t>
            </a:r>
          </a:p>
        </p:txBody>
      </p:sp>
      <p:sp>
        <p:nvSpPr>
          <p:cNvPr id="13380" name="TextBox 70"/>
          <p:cNvSpPr txBox="1">
            <a:spLocks noChangeArrowheads="1"/>
          </p:cNvSpPr>
          <p:nvPr/>
        </p:nvSpPr>
        <p:spPr bwMode="auto">
          <a:xfrm>
            <a:off x="6054725" y="14843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Ạ</a:t>
            </a:r>
          </a:p>
        </p:txBody>
      </p:sp>
      <p:sp>
        <p:nvSpPr>
          <p:cNvPr id="13381" name="TextBox 74"/>
          <p:cNvSpPr txBox="1">
            <a:spLocks noChangeArrowheads="1"/>
          </p:cNvSpPr>
          <p:nvPr/>
        </p:nvSpPr>
        <p:spPr bwMode="auto">
          <a:xfrm>
            <a:off x="5505450"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H</a:t>
            </a:r>
          </a:p>
        </p:txBody>
      </p:sp>
      <p:sp>
        <p:nvSpPr>
          <p:cNvPr id="13382" name="TextBox 75"/>
          <p:cNvSpPr txBox="1">
            <a:spLocks noChangeArrowheads="1"/>
          </p:cNvSpPr>
          <p:nvPr/>
        </p:nvSpPr>
        <p:spPr bwMode="auto">
          <a:xfrm>
            <a:off x="4957763" y="15160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3383" name="TextBox 76"/>
          <p:cNvSpPr txBox="1">
            <a:spLocks noChangeArrowheads="1"/>
          </p:cNvSpPr>
          <p:nvPr/>
        </p:nvSpPr>
        <p:spPr bwMode="auto">
          <a:xfrm>
            <a:off x="6615113"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3384" name="TextBox 77"/>
          <p:cNvSpPr txBox="1">
            <a:spLocks noChangeArrowheads="1"/>
          </p:cNvSpPr>
          <p:nvPr/>
        </p:nvSpPr>
        <p:spPr bwMode="auto">
          <a:xfrm>
            <a:off x="7154863" y="14874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13385" name="TextBox 78"/>
          <p:cNvSpPr txBox="1">
            <a:spLocks noChangeArrowheads="1"/>
          </p:cNvSpPr>
          <p:nvPr/>
        </p:nvSpPr>
        <p:spPr bwMode="auto">
          <a:xfrm>
            <a:off x="7685088" y="1492251"/>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
        <p:nvSpPr>
          <p:cNvPr id="13386" name="TextBox 79"/>
          <p:cNvSpPr txBox="1">
            <a:spLocks noChangeArrowheads="1"/>
          </p:cNvSpPr>
          <p:nvPr/>
        </p:nvSpPr>
        <p:spPr bwMode="auto">
          <a:xfrm>
            <a:off x="5222875" y="18415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3387" name="TextBox 80"/>
          <p:cNvSpPr txBox="1">
            <a:spLocks noChangeArrowheads="1"/>
          </p:cNvSpPr>
          <p:nvPr/>
        </p:nvSpPr>
        <p:spPr bwMode="auto">
          <a:xfrm>
            <a:off x="4748213" y="18478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P</a:t>
            </a:r>
          </a:p>
        </p:txBody>
      </p:sp>
      <p:sp>
        <p:nvSpPr>
          <p:cNvPr id="13388" name="TextBox 81"/>
          <p:cNvSpPr txBox="1">
            <a:spLocks noChangeArrowheads="1"/>
          </p:cNvSpPr>
          <p:nvPr/>
        </p:nvSpPr>
        <p:spPr bwMode="auto">
          <a:xfrm>
            <a:off x="5788025" y="182403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Á</a:t>
            </a:r>
          </a:p>
        </p:txBody>
      </p:sp>
      <p:sp>
        <p:nvSpPr>
          <p:cNvPr id="13389" name="TextBox 82"/>
          <p:cNvSpPr txBox="1">
            <a:spLocks noChangeArrowheads="1"/>
          </p:cNvSpPr>
          <p:nvPr/>
        </p:nvSpPr>
        <p:spPr bwMode="auto">
          <a:xfrm>
            <a:off x="6342063" y="18065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3390" name="TextBox 83"/>
          <p:cNvSpPr txBox="1">
            <a:spLocks noChangeArrowheads="1"/>
          </p:cNvSpPr>
          <p:nvPr/>
        </p:nvSpPr>
        <p:spPr bwMode="auto">
          <a:xfrm>
            <a:off x="6853238" y="18081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3391" name="TextBox 84"/>
          <p:cNvSpPr txBox="1">
            <a:spLocks noChangeArrowheads="1"/>
          </p:cNvSpPr>
          <p:nvPr/>
        </p:nvSpPr>
        <p:spPr bwMode="auto">
          <a:xfrm>
            <a:off x="7388225" y="18145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3392" name="TextBox 85"/>
          <p:cNvSpPr txBox="1">
            <a:spLocks noChangeArrowheads="1"/>
          </p:cNvSpPr>
          <p:nvPr/>
        </p:nvSpPr>
        <p:spPr bwMode="auto">
          <a:xfrm>
            <a:off x="7951788" y="18176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87" name="TextBox 86"/>
          <p:cNvSpPr txBox="1">
            <a:spLocks noChangeArrowheads="1"/>
          </p:cNvSpPr>
          <p:nvPr/>
        </p:nvSpPr>
        <p:spPr bwMode="auto">
          <a:xfrm>
            <a:off x="2320925" y="4160838"/>
            <a:ext cx="7467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604A7B"/>
                </a:solidFill>
                <a:latin typeface="Times New Roman" panose="02020603050405020304" pitchFamily="18" charset="0"/>
                <a:cs typeface="Times New Roman" panose="02020603050405020304" pitchFamily="18" charset="0"/>
              </a:rPr>
              <a:t>Dòng 6) Cùng nghĩa với đánh đàn (có 7 chữ cái, bắt đầu bằng chữ C).</a:t>
            </a:r>
          </a:p>
        </p:txBody>
      </p:sp>
      <p:sp>
        <p:nvSpPr>
          <p:cNvPr id="13394" name="TextBox 87"/>
          <p:cNvSpPr txBox="1">
            <a:spLocks noChangeArrowheads="1"/>
          </p:cNvSpPr>
          <p:nvPr/>
        </p:nvSpPr>
        <p:spPr bwMode="auto">
          <a:xfrm>
            <a:off x="5064125" y="2184401"/>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Ặ</a:t>
            </a:r>
          </a:p>
        </p:txBody>
      </p:sp>
      <p:sp>
        <p:nvSpPr>
          <p:cNvPr id="13395" name="TextBox 88"/>
          <p:cNvSpPr txBox="1">
            <a:spLocks noChangeArrowheads="1"/>
          </p:cNvSpPr>
          <p:nvPr/>
        </p:nvSpPr>
        <p:spPr bwMode="auto">
          <a:xfrm>
            <a:off x="5521325" y="21637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13396" name="TextBox 89"/>
          <p:cNvSpPr txBox="1">
            <a:spLocks noChangeArrowheads="1"/>
          </p:cNvSpPr>
          <p:nvPr/>
        </p:nvSpPr>
        <p:spPr bwMode="auto">
          <a:xfrm>
            <a:off x="6073775" y="2155826"/>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T</a:t>
            </a:r>
          </a:p>
        </p:txBody>
      </p:sp>
      <p:sp>
        <p:nvSpPr>
          <p:cNvPr id="13397" name="TextBox 90"/>
          <p:cNvSpPr txBox="1">
            <a:spLocks noChangeArrowheads="1"/>
          </p:cNvSpPr>
          <p:nvPr/>
        </p:nvSpPr>
        <p:spPr bwMode="auto">
          <a:xfrm>
            <a:off x="6638925" y="21272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R</a:t>
            </a:r>
          </a:p>
        </p:txBody>
      </p:sp>
      <p:sp>
        <p:nvSpPr>
          <p:cNvPr id="13398" name="TextBox 91"/>
          <p:cNvSpPr txBox="1">
            <a:spLocks noChangeArrowheads="1"/>
          </p:cNvSpPr>
          <p:nvPr/>
        </p:nvSpPr>
        <p:spPr bwMode="auto">
          <a:xfrm>
            <a:off x="7131051" y="2154238"/>
            <a:ext cx="195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Ă</a:t>
            </a:r>
          </a:p>
        </p:txBody>
      </p:sp>
      <p:sp>
        <p:nvSpPr>
          <p:cNvPr id="13399" name="TextBox 92"/>
          <p:cNvSpPr txBox="1">
            <a:spLocks noChangeArrowheads="1"/>
          </p:cNvSpPr>
          <p:nvPr/>
        </p:nvSpPr>
        <p:spPr bwMode="auto">
          <a:xfrm>
            <a:off x="7726363" y="2155826"/>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3400" name="TextBox 93"/>
          <p:cNvSpPr txBox="1">
            <a:spLocks noChangeArrowheads="1"/>
          </p:cNvSpPr>
          <p:nvPr/>
        </p:nvSpPr>
        <p:spPr bwMode="auto">
          <a:xfrm>
            <a:off x="8305800" y="21510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G</a:t>
            </a:r>
          </a:p>
        </p:txBody>
      </p:sp>
      <p:sp>
        <p:nvSpPr>
          <p:cNvPr id="13401" name="TextBox 94"/>
          <p:cNvSpPr txBox="1">
            <a:spLocks noChangeArrowheads="1"/>
          </p:cNvSpPr>
          <p:nvPr/>
        </p:nvSpPr>
        <p:spPr bwMode="auto">
          <a:xfrm>
            <a:off x="4451350" y="21764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M</a:t>
            </a:r>
          </a:p>
        </p:txBody>
      </p:sp>
      <p:sp>
        <p:nvSpPr>
          <p:cNvPr id="13402" name="TextBox 96"/>
          <p:cNvSpPr txBox="1">
            <a:spLocks noChangeArrowheads="1"/>
          </p:cNvSpPr>
          <p:nvPr/>
        </p:nvSpPr>
        <p:spPr bwMode="auto">
          <a:xfrm>
            <a:off x="4699000" y="247650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13403" name="TextBox 97"/>
          <p:cNvSpPr txBox="1">
            <a:spLocks noChangeArrowheads="1"/>
          </p:cNvSpPr>
          <p:nvPr/>
        </p:nvSpPr>
        <p:spPr bwMode="auto">
          <a:xfrm>
            <a:off x="5245100" y="2497138"/>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3404" name="TextBox 98"/>
          <p:cNvSpPr txBox="1">
            <a:spLocks noChangeArrowheads="1"/>
          </p:cNvSpPr>
          <p:nvPr/>
        </p:nvSpPr>
        <p:spPr bwMode="auto">
          <a:xfrm>
            <a:off x="5800726" y="2492376"/>
            <a:ext cx="27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3405" name="TextBox 99"/>
          <p:cNvSpPr txBox="1">
            <a:spLocks noChangeArrowheads="1"/>
          </p:cNvSpPr>
          <p:nvPr/>
        </p:nvSpPr>
        <p:spPr bwMode="auto">
          <a:xfrm>
            <a:off x="6319839" y="2449513"/>
            <a:ext cx="28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M</a:t>
            </a:r>
          </a:p>
        </p:txBody>
      </p:sp>
      <p:sp>
        <p:nvSpPr>
          <p:cNvPr id="13406" name="TextBox 100"/>
          <p:cNvSpPr txBox="1">
            <a:spLocks noChangeArrowheads="1"/>
          </p:cNvSpPr>
          <p:nvPr/>
        </p:nvSpPr>
        <p:spPr bwMode="auto">
          <a:xfrm>
            <a:off x="7321551" y="2509838"/>
            <a:ext cx="301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U</a:t>
            </a:r>
          </a:p>
        </p:txBody>
      </p:sp>
      <p:sp>
        <p:nvSpPr>
          <p:cNvPr id="13407" name="TextBox 101"/>
          <p:cNvSpPr txBox="1">
            <a:spLocks noChangeArrowheads="1"/>
          </p:cNvSpPr>
          <p:nvPr/>
        </p:nvSpPr>
        <p:spPr bwMode="auto">
          <a:xfrm>
            <a:off x="6831013" y="248920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Q</a:t>
            </a:r>
          </a:p>
        </p:txBody>
      </p:sp>
      <p:sp>
        <p:nvSpPr>
          <p:cNvPr id="13408" name="TextBox 102"/>
          <p:cNvSpPr txBox="1">
            <a:spLocks noChangeArrowheads="1"/>
          </p:cNvSpPr>
          <p:nvPr/>
        </p:nvSpPr>
        <p:spPr bwMode="auto">
          <a:xfrm>
            <a:off x="7881938" y="2471738"/>
            <a:ext cx="27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3409" name="TextBox 103"/>
          <p:cNvSpPr txBox="1">
            <a:spLocks noChangeArrowheads="1"/>
          </p:cNvSpPr>
          <p:nvPr/>
        </p:nvSpPr>
        <p:spPr bwMode="auto">
          <a:xfrm>
            <a:off x="8431214" y="2451101"/>
            <a:ext cx="231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05" name="TextBox 104"/>
          <p:cNvSpPr txBox="1">
            <a:spLocks noChangeArrowheads="1"/>
          </p:cNvSpPr>
          <p:nvPr/>
        </p:nvSpPr>
        <p:spPr bwMode="auto">
          <a:xfrm>
            <a:off x="5073650" y="28114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06" name="TextBox 105"/>
          <p:cNvSpPr txBox="1">
            <a:spLocks noChangeArrowheads="1"/>
          </p:cNvSpPr>
          <p:nvPr/>
        </p:nvSpPr>
        <p:spPr bwMode="auto">
          <a:xfrm>
            <a:off x="5608639" y="2794001"/>
            <a:ext cx="192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07" name="TextBox 106"/>
          <p:cNvSpPr txBox="1">
            <a:spLocks noChangeArrowheads="1"/>
          </p:cNvSpPr>
          <p:nvPr/>
        </p:nvSpPr>
        <p:spPr bwMode="auto">
          <a:xfrm>
            <a:off x="6134100" y="2801939"/>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Ơ</a:t>
            </a:r>
          </a:p>
        </p:txBody>
      </p:sp>
      <p:sp>
        <p:nvSpPr>
          <p:cNvPr id="108" name="TextBox 107"/>
          <p:cNvSpPr txBox="1">
            <a:spLocks noChangeArrowheads="1"/>
          </p:cNvSpPr>
          <p:nvPr/>
        </p:nvSpPr>
        <p:spPr bwMode="auto">
          <a:xfrm>
            <a:off x="6651625" y="28114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I</a:t>
            </a:r>
          </a:p>
        </p:txBody>
      </p:sp>
      <p:sp>
        <p:nvSpPr>
          <p:cNvPr id="109" name="TextBox 108"/>
          <p:cNvSpPr txBox="1">
            <a:spLocks noChangeArrowheads="1"/>
          </p:cNvSpPr>
          <p:nvPr/>
        </p:nvSpPr>
        <p:spPr bwMode="auto">
          <a:xfrm>
            <a:off x="7121525" y="2784476"/>
            <a:ext cx="292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Đ</a:t>
            </a:r>
          </a:p>
        </p:txBody>
      </p:sp>
      <p:sp>
        <p:nvSpPr>
          <p:cNvPr id="110" name="TextBox 109"/>
          <p:cNvSpPr txBox="1">
            <a:spLocks noChangeArrowheads="1"/>
          </p:cNvSpPr>
          <p:nvPr/>
        </p:nvSpPr>
        <p:spPr bwMode="auto">
          <a:xfrm>
            <a:off x="7686676" y="2770188"/>
            <a:ext cx="214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À</a:t>
            </a:r>
          </a:p>
        </p:txBody>
      </p:sp>
      <p:sp>
        <p:nvSpPr>
          <p:cNvPr id="111" name="TextBox 110"/>
          <p:cNvSpPr txBox="1">
            <a:spLocks noChangeArrowheads="1"/>
          </p:cNvSpPr>
          <p:nvPr/>
        </p:nvSpPr>
        <p:spPr bwMode="auto">
          <a:xfrm>
            <a:off x="8218488" y="277971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Tree>
    <p:extLst>
      <p:ext uri="{BB962C8B-B14F-4D97-AF65-F5344CB8AC3E}">
        <p14:creationId xmlns:p14="http://schemas.microsoft.com/office/powerpoint/2010/main" val="2144870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circle(out)">
                                      <p:cBhvr>
                                        <p:cTn id="7" dur="2000"/>
                                        <p:tgtEl>
                                          <p:spTgt spid="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5"/>
                                        </p:tgtEl>
                                        <p:attrNameLst>
                                          <p:attrName>style.visibility</p:attrName>
                                        </p:attrNameLst>
                                      </p:cBhvr>
                                      <p:to>
                                        <p:strVal val="visible"/>
                                      </p:to>
                                    </p:set>
                                    <p:anim calcmode="lin" valueType="num">
                                      <p:cBhvr additive="base">
                                        <p:cTn id="12" dur="500" fill="hold"/>
                                        <p:tgtEl>
                                          <p:spTgt spid="105"/>
                                        </p:tgtEl>
                                        <p:attrNameLst>
                                          <p:attrName>ppt_x</p:attrName>
                                        </p:attrNameLst>
                                      </p:cBhvr>
                                      <p:tavLst>
                                        <p:tav tm="0">
                                          <p:val>
                                            <p:strVal val="#ppt_x"/>
                                          </p:val>
                                        </p:tav>
                                        <p:tav tm="100000">
                                          <p:val>
                                            <p:strVal val="#ppt_x"/>
                                          </p:val>
                                        </p:tav>
                                      </p:tavLst>
                                    </p:anim>
                                    <p:anim calcmode="lin" valueType="num">
                                      <p:cBhvr additive="base">
                                        <p:cTn id="13"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6"/>
                                        </p:tgtEl>
                                        <p:attrNameLst>
                                          <p:attrName>style.visibility</p:attrName>
                                        </p:attrNameLst>
                                      </p:cBhvr>
                                      <p:to>
                                        <p:strVal val="visible"/>
                                      </p:to>
                                    </p:set>
                                    <p:anim calcmode="lin" valueType="num">
                                      <p:cBhvr additive="base">
                                        <p:cTn id="18" dur="500" fill="hold"/>
                                        <p:tgtEl>
                                          <p:spTgt spid="106"/>
                                        </p:tgtEl>
                                        <p:attrNameLst>
                                          <p:attrName>ppt_x</p:attrName>
                                        </p:attrNameLst>
                                      </p:cBhvr>
                                      <p:tavLst>
                                        <p:tav tm="0">
                                          <p:val>
                                            <p:strVal val="#ppt_x"/>
                                          </p:val>
                                        </p:tav>
                                        <p:tav tm="100000">
                                          <p:val>
                                            <p:strVal val="#ppt_x"/>
                                          </p:val>
                                        </p:tav>
                                      </p:tavLst>
                                    </p:anim>
                                    <p:anim calcmode="lin" valueType="num">
                                      <p:cBhvr additive="base">
                                        <p:cTn id="19"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7"/>
                                        </p:tgtEl>
                                        <p:attrNameLst>
                                          <p:attrName>style.visibility</p:attrName>
                                        </p:attrNameLst>
                                      </p:cBhvr>
                                      <p:to>
                                        <p:strVal val="visible"/>
                                      </p:to>
                                    </p:set>
                                    <p:anim calcmode="lin" valueType="num">
                                      <p:cBhvr additive="base">
                                        <p:cTn id="24" dur="500" fill="hold"/>
                                        <p:tgtEl>
                                          <p:spTgt spid="107"/>
                                        </p:tgtEl>
                                        <p:attrNameLst>
                                          <p:attrName>ppt_x</p:attrName>
                                        </p:attrNameLst>
                                      </p:cBhvr>
                                      <p:tavLst>
                                        <p:tav tm="0">
                                          <p:val>
                                            <p:strVal val="#ppt_x"/>
                                          </p:val>
                                        </p:tav>
                                        <p:tav tm="100000">
                                          <p:val>
                                            <p:strVal val="#ppt_x"/>
                                          </p:val>
                                        </p:tav>
                                      </p:tavLst>
                                    </p:anim>
                                    <p:anim calcmode="lin" valueType="num">
                                      <p:cBhvr additive="base">
                                        <p:cTn id="25"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8"/>
                                        </p:tgtEl>
                                        <p:attrNameLst>
                                          <p:attrName>style.visibility</p:attrName>
                                        </p:attrNameLst>
                                      </p:cBhvr>
                                      <p:to>
                                        <p:strVal val="visible"/>
                                      </p:to>
                                    </p:set>
                                    <p:anim calcmode="lin" valueType="num">
                                      <p:cBhvr additive="base">
                                        <p:cTn id="30" dur="500" fill="hold"/>
                                        <p:tgtEl>
                                          <p:spTgt spid="108"/>
                                        </p:tgtEl>
                                        <p:attrNameLst>
                                          <p:attrName>ppt_x</p:attrName>
                                        </p:attrNameLst>
                                      </p:cBhvr>
                                      <p:tavLst>
                                        <p:tav tm="0">
                                          <p:val>
                                            <p:strVal val="#ppt_x"/>
                                          </p:val>
                                        </p:tav>
                                        <p:tav tm="100000">
                                          <p:val>
                                            <p:strVal val="#ppt_x"/>
                                          </p:val>
                                        </p:tav>
                                      </p:tavLst>
                                    </p:anim>
                                    <p:anim calcmode="lin" valueType="num">
                                      <p:cBhvr additive="base">
                                        <p:cTn id="31"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500" fill="hold"/>
                                        <p:tgtEl>
                                          <p:spTgt spid="109"/>
                                        </p:tgtEl>
                                        <p:attrNameLst>
                                          <p:attrName>ppt_x</p:attrName>
                                        </p:attrNameLst>
                                      </p:cBhvr>
                                      <p:tavLst>
                                        <p:tav tm="0">
                                          <p:val>
                                            <p:strVal val="#ppt_x"/>
                                          </p:val>
                                        </p:tav>
                                        <p:tav tm="100000">
                                          <p:val>
                                            <p:strVal val="#ppt_x"/>
                                          </p:val>
                                        </p:tav>
                                      </p:tavLst>
                                    </p:anim>
                                    <p:anim calcmode="lin" valueType="num">
                                      <p:cBhvr additive="base">
                                        <p:cTn id="37"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0"/>
                                        </p:tgtEl>
                                        <p:attrNameLst>
                                          <p:attrName>style.visibility</p:attrName>
                                        </p:attrNameLst>
                                      </p:cBhvr>
                                      <p:to>
                                        <p:strVal val="visible"/>
                                      </p:to>
                                    </p:set>
                                    <p:anim calcmode="lin" valueType="num">
                                      <p:cBhvr additive="base">
                                        <p:cTn id="42" dur="500" fill="hold"/>
                                        <p:tgtEl>
                                          <p:spTgt spid="110"/>
                                        </p:tgtEl>
                                        <p:attrNameLst>
                                          <p:attrName>ppt_x</p:attrName>
                                        </p:attrNameLst>
                                      </p:cBhvr>
                                      <p:tavLst>
                                        <p:tav tm="0">
                                          <p:val>
                                            <p:strVal val="#ppt_x"/>
                                          </p:val>
                                        </p:tav>
                                        <p:tav tm="100000">
                                          <p:val>
                                            <p:strVal val="#ppt_x"/>
                                          </p:val>
                                        </p:tav>
                                      </p:tavLst>
                                    </p:anim>
                                    <p:anim calcmode="lin" valueType="num">
                                      <p:cBhvr additive="base">
                                        <p:cTn id="43"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100"/>
                                  </p:stCondLst>
                                  <p:childTnLst>
                                    <p:set>
                                      <p:cBhvr>
                                        <p:cTn id="47" dur="1" fill="hold">
                                          <p:stCondLst>
                                            <p:cond delay="0"/>
                                          </p:stCondLst>
                                        </p:cTn>
                                        <p:tgtEl>
                                          <p:spTgt spid="111"/>
                                        </p:tgtEl>
                                        <p:attrNameLst>
                                          <p:attrName>style.visibility</p:attrName>
                                        </p:attrNameLst>
                                      </p:cBhvr>
                                      <p:to>
                                        <p:strVal val="visible"/>
                                      </p:to>
                                    </p:set>
                                    <p:anim calcmode="lin" valueType="num">
                                      <p:cBhvr additive="base">
                                        <p:cTn id="48" dur="500" fill="hold"/>
                                        <p:tgtEl>
                                          <p:spTgt spid="111"/>
                                        </p:tgtEl>
                                        <p:attrNameLst>
                                          <p:attrName>ppt_x</p:attrName>
                                        </p:attrNameLst>
                                      </p:cBhvr>
                                      <p:tavLst>
                                        <p:tav tm="0">
                                          <p:val>
                                            <p:strVal val="#ppt_x"/>
                                          </p:val>
                                        </p:tav>
                                        <p:tav tm="100000">
                                          <p:val>
                                            <p:strVal val="#ppt_x"/>
                                          </p:val>
                                        </p:tav>
                                      </p:tavLst>
                                    </p:anim>
                                    <p:anim calcmode="lin" valueType="num">
                                      <p:cBhvr additive="base">
                                        <p:cTn id="49" dur="500" fill="hold"/>
                                        <p:tgtEl>
                                          <p:spTgt spid="1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05" grpId="0"/>
      <p:bldP spid="106" grpId="0"/>
      <p:bldP spid="107" grpId="0"/>
      <p:bldP spid="108" grpId="0"/>
      <p:bldP spid="109" grpId="0"/>
      <p:bldP spid="110" grpId="0"/>
      <p:bldP spid="1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altLang="en-US" smtClean="0"/>
          </a:p>
        </p:txBody>
      </p:sp>
      <p:pic>
        <p:nvPicPr>
          <p:cNvPr id="14339" name="Picture 2" descr="E:\kieu\HINH\100-hinh-nen-slide-dep\Hình nền Slide đẹp (3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9628" y="133003"/>
            <a:ext cx="11920451" cy="6600305"/>
          </a:xfrm>
        </p:spPr>
      </p:pic>
      <p:sp>
        <p:nvSpPr>
          <p:cNvPr id="5" name="Flowchart: Preparation 4"/>
          <p:cNvSpPr/>
          <p:nvPr/>
        </p:nvSpPr>
        <p:spPr>
          <a:xfrm rot="5400000">
            <a:off x="5210175" y="10874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7" name="Flowchart: Preparation 6"/>
          <p:cNvSpPr/>
          <p:nvPr/>
        </p:nvSpPr>
        <p:spPr>
          <a:xfrm rot="5400000">
            <a:off x="4686300" y="24225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8" name="Flowchart: Preparation 7"/>
          <p:cNvSpPr/>
          <p:nvPr/>
        </p:nvSpPr>
        <p:spPr>
          <a:xfrm rot="5400000">
            <a:off x="7370763" y="23669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9" name="Flowchart: Preparation 8"/>
          <p:cNvSpPr/>
          <p:nvPr/>
        </p:nvSpPr>
        <p:spPr>
          <a:xfrm rot="5400000">
            <a:off x="5232400" y="24050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1" name="Flowchart: Preparation 10"/>
          <p:cNvSpPr/>
          <p:nvPr/>
        </p:nvSpPr>
        <p:spPr>
          <a:xfrm rot="5400000">
            <a:off x="6842125"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2" name="Flowchart: Preparation 11"/>
          <p:cNvSpPr/>
          <p:nvPr/>
        </p:nvSpPr>
        <p:spPr>
          <a:xfrm rot="5400000">
            <a:off x="6303963" y="23828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3" name="Flowchart: Preparation 12"/>
          <p:cNvSpPr/>
          <p:nvPr/>
        </p:nvSpPr>
        <p:spPr>
          <a:xfrm rot="5400000">
            <a:off x="4943475" y="142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4" name="Flowchart: Preparation 13"/>
          <p:cNvSpPr/>
          <p:nvPr/>
        </p:nvSpPr>
        <p:spPr>
          <a:xfrm rot="5400000">
            <a:off x="5765800" y="1089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5" name="Flowchart: Preparation 14"/>
          <p:cNvSpPr/>
          <p:nvPr/>
        </p:nvSpPr>
        <p:spPr>
          <a:xfrm rot="5400000">
            <a:off x="6318250"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6" name="Flowchart: Preparation 15"/>
          <p:cNvSpPr/>
          <p:nvPr/>
        </p:nvSpPr>
        <p:spPr>
          <a:xfrm rot="5400000">
            <a:off x="6837363" y="10763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7" name="Flowchart: Preparation 16"/>
          <p:cNvSpPr/>
          <p:nvPr/>
        </p:nvSpPr>
        <p:spPr>
          <a:xfrm rot="5400000">
            <a:off x="7381875"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8" name="Flowchart: Preparation 17"/>
          <p:cNvSpPr/>
          <p:nvPr/>
        </p:nvSpPr>
        <p:spPr>
          <a:xfrm rot="5400000">
            <a:off x="6032500"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9" name="Flowchart: Preparation 18"/>
          <p:cNvSpPr/>
          <p:nvPr/>
        </p:nvSpPr>
        <p:spPr>
          <a:xfrm rot="5400000">
            <a:off x="5476875" y="1422400"/>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0" name="Flowchart: Preparation 19"/>
          <p:cNvSpPr/>
          <p:nvPr/>
        </p:nvSpPr>
        <p:spPr>
          <a:xfrm rot="5400000">
            <a:off x="6573838" y="14001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1" name="Flowchart: Preparation 20"/>
          <p:cNvSpPr/>
          <p:nvPr/>
        </p:nvSpPr>
        <p:spPr>
          <a:xfrm rot="5400000">
            <a:off x="7115175"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2" name="Flowchart: Preparation 21"/>
          <p:cNvSpPr/>
          <p:nvPr/>
        </p:nvSpPr>
        <p:spPr>
          <a:xfrm rot="5400000">
            <a:off x="7667625" y="13970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3" name="Flowchart: Preparation 22"/>
          <p:cNvSpPr/>
          <p:nvPr/>
        </p:nvSpPr>
        <p:spPr>
          <a:xfrm rot="5400000">
            <a:off x="5753100" y="17351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4" name="Flowchart: Preparation 23"/>
          <p:cNvSpPr/>
          <p:nvPr/>
        </p:nvSpPr>
        <p:spPr>
          <a:xfrm rot="5400000">
            <a:off x="5218113"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5" name="Flowchart: Preparation 24"/>
          <p:cNvSpPr/>
          <p:nvPr/>
        </p:nvSpPr>
        <p:spPr>
          <a:xfrm rot="5400000">
            <a:off x="6843713" y="17145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6" name="Flowchart: Preparation 25"/>
          <p:cNvSpPr/>
          <p:nvPr/>
        </p:nvSpPr>
        <p:spPr>
          <a:xfrm rot="5400000">
            <a:off x="6294438" y="1712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7" name="Flowchart: Preparation 26"/>
          <p:cNvSpPr/>
          <p:nvPr/>
        </p:nvSpPr>
        <p:spPr>
          <a:xfrm rot="5400000">
            <a:off x="4948238" y="20891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8" name="Flowchart: Preparation 27"/>
          <p:cNvSpPr/>
          <p:nvPr/>
        </p:nvSpPr>
        <p:spPr>
          <a:xfrm rot="5400000">
            <a:off x="4410075" y="20970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9" name="Flowchart: Preparation 28"/>
          <p:cNvSpPr/>
          <p:nvPr/>
        </p:nvSpPr>
        <p:spPr>
          <a:xfrm rot="5400000">
            <a:off x="7888288" y="23717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0" name="Flowchart: Preparation 29"/>
          <p:cNvSpPr/>
          <p:nvPr/>
        </p:nvSpPr>
        <p:spPr>
          <a:xfrm rot="5400000">
            <a:off x="4989513" y="27336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1" name="Flowchart: Preparation 30"/>
          <p:cNvSpPr/>
          <p:nvPr/>
        </p:nvSpPr>
        <p:spPr>
          <a:xfrm rot="5400000">
            <a:off x="6040438" y="27178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2" name="Flowchart: Preparation 31"/>
          <p:cNvSpPr/>
          <p:nvPr/>
        </p:nvSpPr>
        <p:spPr>
          <a:xfrm rot="5400000">
            <a:off x="5522913" y="2722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3" name="Flowchart: Preparation 32"/>
          <p:cNvSpPr/>
          <p:nvPr/>
        </p:nvSpPr>
        <p:spPr>
          <a:xfrm rot="5400000">
            <a:off x="6581775" y="27146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4" name="Flowchart: Preparation 33"/>
          <p:cNvSpPr/>
          <p:nvPr/>
        </p:nvSpPr>
        <p:spPr>
          <a:xfrm rot="5400000">
            <a:off x="7115175" y="27035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5" name="Flowchart: Preparation 34"/>
          <p:cNvSpPr/>
          <p:nvPr/>
        </p:nvSpPr>
        <p:spPr>
          <a:xfrm rot="5400000">
            <a:off x="7637463" y="269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6" name="Flowchart: Preparation 35"/>
          <p:cNvSpPr/>
          <p:nvPr/>
        </p:nvSpPr>
        <p:spPr>
          <a:xfrm rot="5400000">
            <a:off x="5267325" y="30607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7" name="Flowchart: Preparation 36"/>
          <p:cNvSpPr/>
          <p:nvPr/>
        </p:nvSpPr>
        <p:spPr>
          <a:xfrm rot="5400000">
            <a:off x="5800725" y="30495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8" name="Flowchart: Preparation 37"/>
          <p:cNvSpPr/>
          <p:nvPr/>
        </p:nvSpPr>
        <p:spPr>
          <a:xfrm rot="5400000">
            <a:off x="6318250" y="30321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9" name="Flowchart: Preparation 38"/>
          <p:cNvSpPr/>
          <p:nvPr/>
        </p:nvSpPr>
        <p:spPr>
          <a:xfrm rot="5400000">
            <a:off x="6034088" y="20542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0" name="Flowchart: Preparation 39"/>
          <p:cNvSpPr/>
          <p:nvPr/>
        </p:nvSpPr>
        <p:spPr>
          <a:xfrm rot="5400000">
            <a:off x="6565900"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1" name="Flowchart: Preparation 40"/>
          <p:cNvSpPr/>
          <p:nvPr/>
        </p:nvSpPr>
        <p:spPr>
          <a:xfrm rot="5400000">
            <a:off x="7104063"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2" name="Flowchart: Preparation 41"/>
          <p:cNvSpPr/>
          <p:nvPr/>
        </p:nvSpPr>
        <p:spPr>
          <a:xfrm rot="5400000">
            <a:off x="5487988" y="207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3" name="Flowchart: Preparation 42"/>
          <p:cNvSpPr/>
          <p:nvPr/>
        </p:nvSpPr>
        <p:spPr>
          <a:xfrm rot="5400000">
            <a:off x="8196263" y="20462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4" name="Flowchart: Preparation 43"/>
          <p:cNvSpPr/>
          <p:nvPr/>
        </p:nvSpPr>
        <p:spPr>
          <a:xfrm rot="5400000">
            <a:off x="7648575"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5" name="Flowchart: Preparation 44"/>
          <p:cNvSpPr/>
          <p:nvPr/>
        </p:nvSpPr>
        <p:spPr>
          <a:xfrm rot="5400000">
            <a:off x="7918450" y="17224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6" name="Flowchart: Preparation 45"/>
          <p:cNvSpPr/>
          <p:nvPr/>
        </p:nvSpPr>
        <p:spPr>
          <a:xfrm rot="5400000">
            <a:off x="7373938" y="17208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7" name="Flowchart: Preparation 46"/>
          <p:cNvSpPr/>
          <p:nvPr/>
        </p:nvSpPr>
        <p:spPr>
          <a:xfrm rot="5400000">
            <a:off x="4667250"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8" name="Flowchart: Preparation 47"/>
          <p:cNvSpPr/>
          <p:nvPr/>
        </p:nvSpPr>
        <p:spPr>
          <a:xfrm rot="5400000">
            <a:off x="6872288" y="30400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9" name="Flowchart: Preparation 48"/>
          <p:cNvSpPr/>
          <p:nvPr/>
        </p:nvSpPr>
        <p:spPr>
          <a:xfrm rot="5400000">
            <a:off x="8431213"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0" name="Flowchart: Preparation 49"/>
          <p:cNvSpPr/>
          <p:nvPr/>
        </p:nvSpPr>
        <p:spPr>
          <a:xfrm rot="5400000">
            <a:off x="7413625" y="30210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1" name="Flowchart: Preparation 50"/>
          <p:cNvSpPr/>
          <p:nvPr/>
        </p:nvSpPr>
        <p:spPr>
          <a:xfrm rot="5400000">
            <a:off x="8170863" y="26876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2" name="Flowchart: Preparation 51"/>
          <p:cNvSpPr/>
          <p:nvPr/>
        </p:nvSpPr>
        <p:spPr>
          <a:xfrm rot="5400000">
            <a:off x="7961313" y="30130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3" name="Flowchart: Preparation 52"/>
          <p:cNvSpPr/>
          <p:nvPr/>
        </p:nvSpPr>
        <p:spPr>
          <a:xfrm rot="5400000">
            <a:off x="5527675" y="3375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4" name="Flowchart: Preparation 53"/>
          <p:cNvSpPr/>
          <p:nvPr/>
        </p:nvSpPr>
        <p:spPr>
          <a:xfrm rot="5400000">
            <a:off x="6605588" y="3357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5" name="Flowchart: Preparation 54"/>
          <p:cNvSpPr/>
          <p:nvPr/>
        </p:nvSpPr>
        <p:spPr>
          <a:xfrm rot="5400000">
            <a:off x="6057900" y="3363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6" name="Flowchart: Preparation 55"/>
          <p:cNvSpPr/>
          <p:nvPr/>
        </p:nvSpPr>
        <p:spPr>
          <a:xfrm rot="5400000">
            <a:off x="7151688" y="33575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8" name="Flowchart: Preparation 57"/>
          <p:cNvSpPr/>
          <p:nvPr/>
        </p:nvSpPr>
        <p:spPr>
          <a:xfrm rot="5400000">
            <a:off x="7689850" y="334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4391" name="TextBox 5"/>
          <p:cNvSpPr txBox="1">
            <a:spLocks noChangeArrowheads="1"/>
          </p:cNvSpPr>
          <p:nvPr/>
        </p:nvSpPr>
        <p:spPr bwMode="auto">
          <a:xfrm>
            <a:off x="5070475" y="35575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8</a:t>
            </a:r>
          </a:p>
        </p:txBody>
      </p:sp>
      <p:sp>
        <p:nvSpPr>
          <p:cNvPr id="14392" name="TextBox 61"/>
          <p:cNvSpPr txBox="1">
            <a:spLocks noChangeArrowheads="1"/>
          </p:cNvSpPr>
          <p:nvPr/>
        </p:nvSpPr>
        <p:spPr bwMode="auto">
          <a:xfrm>
            <a:off x="4754563" y="32400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7</a:t>
            </a:r>
          </a:p>
        </p:txBody>
      </p:sp>
      <p:sp>
        <p:nvSpPr>
          <p:cNvPr id="14393" name="TextBox 62"/>
          <p:cNvSpPr txBox="1">
            <a:spLocks noChangeArrowheads="1"/>
          </p:cNvSpPr>
          <p:nvPr/>
        </p:nvSpPr>
        <p:spPr bwMode="auto">
          <a:xfrm>
            <a:off x="4540250" y="2924175"/>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6</a:t>
            </a:r>
          </a:p>
        </p:txBody>
      </p:sp>
      <p:sp>
        <p:nvSpPr>
          <p:cNvPr id="14394" name="TextBox 63"/>
          <p:cNvSpPr txBox="1">
            <a:spLocks noChangeArrowheads="1"/>
          </p:cNvSpPr>
          <p:nvPr/>
        </p:nvSpPr>
        <p:spPr bwMode="auto">
          <a:xfrm>
            <a:off x="4191000" y="257333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5</a:t>
            </a:r>
          </a:p>
        </p:txBody>
      </p:sp>
      <p:sp>
        <p:nvSpPr>
          <p:cNvPr id="14395" name="TextBox 64"/>
          <p:cNvSpPr txBox="1">
            <a:spLocks noChangeArrowheads="1"/>
          </p:cNvSpPr>
          <p:nvPr/>
        </p:nvSpPr>
        <p:spPr bwMode="auto">
          <a:xfrm>
            <a:off x="3898900" y="22240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4</a:t>
            </a:r>
          </a:p>
        </p:txBody>
      </p:sp>
      <p:sp>
        <p:nvSpPr>
          <p:cNvPr id="14396" name="TextBox 65"/>
          <p:cNvSpPr txBox="1">
            <a:spLocks noChangeArrowheads="1"/>
          </p:cNvSpPr>
          <p:nvPr/>
        </p:nvSpPr>
        <p:spPr bwMode="auto">
          <a:xfrm>
            <a:off x="4203700" y="187325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3</a:t>
            </a:r>
          </a:p>
        </p:txBody>
      </p:sp>
      <p:sp>
        <p:nvSpPr>
          <p:cNvPr id="14397" name="TextBox 66"/>
          <p:cNvSpPr txBox="1">
            <a:spLocks noChangeArrowheads="1"/>
          </p:cNvSpPr>
          <p:nvPr/>
        </p:nvSpPr>
        <p:spPr bwMode="auto">
          <a:xfrm>
            <a:off x="4387850" y="1524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2</a:t>
            </a:r>
          </a:p>
        </p:txBody>
      </p:sp>
      <p:sp>
        <p:nvSpPr>
          <p:cNvPr id="14398" name="TextBox 67"/>
          <p:cNvSpPr txBox="1">
            <a:spLocks noChangeArrowheads="1"/>
          </p:cNvSpPr>
          <p:nvPr/>
        </p:nvSpPr>
        <p:spPr bwMode="auto">
          <a:xfrm>
            <a:off x="4540250" y="121602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1</a:t>
            </a:r>
          </a:p>
        </p:txBody>
      </p:sp>
      <p:sp>
        <p:nvSpPr>
          <p:cNvPr id="14399" name="TextBox 7167"/>
          <p:cNvSpPr txBox="1">
            <a:spLocks noChangeArrowheads="1"/>
          </p:cNvSpPr>
          <p:nvPr/>
        </p:nvSpPr>
        <p:spPr bwMode="auto">
          <a:xfrm>
            <a:off x="5276850" y="11445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P</a:t>
            </a:r>
          </a:p>
        </p:txBody>
      </p:sp>
      <p:sp>
        <p:nvSpPr>
          <p:cNvPr id="14400" name="TextBox 69"/>
          <p:cNvSpPr txBox="1">
            <a:spLocks noChangeArrowheads="1"/>
          </p:cNvSpPr>
          <p:nvPr/>
        </p:nvSpPr>
        <p:spPr bwMode="auto">
          <a:xfrm>
            <a:off x="5832475" y="1171576"/>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4401" name="TextBox 71"/>
          <p:cNvSpPr txBox="1">
            <a:spLocks noChangeArrowheads="1"/>
          </p:cNvSpPr>
          <p:nvPr/>
        </p:nvSpPr>
        <p:spPr bwMode="auto">
          <a:xfrm>
            <a:off x="6391275" y="11811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Á</a:t>
            </a:r>
          </a:p>
        </p:txBody>
      </p:sp>
      <p:sp>
        <p:nvSpPr>
          <p:cNvPr id="14402" name="TextBox 72"/>
          <p:cNvSpPr txBox="1">
            <a:spLocks noChangeArrowheads="1"/>
          </p:cNvSpPr>
          <p:nvPr/>
        </p:nvSpPr>
        <p:spPr bwMode="auto">
          <a:xfrm>
            <a:off x="6864350" y="118745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4403" name="TextBox 73"/>
          <p:cNvSpPr txBox="1">
            <a:spLocks noChangeArrowheads="1"/>
          </p:cNvSpPr>
          <p:nvPr/>
        </p:nvSpPr>
        <p:spPr bwMode="auto">
          <a:xfrm>
            <a:off x="7418388" y="1185864"/>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Ỗ</a:t>
            </a:r>
          </a:p>
        </p:txBody>
      </p:sp>
      <p:sp>
        <p:nvSpPr>
          <p:cNvPr id="14404" name="TextBox 70"/>
          <p:cNvSpPr txBox="1">
            <a:spLocks noChangeArrowheads="1"/>
          </p:cNvSpPr>
          <p:nvPr/>
        </p:nvSpPr>
        <p:spPr bwMode="auto">
          <a:xfrm>
            <a:off x="6054725" y="14843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Ạ</a:t>
            </a:r>
          </a:p>
        </p:txBody>
      </p:sp>
      <p:sp>
        <p:nvSpPr>
          <p:cNvPr id="14405" name="TextBox 74"/>
          <p:cNvSpPr txBox="1">
            <a:spLocks noChangeArrowheads="1"/>
          </p:cNvSpPr>
          <p:nvPr/>
        </p:nvSpPr>
        <p:spPr bwMode="auto">
          <a:xfrm>
            <a:off x="5505450"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H</a:t>
            </a:r>
          </a:p>
        </p:txBody>
      </p:sp>
      <p:sp>
        <p:nvSpPr>
          <p:cNvPr id="14406" name="TextBox 75"/>
          <p:cNvSpPr txBox="1">
            <a:spLocks noChangeArrowheads="1"/>
          </p:cNvSpPr>
          <p:nvPr/>
        </p:nvSpPr>
        <p:spPr bwMode="auto">
          <a:xfrm>
            <a:off x="4957763" y="15160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4407" name="TextBox 76"/>
          <p:cNvSpPr txBox="1">
            <a:spLocks noChangeArrowheads="1"/>
          </p:cNvSpPr>
          <p:nvPr/>
        </p:nvSpPr>
        <p:spPr bwMode="auto">
          <a:xfrm>
            <a:off x="6615113"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4408" name="TextBox 77"/>
          <p:cNvSpPr txBox="1">
            <a:spLocks noChangeArrowheads="1"/>
          </p:cNvSpPr>
          <p:nvPr/>
        </p:nvSpPr>
        <p:spPr bwMode="auto">
          <a:xfrm>
            <a:off x="7154863" y="14874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14409" name="TextBox 78"/>
          <p:cNvSpPr txBox="1">
            <a:spLocks noChangeArrowheads="1"/>
          </p:cNvSpPr>
          <p:nvPr/>
        </p:nvSpPr>
        <p:spPr bwMode="auto">
          <a:xfrm>
            <a:off x="7685088" y="1492251"/>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
        <p:nvSpPr>
          <p:cNvPr id="14410" name="TextBox 79"/>
          <p:cNvSpPr txBox="1">
            <a:spLocks noChangeArrowheads="1"/>
          </p:cNvSpPr>
          <p:nvPr/>
        </p:nvSpPr>
        <p:spPr bwMode="auto">
          <a:xfrm>
            <a:off x="5222875" y="18415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4411" name="TextBox 80"/>
          <p:cNvSpPr txBox="1">
            <a:spLocks noChangeArrowheads="1"/>
          </p:cNvSpPr>
          <p:nvPr/>
        </p:nvSpPr>
        <p:spPr bwMode="auto">
          <a:xfrm>
            <a:off x="4748213" y="18478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P</a:t>
            </a:r>
          </a:p>
        </p:txBody>
      </p:sp>
      <p:sp>
        <p:nvSpPr>
          <p:cNvPr id="14412" name="TextBox 81"/>
          <p:cNvSpPr txBox="1">
            <a:spLocks noChangeArrowheads="1"/>
          </p:cNvSpPr>
          <p:nvPr/>
        </p:nvSpPr>
        <p:spPr bwMode="auto">
          <a:xfrm>
            <a:off x="5788025" y="182403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Á</a:t>
            </a:r>
          </a:p>
        </p:txBody>
      </p:sp>
      <p:sp>
        <p:nvSpPr>
          <p:cNvPr id="14413" name="TextBox 82"/>
          <p:cNvSpPr txBox="1">
            <a:spLocks noChangeArrowheads="1"/>
          </p:cNvSpPr>
          <p:nvPr/>
        </p:nvSpPr>
        <p:spPr bwMode="auto">
          <a:xfrm>
            <a:off x="6342063" y="18065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4414" name="TextBox 83"/>
          <p:cNvSpPr txBox="1">
            <a:spLocks noChangeArrowheads="1"/>
          </p:cNvSpPr>
          <p:nvPr/>
        </p:nvSpPr>
        <p:spPr bwMode="auto">
          <a:xfrm>
            <a:off x="6853238" y="18081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4415" name="TextBox 84"/>
          <p:cNvSpPr txBox="1">
            <a:spLocks noChangeArrowheads="1"/>
          </p:cNvSpPr>
          <p:nvPr/>
        </p:nvSpPr>
        <p:spPr bwMode="auto">
          <a:xfrm>
            <a:off x="7388225" y="18145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4416" name="TextBox 85"/>
          <p:cNvSpPr txBox="1">
            <a:spLocks noChangeArrowheads="1"/>
          </p:cNvSpPr>
          <p:nvPr/>
        </p:nvSpPr>
        <p:spPr bwMode="auto">
          <a:xfrm>
            <a:off x="7951788" y="18176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87" name="TextBox 86"/>
          <p:cNvSpPr txBox="1">
            <a:spLocks noChangeArrowheads="1"/>
          </p:cNvSpPr>
          <p:nvPr/>
        </p:nvSpPr>
        <p:spPr bwMode="auto">
          <a:xfrm>
            <a:off x="2320925" y="4160838"/>
            <a:ext cx="7467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604A7B"/>
                </a:solidFill>
                <a:latin typeface="Times New Roman" panose="02020603050405020304" pitchFamily="18" charset="0"/>
                <a:cs typeface="Times New Roman" panose="02020603050405020304" pitchFamily="18" charset="0"/>
              </a:rPr>
              <a:t>Dòng 7) Từ tiếp theo của câu sau: Nhờ thông minh, chăm chỉ, Trần Quốc Khải đỗ…….</a:t>
            </a:r>
          </a:p>
        </p:txBody>
      </p:sp>
      <p:sp>
        <p:nvSpPr>
          <p:cNvPr id="14418" name="TextBox 87"/>
          <p:cNvSpPr txBox="1">
            <a:spLocks noChangeArrowheads="1"/>
          </p:cNvSpPr>
          <p:nvPr/>
        </p:nvSpPr>
        <p:spPr bwMode="auto">
          <a:xfrm>
            <a:off x="5064125" y="2184401"/>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Ặ</a:t>
            </a:r>
          </a:p>
        </p:txBody>
      </p:sp>
      <p:sp>
        <p:nvSpPr>
          <p:cNvPr id="14419" name="TextBox 88"/>
          <p:cNvSpPr txBox="1">
            <a:spLocks noChangeArrowheads="1"/>
          </p:cNvSpPr>
          <p:nvPr/>
        </p:nvSpPr>
        <p:spPr bwMode="auto">
          <a:xfrm>
            <a:off x="5521325" y="21637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14420" name="TextBox 89"/>
          <p:cNvSpPr txBox="1">
            <a:spLocks noChangeArrowheads="1"/>
          </p:cNvSpPr>
          <p:nvPr/>
        </p:nvSpPr>
        <p:spPr bwMode="auto">
          <a:xfrm>
            <a:off x="6073775" y="2155826"/>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T</a:t>
            </a:r>
          </a:p>
        </p:txBody>
      </p:sp>
      <p:sp>
        <p:nvSpPr>
          <p:cNvPr id="14421" name="TextBox 90"/>
          <p:cNvSpPr txBox="1">
            <a:spLocks noChangeArrowheads="1"/>
          </p:cNvSpPr>
          <p:nvPr/>
        </p:nvSpPr>
        <p:spPr bwMode="auto">
          <a:xfrm>
            <a:off x="6638925" y="21272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R</a:t>
            </a:r>
          </a:p>
        </p:txBody>
      </p:sp>
      <p:sp>
        <p:nvSpPr>
          <p:cNvPr id="14422" name="TextBox 91"/>
          <p:cNvSpPr txBox="1">
            <a:spLocks noChangeArrowheads="1"/>
          </p:cNvSpPr>
          <p:nvPr/>
        </p:nvSpPr>
        <p:spPr bwMode="auto">
          <a:xfrm>
            <a:off x="7131051" y="2154238"/>
            <a:ext cx="195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Ă</a:t>
            </a:r>
          </a:p>
        </p:txBody>
      </p:sp>
      <p:sp>
        <p:nvSpPr>
          <p:cNvPr id="14423" name="TextBox 92"/>
          <p:cNvSpPr txBox="1">
            <a:spLocks noChangeArrowheads="1"/>
          </p:cNvSpPr>
          <p:nvPr/>
        </p:nvSpPr>
        <p:spPr bwMode="auto">
          <a:xfrm>
            <a:off x="7726363" y="2155826"/>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4424" name="TextBox 93"/>
          <p:cNvSpPr txBox="1">
            <a:spLocks noChangeArrowheads="1"/>
          </p:cNvSpPr>
          <p:nvPr/>
        </p:nvSpPr>
        <p:spPr bwMode="auto">
          <a:xfrm>
            <a:off x="8305800" y="21510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G</a:t>
            </a:r>
          </a:p>
        </p:txBody>
      </p:sp>
      <p:sp>
        <p:nvSpPr>
          <p:cNvPr id="14425" name="TextBox 94"/>
          <p:cNvSpPr txBox="1">
            <a:spLocks noChangeArrowheads="1"/>
          </p:cNvSpPr>
          <p:nvPr/>
        </p:nvSpPr>
        <p:spPr bwMode="auto">
          <a:xfrm>
            <a:off x="4451350" y="21764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M</a:t>
            </a:r>
          </a:p>
        </p:txBody>
      </p:sp>
      <p:sp>
        <p:nvSpPr>
          <p:cNvPr id="14426" name="TextBox 96"/>
          <p:cNvSpPr txBox="1">
            <a:spLocks noChangeArrowheads="1"/>
          </p:cNvSpPr>
          <p:nvPr/>
        </p:nvSpPr>
        <p:spPr bwMode="auto">
          <a:xfrm>
            <a:off x="4699001" y="2476501"/>
            <a:ext cx="258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14427" name="TextBox 97"/>
          <p:cNvSpPr txBox="1">
            <a:spLocks noChangeArrowheads="1"/>
          </p:cNvSpPr>
          <p:nvPr/>
        </p:nvSpPr>
        <p:spPr bwMode="auto">
          <a:xfrm>
            <a:off x="5245100" y="2497138"/>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4428" name="TextBox 98"/>
          <p:cNvSpPr txBox="1">
            <a:spLocks noChangeArrowheads="1"/>
          </p:cNvSpPr>
          <p:nvPr/>
        </p:nvSpPr>
        <p:spPr bwMode="auto">
          <a:xfrm>
            <a:off x="5800726" y="2492376"/>
            <a:ext cx="27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4429" name="TextBox 99"/>
          <p:cNvSpPr txBox="1">
            <a:spLocks noChangeArrowheads="1"/>
          </p:cNvSpPr>
          <p:nvPr/>
        </p:nvSpPr>
        <p:spPr bwMode="auto">
          <a:xfrm>
            <a:off x="6319839" y="2482851"/>
            <a:ext cx="288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M</a:t>
            </a:r>
          </a:p>
        </p:txBody>
      </p:sp>
      <p:sp>
        <p:nvSpPr>
          <p:cNvPr id="14430" name="TextBox 100"/>
          <p:cNvSpPr txBox="1">
            <a:spLocks noChangeArrowheads="1"/>
          </p:cNvSpPr>
          <p:nvPr/>
        </p:nvSpPr>
        <p:spPr bwMode="auto">
          <a:xfrm>
            <a:off x="7321551" y="2509838"/>
            <a:ext cx="301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U</a:t>
            </a:r>
          </a:p>
        </p:txBody>
      </p:sp>
      <p:sp>
        <p:nvSpPr>
          <p:cNvPr id="14431" name="TextBox 101"/>
          <p:cNvSpPr txBox="1">
            <a:spLocks noChangeArrowheads="1"/>
          </p:cNvSpPr>
          <p:nvPr/>
        </p:nvSpPr>
        <p:spPr bwMode="auto">
          <a:xfrm>
            <a:off x="6831013" y="248920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Q</a:t>
            </a:r>
          </a:p>
        </p:txBody>
      </p:sp>
      <p:sp>
        <p:nvSpPr>
          <p:cNvPr id="14432" name="TextBox 102"/>
          <p:cNvSpPr txBox="1">
            <a:spLocks noChangeArrowheads="1"/>
          </p:cNvSpPr>
          <p:nvPr/>
        </p:nvSpPr>
        <p:spPr bwMode="auto">
          <a:xfrm>
            <a:off x="7881938" y="2471738"/>
            <a:ext cx="27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4433" name="TextBox 103"/>
          <p:cNvSpPr txBox="1">
            <a:spLocks noChangeArrowheads="1"/>
          </p:cNvSpPr>
          <p:nvPr/>
        </p:nvSpPr>
        <p:spPr bwMode="auto">
          <a:xfrm>
            <a:off x="8431214" y="2451101"/>
            <a:ext cx="231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4434" name="TextBox 104"/>
          <p:cNvSpPr txBox="1">
            <a:spLocks noChangeArrowheads="1"/>
          </p:cNvSpPr>
          <p:nvPr/>
        </p:nvSpPr>
        <p:spPr bwMode="auto">
          <a:xfrm>
            <a:off x="5073650" y="28114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4435" name="TextBox 105"/>
          <p:cNvSpPr txBox="1">
            <a:spLocks noChangeArrowheads="1"/>
          </p:cNvSpPr>
          <p:nvPr/>
        </p:nvSpPr>
        <p:spPr bwMode="auto">
          <a:xfrm>
            <a:off x="5608639" y="2794001"/>
            <a:ext cx="192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4436" name="TextBox 106"/>
          <p:cNvSpPr txBox="1">
            <a:spLocks noChangeArrowheads="1"/>
          </p:cNvSpPr>
          <p:nvPr/>
        </p:nvSpPr>
        <p:spPr bwMode="auto">
          <a:xfrm>
            <a:off x="6134100" y="2801939"/>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Ơ</a:t>
            </a:r>
          </a:p>
        </p:txBody>
      </p:sp>
      <p:sp>
        <p:nvSpPr>
          <p:cNvPr id="14437" name="TextBox 107"/>
          <p:cNvSpPr txBox="1">
            <a:spLocks noChangeArrowheads="1"/>
          </p:cNvSpPr>
          <p:nvPr/>
        </p:nvSpPr>
        <p:spPr bwMode="auto">
          <a:xfrm>
            <a:off x="6651625" y="28114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I</a:t>
            </a:r>
          </a:p>
        </p:txBody>
      </p:sp>
      <p:sp>
        <p:nvSpPr>
          <p:cNvPr id="14438" name="TextBox 108"/>
          <p:cNvSpPr txBox="1">
            <a:spLocks noChangeArrowheads="1"/>
          </p:cNvSpPr>
          <p:nvPr/>
        </p:nvSpPr>
        <p:spPr bwMode="auto">
          <a:xfrm>
            <a:off x="7121525" y="2784476"/>
            <a:ext cx="292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Đ</a:t>
            </a:r>
          </a:p>
        </p:txBody>
      </p:sp>
      <p:sp>
        <p:nvSpPr>
          <p:cNvPr id="14439" name="TextBox 109"/>
          <p:cNvSpPr txBox="1">
            <a:spLocks noChangeArrowheads="1"/>
          </p:cNvSpPr>
          <p:nvPr/>
        </p:nvSpPr>
        <p:spPr bwMode="auto">
          <a:xfrm>
            <a:off x="7686676" y="2770188"/>
            <a:ext cx="214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À</a:t>
            </a:r>
          </a:p>
        </p:txBody>
      </p:sp>
      <p:sp>
        <p:nvSpPr>
          <p:cNvPr id="14440" name="TextBox 110"/>
          <p:cNvSpPr txBox="1">
            <a:spLocks noChangeArrowheads="1"/>
          </p:cNvSpPr>
          <p:nvPr/>
        </p:nvSpPr>
        <p:spPr bwMode="auto">
          <a:xfrm>
            <a:off x="8218488" y="277971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12" name="TextBox 111"/>
          <p:cNvSpPr txBox="1">
            <a:spLocks noChangeArrowheads="1"/>
          </p:cNvSpPr>
          <p:nvPr/>
        </p:nvSpPr>
        <p:spPr bwMode="auto">
          <a:xfrm flipH="1">
            <a:off x="5838826" y="3121026"/>
            <a:ext cx="295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I</a:t>
            </a:r>
          </a:p>
        </p:txBody>
      </p:sp>
      <p:sp>
        <p:nvSpPr>
          <p:cNvPr id="113" name="TextBox 112"/>
          <p:cNvSpPr txBox="1">
            <a:spLocks noChangeArrowheads="1"/>
          </p:cNvSpPr>
          <p:nvPr/>
        </p:nvSpPr>
        <p:spPr bwMode="auto">
          <a:xfrm>
            <a:off x="6316663" y="3125788"/>
            <a:ext cx="258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Ế</a:t>
            </a:r>
          </a:p>
        </p:txBody>
      </p:sp>
      <p:sp>
        <p:nvSpPr>
          <p:cNvPr id="114" name="TextBox 113"/>
          <p:cNvSpPr txBox="1">
            <a:spLocks noChangeArrowheads="1"/>
          </p:cNvSpPr>
          <p:nvPr/>
        </p:nvSpPr>
        <p:spPr bwMode="auto">
          <a:xfrm>
            <a:off x="6881813" y="3117851"/>
            <a:ext cx="258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N</a:t>
            </a:r>
          </a:p>
        </p:txBody>
      </p:sp>
      <p:sp>
        <p:nvSpPr>
          <p:cNvPr id="115" name="TextBox 114"/>
          <p:cNvSpPr txBox="1">
            <a:spLocks noChangeArrowheads="1"/>
          </p:cNvSpPr>
          <p:nvPr/>
        </p:nvSpPr>
        <p:spPr bwMode="auto">
          <a:xfrm>
            <a:off x="7418388" y="3113088"/>
            <a:ext cx="258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116" name="TextBox 115"/>
          <p:cNvSpPr txBox="1">
            <a:spLocks noChangeArrowheads="1"/>
          </p:cNvSpPr>
          <p:nvPr/>
        </p:nvSpPr>
        <p:spPr bwMode="auto">
          <a:xfrm>
            <a:off x="8001001" y="3106738"/>
            <a:ext cx="258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
        <p:nvSpPr>
          <p:cNvPr id="117" name="TextBox 116"/>
          <p:cNvSpPr txBox="1">
            <a:spLocks noChangeArrowheads="1"/>
          </p:cNvSpPr>
          <p:nvPr/>
        </p:nvSpPr>
        <p:spPr bwMode="auto">
          <a:xfrm>
            <a:off x="5262563" y="3132138"/>
            <a:ext cx="258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Tree>
    <p:extLst>
      <p:ext uri="{BB962C8B-B14F-4D97-AF65-F5344CB8AC3E}">
        <p14:creationId xmlns:p14="http://schemas.microsoft.com/office/powerpoint/2010/main" val="3160342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circle(out)">
                                      <p:cBhvr>
                                        <p:cTn id="7" dur="2000"/>
                                        <p:tgtEl>
                                          <p:spTgt spid="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17">
                                            <p:txEl>
                                              <p:pRg st="0" end="0"/>
                                            </p:txEl>
                                          </p:spTgt>
                                        </p:tgtEl>
                                        <p:attrNameLst>
                                          <p:attrName>style.visibility</p:attrName>
                                        </p:attrNameLst>
                                      </p:cBhvr>
                                      <p:to>
                                        <p:strVal val="visible"/>
                                      </p:to>
                                    </p:set>
                                    <p:anim calcmode="lin" valueType="num">
                                      <p:cBhvr additive="base">
                                        <p:cTn id="12" dur="500" fill="hold"/>
                                        <p:tgtEl>
                                          <p:spTgt spid="11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2"/>
                                        </p:tgtEl>
                                        <p:attrNameLst>
                                          <p:attrName>style.visibility</p:attrName>
                                        </p:attrNameLst>
                                      </p:cBhvr>
                                      <p:to>
                                        <p:strVal val="visible"/>
                                      </p:to>
                                    </p:set>
                                    <p:anim calcmode="lin" valueType="num">
                                      <p:cBhvr additive="base">
                                        <p:cTn id="18" dur="500" fill="hold"/>
                                        <p:tgtEl>
                                          <p:spTgt spid="112"/>
                                        </p:tgtEl>
                                        <p:attrNameLst>
                                          <p:attrName>ppt_x</p:attrName>
                                        </p:attrNameLst>
                                      </p:cBhvr>
                                      <p:tavLst>
                                        <p:tav tm="0">
                                          <p:val>
                                            <p:strVal val="#ppt_x"/>
                                          </p:val>
                                        </p:tav>
                                        <p:tav tm="100000">
                                          <p:val>
                                            <p:strVal val="#ppt_x"/>
                                          </p:val>
                                        </p:tav>
                                      </p:tavLst>
                                    </p:anim>
                                    <p:anim calcmode="lin" valueType="num">
                                      <p:cBhvr additive="base">
                                        <p:cTn id="19"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3"/>
                                        </p:tgtEl>
                                        <p:attrNameLst>
                                          <p:attrName>style.visibility</p:attrName>
                                        </p:attrNameLst>
                                      </p:cBhvr>
                                      <p:to>
                                        <p:strVal val="visible"/>
                                      </p:to>
                                    </p:set>
                                    <p:anim calcmode="lin" valueType="num">
                                      <p:cBhvr additive="base">
                                        <p:cTn id="24" dur="500" fill="hold"/>
                                        <p:tgtEl>
                                          <p:spTgt spid="113"/>
                                        </p:tgtEl>
                                        <p:attrNameLst>
                                          <p:attrName>ppt_x</p:attrName>
                                        </p:attrNameLst>
                                      </p:cBhvr>
                                      <p:tavLst>
                                        <p:tav tm="0">
                                          <p:val>
                                            <p:strVal val="#ppt_x"/>
                                          </p:val>
                                        </p:tav>
                                        <p:tav tm="100000">
                                          <p:val>
                                            <p:strVal val="#ppt_x"/>
                                          </p:val>
                                        </p:tav>
                                      </p:tavLst>
                                    </p:anim>
                                    <p:anim calcmode="lin" valueType="num">
                                      <p:cBhvr additive="base">
                                        <p:cTn id="25"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4"/>
                                        </p:tgtEl>
                                        <p:attrNameLst>
                                          <p:attrName>style.visibility</p:attrName>
                                        </p:attrNameLst>
                                      </p:cBhvr>
                                      <p:to>
                                        <p:strVal val="visible"/>
                                      </p:to>
                                    </p:set>
                                    <p:anim calcmode="lin" valueType="num">
                                      <p:cBhvr additive="base">
                                        <p:cTn id="30" dur="500" fill="hold"/>
                                        <p:tgtEl>
                                          <p:spTgt spid="114"/>
                                        </p:tgtEl>
                                        <p:attrNameLst>
                                          <p:attrName>ppt_x</p:attrName>
                                        </p:attrNameLst>
                                      </p:cBhvr>
                                      <p:tavLst>
                                        <p:tav tm="0">
                                          <p:val>
                                            <p:strVal val="#ppt_x"/>
                                          </p:val>
                                        </p:tav>
                                        <p:tav tm="100000">
                                          <p:val>
                                            <p:strVal val="#ppt_x"/>
                                          </p:val>
                                        </p:tav>
                                      </p:tavLst>
                                    </p:anim>
                                    <p:anim calcmode="lin" valueType="num">
                                      <p:cBhvr additive="base">
                                        <p:cTn id="31"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5"/>
                                        </p:tgtEl>
                                        <p:attrNameLst>
                                          <p:attrName>style.visibility</p:attrName>
                                        </p:attrNameLst>
                                      </p:cBhvr>
                                      <p:to>
                                        <p:strVal val="visible"/>
                                      </p:to>
                                    </p:set>
                                    <p:anim calcmode="lin" valueType="num">
                                      <p:cBhvr additive="base">
                                        <p:cTn id="36" dur="500" fill="hold"/>
                                        <p:tgtEl>
                                          <p:spTgt spid="115"/>
                                        </p:tgtEl>
                                        <p:attrNameLst>
                                          <p:attrName>ppt_x</p:attrName>
                                        </p:attrNameLst>
                                      </p:cBhvr>
                                      <p:tavLst>
                                        <p:tav tm="0">
                                          <p:val>
                                            <p:strVal val="#ppt_x"/>
                                          </p:val>
                                        </p:tav>
                                        <p:tav tm="100000">
                                          <p:val>
                                            <p:strVal val="#ppt_x"/>
                                          </p:val>
                                        </p:tav>
                                      </p:tavLst>
                                    </p:anim>
                                    <p:anim calcmode="lin" valueType="num">
                                      <p:cBhvr additive="base">
                                        <p:cTn id="37"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6"/>
                                        </p:tgtEl>
                                        <p:attrNameLst>
                                          <p:attrName>style.visibility</p:attrName>
                                        </p:attrNameLst>
                                      </p:cBhvr>
                                      <p:to>
                                        <p:strVal val="visible"/>
                                      </p:to>
                                    </p:set>
                                    <p:anim calcmode="lin" valueType="num">
                                      <p:cBhvr additive="base">
                                        <p:cTn id="42" dur="500" fill="hold"/>
                                        <p:tgtEl>
                                          <p:spTgt spid="116"/>
                                        </p:tgtEl>
                                        <p:attrNameLst>
                                          <p:attrName>ppt_x</p:attrName>
                                        </p:attrNameLst>
                                      </p:cBhvr>
                                      <p:tavLst>
                                        <p:tav tm="0">
                                          <p:val>
                                            <p:strVal val="#ppt_x"/>
                                          </p:val>
                                        </p:tav>
                                        <p:tav tm="100000">
                                          <p:val>
                                            <p:strVal val="#ppt_x"/>
                                          </p:val>
                                        </p:tav>
                                      </p:tavLst>
                                    </p:anim>
                                    <p:anim calcmode="lin" valueType="num">
                                      <p:cBhvr additive="base">
                                        <p:cTn id="43" dur="500" fill="hold"/>
                                        <p:tgtEl>
                                          <p:spTgt spid="1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12" grpId="0"/>
      <p:bldP spid="113" grpId="0"/>
      <p:bldP spid="114" grpId="0"/>
      <p:bldP spid="11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altLang="en-US" smtClean="0"/>
          </a:p>
        </p:txBody>
      </p:sp>
      <p:pic>
        <p:nvPicPr>
          <p:cNvPr id="15363" name="Picture 2" descr="E:\kieu\HINH\100-hinh-nen-slide-dep\Hình nền Slide đẹp (3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9753" y="74815"/>
            <a:ext cx="11986952" cy="6700058"/>
          </a:xfrm>
        </p:spPr>
      </p:pic>
      <p:sp>
        <p:nvSpPr>
          <p:cNvPr id="5" name="Flowchart: Preparation 4"/>
          <p:cNvSpPr/>
          <p:nvPr/>
        </p:nvSpPr>
        <p:spPr>
          <a:xfrm rot="5400000">
            <a:off x="5210175" y="10874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7" name="Flowchart: Preparation 6"/>
          <p:cNvSpPr/>
          <p:nvPr/>
        </p:nvSpPr>
        <p:spPr>
          <a:xfrm rot="5400000">
            <a:off x="4686300" y="24225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8" name="Flowchart: Preparation 7"/>
          <p:cNvSpPr/>
          <p:nvPr/>
        </p:nvSpPr>
        <p:spPr>
          <a:xfrm rot="5400000">
            <a:off x="7370763" y="23669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9" name="Flowchart: Preparation 8"/>
          <p:cNvSpPr/>
          <p:nvPr/>
        </p:nvSpPr>
        <p:spPr>
          <a:xfrm rot="5400000">
            <a:off x="5232400" y="24050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1" name="Flowchart: Preparation 10"/>
          <p:cNvSpPr/>
          <p:nvPr/>
        </p:nvSpPr>
        <p:spPr>
          <a:xfrm rot="5400000">
            <a:off x="6842125"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2" name="Flowchart: Preparation 11"/>
          <p:cNvSpPr/>
          <p:nvPr/>
        </p:nvSpPr>
        <p:spPr>
          <a:xfrm rot="5400000">
            <a:off x="6303963" y="23828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3" name="Flowchart: Preparation 12"/>
          <p:cNvSpPr/>
          <p:nvPr/>
        </p:nvSpPr>
        <p:spPr>
          <a:xfrm rot="5400000">
            <a:off x="4943475" y="142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4" name="Flowchart: Preparation 13"/>
          <p:cNvSpPr/>
          <p:nvPr/>
        </p:nvSpPr>
        <p:spPr>
          <a:xfrm rot="5400000">
            <a:off x="5765800" y="1089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5" name="Flowchart: Preparation 14"/>
          <p:cNvSpPr/>
          <p:nvPr/>
        </p:nvSpPr>
        <p:spPr>
          <a:xfrm rot="5400000">
            <a:off x="6318250"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6" name="Flowchart: Preparation 15"/>
          <p:cNvSpPr/>
          <p:nvPr/>
        </p:nvSpPr>
        <p:spPr>
          <a:xfrm rot="5400000">
            <a:off x="6837363" y="10763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7" name="Flowchart: Preparation 16"/>
          <p:cNvSpPr/>
          <p:nvPr/>
        </p:nvSpPr>
        <p:spPr>
          <a:xfrm rot="5400000">
            <a:off x="7381875"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8" name="Flowchart: Preparation 17"/>
          <p:cNvSpPr/>
          <p:nvPr/>
        </p:nvSpPr>
        <p:spPr>
          <a:xfrm rot="5400000">
            <a:off x="6032500"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9" name="Flowchart: Preparation 18"/>
          <p:cNvSpPr/>
          <p:nvPr/>
        </p:nvSpPr>
        <p:spPr>
          <a:xfrm rot="5400000">
            <a:off x="5476875" y="1422400"/>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0" name="Flowchart: Preparation 19"/>
          <p:cNvSpPr/>
          <p:nvPr/>
        </p:nvSpPr>
        <p:spPr>
          <a:xfrm rot="5400000">
            <a:off x="6573838" y="14001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1" name="Flowchart: Preparation 20"/>
          <p:cNvSpPr/>
          <p:nvPr/>
        </p:nvSpPr>
        <p:spPr>
          <a:xfrm rot="5400000">
            <a:off x="7115175"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2" name="Flowchart: Preparation 21"/>
          <p:cNvSpPr/>
          <p:nvPr/>
        </p:nvSpPr>
        <p:spPr>
          <a:xfrm rot="5400000">
            <a:off x="7667625" y="13970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3" name="Flowchart: Preparation 22"/>
          <p:cNvSpPr/>
          <p:nvPr/>
        </p:nvSpPr>
        <p:spPr>
          <a:xfrm rot="5400000">
            <a:off x="5753100" y="17351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4" name="Flowchart: Preparation 23"/>
          <p:cNvSpPr/>
          <p:nvPr/>
        </p:nvSpPr>
        <p:spPr>
          <a:xfrm rot="5400000">
            <a:off x="5218113"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5" name="Flowchart: Preparation 24"/>
          <p:cNvSpPr/>
          <p:nvPr/>
        </p:nvSpPr>
        <p:spPr>
          <a:xfrm rot="5400000">
            <a:off x="6843713" y="17145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6" name="Flowchart: Preparation 25"/>
          <p:cNvSpPr/>
          <p:nvPr/>
        </p:nvSpPr>
        <p:spPr>
          <a:xfrm rot="5400000">
            <a:off x="6294438" y="1712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7" name="Flowchart: Preparation 26"/>
          <p:cNvSpPr/>
          <p:nvPr/>
        </p:nvSpPr>
        <p:spPr>
          <a:xfrm rot="5400000">
            <a:off x="4948238" y="20891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8" name="Flowchart: Preparation 27"/>
          <p:cNvSpPr/>
          <p:nvPr/>
        </p:nvSpPr>
        <p:spPr>
          <a:xfrm rot="5400000">
            <a:off x="4410075" y="20970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9" name="Flowchart: Preparation 28"/>
          <p:cNvSpPr/>
          <p:nvPr/>
        </p:nvSpPr>
        <p:spPr>
          <a:xfrm rot="5400000">
            <a:off x="7888288" y="23717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0" name="Flowchart: Preparation 29"/>
          <p:cNvSpPr/>
          <p:nvPr/>
        </p:nvSpPr>
        <p:spPr>
          <a:xfrm rot="5400000">
            <a:off x="4989513" y="27336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1" name="Flowchart: Preparation 30"/>
          <p:cNvSpPr/>
          <p:nvPr/>
        </p:nvSpPr>
        <p:spPr>
          <a:xfrm rot="5400000">
            <a:off x="6040438" y="27178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2" name="Flowchart: Preparation 31"/>
          <p:cNvSpPr/>
          <p:nvPr/>
        </p:nvSpPr>
        <p:spPr>
          <a:xfrm rot="5400000">
            <a:off x="5522913" y="2722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3" name="Flowchart: Preparation 32"/>
          <p:cNvSpPr/>
          <p:nvPr/>
        </p:nvSpPr>
        <p:spPr>
          <a:xfrm rot="5400000">
            <a:off x="6581775" y="27146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4" name="Flowchart: Preparation 33"/>
          <p:cNvSpPr/>
          <p:nvPr/>
        </p:nvSpPr>
        <p:spPr>
          <a:xfrm rot="5400000">
            <a:off x="7115175" y="27035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5" name="Flowchart: Preparation 34"/>
          <p:cNvSpPr/>
          <p:nvPr/>
        </p:nvSpPr>
        <p:spPr>
          <a:xfrm rot="5400000">
            <a:off x="7637463" y="269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6" name="Flowchart: Preparation 35"/>
          <p:cNvSpPr/>
          <p:nvPr/>
        </p:nvSpPr>
        <p:spPr>
          <a:xfrm rot="5400000">
            <a:off x="5267325" y="30607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7" name="Flowchart: Preparation 36"/>
          <p:cNvSpPr/>
          <p:nvPr/>
        </p:nvSpPr>
        <p:spPr>
          <a:xfrm rot="5400000">
            <a:off x="5800725" y="30495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8" name="Flowchart: Preparation 37"/>
          <p:cNvSpPr/>
          <p:nvPr/>
        </p:nvSpPr>
        <p:spPr>
          <a:xfrm rot="5400000">
            <a:off x="6318250" y="30321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9" name="Flowchart: Preparation 38"/>
          <p:cNvSpPr/>
          <p:nvPr/>
        </p:nvSpPr>
        <p:spPr>
          <a:xfrm rot="5400000">
            <a:off x="6034088" y="20542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0" name="Flowchart: Preparation 39"/>
          <p:cNvSpPr/>
          <p:nvPr/>
        </p:nvSpPr>
        <p:spPr>
          <a:xfrm rot="5400000">
            <a:off x="6565900"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1" name="Flowchart: Preparation 40"/>
          <p:cNvSpPr/>
          <p:nvPr/>
        </p:nvSpPr>
        <p:spPr>
          <a:xfrm rot="5400000">
            <a:off x="7104063"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2" name="Flowchart: Preparation 41"/>
          <p:cNvSpPr/>
          <p:nvPr/>
        </p:nvSpPr>
        <p:spPr>
          <a:xfrm rot="5400000">
            <a:off x="5487988" y="207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3" name="Flowchart: Preparation 42"/>
          <p:cNvSpPr/>
          <p:nvPr/>
        </p:nvSpPr>
        <p:spPr>
          <a:xfrm rot="5400000">
            <a:off x="8196263" y="20462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4" name="Flowchart: Preparation 43"/>
          <p:cNvSpPr/>
          <p:nvPr/>
        </p:nvSpPr>
        <p:spPr>
          <a:xfrm rot="5400000">
            <a:off x="7648575"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5" name="Flowchart: Preparation 44"/>
          <p:cNvSpPr/>
          <p:nvPr/>
        </p:nvSpPr>
        <p:spPr>
          <a:xfrm rot="5400000">
            <a:off x="7918450" y="17224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6" name="Flowchart: Preparation 45"/>
          <p:cNvSpPr/>
          <p:nvPr/>
        </p:nvSpPr>
        <p:spPr>
          <a:xfrm rot="5400000">
            <a:off x="7373938" y="17208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7" name="Flowchart: Preparation 46"/>
          <p:cNvSpPr/>
          <p:nvPr/>
        </p:nvSpPr>
        <p:spPr>
          <a:xfrm rot="5400000">
            <a:off x="4667250"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8" name="Flowchart: Preparation 47"/>
          <p:cNvSpPr/>
          <p:nvPr/>
        </p:nvSpPr>
        <p:spPr>
          <a:xfrm rot="5400000">
            <a:off x="6872288" y="30400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9" name="Flowchart: Preparation 48"/>
          <p:cNvSpPr/>
          <p:nvPr/>
        </p:nvSpPr>
        <p:spPr>
          <a:xfrm rot="5400000">
            <a:off x="8431213"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0" name="Flowchart: Preparation 49"/>
          <p:cNvSpPr/>
          <p:nvPr/>
        </p:nvSpPr>
        <p:spPr>
          <a:xfrm rot="5400000">
            <a:off x="7413625" y="30210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1" name="Flowchart: Preparation 50"/>
          <p:cNvSpPr/>
          <p:nvPr/>
        </p:nvSpPr>
        <p:spPr>
          <a:xfrm rot="5400000">
            <a:off x="8170863" y="26876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2" name="Flowchart: Preparation 51"/>
          <p:cNvSpPr/>
          <p:nvPr/>
        </p:nvSpPr>
        <p:spPr>
          <a:xfrm rot="5400000">
            <a:off x="7961313" y="30130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3" name="Flowchart: Preparation 52"/>
          <p:cNvSpPr/>
          <p:nvPr/>
        </p:nvSpPr>
        <p:spPr>
          <a:xfrm rot="5400000">
            <a:off x="5527675" y="3375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4" name="Flowchart: Preparation 53"/>
          <p:cNvSpPr/>
          <p:nvPr/>
        </p:nvSpPr>
        <p:spPr>
          <a:xfrm rot="5400000">
            <a:off x="6605588" y="3357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5" name="Flowchart: Preparation 54"/>
          <p:cNvSpPr/>
          <p:nvPr/>
        </p:nvSpPr>
        <p:spPr>
          <a:xfrm rot="5400000">
            <a:off x="6057900" y="3363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6" name="Flowchart: Preparation 55"/>
          <p:cNvSpPr/>
          <p:nvPr/>
        </p:nvSpPr>
        <p:spPr>
          <a:xfrm rot="5400000">
            <a:off x="7151688" y="33575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8" name="Flowchart: Preparation 57"/>
          <p:cNvSpPr/>
          <p:nvPr/>
        </p:nvSpPr>
        <p:spPr>
          <a:xfrm rot="5400000">
            <a:off x="7689850" y="334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5415" name="TextBox 5"/>
          <p:cNvSpPr txBox="1">
            <a:spLocks noChangeArrowheads="1"/>
          </p:cNvSpPr>
          <p:nvPr/>
        </p:nvSpPr>
        <p:spPr bwMode="auto">
          <a:xfrm>
            <a:off x="5070475" y="35575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8</a:t>
            </a:r>
          </a:p>
        </p:txBody>
      </p:sp>
      <p:sp>
        <p:nvSpPr>
          <p:cNvPr id="15416" name="TextBox 61"/>
          <p:cNvSpPr txBox="1">
            <a:spLocks noChangeArrowheads="1"/>
          </p:cNvSpPr>
          <p:nvPr/>
        </p:nvSpPr>
        <p:spPr bwMode="auto">
          <a:xfrm>
            <a:off x="4754563" y="32400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7</a:t>
            </a:r>
          </a:p>
        </p:txBody>
      </p:sp>
      <p:sp>
        <p:nvSpPr>
          <p:cNvPr id="15417" name="TextBox 62"/>
          <p:cNvSpPr txBox="1">
            <a:spLocks noChangeArrowheads="1"/>
          </p:cNvSpPr>
          <p:nvPr/>
        </p:nvSpPr>
        <p:spPr bwMode="auto">
          <a:xfrm>
            <a:off x="4540250" y="2924175"/>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6</a:t>
            </a:r>
          </a:p>
        </p:txBody>
      </p:sp>
      <p:sp>
        <p:nvSpPr>
          <p:cNvPr id="15418" name="TextBox 63"/>
          <p:cNvSpPr txBox="1">
            <a:spLocks noChangeArrowheads="1"/>
          </p:cNvSpPr>
          <p:nvPr/>
        </p:nvSpPr>
        <p:spPr bwMode="auto">
          <a:xfrm>
            <a:off x="4191000" y="257333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5</a:t>
            </a:r>
          </a:p>
        </p:txBody>
      </p:sp>
      <p:sp>
        <p:nvSpPr>
          <p:cNvPr id="15419" name="TextBox 64"/>
          <p:cNvSpPr txBox="1">
            <a:spLocks noChangeArrowheads="1"/>
          </p:cNvSpPr>
          <p:nvPr/>
        </p:nvSpPr>
        <p:spPr bwMode="auto">
          <a:xfrm>
            <a:off x="3898900" y="22240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4</a:t>
            </a:r>
          </a:p>
        </p:txBody>
      </p:sp>
      <p:sp>
        <p:nvSpPr>
          <p:cNvPr id="15420" name="TextBox 65"/>
          <p:cNvSpPr txBox="1">
            <a:spLocks noChangeArrowheads="1"/>
          </p:cNvSpPr>
          <p:nvPr/>
        </p:nvSpPr>
        <p:spPr bwMode="auto">
          <a:xfrm>
            <a:off x="4203700" y="187325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3</a:t>
            </a:r>
          </a:p>
        </p:txBody>
      </p:sp>
      <p:sp>
        <p:nvSpPr>
          <p:cNvPr id="15421" name="TextBox 66"/>
          <p:cNvSpPr txBox="1">
            <a:spLocks noChangeArrowheads="1"/>
          </p:cNvSpPr>
          <p:nvPr/>
        </p:nvSpPr>
        <p:spPr bwMode="auto">
          <a:xfrm>
            <a:off x="4387850" y="1524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2</a:t>
            </a:r>
          </a:p>
        </p:txBody>
      </p:sp>
      <p:sp>
        <p:nvSpPr>
          <p:cNvPr id="15422" name="TextBox 67"/>
          <p:cNvSpPr txBox="1">
            <a:spLocks noChangeArrowheads="1"/>
          </p:cNvSpPr>
          <p:nvPr/>
        </p:nvSpPr>
        <p:spPr bwMode="auto">
          <a:xfrm>
            <a:off x="4540250" y="121602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1</a:t>
            </a:r>
          </a:p>
        </p:txBody>
      </p:sp>
      <p:sp>
        <p:nvSpPr>
          <p:cNvPr id="15423" name="TextBox 7167"/>
          <p:cNvSpPr txBox="1">
            <a:spLocks noChangeArrowheads="1"/>
          </p:cNvSpPr>
          <p:nvPr/>
        </p:nvSpPr>
        <p:spPr bwMode="auto">
          <a:xfrm>
            <a:off x="5276850" y="11445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P</a:t>
            </a:r>
          </a:p>
        </p:txBody>
      </p:sp>
      <p:sp>
        <p:nvSpPr>
          <p:cNvPr id="15424" name="TextBox 69"/>
          <p:cNvSpPr txBox="1">
            <a:spLocks noChangeArrowheads="1"/>
          </p:cNvSpPr>
          <p:nvPr/>
        </p:nvSpPr>
        <p:spPr bwMode="auto">
          <a:xfrm>
            <a:off x="5832475" y="1171576"/>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5425" name="TextBox 71"/>
          <p:cNvSpPr txBox="1">
            <a:spLocks noChangeArrowheads="1"/>
          </p:cNvSpPr>
          <p:nvPr/>
        </p:nvSpPr>
        <p:spPr bwMode="auto">
          <a:xfrm>
            <a:off x="6391275" y="11811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Á</a:t>
            </a:r>
          </a:p>
        </p:txBody>
      </p:sp>
      <p:sp>
        <p:nvSpPr>
          <p:cNvPr id="15426" name="TextBox 72"/>
          <p:cNvSpPr txBox="1">
            <a:spLocks noChangeArrowheads="1"/>
          </p:cNvSpPr>
          <p:nvPr/>
        </p:nvSpPr>
        <p:spPr bwMode="auto">
          <a:xfrm>
            <a:off x="6864350" y="118745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5427" name="TextBox 73"/>
          <p:cNvSpPr txBox="1">
            <a:spLocks noChangeArrowheads="1"/>
          </p:cNvSpPr>
          <p:nvPr/>
        </p:nvSpPr>
        <p:spPr bwMode="auto">
          <a:xfrm>
            <a:off x="7418388" y="1185864"/>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Ỗ</a:t>
            </a:r>
          </a:p>
        </p:txBody>
      </p:sp>
      <p:sp>
        <p:nvSpPr>
          <p:cNvPr id="15428" name="TextBox 70"/>
          <p:cNvSpPr txBox="1">
            <a:spLocks noChangeArrowheads="1"/>
          </p:cNvSpPr>
          <p:nvPr/>
        </p:nvSpPr>
        <p:spPr bwMode="auto">
          <a:xfrm>
            <a:off x="6054725" y="14843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Ạ</a:t>
            </a:r>
          </a:p>
        </p:txBody>
      </p:sp>
      <p:sp>
        <p:nvSpPr>
          <p:cNvPr id="15429" name="TextBox 74"/>
          <p:cNvSpPr txBox="1">
            <a:spLocks noChangeArrowheads="1"/>
          </p:cNvSpPr>
          <p:nvPr/>
        </p:nvSpPr>
        <p:spPr bwMode="auto">
          <a:xfrm>
            <a:off x="5505450"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H</a:t>
            </a:r>
          </a:p>
        </p:txBody>
      </p:sp>
      <p:sp>
        <p:nvSpPr>
          <p:cNvPr id="15430" name="TextBox 75"/>
          <p:cNvSpPr txBox="1">
            <a:spLocks noChangeArrowheads="1"/>
          </p:cNvSpPr>
          <p:nvPr/>
        </p:nvSpPr>
        <p:spPr bwMode="auto">
          <a:xfrm>
            <a:off x="4957763" y="15160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5431" name="TextBox 76"/>
          <p:cNvSpPr txBox="1">
            <a:spLocks noChangeArrowheads="1"/>
          </p:cNvSpPr>
          <p:nvPr/>
        </p:nvSpPr>
        <p:spPr bwMode="auto">
          <a:xfrm>
            <a:off x="6615113"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5432" name="TextBox 77"/>
          <p:cNvSpPr txBox="1">
            <a:spLocks noChangeArrowheads="1"/>
          </p:cNvSpPr>
          <p:nvPr/>
        </p:nvSpPr>
        <p:spPr bwMode="auto">
          <a:xfrm>
            <a:off x="7154863" y="14874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15433" name="TextBox 78"/>
          <p:cNvSpPr txBox="1">
            <a:spLocks noChangeArrowheads="1"/>
          </p:cNvSpPr>
          <p:nvPr/>
        </p:nvSpPr>
        <p:spPr bwMode="auto">
          <a:xfrm>
            <a:off x="7685088" y="1492251"/>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
        <p:nvSpPr>
          <p:cNvPr id="15434" name="TextBox 79"/>
          <p:cNvSpPr txBox="1">
            <a:spLocks noChangeArrowheads="1"/>
          </p:cNvSpPr>
          <p:nvPr/>
        </p:nvSpPr>
        <p:spPr bwMode="auto">
          <a:xfrm>
            <a:off x="5222875" y="18415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5435" name="TextBox 80"/>
          <p:cNvSpPr txBox="1">
            <a:spLocks noChangeArrowheads="1"/>
          </p:cNvSpPr>
          <p:nvPr/>
        </p:nvSpPr>
        <p:spPr bwMode="auto">
          <a:xfrm>
            <a:off x="4748213" y="18478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P</a:t>
            </a:r>
          </a:p>
        </p:txBody>
      </p:sp>
      <p:sp>
        <p:nvSpPr>
          <p:cNvPr id="15436" name="TextBox 81"/>
          <p:cNvSpPr txBox="1">
            <a:spLocks noChangeArrowheads="1"/>
          </p:cNvSpPr>
          <p:nvPr/>
        </p:nvSpPr>
        <p:spPr bwMode="auto">
          <a:xfrm>
            <a:off x="5788025" y="182403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Á</a:t>
            </a:r>
          </a:p>
        </p:txBody>
      </p:sp>
      <p:sp>
        <p:nvSpPr>
          <p:cNvPr id="15437" name="TextBox 82"/>
          <p:cNvSpPr txBox="1">
            <a:spLocks noChangeArrowheads="1"/>
          </p:cNvSpPr>
          <p:nvPr/>
        </p:nvSpPr>
        <p:spPr bwMode="auto">
          <a:xfrm>
            <a:off x="6342063" y="18065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5438" name="TextBox 83"/>
          <p:cNvSpPr txBox="1">
            <a:spLocks noChangeArrowheads="1"/>
          </p:cNvSpPr>
          <p:nvPr/>
        </p:nvSpPr>
        <p:spPr bwMode="auto">
          <a:xfrm>
            <a:off x="6853238" y="18081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5439" name="TextBox 84"/>
          <p:cNvSpPr txBox="1">
            <a:spLocks noChangeArrowheads="1"/>
          </p:cNvSpPr>
          <p:nvPr/>
        </p:nvSpPr>
        <p:spPr bwMode="auto">
          <a:xfrm>
            <a:off x="7388225" y="18145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5440" name="TextBox 85"/>
          <p:cNvSpPr txBox="1">
            <a:spLocks noChangeArrowheads="1"/>
          </p:cNvSpPr>
          <p:nvPr/>
        </p:nvSpPr>
        <p:spPr bwMode="auto">
          <a:xfrm>
            <a:off x="7951788" y="18176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87" name="TextBox 86"/>
          <p:cNvSpPr txBox="1">
            <a:spLocks noChangeArrowheads="1"/>
          </p:cNvSpPr>
          <p:nvPr/>
        </p:nvSpPr>
        <p:spPr bwMode="auto">
          <a:xfrm>
            <a:off x="2320925" y="4160838"/>
            <a:ext cx="7467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604A7B"/>
                </a:solidFill>
                <a:latin typeface="Times New Roman" panose="02020603050405020304" pitchFamily="18" charset="0"/>
                <a:cs typeface="Times New Roman" panose="02020603050405020304" pitchFamily="18" charset="0"/>
              </a:rPr>
              <a:t>Dòng 8) Hai chữ cuối của dòng thơ “Các anh về xôn xao làng…….”</a:t>
            </a:r>
          </a:p>
        </p:txBody>
      </p:sp>
      <p:sp>
        <p:nvSpPr>
          <p:cNvPr id="15442" name="TextBox 87"/>
          <p:cNvSpPr txBox="1">
            <a:spLocks noChangeArrowheads="1"/>
          </p:cNvSpPr>
          <p:nvPr/>
        </p:nvSpPr>
        <p:spPr bwMode="auto">
          <a:xfrm>
            <a:off x="5064125" y="2184401"/>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Ặ</a:t>
            </a:r>
          </a:p>
        </p:txBody>
      </p:sp>
      <p:sp>
        <p:nvSpPr>
          <p:cNvPr id="15443" name="TextBox 88"/>
          <p:cNvSpPr txBox="1">
            <a:spLocks noChangeArrowheads="1"/>
          </p:cNvSpPr>
          <p:nvPr/>
        </p:nvSpPr>
        <p:spPr bwMode="auto">
          <a:xfrm>
            <a:off x="5521325" y="21637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15444" name="TextBox 89"/>
          <p:cNvSpPr txBox="1">
            <a:spLocks noChangeArrowheads="1"/>
          </p:cNvSpPr>
          <p:nvPr/>
        </p:nvSpPr>
        <p:spPr bwMode="auto">
          <a:xfrm>
            <a:off x="6073775" y="2155826"/>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T</a:t>
            </a:r>
          </a:p>
        </p:txBody>
      </p:sp>
      <p:sp>
        <p:nvSpPr>
          <p:cNvPr id="15445" name="TextBox 90"/>
          <p:cNvSpPr txBox="1">
            <a:spLocks noChangeArrowheads="1"/>
          </p:cNvSpPr>
          <p:nvPr/>
        </p:nvSpPr>
        <p:spPr bwMode="auto">
          <a:xfrm>
            <a:off x="6638925" y="21272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R</a:t>
            </a:r>
          </a:p>
        </p:txBody>
      </p:sp>
      <p:sp>
        <p:nvSpPr>
          <p:cNvPr id="15446" name="TextBox 91"/>
          <p:cNvSpPr txBox="1">
            <a:spLocks noChangeArrowheads="1"/>
          </p:cNvSpPr>
          <p:nvPr/>
        </p:nvSpPr>
        <p:spPr bwMode="auto">
          <a:xfrm>
            <a:off x="7131051" y="2154238"/>
            <a:ext cx="195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Ă</a:t>
            </a:r>
          </a:p>
        </p:txBody>
      </p:sp>
      <p:sp>
        <p:nvSpPr>
          <p:cNvPr id="15447" name="TextBox 92"/>
          <p:cNvSpPr txBox="1">
            <a:spLocks noChangeArrowheads="1"/>
          </p:cNvSpPr>
          <p:nvPr/>
        </p:nvSpPr>
        <p:spPr bwMode="auto">
          <a:xfrm>
            <a:off x="7726363" y="2155826"/>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5448" name="TextBox 93"/>
          <p:cNvSpPr txBox="1">
            <a:spLocks noChangeArrowheads="1"/>
          </p:cNvSpPr>
          <p:nvPr/>
        </p:nvSpPr>
        <p:spPr bwMode="auto">
          <a:xfrm>
            <a:off x="8305800" y="21510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G</a:t>
            </a:r>
          </a:p>
        </p:txBody>
      </p:sp>
      <p:sp>
        <p:nvSpPr>
          <p:cNvPr id="15449" name="TextBox 94"/>
          <p:cNvSpPr txBox="1">
            <a:spLocks noChangeArrowheads="1"/>
          </p:cNvSpPr>
          <p:nvPr/>
        </p:nvSpPr>
        <p:spPr bwMode="auto">
          <a:xfrm>
            <a:off x="4451350" y="21764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M</a:t>
            </a:r>
          </a:p>
        </p:txBody>
      </p:sp>
      <p:sp>
        <p:nvSpPr>
          <p:cNvPr id="15450" name="TextBox 96"/>
          <p:cNvSpPr txBox="1">
            <a:spLocks noChangeArrowheads="1"/>
          </p:cNvSpPr>
          <p:nvPr/>
        </p:nvSpPr>
        <p:spPr bwMode="auto">
          <a:xfrm>
            <a:off x="4699001" y="2476501"/>
            <a:ext cx="258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15451" name="TextBox 97"/>
          <p:cNvSpPr txBox="1">
            <a:spLocks noChangeArrowheads="1"/>
          </p:cNvSpPr>
          <p:nvPr/>
        </p:nvSpPr>
        <p:spPr bwMode="auto">
          <a:xfrm>
            <a:off x="5245100" y="2497138"/>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5452" name="TextBox 98"/>
          <p:cNvSpPr txBox="1">
            <a:spLocks noChangeArrowheads="1"/>
          </p:cNvSpPr>
          <p:nvPr/>
        </p:nvSpPr>
        <p:spPr bwMode="auto">
          <a:xfrm>
            <a:off x="5800726" y="2492376"/>
            <a:ext cx="27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5453" name="TextBox 99"/>
          <p:cNvSpPr txBox="1">
            <a:spLocks noChangeArrowheads="1"/>
          </p:cNvSpPr>
          <p:nvPr/>
        </p:nvSpPr>
        <p:spPr bwMode="auto">
          <a:xfrm>
            <a:off x="6319839" y="2482851"/>
            <a:ext cx="288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M</a:t>
            </a:r>
          </a:p>
        </p:txBody>
      </p:sp>
      <p:sp>
        <p:nvSpPr>
          <p:cNvPr id="15454" name="TextBox 100"/>
          <p:cNvSpPr txBox="1">
            <a:spLocks noChangeArrowheads="1"/>
          </p:cNvSpPr>
          <p:nvPr/>
        </p:nvSpPr>
        <p:spPr bwMode="auto">
          <a:xfrm>
            <a:off x="7321551" y="2509838"/>
            <a:ext cx="301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U</a:t>
            </a:r>
          </a:p>
        </p:txBody>
      </p:sp>
      <p:sp>
        <p:nvSpPr>
          <p:cNvPr id="15455" name="TextBox 101"/>
          <p:cNvSpPr txBox="1">
            <a:spLocks noChangeArrowheads="1"/>
          </p:cNvSpPr>
          <p:nvPr/>
        </p:nvSpPr>
        <p:spPr bwMode="auto">
          <a:xfrm>
            <a:off x="6831013" y="248920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Q</a:t>
            </a:r>
          </a:p>
        </p:txBody>
      </p:sp>
      <p:sp>
        <p:nvSpPr>
          <p:cNvPr id="15456" name="TextBox 102"/>
          <p:cNvSpPr txBox="1">
            <a:spLocks noChangeArrowheads="1"/>
          </p:cNvSpPr>
          <p:nvPr/>
        </p:nvSpPr>
        <p:spPr bwMode="auto">
          <a:xfrm>
            <a:off x="7881938" y="2471738"/>
            <a:ext cx="27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5457" name="TextBox 103"/>
          <p:cNvSpPr txBox="1">
            <a:spLocks noChangeArrowheads="1"/>
          </p:cNvSpPr>
          <p:nvPr/>
        </p:nvSpPr>
        <p:spPr bwMode="auto">
          <a:xfrm>
            <a:off x="8431214" y="2451101"/>
            <a:ext cx="231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5458" name="TextBox 104"/>
          <p:cNvSpPr txBox="1">
            <a:spLocks noChangeArrowheads="1"/>
          </p:cNvSpPr>
          <p:nvPr/>
        </p:nvSpPr>
        <p:spPr bwMode="auto">
          <a:xfrm>
            <a:off x="5073650" y="28114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5459" name="TextBox 105"/>
          <p:cNvSpPr txBox="1">
            <a:spLocks noChangeArrowheads="1"/>
          </p:cNvSpPr>
          <p:nvPr/>
        </p:nvSpPr>
        <p:spPr bwMode="auto">
          <a:xfrm>
            <a:off x="5608639" y="2794001"/>
            <a:ext cx="192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5460" name="TextBox 106"/>
          <p:cNvSpPr txBox="1">
            <a:spLocks noChangeArrowheads="1"/>
          </p:cNvSpPr>
          <p:nvPr/>
        </p:nvSpPr>
        <p:spPr bwMode="auto">
          <a:xfrm>
            <a:off x="6134100" y="2801939"/>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Ơ</a:t>
            </a:r>
          </a:p>
        </p:txBody>
      </p:sp>
      <p:sp>
        <p:nvSpPr>
          <p:cNvPr id="15461" name="TextBox 107"/>
          <p:cNvSpPr txBox="1">
            <a:spLocks noChangeArrowheads="1"/>
          </p:cNvSpPr>
          <p:nvPr/>
        </p:nvSpPr>
        <p:spPr bwMode="auto">
          <a:xfrm>
            <a:off x="6651625" y="28114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I</a:t>
            </a:r>
          </a:p>
        </p:txBody>
      </p:sp>
      <p:sp>
        <p:nvSpPr>
          <p:cNvPr id="15462" name="TextBox 108"/>
          <p:cNvSpPr txBox="1">
            <a:spLocks noChangeArrowheads="1"/>
          </p:cNvSpPr>
          <p:nvPr/>
        </p:nvSpPr>
        <p:spPr bwMode="auto">
          <a:xfrm>
            <a:off x="7121525" y="2784476"/>
            <a:ext cx="292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Đ</a:t>
            </a:r>
          </a:p>
        </p:txBody>
      </p:sp>
      <p:sp>
        <p:nvSpPr>
          <p:cNvPr id="15463" name="TextBox 109"/>
          <p:cNvSpPr txBox="1">
            <a:spLocks noChangeArrowheads="1"/>
          </p:cNvSpPr>
          <p:nvPr/>
        </p:nvSpPr>
        <p:spPr bwMode="auto">
          <a:xfrm>
            <a:off x="7686676" y="2770188"/>
            <a:ext cx="214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À</a:t>
            </a:r>
          </a:p>
        </p:txBody>
      </p:sp>
      <p:sp>
        <p:nvSpPr>
          <p:cNvPr id="15464" name="TextBox 110"/>
          <p:cNvSpPr txBox="1">
            <a:spLocks noChangeArrowheads="1"/>
          </p:cNvSpPr>
          <p:nvPr/>
        </p:nvSpPr>
        <p:spPr bwMode="auto">
          <a:xfrm>
            <a:off x="8218488" y="2779713"/>
            <a:ext cx="220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5465" name="TextBox 111"/>
          <p:cNvSpPr txBox="1">
            <a:spLocks noChangeArrowheads="1"/>
          </p:cNvSpPr>
          <p:nvPr/>
        </p:nvSpPr>
        <p:spPr bwMode="auto">
          <a:xfrm flipH="1">
            <a:off x="5838826" y="3121026"/>
            <a:ext cx="295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I</a:t>
            </a:r>
          </a:p>
        </p:txBody>
      </p:sp>
      <p:sp>
        <p:nvSpPr>
          <p:cNvPr id="15466" name="TextBox 112"/>
          <p:cNvSpPr txBox="1">
            <a:spLocks noChangeArrowheads="1"/>
          </p:cNvSpPr>
          <p:nvPr/>
        </p:nvSpPr>
        <p:spPr bwMode="auto">
          <a:xfrm>
            <a:off x="6316663" y="3125788"/>
            <a:ext cx="258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Ế</a:t>
            </a:r>
          </a:p>
        </p:txBody>
      </p:sp>
      <p:sp>
        <p:nvSpPr>
          <p:cNvPr id="15467" name="TextBox 113"/>
          <p:cNvSpPr txBox="1">
            <a:spLocks noChangeArrowheads="1"/>
          </p:cNvSpPr>
          <p:nvPr/>
        </p:nvSpPr>
        <p:spPr bwMode="auto">
          <a:xfrm>
            <a:off x="6881813" y="3117851"/>
            <a:ext cx="258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N</a:t>
            </a:r>
          </a:p>
        </p:txBody>
      </p:sp>
      <p:sp>
        <p:nvSpPr>
          <p:cNvPr id="15468" name="TextBox 114"/>
          <p:cNvSpPr txBox="1">
            <a:spLocks noChangeArrowheads="1"/>
          </p:cNvSpPr>
          <p:nvPr/>
        </p:nvSpPr>
        <p:spPr bwMode="auto">
          <a:xfrm>
            <a:off x="7418388" y="3113088"/>
            <a:ext cx="258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15469" name="TextBox 115"/>
          <p:cNvSpPr txBox="1">
            <a:spLocks noChangeArrowheads="1"/>
          </p:cNvSpPr>
          <p:nvPr/>
        </p:nvSpPr>
        <p:spPr bwMode="auto">
          <a:xfrm>
            <a:off x="8001001" y="3106738"/>
            <a:ext cx="258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
        <p:nvSpPr>
          <p:cNvPr id="15470" name="TextBox 116"/>
          <p:cNvSpPr txBox="1">
            <a:spLocks noChangeArrowheads="1"/>
          </p:cNvSpPr>
          <p:nvPr/>
        </p:nvSpPr>
        <p:spPr bwMode="auto">
          <a:xfrm>
            <a:off x="5262563" y="3132138"/>
            <a:ext cx="258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118" name="TextBox 117"/>
          <p:cNvSpPr txBox="1">
            <a:spLocks noChangeArrowheads="1"/>
          </p:cNvSpPr>
          <p:nvPr/>
        </p:nvSpPr>
        <p:spPr bwMode="auto">
          <a:xfrm>
            <a:off x="7750176" y="3451226"/>
            <a:ext cx="219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Ỏ</a:t>
            </a:r>
          </a:p>
        </p:txBody>
      </p:sp>
      <p:sp>
        <p:nvSpPr>
          <p:cNvPr id="119" name="TextBox 118"/>
          <p:cNvSpPr txBox="1">
            <a:spLocks noChangeArrowheads="1"/>
          </p:cNvSpPr>
          <p:nvPr/>
        </p:nvSpPr>
        <p:spPr bwMode="auto">
          <a:xfrm>
            <a:off x="7212013" y="3462338"/>
            <a:ext cx="220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H</a:t>
            </a:r>
          </a:p>
        </p:txBody>
      </p:sp>
      <p:sp>
        <p:nvSpPr>
          <p:cNvPr id="120" name="TextBox 119"/>
          <p:cNvSpPr txBox="1">
            <a:spLocks noChangeArrowheads="1"/>
          </p:cNvSpPr>
          <p:nvPr/>
        </p:nvSpPr>
        <p:spPr bwMode="auto">
          <a:xfrm>
            <a:off x="6615113" y="3467101"/>
            <a:ext cx="220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21" name="TextBox 120"/>
          <p:cNvSpPr txBox="1">
            <a:spLocks noChangeArrowheads="1"/>
          </p:cNvSpPr>
          <p:nvPr/>
        </p:nvSpPr>
        <p:spPr bwMode="auto">
          <a:xfrm>
            <a:off x="6086476" y="3468688"/>
            <a:ext cx="219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É</a:t>
            </a:r>
          </a:p>
        </p:txBody>
      </p:sp>
      <p:sp>
        <p:nvSpPr>
          <p:cNvPr id="122" name="TextBox 121"/>
          <p:cNvSpPr txBox="1">
            <a:spLocks noChangeArrowheads="1"/>
          </p:cNvSpPr>
          <p:nvPr/>
        </p:nvSpPr>
        <p:spPr bwMode="auto">
          <a:xfrm>
            <a:off x="5554664" y="3463926"/>
            <a:ext cx="219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2634946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circle(out)">
                                      <p:cBhvr>
                                        <p:cTn id="7" dur="2000"/>
                                        <p:tgtEl>
                                          <p:spTgt spid="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2"/>
                                        </p:tgtEl>
                                        <p:attrNameLst>
                                          <p:attrName>style.visibility</p:attrName>
                                        </p:attrNameLst>
                                      </p:cBhvr>
                                      <p:to>
                                        <p:strVal val="visible"/>
                                      </p:to>
                                    </p:set>
                                    <p:anim calcmode="lin" valueType="num">
                                      <p:cBhvr additive="base">
                                        <p:cTn id="12" dur="500" fill="hold"/>
                                        <p:tgtEl>
                                          <p:spTgt spid="122"/>
                                        </p:tgtEl>
                                        <p:attrNameLst>
                                          <p:attrName>ppt_x</p:attrName>
                                        </p:attrNameLst>
                                      </p:cBhvr>
                                      <p:tavLst>
                                        <p:tav tm="0">
                                          <p:val>
                                            <p:strVal val="#ppt_x"/>
                                          </p:val>
                                        </p:tav>
                                        <p:tav tm="100000">
                                          <p:val>
                                            <p:strVal val="#ppt_x"/>
                                          </p:val>
                                        </p:tav>
                                      </p:tavLst>
                                    </p:anim>
                                    <p:anim calcmode="lin" valueType="num">
                                      <p:cBhvr additive="base">
                                        <p:cTn id="13" dur="500" fill="hold"/>
                                        <p:tgtEl>
                                          <p:spTgt spid="12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1"/>
                                        </p:tgtEl>
                                        <p:attrNameLst>
                                          <p:attrName>style.visibility</p:attrName>
                                        </p:attrNameLst>
                                      </p:cBhvr>
                                      <p:to>
                                        <p:strVal val="visible"/>
                                      </p:to>
                                    </p:set>
                                    <p:anim calcmode="lin" valueType="num">
                                      <p:cBhvr additive="base">
                                        <p:cTn id="18" dur="500" fill="hold"/>
                                        <p:tgtEl>
                                          <p:spTgt spid="121"/>
                                        </p:tgtEl>
                                        <p:attrNameLst>
                                          <p:attrName>ppt_x</p:attrName>
                                        </p:attrNameLst>
                                      </p:cBhvr>
                                      <p:tavLst>
                                        <p:tav tm="0">
                                          <p:val>
                                            <p:strVal val="#ppt_x"/>
                                          </p:val>
                                        </p:tav>
                                        <p:tav tm="100000">
                                          <p:val>
                                            <p:strVal val="#ppt_x"/>
                                          </p:val>
                                        </p:tav>
                                      </p:tavLst>
                                    </p:anim>
                                    <p:anim calcmode="lin" valueType="num">
                                      <p:cBhvr additive="base">
                                        <p:cTn id="19"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0"/>
                                        </p:tgtEl>
                                        <p:attrNameLst>
                                          <p:attrName>style.visibility</p:attrName>
                                        </p:attrNameLst>
                                      </p:cBhvr>
                                      <p:to>
                                        <p:strVal val="visible"/>
                                      </p:to>
                                    </p:set>
                                    <p:anim calcmode="lin" valueType="num">
                                      <p:cBhvr additive="base">
                                        <p:cTn id="24" dur="500" fill="hold"/>
                                        <p:tgtEl>
                                          <p:spTgt spid="120"/>
                                        </p:tgtEl>
                                        <p:attrNameLst>
                                          <p:attrName>ppt_x</p:attrName>
                                        </p:attrNameLst>
                                      </p:cBhvr>
                                      <p:tavLst>
                                        <p:tav tm="0">
                                          <p:val>
                                            <p:strVal val="#ppt_x"/>
                                          </p:val>
                                        </p:tav>
                                        <p:tav tm="100000">
                                          <p:val>
                                            <p:strVal val="#ppt_x"/>
                                          </p:val>
                                        </p:tav>
                                      </p:tavLst>
                                    </p:anim>
                                    <p:anim calcmode="lin" valueType="num">
                                      <p:cBhvr additive="base">
                                        <p:cTn id="25"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9"/>
                                        </p:tgtEl>
                                        <p:attrNameLst>
                                          <p:attrName>style.visibility</p:attrName>
                                        </p:attrNameLst>
                                      </p:cBhvr>
                                      <p:to>
                                        <p:strVal val="visible"/>
                                      </p:to>
                                    </p:set>
                                    <p:anim calcmode="lin" valueType="num">
                                      <p:cBhvr additive="base">
                                        <p:cTn id="30" dur="500" fill="hold"/>
                                        <p:tgtEl>
                                          <p:spTgt spid="119"/>
                                        </p:tgtEl>
                                        <p:attrNameLst>
                                          <p:attrName>ppt_x</p:attrName>
                                        </p:attrNameLst>
                                      </p:cBhvr>
                                      <p:tavLst>
                                        <p:tav tm="0">
                                          <p:val>
                                            <p:strVal val="#ppt_x"/>
                                          </p:val>
                                        </p:tav>
                                        <p:tav tm="100000">
                                          <p:val>
                                            <p:strVal val="#ppt_x"/>
                                          </p:val>
                                        </p:tav>
                                      </p:tavLst>
                                    </p:anim>
                                    <p:anim calcmode="lin" valueType="num">
                                      <p:cBhvr additive="base">
                                        <p:cTn id="31"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8"/>
                                        </p:tgtEl>
                                        <p:attrNameLst>
                                          <p:attrName>style.visibility</p:attrName>
                                        </p:attrNameLst>
                                      </p:cBhvr>
                                      <p:to>
                                        <p:strVal val="visible"/>
                                      </p:to>
                                    </p:set>
                                    <p:anim calcmode="lin" valueType="num">
                                      <p:cBhvr additive="base">
                                        <p:cTn id="36" dur="500" fill="hold"/>
                                        <p:tgtEl>
                                          <p:spTgt spid="118"/>
                                        </p:tgtEl>
                                        <p:attrNameLst>
                                          <p:attrName>ppt_x</p:attrName>
                                        </p:attrNameLst>
                                      </p:cBhvr>
                                      <p:tavLst>
                                        <p:tav tm="0">
                                          <p:val>
                                            <p:strVal val="#ppt_x"/>
                                          </p:val>
                                        </p:tav>
                                        <p:tav tm="100000">
                                          <p:val>
                                            <p:strVal val="#ppt_x"/>
                                          </p:val>
                                        </p:tav>
                                      </p:tavLst>
                                    </p:anim>
                                    <p:anim calcmode="lin" valueType="num">
                                      <p:cBhvr additive="base">
                                        <p:cTn id="37" dur="500" fill="hold"/>
                                        <p:tgtEl>
                                          <p:spTgt spid="1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18" grpId="0"/>
      <p:bldP spid="119" grpId="0"/>
      <p:bldP spid="120" grpId="0"/>
      <p:bldP spid="121" grpId="0"/>
      <p:bldP spid="1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altLang="en-US" smtClean="0"/>
          </a:p>
        </p:txBody>
      </p:sp>
      <p:pic>
        <p:nvPicPr>
          <p:cNvPr id="16387" name="Picture 2" descr="E:\kieu\HINH\100-hinh-nen-slide-dep\Hình nền Slide đẹp (3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8189" y="83126"/>
            <a:ext cx="11920451" cy="6774873"/>
          </a:xfrm>
        </p:spPr>
      </p:pic>
      <p:sp>
        <p:nvSpPr>
          <p:cNvPr id="5" name="Flowchart: Preparation 4"/>
          <p:cNvSpPr/>
          <p:nvPr/>
        </p:nvSpPr>
        <p:spPr>
          <a:xfrm rot="5400000">
            <a:off x="5210175" y="10874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7" name="Flowchart: Preparation 6"/>
          <p:cNvSpPr/>
          <p:nvPr/>
        </p:nvSpPr>
        <p:spPr>
          <a:xfrm rot="5400000">
            <a:off x="4686300" y="24225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8" name="Flowchart: Preparation 7"/>
          <p:cNvSpPr/>
          <p:nvPr/>
        </p:nvSpPr>
        <p:spPr>
          <a:xfrm rot="5400000">
            <a:off x="7370763" y="23669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9" name="Flowchart: Preparation 8"/>
          <p:cNvSpPr/>
          <p:nvPr/>
        </p:nvSpPr>
        <p:spPr>
          <a:xfrm rot="5400000">
            <a:off x="5232400" y="24050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1" name="Flowchart: Preparation 10"/>
          <p:cNvSpPr/>
          <p:nvPr/>
        </p:nvSpPr>
        <p:spPr>
          <a:xfrm rot="5400000">
            <a:off x="6842125"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2" name="Flowchart: Preparation 11"/>
          <p:cNvSpPr/>
          <p:nvPr/>
        </p:nvSpPr>
        <p:spPr>
          <a:xfrm rot="5400000">
            <a:off x="6303963" y="23828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3" name="Flowchart: Preparation 12"/>
          <p:cNvSpPr/>
          <p:nvPr/>
        </p:nvSpPr>
        <p:spPr>
          <a:xfrm rot="5400000">
            <a:off x="4943475" y="142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4" name="Flowchart: Preparation 13"/>
          <p:cNvSpPr/>
          <p:nvPr/>
        </p:nvSpPr>
        <p:spPr>
          <a:xfrm rot="5400000">
            <a:off x="5765800" y="1089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5" name="Flowchart: Preparation 14"/>
          <p:cNvSpPr/>
          <p:nvPr/>
        </p:nvSpPr>
        <p:spPr>
          <a:xfrm rot="5400000">
            <a:off x="6318250"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6" name="Flowchart: Preparation 15"/>
          <p:cNvSpPr/>
          <p:nvPr/>
        </p:nvSpPr>
        <p:spPr>
          <a:xfrm rot="5400000">
            <a:off x="6837363" y="10763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7" name="Flowchart: Preparation 16"/>
          <p:cNvSpPr/>
          <p:nvPr/>
        </p:nvSpPr>
        <p:spPr>
          <a:xfrm rot="5400000">
            <a:off x="7381875"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8" name="Flowchart: Preparation 17"/>
          <p:cNvSpPr/>
          <p:nvPr/>
        </p:nvSpPr>
        <p:spPr>
          <a:xfrm rot="5400000">
            <a:off x="6032500"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9" name="Flowchart: Preparation 18"/>
          <p:cNvSpPr/>
          <p:nvPr/>
        </p:nvSpPr>
        <p:spPr>
          <a:xfrm rot="5400000">
            <a:off x="5476875" y="1422400"/>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0" name="Flowchart: Preparation 19"/>
          <p:cNvSpPr/>
          <p:nvPr/>
        </p:nvSpPr>
        <p:spPr>
          <a:xfrm rot="5400000">
            <a:off x="6573838" y="14001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1" name="Flowchart: Preparation 20"/>
          <p:cNvSpPr/>
          <p:nvPr/>
        </p:nvSpPr>
        <p:spPr>
          <a:xfrm rot="5400000">
            <a:off x="7115175"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2" name="Flowchart: Preparation 21"/>
          <p:cNvSpPr/>
          <p:nvPr/>
        </p:nvSpPr>
        <p:spPr>
          <a:xfrm rot="5400000">
            <a:off x="7667625" y="13970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3" name="Flowchart: Preparation 22"/>
          <p:cNvSpPr/>
          <p:nvPr/>
        </p:nvSpPr>
        <p:spPr>
          <a:xfrm rot="5400000">
            <a:off x="5753100" y="17351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4" name="Flowchart: Preparation 23"/>
          <p:cNvSpPr/>
          <p:nvPr/>
        </p:nvSpPr>
        <p:spPr>
          <a:xfrm rot="5400000">
            <a:off x="5218113"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5" name="Flowchart: Preparation 24"/>
          <p:cNvSpPr/>
          <p:nvPr/>
        </p:nvSpPr>
        <p:spPr>
          <a:xfrm rot="5400000">
            <a:off x="6843713" y="17145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6" name="Flowchart: Preparation 25"/>
          <p:cNvSpPr/>
          <p:nvPr/>
        </p:nvSpPr>
        <p:spPr>
          <a:xfrm rot="5400000">
            <a:off x="6294438" y="1712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7" name="Flowchart: Preparation 26"/>
          <p:cNvSpPr/>
          <p:nvPr/>
        </p:nvSpPr>
        <p:spPr>
          <a:xfrm rot="5400000">
            <a:off x="4948238" y="20891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8" name="Flowchart: Preparation 27"/>
          <p:cNvSpPr/>
          <p:nvPr/>
        </p:nvSpPr>
        <p:spPr>
          <a:xfrm rot="5400000">
            <a:off x="4410075" y="20970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9" name="Flowchart: Preparation 28"/>
          <p:cNvSpPr/>
          <p:nvPr/>
        </p:nvSpPr>
        <p:spPr>
          <a:xfrm rot="5400000">
            <a:off x="7888288" y="23717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0" name="Flowchart: Preparation 29"/>
          <p:cNvSpPr/>
          <p:nvPr/>
        </p:nvSpPr>
        <p:spPr>
          <a:xfrm rot="5400000">
            <a:off x="4989513" y="27336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1" name="Flowchart: Preparation 30"/>
          <p:cNvSpPr/>
          <p:nvPr/>
        </p:nvSpPr>
        <p:spPr>
          <a:xfrm rot="5400000">
            <a:off x="6040438" y="27178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2" name="Flowchart: Preparation 31"/>
          <p:cNvSpPr/>
          <p:nvPr/>
        </p:nvSpPr>
        <p:spPr>
          <a:xfrm rot="5400000">
            <a:off x="5522913" y="2722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3" name="Flowchart: Preparation 32"/>
          <p:cNvSpPr/>
          <p:nvPr/>
        </p:nvSpPr>
        <p:spPr>
          <a:xfrm rot="5400000">
            <a:off x="6581775" y="27146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4" name="Flowchart: Preparation 33"/>
          <p:cNvSpPr/>
          <p:nvPr/>
        </p:nvSpPr>
        <p:spPr>
          <a:xfrm rot="5400000">
            <a:off x="7115175" y="27035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5" name="Flowchart: Preparation 34"/>
          <p:cNvSpPr/>
          <p:nvPr/>
        </p:nvSpPr>
        <p:spPr>
          <a:xfrm rot="5400000">
            <a:off x="7637463" y="269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6" name="Flowchart: Preparation 35"/>
          <p:cNvSpPr/>
          <p:nvPr/>
        </p:nvSpPr>
        <p:spPr>
          <a:xfrm rot="5400000">
            <a:off x="5267325" y="30607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7" name="Flowchart: Preparation 36"/>
          <p:cNvSpPr/>
          <p:nvPr/>
        </p:nvSpPr>
        <p:spPr>
          <a:xfrm rot="5400000">
            <a:off x="5800725" y="30495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8" name="Flowchart: Preparation 37"/>
          <p:cNvSpPr/>
          <p:nvPr/>
        </p:nvSpPr>
        <p:spPr>
          <a:xfrm rot="5400000">
            <a:off x="6318250" y="30321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9" name="Flowchart: Preparation 38"/>
          <p:cNvSpPr/>
          <p:nvPr/>
        </p:nvSpPr>
        <p:spPr>
          <a:xfrm rot="5400000">
            <a:off x="6034088" y="20542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0" name="Flowchart: Preparation 39"/>
          <p:cNvSpPr/>
          <p:nvPr/>
        </p:nvSpPr>
        <p:spPr>
          <a:xfrm rot="5400000">
            <a:off x="6565900"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1" name="Flowchart: Preparation 40"/>
          <p:cNvSpPr/>
          <p:nvPr/>
        </p:nvSpPr>
        <p:spPr>
          <a:xfrm rot="5400000">
            <a:off x="7104063"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2" name="Flowchart: Preparation 41"/>
          <p:cNvSpPr/>
          <p:nvPr/>
        </p:nvSpPr>
        <p:spPr>
          <a:xfrm rot="5400000">
            <a:off x="5487988" y="207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3" name="Flowchart: Preparation 42"/>
          <p:cNvSpPr/>
          <p:nvPr/>
        </p:nvSpPr>
        <p:spPr>
          <a:xfrm rot="5400000">
            <a:off x="8196263" y="20462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4" name="Flowchart: Preparation 43"/>
          <p:cNvSpPr/>
          <p:nvPr/>
        </p:nvSpPr>
        <p:spPr>
          <a:xfrm rot="5400000">
            <a:off x="7648575"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5" name="Flowchart: Preparation 44"/>
          <p:cNvSpPr/>
          <p:nvPr/>
        </p:nvSpPr>
        <p:spPr>
          <a:xfrm rot="5400000">
            <a:off x="7918450" y="17224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6" name="Flowchart: Preparation 45"/>
          <p:cNvSpPr/>
          <p:nvPr/>
        </p:nvSpPr>
        <p:spPr>
          <a:xfrm rot="5400000">
            <a:off x="7373938" y="17208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7" name="Flowchart: Preparation 46"/>
          <p:cNvSpPr/>
          <p:nvPr/>
        </p:nvSpPr>
        <p:spPr>
          <a:xfrm rot="5400000">
            <a:off x="4667250"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8" name="Flowchart: Preparation 47"/>
          <p:cNvSpPr/>
          <p:nvPr/>
        </p:nvSpPr>
        <p:spPr>
          <a:xfrm rot="5400000">
            <a:off x="6872288" y="30400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9" name="Flowchart: Preparation 48"/>
          <p:cNvSpPr/>
          <p:nvPr/>
        </p:nvSpPr>
        <p:spPr>
          <a:xfrm rot="5400000">
            <a:off x="8431213"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0" name="Flowchart: Preparation 49"/>
          <p:cNvSpPr/>
          <p:nvPr/>
        </p:nvSpPr>
        <p:spPr>
          <a:xfrm rot="5400000">
            <a:off x="7413625" y="30210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1" name="Flowchart: Preparation 50"/>
          <p:cNvSpPr/>
          <p:nvPr/>
        </p:nvSpPr>
        <p:spPr>
          <a:xfrm rot="5400000">
            <a:off x="8170863" y="26876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2" name="Flowchart: Preparation 51"/>
          <p:cNvSpPr/>
          <p:nvPr/>
        </p:nvSpPr>
        <p:spPr>
          <a:xfrm rot="5400000">
            <a:off x="7961313" y="30130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3" name="Flowchart: Preparation 52"/>
          <p:cNvSpPr/>
          <p:nvPr/>
        </p:nvSpPr>
        <p:spPr>
          <a:xfrm rot="5400000">
            <a:off x="5527675" y="3375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4" name="Flowchart: Preparation 53"/>
          <p:cNvSpPr/>
          <p:nvPr/>
        </p:nvSpPr>
        <p:spPr>
          <a:xfrm rot="5400000">
            <a:off x="6605588" y="3357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5" name="Flowchart: Preparation 54"/>
          <p:cNvSpPr/>
          <p:nvPr/>
        </p:nvSpPr>
        <p:spPr>
          <a:xfrm rot="5400000">
            <a:off x="6057900" y="3363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6" name="Flowchart: Preparation 55"/>
          <p:cNvSpPr/>
          <p:nvPr/>
        </p:nvSpPr>
        <p:spPr>
          <a:xfrm rot="5400000">
            <a:off x="7151688" y="33575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8" name="Flowchart: Preparation 57"/>
          <p:cNvSpPr/>
          <p:nvPr/>
        </p:nvSpPr>
        <p:spPr>
          <a:xfrm rot="5400000">
            <a:off x="7689850" y="334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6439" name="TextBox 5"/>
          <p:cNvSpPr txBox="1">
            <a:spLocks noChangeArrowheads="1"/>
          </p:cNvSpPr>
          <p:nvPr/>
        </p:nvSpPr>
        <p:spPr bwMode="auto">
          <a:xfrm>
            <a:off x="5070475" y="35575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8</a:t>
            </a:r>
          </a:p>
        </p:txBody>
      </p:sp>
      <p:sp>
        <p:nvSpPr>
          <p:cNvPr id="16440" name="TextBox 61"/>
          <p:cNvSpPr txBox="1">
            <a:spLocks noChangeArrowheads="1"/>
          </p:cNvSpPr>
          <p:nvPr/>
        </p:nvSpPr>
        <p:spPr bwMode="auto">
          <a:xfrm>
            <a:off x="4754563" y="32400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7</a:t>
            </a:r>
          </a:p>
        </p:txBody>
      </p:sp>
      <p:sp>
        <p:nvSpPr>
          <p:cNvPr id="16441" name="TextBox 62"/>
          <p:cNvSpPr txBox="1">
            <a:spLocks noChangeArrowheads="1"/>
          </p:cNvSpPr>
          <p:nvPr/>
        </p:nvSpPr>
        <p:spPr bwMode="auto">
          <a:xfrm>
            <a:off x="4540250" y="2924175"/>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6</a:t>
            </a:r>
          </a:p>
        </p:txBody>
      </p:sp>
      <p:sp>
        <p:nvSpPr>
          <p:cNvPr id="16442" name="TextBox 63"/>
          <p:cNvSpPr txBox="1">
            <a:spLocks noChangeArrowheads="1"/>
          </p:cNvSpPr>
          <p:nvPr/>
        </p:nvSpPr>
        <p:spPr bwMode="auto">
          <a:xfrm>
            <a:off x="4191000" y="257333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5</a:t>
            </a:r>
          </a:p>
        </p:txBody>
      </p:sp>
      <p:sp>
        <p:nvSpPr>
          <p:cNvPr id="16443" name="TextBox 64"/>
          <p:cNvSpPr txBox="1">
            <a:spLocks noChangeArrowheads="1"/>
          </p:cNvSpPr>
          <p:nvPr/>
        </p:nvSpPr>
        <p:spPr bwMode="auto">
          <a:xfrm>
            <a:off x="3898900" y="22240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4</a:t>
            </a:r>
          </a:p>
        </p:txBody>
      </p:sp>
      <p:sp>
        <p:nvSpPr>
          <p:cNvPr id="16444" name="TextBox 65"/>
          <p:cNvSpPr txBox="1">
            <a:spLocks noChangeArrowheads="1"/>
          </p:cNvSpPr>
          <p:nvPr/>
        </p:nvSpPr>
        <p:spPr bwMode="auto">
          <a:xfrm>
            <a:off x="4203700" y="187325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3</a:t>
            </a:r>
          </a:p>
        </p:txBody>
      </p:sp>
      <p:sp>
        <p:nvSpPr>
          <p:cNvPr id="16445" name="TextBox 66"/>
          <p:cNvSpPr txBox="1">
            <a:spLocks noChangeArrowheads="1"/>
          </p:cNvSpPr>
          <p:nvPr/>
        </p:nvSpPr>
        <p:spPr bwMode="auto">
          <a:xfrm>
            <a:off x="4387850" y="1524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2</a:t>
            </a:r>
          </a:p>
        </p:txBody>
      </p:sp>
      <p:sp>
        <p:nvSpPr>
          <p:cNvPr id="16446" name="TextBox 67"/>
          <p:cNvSpPr txBox="1">
            <a:spLocks noChangeArrowheads="1"/>
          </p:cNvSpPr>
          <p:nvPr/>
        </p:nvSpPr>
        <p:spPr bwMode="auto">
          <a:xfrm>
            <a:off x="4540250" y="121602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1</a:t>
            </a:r>
          </a:p>
        </p:txBody>
      </p:sp>
      <p:sp>
        <p:nvSpPr>
          <p:cNvPr id="7168" name="TextBox 7167"/>
          <p:cNvSpPr txBox="1">
            <a:spLocks noChangeArrowheads="1"/>
          </p:cNvSpPr>
          <p:nvPr/>
        </p:nvSpPr>
        <p:spPr bwMode="auto">
          <a:xfrm>
            <a:off x="5276850" y="11445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P</a:t>
            </a:r>
          </a:p>
        </p:txBody>
      </p:sp>
      <p:sp>
        <p:nvSpPr>
          <p:cNvPr id="16448" name="TextBox 69"/>
          <p:cNvSpPr txBox="1">
            <a:spLocks noChangeArrowheads="1"/>
          </p:cNvSpPr>
          <p:nvPr/>
        </p:nvSpPr>
        <p:spPr bwMode="auto">
          <a:xfrm>
            <a:off x="5832475" y="1171576"/>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6449" name="TextBox 71"/>
          <p:cNvSpPr txBox="1">
            <a:spLocks noChangeArrowheads="1"/>
          </p:cNvSpPr>
          <p:nvPr/>
        </p:nvSpPr>
        <p:spPr bwMode="auto">
          <a:xfrm>
            <a:off x="6391275" y="11811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Á</a:t>
            </a:r>
          </a:p>
        </p:txBody>
      </p:sp>
      <p:sp>
        <p:nvSpPr>
          <p:cNvPr id="16450" name="TextBox 72"/>
          <p:cNvSpPr txBox="1">
            <a:spLocks noChangeArrowheads="1"/>
          </p:cNvSpPr>
          <p:nvPr/>
        </p:nvSpPr>
        <p:spPr bwMode="auto">
          <a:xfrm>
            <a:off x="6864350" y="118745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6451" name="TextBox 73"/>
          <p:cNvSpPr txBox="1">
            <a:spLocks noChangeArrowheads="1"/>
          </p:cNvSpPr>
          <p:nvPr/>
        </p:nvSpPr>
        <p:spPr bwMode="auto">
          <a:xfrm>
            <a:off x="7418388" y="1185864"/>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Ỗ</a:t>
            </a:r>
          </a:p>
        </p:txBody>
      </p:sp>
      <p:sp>
        <p:nvSpPr>
          <p:cNvPr id="16452" name="TextBox 70"/>
          <p:cNvSpPr txBox="1">
            <a:spLocks noChangeArrowheads="1"/>
          </p:cNvSpPr>
          <p:nvPr/>
        </p:nvSpPr>
        <p:spPr bwMode="auto">
          <a:xfrm>
            <a:off x="6054725" y="14843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Ạ</a:t>
            </a:r>
          </a:p>
        </p:txBody>
      </p:sp>
      <p:sp>
        <p:nvSpPr>
          <p:cNvPr id="75" name="TextBox 74"/>
          <p:cNvSpPr txBox="1">
            <a:spLocks noChangeArrowheads="1"/>
          </p:cNvSpPr>
          <p:nvPr/>
        </p:nvSpPr>
        <p:spPr bwMode="auto">
          <a:xfrm>
            <a:off x="5505450"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H</a:t>
            </a:r>
          </a:p>
        </p:txBody>
      </p:sp>
      <p:sp>
        <p:nvSpPr>
          <p:cNvPr id="16454" name="TextBox 75"/>
          <p:cNvSpPr txBox="1">
            <a:spLocks noChangeArrowheads="1"/>
          </p:cNvSpPr>
          <p:nvPr/>
        </p:nvSpPr>
        <p:spPr bwMode="auto">
          <a:xfrm>
            <a:off x="4957763" y="15160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6455" name="TextBox 76"/>
          <p:cNvSpPr txBox="1">
            <a:spLocks noChangeArrowheads="1"/>
          </p:cNvSpPr>
          <p:nvPr/>
        </p:nvSpPr>
        <p:spPr bwMode="auto">
          <a:xfrm>
            <a:off x="6615113"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6456" name="TextBox 77"/>
          <p:cNvSpPr txBox="1">
            <a:spLocks noChangeArrowheads="1"/>
          </p:cNvSpPr>
          <p:nvPr/>
        </p:nvSpPr>
        <p:spPr bwMode="auto">
          <a:xfrm>
            <a:off x="7154863" y="14874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16457" name="TextBox 78"/>
          <p:cNvSpPr txBox="1">
            <a:spLocks noChangeArrowheads="1"/>
          </p:cNvSpPr>
          <p:nvPr/>
        </p:nvSpPr>
        <p:spPr bwMode="auto">
          <a:xfrm>
            <a:off x="7685088" y="1492251"/>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
        <p:nvSpPr>
          <p:cNvPr id="16458" name="TextBox 79"/>
          <p:cNvSpPr txBox="1">
            <a:spLocks noChangeArrowheads="1"/>
          </p:cNvSpPr>
          <p:nvPr/>
        </p:nvSpPr>
        <p:spPr bwMode="auto">
          <a:xfrm>
            <a:off x="5222875" y="18415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6459" name="TextBox 80"/>
          <p:cNvSpPr txBox="1">
            <a:spLocks noChangeArrowheads="1"/>
          </p:cNvSpPr>
          <p:nvPr/>
        </p:nvSpPr>
        <p:spPr bwMode="auto">
          <a:xfrm>
            <a:off x="4748213" y="18478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P</a:t>
            </a:r>
          </a:p>
        </p:txBody>
      </p:sp>
      <p:sp>
        <p:nvSpPr>
          <p:cNvPr id="82" name="TextBox 81"/>
          <p:cNvSpPr txBox="1">
            <a:spLocks noChangeArrowheads="1"/>
          </p:cNvSpPr>
          <p:nvPr/>
        </p:nvSpPr>
        <p:spPr bwMode="auto">
          <a:xfrm>
            <a:off x="5788025" y="182403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Á</a:t>
            </a:r>
          </a:p>
        </p:txBody>
      </p:sp>
      <p:sp>
        <p:nvSpPr>
          <p:cNvPr id="16461" name="TextBox 82"/>
          <p:cNvSpPr txBox="1">
            <a:spLocks noChangeArrowheads="1"/>
          </p:cNvSpPr>
          <p:nvPr/>
        </p:nvSpPr>
        <p:spPr bwMode="auto">
          <a:xfrm>
            <a:off x="6342063" y="18065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6462" name="TextBox 83"/>
          <p:cNvSpPr txBox="1">
            <a:spLocks noChangeArrowheads="1"/>
          </p:cNvSpPr>
          <p:nvPr/>
        </p:nvSpPr>
        <p:spPr bwMode="auto">
          <a:xfrm>
            <a:off x="6853238" y="18081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6463" name="TextBox 84"/>
          <p:cNvSpPr txBox="1">
            <a:spLocks noChangeArrowheads="1"/>
          </p:cNvSpPr>
          <p:nvPr/>
        </p:nvSpPr>
        <p:spPr bwMode="auto">
          <a:xfrm>
            <a:off x="7388225" y="18145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6464" name="TextBox 85"/>
          <p:cNvSpPr txBox="1">
            <a:spLocks noChangeArrowheads="1"/>
          </p:cNvSpPr>
          <p:nvPr/>
        </p:nvSpPr>
        <p:spPr bwMode="auto">
          <a:xfrm>
            <a:off x="7951788" y="18176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6465" name="TextBox 86"/>
          <p:cNvSpPr txBox="1">
            <a:spLocks noChangeArrowheads="1"/>
          </p:cNvSpPr>
          <p:nvPr/>
        </p:nvSpPr>
        <p:spPr bwMode="auto">
          <a:xfrm>
            <a:off x="1752600" y="4160839"/>
            <a:ext cx="8763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800" b="1">
                <a:solidFill>
                  <a:srgbClr val="7030A0"/>
                </a:solidFill>
                <a:latin typeface="Times New Roman" panose="02020603050405020304" pitchFamily="18" charset="0"/>
                <a:cs typeface="Times New Roman" panose="02020603050405020304" pitchFamily="18" charset="0"/>
              </a:rPr>
              <a:t>Từ mới xuất hiện ở dãy ô chữ in màu: </a:t>
            </a:r>
          </a:p>
        </p:txBody>
      </p:sp>
      <p:sp>
        <p:nvSpPr>
          <p:cNvPr id="16466" name="TextBox 87"/>
          <p:cNvSpPr txBox="1">
            <a:spLocks noChangeArrowheads="1"/>
          </p:cNvSpPr>
          <p:nvPr/>
        </p:nvSpPr>
        <p:spPr bwMode="auto">
          <a:xfrm>
            <a:off x="5064125" y="2184401"/>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Ặ</a:t>
            </a:r>
          </a:p>
        </p:txBody>
      </p:sp>
      <p:sp>
        <p:nvSpPr>
          <p:cNvPr id="16467" name="TextBox 88"/>
          <p:cNvSpPr txBox="1">
            <a:spLocks noChangeArrowheads="1"/>
          </p:cNvSpPr>
          <p:nvPr/>
        </p:nvSpPr>
        <p:spPr bwMode="auto">
          <a:xfrm>
            <a:off x="5521325" y="21637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90" name="TextBox 89"/>
          <p:cNvSpPr txBox="1">
            <a:spLocks noChangeArrowheads="1"/>
          </p:cNvSpPr>
          <p:nvPr/>
        </p:nvSpPr>
        <p:spPr bwMode="auto">
          <a:xfrm>
            <a:off x="6073775" y="2155826"/>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T</a:t>
            </a:r>
          </a:p>
        </p:txBody>
      </p:sp>
      <p:sp>
        <p:nvSpPr>
          <p:cNvPr id="16469" name="TextBox 90"/>
          <p:cNvSpPr txBox="1">
            <a:spLocks noChangeArrowheads="1"/>
          </p:cNvSpPr>
          <p:nvPr/>
        </p:nvSpPr>
        <p:spPr bwMode="auto">
          <a:xfrm>
            <a:off x="6638925" y="21272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R</a:t>
            </a:r>
          </a:p>
        </p:txBody>
      </p:sp>
      <p:sp>
        <p:nvSpPr>
          <p:cNvPr id="16470" name="TextBox 91"/>
          <p:cNvSpPr txBox="1">
            <a:spLocks noChangeArrowheads="1"/>
          </p:cNvSpPr>
          <p:nvPr/>
        </p:nvSpPr>
        <p:spPr bwMode="auto">
          <a:xfrm>
            <a:off x="7131051" y="2154238"/>
            <a:ext cx="195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Ă</a:t>
            </a:r>
          </a:p>
        </p:txBody>
      </p:sp>
      <p:sp>
        <p:nvSpPr>
          <p:cNvPr id="16471" name="TextBox 92"/>
          <p:cNvSpPr txBox="1">
            <a:spLocks noChangeArrowheads="1"/>
          </p:cNvSpPr>
          <p:nvPr/>
        </p:nvSpPr>
        <p:spPr bwMode="auto">
          <a:xfrm>
            <a:off x="7726363" y="2155826"/>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6472" name="TextBox 93"/>
          <p:cNvSpPr txBox="1">
            <a:spLocks noChangeArrowheads="1"/>
          </p:cNvSpPr>
          <p:nvPr/>
        </p:nvSpPr>
        <p:spPr bwMode="auto">
          <a:xfrm>
            <a:off x="8305800" y="21510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G</a:t>
            </a:r>
          </a:p>
        </p:txBody>
      </p:sp>
      <p:sp>
        <p:nvSpPr>
          <p:cNvPr id="16473" name="TextBox 94"/>
          <p:cNvSpPr txBox="1">
            <a:spLocks noChangeArrowheads="1"/>
          </p:cNvSpPr>
          <p:nvPr/>
        </p:nvSpPr>
        <p:spPr bwMode="auto">
          <a:xfrm>
            <a:off x="4451350" y="21764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M</a:t>
            </a:r>
          </a:p>
        </p:txBody>
      </p:sp>
      <p:sp>
        <p:nvSpPr>
          <p:cNvPr id="16474" name="TextBox 96"/>
          <p:cNvSpPr txBox="1">
            <a:spLocks noChangeArrowheads="1"/>
          </p:cNvSpPr>
          <p:nvPr/>
        </p:nvSpPr>
        <p:spPr bwMode="auto">
          <a:xfrm>
            <a:off x="4699001" y="2476501"/>
            <a:ext cx="258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16475" name="TextBox 97"/>
          <p:cNvSpPr txBox="1">
            <a:spLocks noChangeArrowheads="1"/>
          </p:cNvSpPr>
          <p:nvPr/>
        </p:nvSpPr>
        <p:spPr bwMode="auto">
          <a:xfrm>
            <a:off x="5245100" y="2497138"/>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6476" name="TextBox 98"/>
          <p:cNvSpPr txBox="1">
            <a:spLocks noChangeArrowheads="1"/>
          </p:cNvSpPr>
          <p:nvPr/>
        </p:nvSpPr>
        <p:spPr bwMode="auto">
          <a:xfrm>
            <a:off x="5800726" y="2492376"/>
            <a:ext cx="27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00" name="TextBox 99"/>
          <p:cNvSpPr txBox="1">
            <a:spLocks noChangeArrowheads="1"/>
          </p:cNvSpPr>
          <p:nvPr/>
        </p:nvSpPr>
        <p:spPr bwMode="auto">
          <a:xfrm>
            <a:off x="6319839" y="2482851"/>
            <a:ext cx="288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M</a:t>
            </a:r>
          </a:p>
        </p:txBody>
      </p:sp>
      <p:sp>
        <p:nvSpPr>
          <p:cNvPr id="16478" name="TextBox 100"/>
          <p:cNvSpPr txBox="1">
            <a:spLocks noChangeArrowheads="1"/>
          </p:cNvSpPr>
          <p:nvPr/>
        </p:nvSpPr>
        <p:spPr bwMode="auto">
          <a:xfrm>
            <a:off x="7321551" y="2509838"/>
            <a:ext cx="301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U</a:t>
            </a:r>
          </a:p>
        </p:txBody>
      </p:sp>
      <p:sp>
        <p:nvSpPr>
          <p:cNvPr id="16479" name="TextBox 101"/>
          <p:cNvSpPr txBox="1">
            <a:spLocks noChangeArrowheads="1"/>
          </p:cNvSpPr>
          <p:nvPr/>
        </p:nvSpPr>
        <p:spPr bwMode="auto">
          <a:xfrm>
            <a:off x="6831013" y="248920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Q</a:t>
            </a:r>
          </a:p>
        </p:txBody>
      </p:sp>
      <p:sp>
        <p:nvSpPr>
          <p:cNvPr id="16480" name="TextBox 102"/>
          <p:cNvSpPr txBox="1">
            <a:spLocks noChangeArrowheads="1"/>
          </p:cNvSpPr>
          <p:nvPr/>
        </p:nvSpPr>
        <p:spPr bwMode="auto">
          <a:xfrm>
            <a:off x="7881938" y="2471738"/>
            <a:ext cx="27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6481" name="TextBox 103"/>
          <p:cNvSpPr txBox="1">
            <a:spLocks noChangeArrowheads="1"/>
          </p:cNvSpPr>
          <p:nvPr/>
        </p:nvSpPr>
        <p:spPr bwMode="auto">
          <a:xfrm>
            <a:off x="8431214" y="2451101"/>
            <a:ext cx="231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6482" name="TextBox 104"/>
          <p:cNvSpPr txBox="1">
            <a:spLocks noChangeArrowheads="1"/>
          </p:cNvSpPr>
          <p:nvPr/>
        </p:nvSpPr>
        <p:spPr bwMode="auto">
          <a:xfrm>
            <a:off x="5073650" y="28114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6483" name="TextBox 105"/>
          <p:cNvSpPr txBox="1">
            <a:spLocks noChangeArrowheads="1"/>
          </p:cNvSpPr>
          <p:nvPr/>
        </p:nvSpPr>
        <p:spPr bwMode="auto">
          <a:xfrm>
            <a:off x="5608639" y="2794001"/>
            <a:ext cx="192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6484" name="TextBox 106"/>
          <p:cNvSpPr txBox="1">
            <a:spLocks noChangeArrowheads="1"/>
          </p:cNvSpPr>
          <p:nvPr/>
        </p:nvSpPr>
        <p:spPr bwMode="auto">
          <a:xfrm>
            <a:off x="6134100" y="2801939"/>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Ơ</a:t>
            </a:r>
          </a:p>
        </p:txBody>
      </p:sp>
      <p:sp>
        <p:nvSpPr>
          <p:cNvPr id="108" name="TextBox 107"/>
          <p:cNvSpPr txBox="1">
            <a:spLocks noChangeArrowheads="1"/>
          </p:cNvSpPr>
          <p:nvPr/>
        </p:nvSpPr>
        <p:spPr bwMode="auto">
          <a:xfrm>
            <a:off x="6651625" y="28114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I</a:t>
            </a:r>
          </a:p>
        </p:txBody>
      </p:sp>
      <p:sp>
        <p:nvSpPr>
          <p:cNvPr id="16486" name="TextBox 108"/>
          <p:cNvSpPr txBox="1">
            <a:spLocks noChangeArrowheads="1"/>
          </p:cNvSpPr>
          <p:nvPr/>
        </p:nvSpPr>
        <p:spPr bwMode="auto">
          <a:xfrm>
            <a:off x="7121525" y="2784476"/>
            <a:ext cx="292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Đ</a:t>
            </a:r>
          </a:p>
        </p:txBody>
      </p:sp>
      <p:sp>
        <p:nvSpPr>
          <p:cNvPr id="16487" name="TextBox 109"/>
          <p:cNvSpPr txBox="1">
            <a:spLocks noChangeArrowheads="1"/>
          </p:cNvSpPr>
          <p:nvPr/>
        </p:nvSpPr>
        <p:spPr bwMode="auto">
          <a:xfrm>
            <a:off x="7686676" y="2770188"/>
            <a:ext cx="214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À</a:t>
            </a:r>
          </a:p>
        </p:txBody>
      </p:sp>
      <p:sp>
        <p:nvSpPr>
          <p:cNvPr id="16488" name="TextBox 110"/>
          <p:cNvSpPr txBox="1">
            <a:spLocks noChangeArrowheads="1"/>
          </p:cNvSpPr>
          <p:nvPr/>
        </p:nvSpPr>
        <p:spPr bwMode="auto">
          <a:xfrm>
            <a:off x="8218488" y="2779713"/>
            <a:ext cx="220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6489" name="TextBox 111"/>
          <p:cNvSpPr txBox="1">
            <a:spLocks noChangeArrowheads="1"/>
          </p:cNvSpPr>
          <p:nvPr/>
        </p:nvSpPr>
        <p:spPr bwMode="auto">
          <a:xfrm flipH="1">
            <a:off x="5838826" y="3121026"/>
            <a:ext cx="295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I</a:t>
            </a:r>
          </a:p>
        </p:txBody>
      </p:sp>
      <p:sp>
        <p:nvSpPr>
          <p:cNvPr id="16490" name="TextBox 112"/>
          <p:cNvSpPr txBox="1">
            <a:spLocks noChangeArrowheads="1"/>
          </p:cNvSpPr>
          <p:nvPr/>
        </p:nvSpPr>
        <p:spPr bwMode="auto">
          <a:xfrm>
            <a:off x="6316663" y="3125788"/>
            <a:ext cx="258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Ế</a:t>
            </a:r>
          </a:p>
        </p:txBody>
      </p:sp>
      <p:sp>
        <p:nvSpPr>
          <p:cNvPr id="114" name="TextBox 113"/>
          <p:cNvSpPr txBox="1">
            <a:spLocks noChangeArrowheads="1"/>
          </p:cNvSpPr>
          <p:nvPr/>
        </p:nvSpPr>
        <p:spPr bwMode="auto">
          <a:xfrm>
            <a:off x="6881813" y="3117851"/>
            <a:ext cx="258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N</a:t>
            </a:r>
          </a:p>
        </p:txBody>
      </p:sp>
      <p:sp>
        <p:nvSpPr>
          <p:cNvPr id="16492" name="TextBox 114"/>
          <p:cNvSpPr txBox="1">
            <a:spLocks noChangeArrowheads="1"/>
          </p:cNvSpPr>
          <p:nvPr/>
        </p:nvSpPr>
        <p:spPr bwMode="auto">
          <a:xfrm>
            <a:off x="7418388" y="3113088"/>
            <a:ext cx="258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16493" name="TextBox 115"/>
          <p:cNvSpPr txBox="1">
            <a:spLocks noChangeArrowheads="1"/>
          </p:cNvSpPr>
          <p:nvPr/>
        </p:nvSpPr>
        <p:spPr bwMode="auto">
          <a:xfrm>
            <a:off x="8001001" y="3106738"/>
            <a:ext cx="258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
        <p:nvSpPr>
          <p:cNvPr id="16494" name="TextBox 116"/>
          <p:cNvSpPr txBox="1">
            <a:spLocks noChangeArrowheads="1"/>
          </p:cNvSpPr>
          <p:nvPr/>
        </p:nvSpPr>
        <p:spPr bwMode="auto">
          <a:xfrm>
            <a:off x="5262563" y="3132138"/>
            <a:ext cx="258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16495" name="TextBox 117"/>
          <p:cNvSpPr txBox="1">
            <a:spLocks noChangeArrowheads="1"/>
          </p:cNvSpPr>
          <p:nvPr/>
        </p:nvSpPr>
        <p:spPr bwMode="auto">
          <a:xfrm>
            <a:off x="7750176" y="3451226"/>
            <a:ext cx="219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Ỏ</a:t>
            </a:r>
          </a:p>
        </p:txBody>
      </p:sp>
      <p:sp>
        <p:nvSpPr>
          <p:cNvPr id="119" name="TextBox 118"/>
          <p:cNvSpPr txBox="1">
            <a:spLocks noChangeArrowheads="1"/>
          </p:cNvSpPr>
          <p:nvPr/>
        </p:nvSpPr>
        <p:spPr bwMode="auto">
          <a:xfrm>
            <a:off x="7212013" y="3462338"/>
            <a:ext cx="220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H</a:t>
            </a:r>
          </a:p>
        </p:txBody>
      </p:sp>
      <p:sp>
        <p:nvSpPr>
          <p:cNvPr id="16497" name="TextBox 119"/>
          <p:cNvSpPr txBox="1">
            <a:spLocks noChangeArrowheads="1"/>
          </p:cNvSpPr>
          <p:nvPr/>
        </p:nvSpPr>
        <p:spPr bwMode="auto">
          <a:xfrm>
            <a:off x="6615113" y="3467101"/>
            <a:ext cx="220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6498" name="TextBox 120"/>
          <p:cNvSpPr txBox="1">
            <a:spLocks noChangeArrowheads="1"/>
          </p:cNvSpPr>
          <p:nvPr/>
        </p:nvSpPr>
        <p:spPr bwMode="auto">
          <a:xfrm>
            <a:off x="6086476" y="3468688"/>
            <a:ext cx="219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É</a:t>
            </a:r>
          </a:p>
        </p:txBody>
      </p:sp>
      <p:sp>
        <p:nvSpPr>
          <p:cNvPr id="16499" name="TextBox 121"/>
          <p:cNvSpPr txBox="1">
            <a:spLocks noChangeArrowheads="1"/>
          </p:cNvSpPr>
          <p:nvPr/>
        </p:nvSpPr>
        <p:spPr bwMode="auto">
          <a:xfrm>
            <a:off x="5554664" y="3463926"/>
            <a:ext cx="219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B</a:t>
            </a:r>
          </a:p>
        </p:txBody>
      </p:sp>
      <p:sp>
        <p:nvSpPr>
          <p:cNvPr id="3" name="TextBox 2"/>
          <p:cNvSpPr txBox="1">
            <a:spLocks noChangeArrowheads="1"/>
          </p:cNvSpPr>
          <p:nvPr/>
        </p:nvSpPr>
        <p:spPr bwMode="auto">
          <a:xfrm>
            <a:off x="7654926" y="4160839"/>
            <a:ext cx="24034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800" b="1">
                <a:solidFill>
                  <a:srgbClr val="FF0000"/>
                </a:solidFill>
                <a:latin typeface="Times New Roman" panose="02020603050405020304" pitchFamily="18" charset="0"/>
                <a:cs typeface="Times New Roman" panose="02020603050405020304" pitchFamily="18" charset="0"/>
              </a:rPr>
              <a:t>“Phát minh”</a:t>
            </a:r>
            <a:endParaRPr lang="en-US" altLang="en-US" sz="1800">
              <a:solidFill>
                <a:prstClr val="black"/>
              </a:solidFill>
              <a:latin typeface="Arial" panose="020B0604020202020204" pitchFamily="34" charset="0"/>
            </a:endParaRPr>
          </a:p>
        </p:txBody>
      </p:sp>
    </p:spTree>
    <p:extLst>
      <p:ext uri="{BB962C8B-B14F-4D97-AF65-F5344CB8AC3E}">
        <p14:creationId xmlns:p14="http://schemas.microsoft.com/office/powerpoint/2010/main" val="897134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68"/>
                                        </p:tgtEl>
                                        <p:attrNameLst>
                                          <p:attrName>style.visibility</p:attrName>
                                        </p:attrNameLst>
                                      </p:cBhvr>
                                      <p:to>
                                        <p:strVal val="visible"/>
                                      </p:to>
                                    </p:set>
                                    <p:animEffect transition="in" filter="wipe(down)">
                                      <p:cBhvr>
                                        <p:cTn id="7" dur="500"/>
                                        <p:tgtEl>
                                          <p:spTgt spid="71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wipe(down)">
                                      <p:cBhvr>
                                        <p:cTn id="12" dur="500"/>
                                        <p:tgtEl>
                                          <p:spTgt spid="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wipe(down)">
                                      <p:cBhvr>
                                        <p:cTn id="17" dur="500"/>
                                        <p:tgtEl>
                                          <p:spTgt spid="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500"/>
                                        <p:tgtEl>
                                          <p:spTgt spid="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wipe(down)">
                                      <p:cBhvr>
                                        <p:cTn id="27" dur="500"/>
                                        <p:tgtEl>
                                          <p:spTgt spid="10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8"/>
                                        </p:tgtEl>
                                        <p:attrNameLst>
                                          <p:attrName>style.visibility</p:attrName>
                                        </p:attrNameLst>
                                      </p:cBhvr>
                                      <p:to>
                                        <p:strVal val="visible"/>
                                      </p:to>
                                    </p:set>
                                    <p:animEffect transition="in" filter="wipe(down)">
                                      <p:cBhvr>
                                        <p:cTn id="32" dur="500"/>
                                        <p:tgtEl>
                                          <p:spTgt spid="10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down)">
                                      <p:cBhvr>
                                        <p:cTn id="37" dur="500"/>
                                        <p:tgtEl>
                                          <p:spTgt spid="1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9"/>
                                        </p:tgtEl>
                                        <p:attrNameLst>
                                          <p:attrName>style.visibility</p:attrName>
                                        </p:attrNameLst>
                                      </p:cBhvr>
                                      <p:to>
                                        <p:strVal val="visible"/>
                                      </p:to>
                                    </p:set>
                                    <p:animEffect transition="in" filter="wipe(down)">
                                      <p:cBhvr>
                                        <p:cTn id="42" dur="500"/>
                                        <p:tgtEl>
                                          <p:spTgt spid="11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1000"/>
                                        <p:tgtEl>
                                          <p:spTgt spid="3"/>
                                        </p:tgtEl>
                                      </p:cBhvr>
                                    </p:animEffect>
                                  </p:childTnLst>
                                  <p:subTnLst>
                                    <p:audio>
                                      <p:cMediaNode>
                                        <p:cTn display="0" masterRel="sameClick">
                                          <p:stCondLst>
                                            <p:cond evt="begin" delay="0">
                                              <p:tn val="4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 grpId="0"/>
      <p:bldP spid="75" grpId="0"/>
      <p:bldP spid="82" grpId="0"/>
      <p:bldP spid="90" grpId="0"/>
      <p:bldP spid="100" grpId="0"/>
      <p:bldP spid="108" grpId="0"/>
      <p:bldP spid="114" grpId="0"/>
      <p:bldP spid="119"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2286000" y="304800"/>
            <a:ext cx="80772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dirty="0">
              <a:solidFill>
                <a:srgbClr val="FF0000"/>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5400" b="1" dirty="0" err="1">
                <a:latin typeface="Times New Roman" panose="02020603050405020304" pitchFamily="18" charset="0"/>
                <a:cs typeface="Times New Roman" panose="02020603050405020304" pitchFamily="18" charset="0"/>
              </a:rPr>
              <a:t>Tiết</a:t>
            </a:r>
            <a:r>
              <a:rPr lang="en-US" altLang="en-US" sz="5400" b="1" dirty="0">
                <a:latin typeface="Times New Roman" panose="02020603050405020304" pitchFamily="18" charset="0"/>
                <a:cs typeface="Times New Roman" panose="02020603050405020304" pitchFamily="18" charset="0"/>
              </a:rPr>
              <a:t> 8</a:t>
            </a:r>
          </a:p>
          <a:p>
            <a:pPr eaLnBrk="1" hangingPunct="1">
              <a:spcBef>
                <a:spcPct val="0"/>
              </a:spcBef>
              <a:buFontTx/>
              <a:buNone/>
            </a:pPr>
            <a:r>
              <a:rPr lang="en-US" altLang="en-US" sz="2800" dirty="0">
                <a:latin typeface="Arial" panose="020B0604020202020204" pitchFamily="34" charset="0"/>
                <a:cs typeface="Arial" panose="020B0604020202020204" pitchFamily="34" charset="0"/>
              </a:rPr>
              <a:t>A. </a:t>
            </a:r>
            <a:r>
              <a:rPr lang="en-US" altLang="en-US" sz="2800" dirty="0" err="1">
                <a:latin typeface="Arial" panose="020B0604020202020204" pitchFamily="34" charset="0"/>
                <a:cs typeface="Arial" panose="020B0604020202020204" pitchFamily="34" charset="0"/>
              </a:rPr>
              <a:t>Đọc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thầm</a:t>
            </a:r>
            <a:endParaRPr lang="en-US" altLang="en-US" sz="2800" dirty="0">
              <a:latin typeface="Arial" panose="020B0604020202020204" pitchFamily="34" charset="0"/>
              <a:cs typeface="Arial" panose="020B0604020202020204" pitchFamily="34" charset="0"/>
            </a:endParaRPr>
          </a:p>
          <a:p>
            <a:pPr eaLnBrk="1" hangingPunct="1">
              <a:spcBef>
                <a:spcPct val="0"/>
              </a:spcBef>
              <a:buFontTx/>
              <a:buNone/>
            </a:pPr>
            <a:r>
              <a:rPr lang="en-US" altLang="en-US" sz="2800" dirty="0">
                <a:latin typeface="Arial" panose="020B0604020202020204" pitchFamily="34" charset="0"/>
                <a:cs typeface="Arial" panose="020B0604020202020204" pitchFamily="34" charset="0"/>
              </a:rPr>
              <a:t>                             </a:t>
            </a:r>
            <a:r>
              <a:rPr lang="en-US" altLang="en-US" sz="4000" dirty="0" err="1">
                <a:solidFill>
                  <a:srgbClr val="FF0000"/>
                </a:solidFill>
                <a:latin typeface="Arial" panose="020B0604020202020204" pitchFamily="34" charset="0"/>
                <a:cs typeface="Arial" panose="020B0604020202020204" pitchFamily="34" charset="0"/>
              </a:rPr>
              <a:t>Suối</a:t>
            </a:r>
            <a:endParaRPr lang="en-US" altLang="en-US" sz="4000" dirty="0">
              <a:solidFill>
                <a:srgbClr val="FF0000"/>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2800" dirty="0">
                <a:latin typeface="Arial" panose="020B0604020202020204" pitchFamily="34" charset="0"/>
                <a:cs typeface="Arial" panose="020B0604020202020204" pitchFamily="34" charset="0"/>
              </a:rPr>
              <a:t>B. </a:t>
            </a:r>
            <a:r>
              <a:rPr lang="en-US" altLang="en-US" sz="2800" dirty="0" err="1">
                <a:latin typeface="Arial" panose="020B0604020202020204" pitchFamily="34" charset="0"/>
                <a:cs typeface="Arial" panose="020B0604020202020204" pitchFamily="34" charset="0"/>
              </a:rPr>
              <a:t>Dựa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vào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nội</a:t>
            </a:r>
            <a:r>
              <a:rPr lang="en-US" altLang="en-US" sz="2800" dirty="0">
                <a:latin typeface="Arial" panose="020B0604020202020204" pitchFamily="34" charset="0"/>
                <a:cs typeface="Arial" panose="020B0604020202020204" pitchFamily="34" charset="0"/>
              </a:rPr>
              <a:t> dung </a:t>
            </a:r>
            <a:r>
              <a:rPr lang="en-US" altLang="en-US" sz="2800" dirty="0" err="1">
                <a:latin typeface="Arial" panose="020B0604020202020204" pitchFamily="34" charset="0"/>
                <a:cs typeface="Arial" panose="020B0604020202020204" pitchFamily="34" charset="0"/>
              </a:rPr>
              <a:t>bài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thơ</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chọn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câu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trả</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lời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đúng</a:t>
            </a:r>
            <a:r>
              <a:rPr lang="en-US" altLang="en-US" sz="2800" dirty="0">
                <a:latin typeface="Arial" panose="020B0604020202020204" pitchFamily="34" charset="0"/>
                <a:cs typeface="Arial" panose="020B0604020202020204" pitchFamily="34" charset="0"/>
              </a:rPr>
              <a:t>:</a:t>
            </a:r>
          </a:p>
          <a:p>
            <a:pPr eaLnBrk="1" hangingPunct="1">
              <a:spcBef>
                <a:spcPct val="0"/>
              </a:spcBef>
              <a:buFontTx/>
              <a:buNone/>
            </a:pP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9880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1828800" y="152401"/>
            <a:ext cx="82296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a:solidFill>
                  <a:srgbClr val="FF0000"/>
                </a:solidFill>
                <a:latin typeface="roboto" pitchFamily="2" charset="0"/>
                <a:cs typeface="Arial" panose="020B0604020202020204" pitchFamily="34" charset="0"/>
              </a:rPr>
              <a:t>Suối </a:t>
            </a:r>
            <a:r>
              <a:rPr lang="vi-VN" altLang="en-US" sz="1800">
                <a:latin typeface="Arial" panose="020B0604020202020204" pitchFamily="34" charset="0"/>
                <a:cs typeface="Arial" panose="020B0604020202020204" pitchFamily="34" charset="0"/>
              </a:rPr>
              <a:t/>
            </a:r>
            <a:br>
              <a:rPr lang="vi-VN" altLang="en-US" sz="1800">
                <a:latin typeface="Arial" panose="020B0604020202020204" pitchFamily="34" charset="0"/>
                <a:cs typeface="Arial" panose="020B0604020202020204" pitchFamily="34" charset="0"/>
              </a:rPr>
            </a:br>
            <a:r>
              <a:rPr lang="vi-VN" altLang="en-US" sz="2800">
                <a:solidFill>
                  <a:srgbClr val="002060"/>
                </a:solidFill>
                <a:latin typeface="roboto" pitchFamily="2" charset="0"/>
                <a:cs typeface="Arial" panose="020B0604020202020204" pitchFamily="34" charset="0"/>
              </a:rPr>
              <a:t>Suối là tiếng hát của rừng </a:t>
            </a:r>
            <a:r>
              <a:rPr lang="vi-VN" altLang="en-US" sz="2800">
                <a:solidFill>
                  <a:srgbClr val="002060"/>
                </a:solidFill>
                <a:latin typeface="Arial" panose="020B0604020202020204" pitchFamily="34" charset="0"/>
                <a:cs typeface="Arial" panose="020B0604020202020204" pitchFamily="34" charset="0"/>
              </a:rPr>
              <a:t/>
            </a:r>
            <a:br>
              <a:rPr lang="vi-VN" altLang="en-US" sz="2800">
                <a:solidFill>
                  <a:srgbClr val="002060"/>
                </a:solidFill>
                <a:latin typeface="Arial" panose="020B0604020202020204" pitchFamily="34" charset="0"/>
                <a:cs typeface="Arial" panose="020B0604020202020204" pitchFamily="34" charset="0"/>
              </a:rPr>
            </a:br>
            <a:r>
              <a:rPr lang="vi-VN" altLang="en-US" sz="2800">
                <a:solidFill>
                  <a:srgbClr val="002060"/>
                </a:solidFill>
                <a:latin typeface="roboto" pitchFamily="2" charset="0"/>
                <a:cs typeface="Arial" panose="020B0604020202020204" pitchFamily="34" charset="0"/>
              </a:rPr>
              <a:t>Từ cơn mưa bụi ngập ngừng trong mây </a:t>
            </a:r>
            <a:r>
              <a:rPr lang="vi-VN" altLang="en-US" sz="2800">
                <a:solidFill>
                  <a:srgbClr val="002060"/>
                </a:solidFill>
                <a:latin typeface="Arial" panose="020B0604020202020204" pitchFamily="34" charset="0"/>
                <a:cs typeface="Arial" panose="020B0604020202020204" pitchFamily="34" charset="0"/>
              </a:rPr>
              <a:t/>
            </a:r>
            <a:br>
              <a:rPr lang="vi-VN" altLang="en-US" sz="2800">
                <a:solidFill>
                  <a:srgbClr val="002060"/>
                </a:solidFill>
                <a:latin typeface="Arial" panose="020B0604020202020204" pitchFamily="34" charset="0"/>
                <a:cs typeface="Arial" panose="020B0604020202020204" pitchFamily="34" charset="0"/>
              </a:rPr>
            </a:br>
            <a:r>
              <a:rPr lang="vi-VN" altLang="en-US" sz="2800">
                <a:solidFill>
                  <a:srgbClr val="002060"/>
                </a:solidFill>
                <a:latin typeface="roboto" pitchFamily="2" charset="0"/>
                <a:cs typeface="Arial" panose="020B0604020202020204" pitchFamily="34" charset="0"/>
              </a:rPr>
              <a:t>Từ giọt sương của lá cây </a:t>
            </a:r>
            <a:r>
              <a:rPr lang="vi-VN" altLang="en-US" sz="2800">
                <a:solidFill>
                  <a:srgbClr val="002060"/>
                </a:solidFill>
                <a:latin typeface="Arial" panose="020B0604020202020204" pitchFamily="34" charset="0"/>
                <a:cs typeface="Arial" panose="020B0604020202020204" pitchFamily="34" charset="0"/>
              </a:rPr>
              <a:t/>
            </a:r>
            <a:br>
              <a:rPr lang="vi-VN" altLang="en-US" sz="2800">
                <a:solidFill>
                  <a:srgbClr val="002060"/>
                </a:solidFill>
                <a:latin typeface="Arial" panose="020B0604020202020204" pitchFamily="34" charset="0"/>
                <a:cs typeface="Arial" panose="020B0604020202020204" pitchFamily="34" charset="0"/>
              </a:rPr>
            </a:br>
            <a:r>
              <a:rPr lang="vi-VN" altLang="en-US" sz="2800">
                <a:solidFill>
                  <a:srgbClr val="002060"/>
                </a:solidFill>
                <a:latin typeface="roboto" pitchFamily="2" charset="0"/>
                <a:cs typeface="Arial" panose="020B0604020202020204" pitchFamily="34" charset="0"/>
              </a:rPr>
              <a:t>Từ trong vách đá mạch đầy tràn ra.</a:t>
            </a:r>
            <a:endParaRPr lang="en-US" altLang="en-US" sz="2800">
              <a:solidFill>
                <a:srgbClr val="002060"/>
              </a:solidFill>
              <a:latin typeface="roboto" pitchFamily="2" charset="0"/>
              <a:cs typeface="Arial" panose="020B0604020202020204" pitchFamily="34" charset="0"/>
            </a:endParaRPr>
          </a:p>
          <a:p>
            <a:pPr algn="ctr">
              <a:spcBef>
                <a:spcPct val="0"/>
              </a:spcBef>
              <a:buFontTx/>
              <a:buNone/>
            </a:pPr>
            <a:r>
              <a:rPr lang="vi-VN" altLang="en-US" sz="2800">
                <a:solidFill>
                  <a:srgbClr val="002060"/>
                </a:solidFill>
                <a:latin typeface="Arial" panose="020B0604020202020204" pitchFamily="34" charset="0"/>
                <a:cs typeface="Arial" panose="020B0604020202020204" pitchFamily="34" charset="0"/>
              </a:rPr>
              <a:t/>
            </a:r>
            <a:br>
              <a:rPr lang="vi-VN" altLang="en-US" sz="2800">
                <a:solidFill>
                  <a:srgbClr val="002060"/>
                </a:solidFill>
                <a:latin typeface="Arial" panose="020B0604020202020204" pitchFamily="34" charset="0"/>
                <a:cs typeface="Arial" panose="020B0604020202020204" pitchFamily="34" charset="0"/>
              </a:rPr>
            </a:br>
            <a:r>
              <a:rPr lang="vi-VN" altLang="en-US" sz="2800">
                <a:solidFill>
                  <a:srgbClr val="002060"/>
                </a:solidFill>
                <a:latin typeface="roboto" pitchFamily="2" charset="0"/>
                <a:cs typeface="Arial" panose="020B0604020202020204" pitchFamily="34" charset="0"/>
              </a:rPr>
              <a:t>Từ lòng khe hẹp thung xa </a:t>
            </a:r>
            <a:r>
              <a:rPr lang="vi-VN" altLang="en-US" sz="2800">
                <a:solidFill>
                  <a:srgbClr val="002060"/>
                </a:solidFill>
                <a:latin typeface="Arial" panose="020B0604020202020204" pitchFamily="34" charset="0"/>
                <a:cs typeface="Arial" panose="020B0604020202020204" pitchFamily="34" charset="0"/>
              </a:rPr>
              <a:t/>
            </a:r>
            <a:br>
              <a:rPr lang="vi-VN" altLang="en-US" sz="2800">
                <a:solidFill>
                  <a:srgbClr val="002060"/>
                </a:solidFill>
                <a:latin typeface="Arial" panose="020B0604020202020204" pitchFamily="34" charset="0"/>
                <a:cs typeface="Arial" panose="020B0604020202020204" pitchFamily="34" charset="0"/>
              </a:rPr>
            </a:br>
            <a:r>
              <a:rPr lang="vi-VN" altLang="en-US" sz="2800">
                <a:solidFill>
                  <a:srgbClr val="002060"/>
                </a:solidFill>
                <a:latin typeface="roboto" pitchFamily="2" charset="0"/>
                <a:cs typeface="Arial" panose="020B0604020202020204" pitchFamily="34" charset="0"/>
              </a:rPr>
              <a:t>Suối dang tay hát khúc ca hợp đồng </a:t>
            </a:r>
            <a:r>
              <a:rPr lang="vi-VN" altLang="en-US" sz="2800">
                <a:solidFill>
                  <a:srgbClr val="002060"/>
                </a:solidFill>
                <a:latin typeface="Arial" panose="020B0604020202020204" pitchFamily="34" charset="0"/>
                <a:cs typeface="Arial" panose="020B0604020202020204" pitchFamily="34" charset="0"/>
              </a:rPr>
              <a:t/>
            </a:r>
            <a:br>
              <a:rPr lang="vi-VN" altLang="en-US" sz="2800">
                <a:solidFill>
                  <a:srgbClr val="002060"/>
                </a:solidFill>
                <a:latin typeface="Arial" panose="020B0604020202020204" pitchFamily="34" charset="0"/>
                <a:cs typeface="Arial" panose="020B0604020202020204" pitchFamily="34" charset="0"/>
              </a:rPr>
            </a:br>
            <a:r>
              <a:rPr lang="vi-VN" altLang="en-US" sz="2800">
                <a:solidFill>
                  <a:srgbClr val="002060"/>
                </a:solidFill>
                <a:latin typeface="roboto" pitchFamily="2" charset="0"/>
                <a:cs typeface="Arial" panose="020B0604020202020204" pitchFamily="34" charset="0"/>
              </a:rPr>
              <a:t>Suối gặp bạn, hoá thành sông </a:t>
            </a:r>
            <a:r>
              <a:rPr lang="vi-VN" altLang="en-US" sz="2800">
                <a:solidFill>
                  <a:srgbClr val="002060"/>
                </a:solidFill>
                <a:latin typeface="Arial" panose="020B0604020202020204" pitchFamily="34" charset="0"/>
                <a:cs typeface="Arial" panose="020B0604020202020204" pitchFamily="34" charset="0"/>
              </a:rPr>
              <a:t/>
            </a:r>
            <a:br>
              <a:rPr lang="vi-VN" altLang="en-US" sz="2800">
                <a:solidFill>
                  <a:srgbClr val="002060"/>
                </a:solidFill>
                <a:latin typeface="Arial" panose="020B0604020202020204" pitchFamily="34" charset="0"/>
                <a:cs typeface="Arial" panose="020B0604020202020204" pitchFamily="34" charset="0"/>
              </a:rPr>
            </a:br>
            <a:r>
              <a:rPr lang="vi-VN" altLang="en-US" sz="2800">
                <a:solidFill>
                  <a:srgbClr val="002060"/>
                </a:solidFill>
                <a:latin typeface="roboto" pitchFamily="2" charset="0"/>
                <a:cs typeface="Arial" panose="020B0604020202020204" pitchFamily="34" charset="0"/>
              </a:rPr>
              <a:t>Sông gặp bạn, hoá mênh mông biển ngời.</a:t>
            </a:r>
            <a:endParaRPr lang="en-US" altLang="en-US" sz="2800">
              <a:solidFill>
                <a:srgbClr val="002060"/>
              </a:solidFill>
              <a:latin typeface="roboto" pitchFamily="2" charset="0"/>
              <a:cs typeface="Arial" panose="020B0604020202020204" pitchFamily="34" charset="0"/>
            </a:endParaRPr>
          </a:p>
          <a:p>
            <a:pPr algn="ctr">
              <a:spcBef>
                <a:spcPct val="0"/>
              </a:spcBef>
              <a:buFontTx/>
              <a:buNone/>
            </a:pPr>
            <a:r>
              <a:rPr lang="vi-VN" altLang="en-US" sz="2800">
                <a:solidFill>
                  <a:srgbClr val="002060"/>
                </a:solidFill>
                <a:latin typeface="Arial" panose="020B0604020202020204" pitchFamily="34" charset="0"/>
                <a:cs typeface="Arial" panose="020B0604020202020204" pitchFamily="34" charset="0"/>
              </a:rPr>
              <a:t/>
            </a:r>
            <a:br>
              <a:rPr lang="vi-VN" altLang="en-US" sz="2800">
                <a:solidFill>
                  <a:srgbClr val="002060"/>
                </a:solidFill>
                <a:latin typeface="Arial" panose="020B0604020202020204" pitchFamily="34" charset="0"/>
                <a:cs typeface="Arial" panose="020B0604020202020204" pitchFamily="34" charset="0"/>
              </a:rPr>
            </a:br>
            <a:r>
              <a:rPr lang="vi-VN" altLang="en-US" sz="2800">
                <a:solidFill>
                  <a:srgbClr val="002060"/>
                </a:solidFill>
                <a:latin typeface="roboto" pitchFamily="2" charset="0"/>
                <a:cs typeface="Arial" panose="020B0604020202020204" pitchFamily="34" charset="0"/>
              </a:rPr>
              <a:t>Em đi cùng suối, suối ơi </a:t>
            </a:r>
            <a:r>
              <a:rPr lang="vi-VN" altLang="en-US" sz="2800">
                <a:solidFill>
                  <a:srgbClr val="002060"/>
                </a:solidFill>
                <a:latin typeface="Arial" panose="020B0604020202020204" pitchFamily="34" charset="0"/>
                <a:cs typeface="Arial" panose="020B0604020202020204" pitchFamily="34" charset="0"/>
              </a:rPr>
              <a:t/>
            </a:r>
            <a:br>
              <a:rPr lang="vi-VN" altLang="en-US" sz="2800">
                <a:solidFill>
                  <a:srgbClr val="002060"/>
                </a:solidFill>
                <a:latin typeface="Arial" panose="020B0604020202020204" pitchFamily="34" charset="0"/>
                <a:cs typeface="Arial" panose="020B0604020202020204" pitchFamily="34" charset="0"/>
              </a:rPr>
            </a:br>
            <a:r>
              <a:rPr lang="vi-VN" altLang="en-US" sz="2800">
                <a:solidFill>
                  <a:srgbClr val="002060"/>
                </a:solidFill>
                <a:latin typeface="roboto" pitchFamily="2" charset="0"/>
                <a:cs typeface="Arial" panose="020B0604020202020204" pitchFamily="34" charset="0"/>
              </a:rPr>
              <a:t>Lên non gặp thác, xuống đồi thấy sông.</a:t>
            </a:r>
            <a:endParaRPr lang="en-US" altLang="en-US" sz="2800">
              <a:solidFill>
                <a:srgbClr val="002060"/>
              </a:solidFill>
              <a:latin typeface="roboto" pitchFamily="2" charset="0"/>
              <a:cs typeface="Arial" panose="020B0604020202020204" pitchFamily="34" charset="0"/>
            </a:endParaRPr>
          </a:p>
          <a:p>
            <a:pPr algn="ctr">
              <a:spcBef>
                <a:spcPct val="0"/>
              </a:spcBef>
              <a:buFontTx/>
              <a:buNone/>
            </a:pPr>
            <a:r>
              <a:rPr lang="en-US" altLang="en-US" sz="2800">
                <a:latin typeface="roboto" pitchFamily="2" charset="0"/>
                <a:cs typeface="Arial" panose="020B0604020202020204" pitchFamily="34" charset="0"/>
              </a:rPr>
              <a:t> </a:t>
            </a:r>
            <a:r>
              <a:rPr lang="vi-VN" altLang="en-US" sz="2800">
                <a:latin typeface="Arial" panose="020B0604020202020204" pitchFamily="34" charset="0"/>
                <a:cs typeface="Arial" panose="020B0604020202020204" pitchFamily="34" charset="0"/>
              </a:rPr>
              <a:t/>
            </a:r>
            <a:br>
              <a:rPr lang="vi-VN" altLang="en-US" sz="2800">
                <a:latin typeface="Arial" panose="020B0604020202020204" pitchFamily="34" charset="0"/>
                <a:cs typeface="Arial" panose="020B0604020202020204" pitchFamily="34" charset="0"/>
              </a:rPr>
            </a:br>
            <a:r>
              <a:rPr lang="en-US" altLang="en-US" sz="1800" b="1">
                <a:latin typeface="Arial" panose="020B0604020202020204" pitchFamily="34" charset="0"/>
                <a:cs typeface="Arial" panose="020B0604020202020204" pitchFamily="34" charset="0"/>
              </a:rPr>
              <a:t>                                                 </a:t>
            </a:r>
            <a:r>
              <a:rPr lang="vi-VN" altLang="en-US" sz="1800" b="1">
                <a:solidFill>
                  <a:srgbClr val="0070C0"/>
                </a:solidFill>
                <a:latin typeface="roboto" pitchFamily="2" charset="0"/>
                <a:cs typeface="Arial" panose="020B0604020202020204" pitchFamily="34" charset="0"/>
              </a:rPr>
              <a:t>VŨ DUY THÔNG</a:t>
            </a:r>
            <a:endParaRPr lang="en-US" altLang="en-US" sz="1800" b="1">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871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Káº¿t quáº£ hÃ¬nh áº£nh cho thung lÅ©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835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Káº¿t quáº£ hÃ¬nh áº£nh cho thung lÅ©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7189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an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1001"/>
            <a:ext cx="1295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descr="3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WordArt 5"/>
          <p:cNvSpPr>
            <a:spLocks noChangeArrowheads="1" noChangeShapeType="1" noTextEdit="1"/>
          </p:cNvSpPr>
          <p:nvPr/>
        </p:nvSpPr>
        <p:spPr bwMode="auto">
          <a:xfrm>
            <a:off x="3886200" y="533400"/>
            <a:ext cx="5181600" cy="6096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panose="020BE200000000000000" pitchFamily="34" charset="0"/>
              </a:rPr>
              <a:t>rung chu«ng vµng </a:t>
            </a:r>
          </a:p>
        </p:txBody>
      </p:sp>
      <p:pic>
        <p:nvPicPr>
          <p:cNvPr id="22533" name="Picture 6" descr="star_tip_md_wh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144000" y="381000"/>
            <a:ext cx="838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7" descr="people008"/>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1828800" y="48768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8"/>
          <p:cNvSpPr txBox="1">
            <a:spLocks noChangeArrowheads="1"/>
          </p:cNvSpPr>
          <p:nvPr/>
        </p:nvSpPr>
        <p:spPr bwMode="auto">
          <a:xfrm>
            <a:off x="2667000" y="2895600"/>
            <a:ext cx="80010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cs typeface="Arial" panose="020B0604020202020204" pitchFamily="34" charset="0"/>
              </a:rPr>
              <a:t>Suối do đâu mà thành ?</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Do sông tạo thành.</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 Do biển tạo thành.</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Do mưa và các nguồn nước trên rừng núi tạo thành.</a:t>
            </a:r>
            <a:endParaRPr lang="en-US" altLang="en-US" sz="2800">
              <a:solidFill>
                <a:schemeClr val="accent2"/>
              </a:solidFill>
              <a:latin typeface="Arial" panose="020B0604020202020204" pitchFamily="34" charset="0"/>
              <a:cs typeface="Arial" panose="020B0604020202020204" pitchFamily="34" charset="0"/>
            </a:endParaRPr>
          </a:p>
        </p:txBody>
      </p:sp>
      <p:grpSp>
        <p:nvGrpSpPr>
          <p:cNvPr id="2" name="Group 10"/>
          <p:cNvGrpSpPr>
            <a:grpSpLocks/>
          </p:cNvGrpSpPr>
          <p:nvPr/>
        </p:nvGrpSpPr>
        <p:grpSpPr bwMode="auto">
          <a:xfrm>
            <a:off x="1524001" y="1600200"/>
            <a:ext cx="1774825" cy="1371600"/>
            <a:chOff x="4450" y="0"/>
            <a:chExt cx="1118" cy="1104"/>
          </a:xfrm>
        </p:grpSpPr>
        <p:pic>
          <p:nvPicPr>
            <p:cNvPr id="22567" name="Picture 11"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8" name="AutoShape 1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01s </a:t>
              </a:r>
            </a:p>
          </p:txBody>
        </p:sp>
      </p:grpSp>
      <p:grpSp>
        <p:nvGrpSpPr>
          <p:cNvPr id="3" name="Group 13"/>
          <p:cNvGrpSpPr>
            <a:grpSpLocks/>
          </p:cNvGrpSpPr>
          <p:nvPr/>
        </p:nvGrpSpPr>
        <p:grpSpPr bwMode="auto">
          <a:xfrm>
            <a:off x="1524001" y="1600200"/>
            <a:ext cx="1774825" cy="1371600"/>
            <a:chOff x="4450" y="0"/>
            <a:chExt cx="1118" cy="1104"/>
          </a:xfrm>
        </p:grpSpPr>
        <p:pic>
          <p:nvPicPr>
            <p:cNvPr id="22565" name="Picture 14"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6" name="AutoShape 1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02s </a:t>
              </a:r>
            </a:p>
          </p:txBody>
        </p:sp>
      </p:grpSp>
      <p:grpSp>
        <p:nvGrpSpPr>
          <p:cNvPr id="4" name="Group 16"/>
          <p:cNvGrpSpPr>
            <a:grpSpLocks/>
          </p:cNvGrpSpPr>
          <p:nvPr/>
        </p:nvGrpSpPr>
        <p:grpSpPr bwMode="auto">
          <a:xfrm>
            <a:off x="1524001" y="1600200"/>
            <a:ext cx="1774825" cy="1371600"/>
            <a:chOff x="4450" y="0"/>
            <a:chExt cx="1118" cy="1104"/>
          </a:xfrm>
        </p:grpSpPr>
        <p:pic>
          <p:nvPicPr>
            <p:cNvPr id="22563" name="Picture 17"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4" name="AutoShape 1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03s </a:t>
              </a:r>
            </a:p>
          </p:txBody>
        </p:sp>
      </p:grpSp>
      <p:grpSp>
        <p:nvGrpSpPr>
          <p:cNvPr id="5" name="Group 19"/>
          <p:cNvGrpSpPr>
            <a:grpSpLocks/>
          </p:cNvGrpSpPr>
          <p:nvPr/>
        </p:nvGrpSpPr>
        <p:grpSpPr bwMode="auto">
          <a:xfrm>
            <a:off x="1524001" y="1600200"/>
            <a:ext cx="1774825" cy="1371600"/>
            <a:chOff x="4450" y="0"/>
            <a:chExt cx="1118" cy="1104"/>
          </a:xfrm>
        </p:grpSpPr>
        <p:pic>
          <p:nvPicPr>
            <p:cNvPr id="22561" name="Picture 20"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2" name="AutoShape 2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04s </a:t>
              </a:r>
            </a:p>
          </p:txBody>
        </p:sp>
      </p:grpSp>
      <p:grpSp>
        <p:nvGrpSpPr>
          <p:cNvPr id="6" name="Group 22"/>
          <p:cNvGrpSpPr>
            <a:grpSpLocks/>
          </p:cNvGrpSpPr>
          <p:nvPr/>
        </p:nvGrpSpPr>
        <p:grpSpPr bwMode="auto">
          <a:xfrm>
            <a:off x="1524001" y="1600200"/>
            <a:ext cx="1774825" cy="1371600"/>
            <a:chOff x="4450" y="0"/>
            <a:chExt cx="1118" cy="1104"/>
          </a:xfrm>
        </p:grpSpPr>
        <p:pic>
          <p:nvPicPr>
            <p:cNvPr id="22559" name="Picture 23"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0" name="AutoShape 2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05s </a:t>
              </a:r>
            </a:p>
          </p:txBody>
        </p:sp>
      </p:grpSp>
      <p:grpSp>
        <p:nvGrpSpPr>
          <p:cNvPr id="7" name="Group 25"/>
          <p:cNvGrpSpPr>
            <a:grpSpLocks/>
          </p:cNvGrpSpPr>
          <p:nvPr/>
        </p:nvGrpSpPr>
        <p:grpSpPr bwMode="auto">
          <a:xfrm>
            <a:off x="1524001" y="1600200"/>
            <a:ext cx="1774825" cy="1371600"/>
            <a:chOff x="4450" y="0"/>
            <a:chExt cx="1118" cy="1104"/>
          </a:xfrm>
        </p:grpSpPr>
        <p:pic>
          <p:nvPicPr>
            <p:cNvPr id="22557" name="Picture 26"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8" name="AutoShape 2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06s </a:t>
              </a:r>
            </a:p>
          </p:txBody>
        </p:sp>
      </p:grpSp>
      <p:grpSp>
        <p:nvGrpSpPr>
          <p:cNvPr id="8" name="Group 28"/>
          <p:cNvGrpSpPr>
            <a:grpSpLocks/>
          </p:cNvGrpSpPr>
          <p:nvPr/>
        </p:nvGrpSpPr>
        <p:grpSpPr bwMode="auto">
          <a:xfrm>
            <a:off x="1524001" y="1600200"/>
            <a:ext cx="1774825" cy="1371600"/>
            <a:chOff x="4450" y="0"/>
            <a:chExt cx="1118" cy="1104"/>
          </a:xfrm>
        </p:grpSpPr>
        <p:pic>
          <p:nvPicPr>
            <p:cNvPr id="22555" name="Picture 29"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6" name="AutoShape 3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07s </a:t>
              </a:r>
            </a:p>
          </p:txBody>
        </p:sp>
      </p:grpSp>
      <p:grpSp>
        <p:nvGrpSpPr>
          <p:cNvPr id="9" name="Group 31"/>
          <p:cNvGrpSpPr>
            <a:grpSpLocks/>
          </p:cNvGrpSpPr>
          <p:nvPr/>
        </p:nvGrpSpPr>
        <p:grpSpPr bwMode="auto">
          <a:xfrm>
            <a:off x="1524001" y="1600200"/>
            <a:ext cx="1774825" cy="1371600"/>
            <a:chOff x="4450" y="0"/>
            <a:chExt cx="1118" cy="1104"/>
          </a:xfrm>
        </p:grpSpPr>
        <p:pic>
          <p:nvPicPr>
            <p:cNvPr id="22553" name="Picture 32"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4" name="AutoShape 3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08s </a:t>
              </a:r>
            </a:p>
          </p:txBody>
        </p:sp>
      </p:grpSp>
      <p:grpSp>
        <p:nvGrpSpPr>
          <p:cNvPr id="10" name="Group 34"/>
          <p:cNvGrpSpPr>
            <a:grpSpLocks/>
          </p:cNvGrpSpPr>
          <p:nvPr/>
        </p:nvGrpSpPr>
        <p:grpSpPr bwMode="auto">
          <a:xfrm>
            <a:off x="1524001" y="1600200"/>
            <a:ext cx="1774825" cy="1371600"/>
            <a:chOff x="4450" y="0"/>
            <a:chExt cx="1118" cy="1104"/>
          </a:xfrm>
        </p:grpSpPr>
        <p:pic>
          <p:nvPicPr>
            <p:cNvPr id="22551" name="Picture 35"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2" name="AutoShape 3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09s </a:t>
              </a:r>
            </a:p>
          </p:txBody>
        </p:sp>
      </p:grpSp>
      <p:grpSp>
        <p:nvGrpSpPr>
          <p:cNvPr id="11" name="Group 37"/>
          <p:cNvGrpSpPr>
            <a:grpSpLocks/>
          </p:cNvGrpSpPr>
          <p:nvPr/>
        </p:nvGrpSpPr>
        <p:grpSpPr bwMode="auto">
          <a:xfrm>
            <a:off x="1524001" y="1600200"/>
            <a:ext cx="1774825" cy="1371600"/>
            <a:chOff x="4450" y="0"/>
            <a:chExt cx="1118" cy="1104"/>
          </a:xfrm>
        </p:grpSpPr>
        <p:pic>
          <p:nvPicPr>
            <p:cNvPr id="22549" name="Picture 38"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0" name="AutoShape 3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10s </a:t>
              </a:r>
            </a:p>
          </p:txBody>
        </p:sp>
      </p:grpSp>
      <p:sp>
        <p:nvSpPr>
          <p:cNvPr id="7209" name="Text Box 41"/>
          <p:cNvSpPr txBox="1">
            <a:spLocks noChangeArrowheads="1"/>
          </p:cNvSpPr>
          <p:nvPr/>
        </p:nvSpPr>
        <p:spPr bwMode="auto">
          <a:xfrm>
            <a:off x="4267200" y="5943601"/>
            <a:ext cx="457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spcBef>
                <a:spcPct val="50000"/>
              </a:spcBef>
              <a:buFontTx/>
              <a:buNone/>
            </a:pPr>
            <a:r>
              <a:rPr lang="en-US" altLang="en-US" b="1">
                <a:solidFill>
                  <a:srgbClr val="0000FF"/>
                </a:solidFill>
                <a:latin typeface="Times New Roman" panose="02020603050405020304" pitchFamily="18" charset="0"/>
                <a:cs typeface="Arial" panose="020B0604020202020204" pitchFamily="34" charset="0"/>
              </a:rPr>
              <a:t> Đáp án: </a:t>
            </a:r>
            <a:r>
              <a:rPr lang="en-US" altLang="en-US" b="1">
                <a:solidFill>
                  <a:srgbClr val="0000CC"/>
                </a:solidFill>
                <a:latin typeface="Times New Roman" panose="02020603050405020304" pitchFamily="18" charset="0"/>
                <a:cs typeface="Arial" panose="020B0604020202020204" pitchFamily="34" charset="0"/>
              </a:rPr>
              <a:t>C</a:t>
            </a:r>
          </a:p>
        </p:txBody>
      </p:sp>
      <p:sp>
        <p:nvSpPr>
          <p:cNvPr id="22547" name="Text Box 42"/>
          <p:cNvSpPr txBox="1">
            <a:spLocks noChangeArrowheads="1"/>
          </p:cNvSpPr>
          <p:nvPr/>
        </p:nvSpPr>
        <p:spPr bwMode="auto">
          <a:xfrm>
            <a:off x="3886200" y="21336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en-US" altLang="en-US" sz="2400">
              <a:latin typeface="Times New Roman" panose="02020603050405020304" pitchFamily="18" charset="0"/>
              <a:cs typeface="Arial" panose="020B0604020202020204" pitchFamily="34" charset="0"/>
            </a:endParaRPr>
          </a:p>
        </p:txBody>
      </p:sp>
      <p:sp>
        <p:nvSpPr>
          <p:cNvPr id="22548" name="Text Box 45"/>
          <p:cNvSpPr txBox="1">
            <a:spLocks noChangeArrowheads="1"/>
          </p:cNvSpPr>
          <p:nvPr/>
        </p:nvSpPr>
        <p:spPr bwMode="auto">
          <a:xfrm>
            <a:off x="5715000" y="1981200"/>
            <a:ext cx="129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u="sng">
                <a:solidFill>
                  <a:schemeClr val="accent2"/>
                </a:solidFill>
                <a:latin typeface="Times New Roman" panose="02020603050405020304" pitchFamily="18" charset="0"/>
                <a:cs typeface="Arial" panose="020B0604020202020204" pitchFamily="34" charset="0"/>
              </a:rPr>
              <a:t>Câu 1</a:t>
            </a:r>
          </a:p>
        </p:txBody>
      </p:sp>
    </p:spTree>
    <p:extLst>
      <p:ext uri="{BB962C8B-B14F-4D97-AF65-F5344CB8AC3E}">
        <p14:creationId xmlns:p14="http://schemas.microsoft.com/office/powerpoint/2010/main" val="39436946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subTnLst>
                                    <p:audio>
                                      <p:cMediaNode vol="100000">
                                        <p:cTn display="0" masterRel="sameClick">
                                          <p:stCondLst>
                                            <p:cond evt="begin" delay="0">
                                              <p:tn val="5"/>
                                            </p:cond>
                                          </p:stCondLst>
                                          <p:endCondLst>
                                            <p:cond evt="onStopAudio" delay="0">
                                              <p:tgtEl>
                                                <p:sldTgt/>
                                              </p:tgtEl>
                                            </p:cond>
                                          </p:endCondLst>
                                        </p:cTn>
                                        <p:tgtEl>
                                          <p:sndTgt r:embed="rId2" name="DING.WAV"/>
                                        </p:tgtEl>
                                      </p:cMediaNode>
                                    </p:audio>
                                  </p:subTnLst>
                                </p:cTn>
                              </p:par>
                            </p:childTnLst>
                          </p:cTn>
                        </p:par>
                        <p:par>
                          <p:cTn id="7" fill="hold" nodeType="afterGroup">
                            <p:stCondLst>
                              <p:cond delay="1000"/>
                            </p:stCondLst>
                            <p:childTnLst>
                              <p:par>
                                <p:cTn id="8" presetID="1" presetClass="entr" presetSubtype="0"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subTnLst>
                                    <p:audio>
                                      <p:cMediaNode vol="100000">
                                        <p:cTn display="0" masterRel="sameClick">
                                          <p:stCondLst>
                                            <p:cond evt="begin" delay="0">
                                              <p:tn val="8"/>
                                            </p:cond>
                                          </p:stCondLst>
                                          <p:endCondLst>
                                            <p:cond evt="onStopAudio" delay="0">
                                              <p:tgtEl>
                                                <p:sldTgt/>
                                              </p:tgtEl>
                                            </p:cond>
                                          </p:endCondLst>
                                        </p:cTn>
                                        <p:tgtEl>
                                          <p:sndTgt r:embed="rId2" name="DING.WAV"/>
                                        </p:tgtEl>
                                      </p:cMediaNode>
                                    </p:audio>
                                  </p:subTnLst>
                                </p:cTn>
                              </p:par>
                            </p:childTnLst>
                          </p:cTn>
                        </p:par>
                        <p:par>
                          <p:cTn id="10" fill="hold" nodeType="afterGroup">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childTnLst>
                                  <p:subTnLst>
                                    <p:audio>
                                      <p:cMediaNode vol="100000">
                                        <p:cTn display="0" masterRel="sameClick">
                                          <p:stCondLst>
                                            <p:cond evt="begin" delay="0">
                                              <p:tn val="11"/>
                                            </p:cond>
                                          </p:stCondLst>
                                          <p:endCondLst>
                                            <p:cond evt="onStopAudio" delay="0">
                                              <p:tgtEl>
                                                <p:sldTgt/>
                                              </p:tgtEl>
                                            </p:cond>
                                          </p:endCondLst>
                                        </p:cTn>
                                        <p:tgtEl>
                                          <p:sndTgt r:embed="rId2" name="DING.WAV"/>
                                        </p:tgtEl>
                                      </p:cMediaNode>
                                    </p:audio>
                                  </p:subTnLst>
                                </p:cTn>
                              </p:par>
                            </p:childTnLst>
                          </p:cTn>
                        </p:par>
                        <p:par>
                          <p:cTn id="13" fill="hold" nodeType="afterGroup">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childTnLst>
                                  <p:subTnLst>
                                    <p:audio>
                                      <p:cMediaNode vol="100000">
                                        <p:cTn display="0" masterRel="sameClick">
                                          <p:stCondLst>
                                            <p:cond evt="begin" delay="0">
                                              <p:tn val="14"/>
                                            </p:cond>
                                          </p:stCondLst>
                                          <p:endCondLst>
                                            <p:cond evt="onStopAudio" delay="0">
                                              <p:tgtEl>
                                                <p:sldTgt/>
                                              </p:tgtEl>
                                            </p:cond>
                                          </p:endCondLst>
                                        </p:cTn>
                                        <p:tgtEl>
                                          <p:sndTgt r:embed="rId2" name="DING.WAV"/>
                                        </p:tgtEl>
                                      </p:cMediaNode>
                                    </p:audio>
                                  </p:subTnLst>
                                </p:cTn>
                              </p:par>
                            </p:childTnLst>
                          </p:cTn>
                        </p:par>
                        <p:par>
                          <p:cTn id="16" fill="hold" nodeType="afterGroup">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17"/>
                                            </p:cond>
                                          </p:stCondLst>
                                          <p:endCondLst>
                                            <p:cond evt="onStopAudio" delay="0">
                                              <p:tgtEl>
                                                <p:sldTgt/>
                                              </p:tgtEl>
                                            </p:cond>
                                          </p:endCondLst>
                                        </p:cTn>
                                        <p:tgtEl>
                                          <p:sndTgt r:embed="rId2" name="DING.WAV"/>
                                        </p:tgtEl>
                                      </p:cMediaNode>
                                    </p:audio>
                                  </p:subTnLst>
                                </p:cTn>
                              </p:par>
                            </p:childTnLst>
                          </p:cTn>
                        </p:par>
                        <p:par>
                          <p:cTn id="19" fill="hold" nodeType="afterGroup">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DING.WAV"/>
                                        </p:tgtEl>
                                      </p:cMediaNode>
                                    </p:audio>
                                  </p:subTnLst>
                                </p:cTn>
                              </p:par>
                            </p:childTnLst>
                          </p:cTn>
                        </p:par>
                        <p:par>
                          <p:cTn id="22" fill="hold" nodeType="afterGroup">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DING.WAV"/>
                                        </p:tgtEl>
                                      </p:cMediaNode>
                                    </p:audio>
                                  </p:subTnLst>
                                </p:cTn>
                              </p:par>
                            </p:childTnLst>
                          </p:cTn>
                        </p:par>
                        <p:par>
                          <p:cTn id="25" fill="hold" nodeType="afterGroup">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DING.WAV"/>
                                        </p:tgtEl>
                                      </p:cMediaNode>
                                    </p:audio>
                                  </p:subTnLst>
                                </p:cTn>
                              </p:par>
                            </p:childTnLst>
                          </p:cTn>
                        </p:par>
                        <p:par>
                          <p:cTn id="28" fill="hold" nodeType="afterGroup">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DING.WAV"/>
                                        </p:tgtEl>
                                      </p:cMediaNode>
                                    </p:audio>
                                  </p:subTnLst>
                                </p:cTn>
                              </p:par>
                            </p:childTnLst>
                          </p:cTn>
                        </p:par>
                        <p:par>
                          <p:cTn id="31" fill="hold" nodeType="afterGroup">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DING.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7209"/>
                                        </p:tgtEl>
                                        <p:attrNameLst>
                                          <p:attrName>style.visibility</p:attrName>
                                        </p:attrNameLst>
                                      </p:cBhvr>
                                      <p:to>
                                        <p:strVal val="visible"/>
                                      </p:to>
                                    </p:set>
                                    <p:anim calcmode="lin" valueType="num">
                                      <p:cBhvr>
                                        <p:cTn id="38" dur="500" decel="50000" fill="hold">
                                          <p:stCondLst>
                                            <p:cond delay="0"/>
                                          </p:stCondLst>
                                        </p:cTn>
                                        <p:tgtEl>
                                          <p:spTgt spid="7209"/>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7209"/>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7209"/>
                                        </p:tgtEl>
                                        <p:attrNameLst>
                                          <p:attrName>ppt_w</p:attrName>
                                        </p:attrNameLst>
                                      </p:cBhvr>
                                      <p:tavLst>
                                        <p:tav tm="0">
                                          <p:val>
                                            <p:strVal val="#ppt_w*.05"/>
                                          </p:val>
                                        </p:tav>
                                        <p:tav tm="100000">
                                          <p:val>
                                            <p:strVal val="#ppt_w"/>
                                          </p:val>
                                        </p:tav>
                                      </p:tavLst>
                                    </p:anim>
                                    <p:anim calcmode="lin" valueType="num">
                                      <p:cBhvr>
                                        <p:cTn id="41" dur="1000" fill="hold"/>
                                        <p:tgtEl>
                                          <p:spTgt spid="7209"/>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7209"/>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7209"/>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7209"/>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7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an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1001"/>
            <a:ext cx="1295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descr="3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WordArt 5"/>
          <p:cNvSpPr>
            <a:spLocks noChangeArrowheads="1" noChangeShapeType="1" noTextEdit="1"/>
          </p:cNvSpPr>
          <p:nvPr/>
        </p:nvSpPr>
        <p:spPr bwMode="auto">
          <a:xfrm>
            <a:off x="3886200" y="533400"/>
            <a:ext cx="5181600" cy="6096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panose="020BE200000000000000" pitchFamily="34" charset="0"/>
              </a:rPr>
              <a:t>rung chu«ng vµng </a:t>
            </a:r>
          </a:p>
        </p:txBody>
      </p:sp>
      <p:pic>
        <p:nvPicPr>
          <p:cNvPr id="23557" name="Picture 6" descr="star_tip_md_wh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144000" y="381000"/>
            <a:ext cx="838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descr="people008"/>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1828800" y="48768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8"/>
          <p:cNvSpPr txBox="1">
            <a:spLocks noChangeArrowheads="1"/>
          </p:cNvSpPr>
          <p:nvPr/>
        </p:nvSpPr>
        <p:spPr bwMode="auto">
          <a:xfrm>
            <a:off x="2667000" y="2862264"/>
            <a:ext cx="8001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solidFill>
                  <a:srgbClr val="FF0000"/>
                </a:solidFill>
                <a:latin typeface="Times New Roman" panose="02020603050405020304" pitchFamily="18" charset="0"/>
                <a:cs typeface="Arial" panose="020B0604020202020204" pitchFamily="34" charset="0"/>
              </a:rPr>
              <a:t>Em hiểu hai câu thơ sau như thế nào?</a:t>
            </a:r>
          </a:p>
          <a:p>
            <a:pPr eaLnBrk="1" hangingPunct="1">
              <a:spcBef>
                <a:spcPct val="0"/>
              </a:spcBef>
              <a:buFontTx/>
              <a:buNone/>
            </a:pPr>
            <a:r>
              <a:rPr lang="en-US" altLang="en-US" sz="2800">
                <a:solidFill>
                  <a:srgbClr val="FF0000"/>
                </a:solidFill>
                <a:latin typeface="Times New Roman" panose="02020603050405020304" pitchFamily="18" charset="0"/>
                <a:cs typeface="Arial" panose="020B0604020202020204" pitchFamily="34" charset="0"/>
              </a:rPr>
              <a:t>		Suối gặp bạn, hóa thành sông</a:t>
            </a:r>
          </a:p>
          <a:p>
            <a:pPr eaLnBrk="1" hangingPunct="1">
              <a:spcBef>
                <a:spcPct val="0"/>
              </a:spcBef>
              <a:buFontTx/>
              <a:buNone/>
            </a:pPr>
            <a:r>
              <a:rPr lang="en-US" altLang="en-US" sz="2800">
                <a:solidFill>
                  <a:srgbClr val="FF0000"/>
                </a:solidFill>
                <a:latin typeface="Times New Roman" panose="02020603050405020304" pitchFamily="18" charset="0"/>
                <a:cs typeface="Arial" panose="020B0604020202020204" pitchFamily="34" charset="0"/>
              </a:rPr>
              <a:t>Sông gặp bạn, hóa mênh mông biển ngời.</a:t>
            </a:r>
          </a:p>
          <a:p>
            <a:pPr eaLnBrk="1" hangingPunct="1">
              <a:spcBef>
                <a:spcPct val="0"/>
              </a:spcBef>
              <a:buFontTx/>
              <a:buNone/>
            </a:pPr>
            <a:endParaRPr lang="en-US" altLang="en-US" sz="2800">
              <a:solidFill>
                <a:srgbClr val="FF0000"/>
              </a:solidFill>
              <a:latin typeface="Times New Roman" panose="02020603050405020304" pitchFamily="18" charset="0"/>
              <a:cs typeface="Arial" panose="020B0604020202020204" pitchFamily="34" charset="0"/>
            </a:endParaRP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Nhiều suối hợp thành sông, nhiều sông hợp thành biển.</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 Suối và sông là bạn của nhau.</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Suối, sông và biển là bạn của nhau.</a:t>
            </a:r>
            <a:endParaRPr lang="en-US" altLang="en-US" sz="2800">
              <a:solidFill>
                <a:schemeClr val="accent2"/>
              </a:solidFill>
              <a:latin typeface="Arial" panose="020B0604020202020204" pitchFamily="34" charset="0"/>
              <a:cs typeface="Arial" panose="020B0604020202020204" pitchFamily="34" charset="0"/>
            </a:endParaRPr>
          </a:p>
        </p:txBody>
      </p:sp>
      <p:grpSp>
        <p:nvGrpSpPr>
          <p:cNvPr id="2" name="Group 10"/>
          <p:cNvGrpSpPr>
            <a:grpSpLocks/>
          </p:cNvGrpSpPr>
          <p:nvPr/>
        </p:nvGrpSpPr>
        <p:grpSpPr bwMode="auto">
          <a:xfrm>
            <a:off x="1524001" y="1600200"/>
            <a:ext cx="1774825" cy="1371600"/>
            <a:chOff x="4450" y="0"/>
            <a:chExt cx="1118" cy="1104"/>
          </a:xfrm>
        </p:grpSpPr>
        <p:pic>
          <p:nvPicPr>
            <p:cNvPr id="23591" name="Picture 11"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92" name="AutoShape 1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01s </a:t>
              </a:r>
            </a:p>
          </p:txBody>
        </p:sp>
      </p:grpSp>
      <p:grpSp>
        <p:nvGrpSpPr>
          <p:cNvPr id="3" name="Group 13"/>
          <p:cNvGrpSpPr>
            <a:grpSpLocks/>
          </p:cNvGrpSpPr>
          <p:nvPr/>
        </p:nvGrpSpPr>
        <p:grpSpPr bwMode="auto">
          <a:xfrm>
            <a:off x="1524001" y="1600200"/>
            <a:ext cx="1774825" cy="1371600"/>
            <a:chOff x="4450" y="0"/>
            <a:chExt cx="1118" cy="1104"/>
          </a:xfrm>
        </p:grpSpPr>
        <p:pic>
          <p:nvPicPr>
            <p:cNvPr id="23589" name="Picture 14"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90" name="AutoShape 1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02s </a:t>
              </a:r>
            </a:p>
          </p:txBody>
        </p:sp>
      </p:grpSp>
      <p:grpSp>
        <p:nvGrpSpPr>
          <p:cNvPr id="4" name="Group 16"/>
          <p:cNvGrpSpPr>
            <a:grpSpLocks/>
          </p:cNvGrpSpPr>
          <p:nvPr/>
        </p:nvGrpSpPr>
        <p:grpSpPr bwMode="auto">
          <a:xfrm>
            <a:off x="1524001" y="1600200"/>
            <a:ext cx="1774825" cy="1371600"/>
            <a:chOff x="4450" y="0"/>
            <a:chExt cx="1118" cy="1104"/>
          </a:xfrm>
        </p:grpSpPr>
        <p:pic>
          <p:nvPicPr>
            <p:cNvPr id="23587" name="Picture 17"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8" name="AutoShape 1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03s </a:t>
              </a:r>
            </a:p>
          </p:txBody>
        </p:sp>
      </p:grpSp>
      <p:grpSp>
        <p:nvGrpSpPr>
          <p:cNvPr id="5" name="Group 19"/>
          <p:cNvGrpSpPr>
            <a:grpSpLocks/>
          </p:cNvGrpSpPr>
          <p:nvPr/>
        </p:nvGrpSpPr>
        <p:grpSpPr bwMode="auto">
          <a:xfrm>
            <a:off x="1524001" y="1600200"/>
            <a:ext cx="1774825" cy="1371600"/>
            <a:chOff x="4450" y="0"/>
            <a:chExt cx="1118" cy="1104"/>
          </a:xfrm>
        </p:grpSpPr>
        <p:pic>
          <p:nvPicPr>
            <p:cNvPr id="23585" name="Picture 20"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6" name="AutoShape 2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04s </a:t>
              </a:r>
            </a:p>
          </p:txBody>
        </p:sp>
      </p:grpSp>
      <p:grpSp>
        <p:nvGrpSpPr>
          <p:cNvPr id="6" name="Group 22"/>
          <p:cNvGrpSpPr>
            <a:grpSpLocks/>
          </p:cNvGrpSpPr>
          <p:nvPr/>
        </p:nvGrpSpPr>
        <p:grpSpPr bwMode="auto">
          <a:xfrm>
            <a:off x="1524001" y="1600200"/>
            <a:ext cx="1774825" cy="1371600"/>
            <a:chOff x="4450" y="0"/>
            <a:chExt cx="1118" cy="1104"/>
          </a:xfrm>
        </p:grpSpPr>
        <p:pic>
          <p:nvPicPr>
            <p:cNvPr id="23583" name="Picture 23"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4" name="AutoShape 2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05s </a:t>
              </a:r>
            </a:p>
          </p:txBody>
        </p:sp>
      </p:grpSp>
      <p:grpSp>
        <p:nvGrpSpPr>
          <p:cNvPr id="7" name="Group 25"/>
          <p:cNvGrpSpPr>
            <a:grpSpLocks/>
          </p:cNvGrpSpPr>
          <p:nvPr/>
        </p:nvGrpSpPr>
        <p:grpSpPr bwMode="auto">
          <a:xfrm>
            <a:off x="1524001" y="1600200"/>
            <a:ext cx="1774825" cy="1371600"/>
            <a:chOff x="4450" y="0"/>
            <a:chExt cx="1118" cy="1104"/>
          </a:xfrm>
        </p:grpSpPr>
        <p:pic>
          <p:nvPicPr>
            <p:cNvPr id="23581" name="Picture 26"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2" name="AutoShape 2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06s </a:t>
              </a:r>
            </a:p>
          </p:txBody>
        </p:sp>
      </p:grpSp>
      <p:grpSp>
        <p:nvGrpSpPr>
          <p:cNvPr id="8" name="Group 28"/>
          <p:cNvGrpSpPr>
            <a:grpSpLocks/>
          </p:cNvGrpSpPr>
          <p:nvPr/>
        </p:nvGrpSpPr>
        <p:grpSpPr bwMode="auto">
          <a:xfrm>
            <a:off x="1524001" y="1600200"/>
            <a:ext cx="1774825" cy="1371600"/>
            <a:chOff x="4450" y="0"/>
            <a:chExt cx="1118" cy="1104"/>
          </a:xfrm>
        </p:grpSpPr>
        <p:pic>
          <p:nvPicPr>
            <p:cNvPr id="23579" name="Picture 29"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0" name="AutoShape 3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07s </a:t>
              </a:r>
            </a:p>
          </p:txBody>
        </p:sp>
      </p:grpSp>
      <p:grpSp>
        <p:nvGrpSpPr>
          <p:cNvPr id="9" name="Group 31"/>
          <p:cNvGrpSpPr>
            <a:grpSpLocks/>
          </p:cNvGrpSpPr>
          <p:nvPr/>
        </p:nvGrpSpPr>
        <p:grpSpPr bwMode="auto">
          <a:xfrm>
            <a:off x="1524001" y="1600200"/>
            <a:ext cx="1774825" cy="1371600"/>
            <a:chOff x="4450" y="0"/>
            <a:chExt cx="1118" cy="1104"/>
          </a:xfrm>
        </p:grpSpPr>
        <p:pic>
          <p:nvPicPr>
            <p:cNvPr id="23577" name="Picture 32"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8" name="AutoShape 3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08s </a:t>
              </a:r>
            </a:p>
          </p:txBody>
        </p:sp>
      </p:grpSp>
      <p:grpSp>
        <p:nvGrpSpPr>
          <p:cNvPr id="10" name="Group 34"/>
          <p:cNvGrpSpPr>
            <a:grpSpLocks/>
          </p:cNvGrpSpPr>
          <p:nvPr/>
        </p:nvGrpSpPr>
        <p:grpSpPr bwMode="auto">
          <a:xfrm>
            <a:off x="1524001" y="1600200"/>
            <a:ext cx="1774825" cy="1371600"/>
            <a:chOff x="4450" y="0"/>
            <a:chExt cx="1118" cy="1104"/>
          </a:xfrm>
        </p:grpSpPr>
        <p:pic>
          <p:nvPicPr>
            <p:cNvPr id="23575" name="Picture 35"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6" name="AutoShape 3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09s </a:t>
              </a:r>
            </a:p>
          </p:txBody>
        </p:sp>
      </p:grpSp>
      <p:grpSp>
        <p:nvGrpSpPr>
          <p:cNvPr id="11" name="Group 37"/>
          <p:cNvGrpSpPr>
            <a:grpSpLocks/>
          </p:cNvGrpSpPr>
          <p:nvPr/>
        </p:nvGrpSpPr>
        <p:grpSpPr bwMode="auto">
          <a:xfrm>
            <a:off x="1524001" y="1600200"/>
            <a:ext cx="1774825" cy="1371600"/>
            <a:chOff x="4450" y="0"/>
            <a:chExt cx="1118" cy="1104"/>
          </a:xfrm>
        </p:grpSpPr>
        <p:pic>
          <p:nvPicPr>
            <p:cNvPr id="23573" name="Picture 38"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4" name="AutoShape 3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10s </a:t>
              </a:r>
            </a:p>
          </p:txBody>
        </p:sp>
      </p:grpSp>
      <p:sp>
        <p:nvSpPr>
          <p:cNvPr id="7209" name="Text Box 41"/>
          <p:cNvSpPr txBox="1">
            <a:spLocks noChangeArrowheads="1"/>
          </p:cNvSpPr>
          <p:nvPr/>
        </p:nvSpPr>
        <p:spPr bwMode="auto">
          <a:xfrm>
            <a:off x="4267200" y="6338888"/>
            <a:ext cx="4572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spcBef>
                <a:spcPct val="50000"/>
              </a:spcBef>
              <a:buFontTx/>
              <a:buNone/>
            </a:pPr>
            <a:r>
              <a:rPr lang="en-US" altLang="en-US" b="1">
                <a:solidFill>
                  <a:srgbClr val="0000FF"/>
                </a:solidFill>
                <a:latin typeface="Times New Roman" panose="02020603050405020304" pitchFamily="18" charset="0"/>
                <a:cs typeface="Arial" panose="020B0604020202020204" pitchFamily="34" charset="0"/>
              </a:rPr>
              <a:t> Đáp án: </a:t>
            </a:r>
            <a:r>
              <a:rPr lang="en-US" altLang="en-US" b="1">
                <a:solidFill>
                  <a:srgbClr val="0000CC"/>
                </a:solidFill>
                <a:latin typeface="Times New Roman" panose="02020603050405020304" pitchFamily="18" charset="0"/>
                <a:cs typeface="Arial" panose="020B0604020202020204" pitchFamily="34" charset="0"/>
              </a:rPr>
              <a:t>A</a:t>
            </a:r>
          </a:p>
        </p:txBody>
      </p:sp>
      <p:sp>
        <p:nvSpPr>
          <p:cNvPr id="23571" name="Text Box 42"/>
          <p:cNvSpPr txBox="1">
            <a:spLocks noChangeArrowheads="1"/>
          </p:cNvSpPr>
          <p:nvPr/>
        </p:nvSpPr>
        <p:spPr bwMode="auto">
          <a:xfrm>
            <a:off x="3886200" y="21336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en-US" altLang="en-US" sz="2400">
              <a:latin typeface="Times New Roman" panose="02020603050405020304" pitchFamily="18" charset="0"/>
              <a:cs typeface="Arial" panose="020B0604020202020204" pitchFamily="34" charset="0"/>
            </a:endParaRPr>
          </a:p>
        </p:txBody>
      </p:sp>
      <p:sp>
        <p:nvSpPr>
          <p:cNvPr id="23572" name="Text Box 42"/>
          <p:cNvSpPr txBox="1">
            <a:spLocks noChangeArrowheads="1"/>
          </p:cNvSpPr>
          <p:nvPr/>
        </p:nvSpPr>
        <p:spPr bwMode="auto">
          <a:xfrm>
            <a:off x="5715000" y="1981200"/>
            <a:ext cx="129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u="sng">
                <a:solidFill>
                  <a:schemeClr val="accent2"/>
                </a:solidFill>
                <a:latin typeface="Times New Roman" panose="02020603050405020304" pitchFamily="18" charset="0"/>
                <a:cs typeface="Arial" panose="020B0604020202020204" pitchFamily="34" charset="0"/>
              </a:rPr>
              <a:t>Câu 2</a:t>
            </a:r>
          </a:p>
        </p:txBody>
      </p:sp>
    </p:spTree>
    <p:extLst>
      <p:ext uri="{BB962C8B-B14F-4D97-AF65-F5344CB8AC3E}">
        <p14:creationId xmlns:p14="http://schemas.microsoft.com/office/powerpoint/2010/main" val="11453589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subTnLst>
                                    <p:audio>
                                      <p:cMediaNode vol="100000">
                                        <p:cTn display="0" masterRel="sameClick">
                                          <p:stCondLst>
                                            <p:cond evt="begin" delay="0">
                                              <p:tn val="5"/>
                                            </p:cond>
                                          </p:stCondLst>
                                          <p:endCondLst>
                                            <p:cond evt="onStopAudio" delay="0">
                                              <p:tgtEl>
                                                <p:sldTgt/>
                                              </p:tgtEl>
                                            </p:cond>
                                          </p:endCondLst>
                                        </p:cTn>
                                        <p:tgtEl>
                                          <p:sndTgt r:embed="rId2" name="DING.WAV"/>
                                        </p:tgtEl>
                                      </p:cMediaNode>
                                    </p:audio>
                                  </p:subTnLst>
                                </p:cTn>
                              </p:par>
                            </p:childTnLst>
                          </p:cTn>
                        </p:par>
                        <p:par>
                          <p:cTn id="7" fill="hold" nodeType="afterGroup">
                            <p:stCondLst>
                              <p:cond delay="1000"/>
                            </p:stCondLst>
                            <p:childTnLst>
                              <p:par>
                                <p:cTn id="8" presetID="1" presetClass="entr" presetSubtype="0"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subTnLst>
                                    <p:audio>
                                      <p:cMediaNode vol="100000">
                                        <p:cTn display="0" masterRel="sameClick">
                                          <p:stCondLst>
                                            <p:cond evt="begin" delay="0">
                                              <p:tn val="8"/>
                                            </p:cond>
                                          </p:stCondLst>
                                          <p:endCondLst>
                                            <p:cond evt="onStopAudio" delay="0">
                                              <p:tgtEl>
                                                <p:sldTgt/>
                                              </p:tgtEl>
                                            </p:cond>
                                          </p:endCondLst>
                                        </p:cTn>
                                        <p:tgtEl>
                                          <p:sndTgt r:embed="rId2" name="DING.WAV"/>
                                        </p:tgtEl>
                                      </p:cMediaNode>
                                    </p:audio>
                                  </p:subTnLst>
                                </p:cTn>
                              </p:par>
                            </p:childTnLst>
                          </p:cTn>
                        </p:par>
                        <p:par>
                          <p:cTn id="10" fill="hold" nodeType="afterGroup">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childTnLst>
                                  <p:subTnLst>
                                    <p:audio>
                                      <p:cMediaNode vol="100000">
                                        <p:cTn display="0" masterRel="sameClick">
                                          <p:stCondLst>
                                            <p:cond evt="begin" delay="0">
                                              <p:tn val="11"/>
                                            </p:cond>
                                          </p:stCondLst>
                                          <p:endCondLst>
                                            <p:cond evt="onStopAudio" delay="0">
                                              <p:tgtEl>
                                                <p:sldTgt/>
                                              </p:tgtEl>
                                            </p:cond>
                                          </p:endCondLst>
                                        </p:cTn>
                                        <p:tgtEl>
                                          <p:sndTgt r:embed="rId2" name="DING.WAV"/>
                                        </p:tgtEl>
                                      </p:cMediaNode>
                                    </p:audio>
                                  </p:subTnLst>
                                </p:cTn>
                              </p:par>
                            </p:childTnLst>
                          </p:cTn>
                        </p:par>
                        <p:par>
                          <p:cTn id="13" fill="hold" nodeType="afterGroup">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childTnLst>
                                  <p:subTnLst>
                                    <p:audio>
                                      <p:cMediaNode vol="100000">
                                        <p:cTn display="0" masterRel="sameClick">
                                          <p:stCondLst>
                                            <p:cond evt="begin" delay="0">
                                              <p:tn val="14"/>
                                            </p:cond>
                                          </p:stCondLst>
                                          <p:endCondLst>
                                            <p:cond evt="onStopAudio" delay="0">
                                              <p:tgtEl>
                                                <p:sldTgt/>
                                              </p:tgtEl>
                                            </p:cond>
                                          </p:endCondLst>
                                        </p:cTn>
                                        <p:tgtEl>
                                          <p:sndTgt r:embed="rId2" name="DING.WAV"/>
                                        </p:tgtEl>
                                      </p:cMediaNode>
                                    </p:audio>
                                  </p:subTnLst>
                                </p:cTn>
                              </p:par>
                            </p:childTnLst>
                          </p:cTn>
                        </p:par>
                        <p:par>
                          <p:cTn id="16" fill="hold" nodeType="afterGroup">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17"/>
                                            </p:cond>
                                          </p:stCondLst>
                                          <p:endCondLst>
                                            <p:cond evt="onStopAudio" delay="0">
                                              <p:tgtEl>
                                                <p:sldTgt/>
                                              </p:tgtEl>
                                            </p:cond>
                                          </p:endCondLst>
                                        </p:cTn>
                                        <p:tgtEl>
                                          <p:sndTgt r:embed="rId2" name="DING.WAV"/>
                                        </p:tgtEl>
                                      </p:cMediaNode>
                                    </p:audio>
                                  </p:subTnLst>
                                </p:cTn>
                              </p:par>
                            </p:childTnLst>
                          </p:cTn>
                        </p:par>
                        <p:par>
                          <p:cTn id="19" fill="hold" nodeType="afterGroup">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DING.WAV"/>
                                        </p:tgtEl>
                                      </p:cMediaNode>
                                    </p:audio>
                                  </p:subTnLst>
                                </p:cTn>
                              </p:par>
                            </p:childTnLst>
                          </p:cTn>
                        </p:par>
                        <p:par>
                          <p:cTn id="22" fill="hold" nodeType="afterGroup">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DING.WAV"/>
                                        </p:tgtEl>
                                      </p:cMediaNode>
                                    </p:audio>
                                  </p:subTnLst>
                                </p:cTn>
                              </p:par>
                            </p:childTnLst>
                          </p:cTn>
                        </p:par>
                        <p:par>
                          <p:cTn id="25" fill="hold" nodeType="afterGroup">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DING.WAV"/>
                                        </p:tgtEl>
                                      </p:cMediaNode>
                                    </p:audio>
                                  </p:subTnLst>
                                </p:cTn>
                              </p:par>
                            </p:childTnLst>
                          </p:cTn>
                        </p:par>
                        <p:par>
                          <p:cTn id="28" fill="hold" nodeType="afterGroup">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DING.WAV"/>
                                        </p:tgtEl>
                                      </p:cMediaNode>
                                    </p:audio>
                                  </p:subTnLst>
                                </p:cTn>
                              </p:par>
                            </p:childTnLst>
                          </p:cTn>
                        </p:par>
                        <p:par>
                          <p:cTn id="31" fill="hold" nodeType="afterGroup">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DING.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7209"/>
                                        </p:tgtEl>
                                        <p:attrNameLst>
                                          <p:attrName>style.visibility</p:attrName>
                                        </p:attrNameLst>
                                      </p:cBhvr>
                                      <p:to>
                                        <p:strVal val="visible"/>
                                      </p:to>
                                    </p:set>
                                    <p:anim calcmode="lin" valueType="num">
                                      <p:cBhvr>
                                        <p:cTn id="38" dur="500" decel="50000" fill="hold">
                                          <p:stCondLst>
                                            <p:cond delay="0"/>
                                          </p:stCondLst>
                                        </p:cTn>
                                        <p:tgtEl>
                                          <p:spTgt spid="7209"/>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7209"/>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7209"/>
                                        </p:tgtEl>
                                        <p:attrNameLst>
                                          <p:attrName>ppt_w</p:attrName>
                                        </p:attrNameLst>
                                      </p:cBhvr>
                                      <p:tavLst>
                                        <p:tav tm="0">
                                          <p:val>
                                            <p:strVal val="#ppt_w*.05"/>
                                          </p:val>
                                        </p:tav>
                                        <p:tav tm="100000">
                                          <p:val>
                                            <p:strVal val="#ppt_w"/>
                                          </p:val>
                                        </p:tav>
                                      </p:tavLst>
                                    </p:anim>
                                    <p:anim calcmode="lin" valueType="num">
                                      <p:cBhvr>
                                        <p:cTn id="41" dur="1000" fill="hold"/>
                                        <p:tgtEl>
                                          <p:spTgt spid="7209"/>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7209"/>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7209"/>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7209"/>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7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3"/>
          <p:cNvSpPr txBox="1">
            <a:spLocks noChangeArrowheads="1"/>
          </p:cNvSpPr>
          <p:nvPr/>
        </p:nvSpPr>
        <p:spPr bwMode="auto">
          <a:xfrm>
            <a:off x="4267200" y="8734"/>
            <a:ext cx="3733800" cy="917952"/>
          </a:xfrm>
          <a:prstGeom prst="rect">
            <a:avLst/>
          </a:prstGeom>
          <a:noFill/>
          <a:ln>
            <a:noFill/>
          </a:ln>
          <a:effectLst/>
        </p:spPr>
        <p:txBody>
          <a:bodyPr>
            <a:prstTxWarp prst="textPlain">
              <a:avLst/>
            </a:prstTxWarp>
            <a:spAutoFit/>
          </a:bodyPr>
          <a:lstStyle/>
          <a:p>
            <a:pPr algn="ctr" eaLnBrk="1" hangingPunct="1">
              <a:spcBef>
                <a:spcPct val="50000"/>
              </a:spcBef>
              <a:defRPr/>
            </a:pPr>
            <a:r>
              <a:rPr lang="en-US" sz="4000" b="1" u="sng"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TIẾT 7</a:t>
            </a:r>
          </a:p>
        </p:txBody>
      </p:sp>
    </p:spTree>
    <p:extLst>
      <p:ext uri="{BB962C8B-B14F-4D97-AF65-F5344CB8AC3E}">
        <p14:creationId xmlns:p14="http://schemas.microsoft.com/office/powerpoint/2010/main" val="35593883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Nhạc thư giãn cùng tiếng suối chảy và tiếng chim hót cực hay.mp4">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981200" y="304800"/>
            <a:ext cx="8458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83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2709" fill="hold"/>
                                        <p:tgtEl>
                                          <p:spTgt spid="92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220"/>
                </p:tgtEl>
              </p:cMediaNode>
            </p:video>
            <p:seq concurrent="1" nextAc="seek">
              <p:cTn id="8" restart="whenNotActive" fill="hold" evtFilter="cancelBubble" nodeType="interactiveSeq">
                <p:stCondLst>
                  <p:cond evt="onClick" delay="0">
                    <p:tgtEl>
                      <p:spTgt spid="922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9220"/>
                                        </p:tgtEl>
                                      </p:cBhvr>
                                    </p:cmd>
                                  </p:childTnLst>
                                </p:cTn>
                              </p:par>
                            </p:childTnLst>
                          </p:cTn>
                        </p:par>
                      </p:childTnLst>
                    </p:cTn>
                  </p:par>
                </p:childTnLst>
              </p:cTn>
              <p:nextCondLst>
                <p:cond evt="onClick" delay="0">
                  <p:tgtEl>
                    <p:spTgt spid="9220"/>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an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1001"/>
            <a:ext cx="1295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descr="3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WordArt 5"/>
          <p:cNvSpPr>
            <a:spLocks noChangeArrowheads="1" noChangeShapeType="1" noTextEdit="1"/>
          </p:cNvSpPr>
          <p:nvPr/>
        </p:nvSpPr>
        <p:spPr bwMode="auto">
          <a:xfrm>
            <a:off x="3886200" y="533400"/>
            <a:ext cx="5181600" cy="6096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panose="020BE200000000000000" pitchFamily="34" charset="0"/>
              </a:rPr>
              <a:t>rung chu«ng vµng </a:t>
            </a:r>
          </a:p>
        </p:txBody>
      </p:sp>
      <p:pic>
        <p:nvPicPr>
          <p:cNvPr id="25605" name="Picture 6" descr="star_tip_md_wh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144000" y="381000"/>
            <a:ext cx="838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7" descr="people008"/>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1828800" y="48768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8"/>
          <p:cNvSpPr txBox="1">
            <a:spLocks noChangeArrowheads="1"/>
          </p:cNvSpPr>
          <p:nvPr/>
        </p:nvSpPr>
        <p:spPr bwMode="auto">
          <a:xfrm>
            <a:off x="2667000" y="2895601"/>
            <a:ext cx="8001000"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cs typeface="Arial" panose="020B0604020202020204" pitchFamily="34" charset="0"/>
              </a:rPr>
              <a:t>Trong câu </a:t>
            </a:r>
            <a:r>
              <a:rPr lang="en-US" altLang="en-US" i="1">
                <a:solidFill>
                  <a:srgbClr val="FF0000"/>
                </a:solidFill>
                <a:latin typeface="Times New Roman" panose="02020603050405020304" pitchFamily="18" charset="0"/>
                <a:cs typeface="Arial" panose="020B0604020202020204" pitchFamily="34" charset="0"/>
              </a:rPr>
              <a:t>Từ cơn mưa bụi ngập ngừng trong mây, </a:t>
            </a:r>
            <a:r>
              <a:rPr lang="en-US" altLang="en-US">
                <a:solidFill>
                  <a:srgbClr val="FF0000"/>
                </a:solidFill>
                <a:latin typeface="Times New Roman" panose="02020603050405020304" pitchFamily="18" charset="0"/>
                <a:cs typeface="Arial" panose="020B0604020202020204" pitchFamily="34" charset="0"/>
              </a:rPr>
              <a:t>sự vật nào được nhân hóa?</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Mây.</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Mưa bụi.</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Bụi.</a:t>
            </a:r>
            <a:endParaRPr lang="en-US" altLang="en-US" sz="2800">
              <a:solidFill>
                <a:schemeClr val="accent2"/>
              </a:solidFill>
              <a:latin typeface="Arial" panose="020B0604020202020204" pitchFamily="34" charset="0"/>
              <a:cs typeface="Arial" panose="020B0604020202020204" pitchFamily="34" charset="0"/>
            </a:endParaRPr>
          </a:p>
        </p:txBody>
      </p:sp>
      <p:grpSp>
        <p:nvGrpSpPr>
          <p:cNvPr id="2" name="Group 10"/>
          <p:cNvGrpSpPr>
            <a:grpSpLocks/>
          </p:cNvGrpSpPr>
          <p:nvPr/>
        </p:nvGrpSpPr>
        <p:grpSpPr bwMode="auto">
          <a:xfrm>
            <a:off x="1524001" y="1600200"/>
            <a:ext cx="1774825" cy="1371600"/>
            <a:chOff x="4450" y="0"/>
            <a:chExt cx="1118" cy="1104"/>
          </a:xfrm>
        </p:grpSpPr>
        <p:pic>
          <p:nvPicPr>
            <p:cNvPr id="25639" name="Picture 11"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40" name="AutoShape 1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01s </a:t>
              </a:r>
            </a:p>
          </p:txBody>
        </p:sp>
      </p:grpSp>
      <p:grpSp>
        <p:nvGrpSpPr>
          <p:cNvPr id="3" name="Group 13"/>
          <p:cNvGrpSpPr>
            <a:grpSpLocks/>
          </p:cNvGrpSpPr>
          <p:nvPr/>
        </p:nvGrpSpPr>
        <p:grpSpPr bwMode="auto">
          <a:xfrm>
            <a:off x="1524001" y="1600200"/>
            <a:ext cx="1774825" cy="1371600"/>
            <a:chOff x="4450" y="0"/>
            <a:chExt cx="1118" cy="1104"/>
          </a:xfrm>
        </p:grpSpPr>
        <p:pic>
          <p:nvPicPr>
            <p:cNvPr id="25637" name="Picture 14"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8" name="AutoShape 1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02s </a:t>
              </a:r>
            </a:p>
          </p:txBody>
        </p:sp>
      </p:grpSp>
      <p:grpSp>
        <p:nvGrpSpPr>
          <p:cNvPr id="4" name="Group 16"/>
          <p:cNvGrpSpPr>
            <a:grpSpLocks/>
          </p:cNvGrpSpPr>
          <p:nvPr/>
        </p:nvGrpSpPr>
        <p:grpSpPr bwMode="auto">
          <a:xfrm>
            <a:off x="1524001" y="1600200"/>
            <a:ext cx="1774825" cy="1371600"/>
            <a:chOff x="4450" y="0"/>
            <a:chExt cx="1118" cy="1104"/>
          </a:xfrm>
        </p:grpSpPr>
        <p:pic>
          <p:nvPicPr>
            <p:cNvPr id="25635" name="Picture 17"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6" name="AutoShape 1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03s </a:t>
              </a:r>
            </a:p>
          </p:txBody>
        </p:sp>
      </p:grpSp>
      <p:grpSp>
        <p:nvGrpSpPr>
          <p:cNvPr id="5" name="Group 19"/>
          <p:cNvGrpSpPr>
            <a:grpSpLocks/>
          </p:cNvGrpSpPr>
          <p:nvPr/>
        </p:nvGrpSpPr>
        <p:grpSpPr bwMode="auto">
          <a:xfrm>
            <a:off x="1524001" y="1600200"/>
            <a:ext cx="1774825" cy="1371600"/>
            <a:chOff x="4450" y="0"/>
            <a:chExt cx="1118" cy="1104"/>
          </a:xfrm>
        </p:grpSpPr>
        <p:pic>
          <p:nvPicPr>
            <p:cNvPr id="25633" name="Picture 20"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4" name="AutoShape 2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04s </a:t>
              </a:r>
            </a:p>
          </p:txBody>
        </p:sp>
      </p:grpSp>
      <p:grpSp>
        <p:nvGrpSpPr>
          <p:cNvPr id="6" name="Group 22"/>
          <p:cNvGrpSpPr>
            <a:grpSpLocks/>
          </p:cNvGrpSpPr>
          <p:nvPr/>
        </p:nvGrpSpPr>
        <p:grpSpPr bwMode="auto">
          <a:xfrm>
            <a:off x="1524001" y="1600200"/>
            <a:ext cx="1774825" cy="1371600"/>
            <a:chOff x="4450" y="0"/>
            <a:chExt cx="1118" cy="1104"/>
          </a:xfrm>
        </p:grpSpPr>
        <p:pic>
          <p:nvPicPr>
            <p:cNvPr id="25631" name="Picture 23"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2" name="AutoShape 2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05s </a:t>
              </a:r>
            </a:p>
          </p:txBody>
        </p:sp>
      </p:grpSp>
      <p:grpSp>
        <p:nvGrpSpPr>
          <p:cNvPr id="7" name="Group 25"/>
          <p:cNvGrpSpPr>
            <a:grpSpLocks/>
          </p:cNvGrpSpPr>
          <p:nvPr/>
        </p:nvGrpSpPr>
        <p:grpSpPr bwMode="auto">
          <a:xfrm>
            <a:off x="1524001" y="1600200"/>
            <a:ext cx="1774825" cy="1371600"/>
            <a:chOff x="4450" y="0"/>
            <a:chExt cx="1118" cy="1104"/>
          </a:xfrm>
        </p:grpSpPr>
        <p:pic>
          <p:nvPicPr>
            <p:cNvPr id="25629" name="Picture 26"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0" name="AutoShape 2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06s </a:t>
              </a:r>
            </a:p>
          </p:txBody>
        </p:sp>
      </p:grpSp>
      <p:grpSp>
        <p:nvGrpSpPr>
          <p:cNvPr id="8" name="Group 28"/>
          <p:cNvGrpSpPr>
            <a:grpSpLocks/>
          </p:cNvGrpSpPr>
          <p:nvPr/>
        </p:nvGrpSpPr>
        <p:grpSpPr bwMode="auto">
          <a:xfrm>
            <a:off x="1524001" y="1600200"/>
            <a:ext cx="1774825" cy="1371600"/>
            <a:chOff x="4450" y="0"/>
            <a:chExt cx="1118" cy="1104"/>
          </a:xfrm>
        </p:grpSpPr>
        <p:pic>
          <p:nvPicPr>
            <p:cNvPr id="25627" name="Picture 29"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8" name="AutoShape 3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07s </a:t>
              </a:r>
            </a:p>
          </p:txBody>
        </p:sp>
      </p:grpSp>
      <p:grpSp>
        <p:nvGrpSpPr>
          <p:cNvPr id="9" name="Group 31"/>
          <p:cNvGrpSpPr>
            <a:grpSpLocks/>
          </p:cNvGrpSpPr>
          <p:nvPr/>
        </p:nvGrpSpPr>
        <p:grpSpPr bwMode="auto">
          <a:xfrm>
            <a:off x="1524001" y="1600200"/>
            <a:ext cx="1774825" cy="1371600"/>
            <a:chOff x="4450" y="0"/>
            <a:chExt cx="1118" cy="1104"/>
          </a:xfrm>
        </p:grpSpPr>
        <p:pic>
          <p:nvPicPr>
            <p:cNvPr id="25625" name="Picture 32"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6" name="AutoShape 3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08s </a:t>
              </a:r>
            </a:p>
          </p:txBody>
        </p:sp>
      </p:grpSp>
      <p:grpSp>
        <p:nvGrpSpPr>
          <p:cNvPr id="10" name="Group 34"/>
          <p:cNvGrpSpPr>
            <a:grpSpLocks/>
          </p:cNvGrpSpPr>
          <p:nvPr/>
        </p:nvGrpSpPr>
        <p:grpSpPr bwMode="auto">
          <a:xfrm>
            <a:off x="1524001" y="1600200"/>
            <a:ext cx="1774825" cy="1371600"/>
            <a:chOff x="4450" y="0"/>
            <a:chExt cx="1118" cy="1104"/>
          </a:xfrm>
        </p:grpSpPr>
        <p:pic>
          <p:nvPicPr>
            <p:cNvPr id="25623" name="Picture 35"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4" name="AutoShape 3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09s </a:t>
              </a:r>
            </a:p>
          </p:txBody>
        </p:sp>
      </p:grpSp>
      <p:grpSp>
        <p:nvGrpSpPr>
          <p:cNvPr id="11" name="Group 37"/>
          <p:cNvGrpSpPr>
            <a:grpSpLocks/>
          </p:cNvGrpSpPr>
          <p:nvPr/>
        </p:nvGrpSpPr>
        <p:grpSpPr bwMode="auto">
          <a:xfrm>
            <a:off x="1524001" y="1600200"/>
            <a:ext cx="1774825" cy="1371600"/>
            <a:chOff x="4450" y="0"/>
            <a:chExt cx="1118" cy="1104"/>
          </a:xfrm>
        </p:grpSpPr>
        <p:pic>
          <p:nvPicPr>
            <p:cNvPr id="25621" name="Picture 38"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2" name="AutoShape 3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10s </a:t>
              </a:r>
            </a:p>
          </p:txBody>
        </p:sp>
      </p:grpSp>
      <p:sp>
        <p:nvSpPr>
          <p:cNvPr id="7209" name="Text Box 41"/>
          <p:cNvSpPr txBox="1">
            <a:spLocks noChangeArrowheads="1"/>
          </p:cNvSpPr>
          <p:nvPr/>
        </p:nvSpPr>
        <p:spPr bwMode="auto">
          <a:xfrm>
            <a:off x="4267200" y="5943601"/>
            <a:ext cx="457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spcBef>
                <a:spcPct val="50000"/>
              </a:spcBef>
              <a:buFontTx/>
              <a:buNone/>
            </a:pPr>
            <a:r>
              <a:rPr lang="en-US" altLang="en-US" b="1">
                <a:solidFill>
                  <a:srgbClr val="0000FF"/>
                </a:solidFill>
                <a:latin typeface="Times New Roman" panose="02020603050405020304" pitchFamily="18" charset="0"/>
                <a:cs typeface="Arial" panose="020B0604020202020204" pitchFamily="34" charset="0"/>
              </a:rPr>
              <a:t> Đáp án: </a:t>
            </a:r>
            <a:r>
              <a:rPr lang="en-US" altLang="en-US" b="1">
                <a:solidFill>
                  <a:srgbClr val="0000CC"/>
                </a:solidFill>
                <a:latin typeface="Times New Roman" panose="02020603050405020304" pitchFamily="18" charset="0"/>
                <a:cs typeface="Arial" panose="020B0604020202020204" pitchFamily="34" charset="0"/>
              </a:rPr>
              <a:t>B</a:t>
            </a:r>
          </a:p>
        </p:txBody>
      </p:sp>
      <p:sp>
        <p:nvSpPr>
          <p:cNvPr id="25619" name="Text Box 42"/>
          <p:cNvSpPr txBox="1">
            <a:spLocks noChangeArrowheads="1"/>
          </p:cNvSpPr>
          <p:nvPr/>
        </p:nvSpPr>
        <p:spPr bwMode="auto">
          <a:xfrm>
            <a:off x="3886200" y="21336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en-US" altLang="en-US" sz="2400">
              <a:latin typeface="Times New Roman" panose="02020603050405020304" pitchFamily="18" charset="0"/>
              <a:cs typeface="Arial" panose="020B0604020202020204" pitchFamily="34" charset="0"/>
            </a:endParaRPr>
          </a:p>
        </p:txBody>
      </p:sp>
      <p:sp>
        <p:nvSpPr>
          <p:cNvPr id="25620" name="Text Box 42"/>
          <p:cNvSpPr txBox="1">
            <a:spLocks noChangeArrowheads="1"/>
          </p:cNvSpPr>
          <p:nvPr/>
        </p:nvSpPr>
        <p:spPr bwMode="auto">
          <a:xfrm>
            <a:off x="5715000" y="1981200"/>
            <a:ext cx="129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u="sng">
                <a:solidFill>
                  <a:schemeClr val="accent2"/>
                </a:solidFill>
                <a:latin typeface="Times New Roman" panose="02020603050405020304" pitchFamily="18" charset="0"/>
                <a:cs typeface="Arial" panose="020B0604020202020204" pitchFamily="34" charset="0"/>
              </a:rPr>
              <a:t>Câu 3</a:t>
            </a:r>
          </a:p>
        </p:txBody>
      </p:sp>
    </p:spTree>
    <p:extLst>
      <p:ext uri="{BB962C8B-B14F-4D97-AF65-F5344CB8AC3E}">
        <p14:creationId xmlns:p14="http://schemas.microsoft.com/office/powerpoint/2010/main" val="42664215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subTnLst>
                                    <p:audio>
                                      <p:cMediaNode vol="100000">
                                        <p:cTn display="0" masterRel="sameClick">
                                          <p:stCondLst>
                                            <p:cond evt="begin" delay="0">
                                              <p:tn val="5"/>
                                            </p:cond>
                                          </p:stCondLst>
                                          <p:endCondLst>
                                            <p:cond evt="onStopAudio" delay="0">
                                              <p:tgtEl>
                                                <p:sldTgt/>
                                              </p:tgtEl>
                                            </p:cond>
                                          </p:endCondLst>
                                        </p:cTn>
                                        <p:tgtEl>
                                          <p:sndTgt r:embed="rId2" name="DING.WAV"/>
                                        </p:tgtEl>
                                      </p:cMediaNode>
                                    </p:audio>
                                  </p:subTnLst>
                                </p:cTn>
                              </p:par>
                            </p:childTnLst>
                          </p:cTn>
                        </p:par>
                        <p:par>
                          <p:cTn id="7" fill="hold" nodeType="afterGroup">
                            <p:stCondLst>
                              <p:cond delay="1000"/>
                            </p:stCondLst>
                            <p:childTnLst>
                              <p:par>
                                <p:cTn id="8" presetID="1" presetClass="entr" presetSubtype="0"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subTnLst>
                                    <p:audio>
                                      <p:cMediaNode vol="100000">
                                        <p:cTn display="0" masterRel="sameClick">
                                          <p:stCondLst>
                                            <p:cond evt="begin" delay="0">
                                              <p:tn val="8"/>
                                            </p:cond>
                                          </p:stCondLst>
                                          <p:endCondLst>
                                            <p:cond evt="onStopAudio" delay="0">
                                              <p:tgtEl>
                                                <p:sldTgt/>
                                              </p:tgtEl>
                                            </p:cond>
                                          </p:endCondLst>
                                        </p:cTn>
                                        <p:tgtEl>
                                          <p:sndTgt r:embed="rId2" name="DING.WAV"/>
                                        </p:tgtEl>
                                      </p:cMediaNode>
                                    </p:audio>
                                  </p:subTnLst>
                                </p:cTn>
                              </p:par>
                            </p:childTnLst>
                          </p:cTn>
                        </p:par>
                        <p:par>
                          <p:cTn id="10" fill="hold" nodeType="afterGroup">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childTnLst>
                                  <p:subTnLst>
                                    <p:audio>
                                      <p:cMediaNode vol="100000">
                                        <p:cTn display="0" masterRel="sameClick">
                                          <p:stCondLst>
                                            <p:cond evt="begin" delay="0">
                                              <p:tn val="11"/>
                                            </p:cond>
                                          </p:stCondLst>
                                          <p:endCondLst>
                                            <p:cond evt="onStopAudio" delay="0">
                                              <p:tgtEl>
                                                <p:sldTgt/>
                                              </p:tgtEl>
                                            </p:cond>
                                          </p:endCondLst>
                                        </p:cTn>
                                        <p:tgtEl>
                                          <p:sndTgt r:embed="rId2" name="DING.WAV"/>
                                        </p:tgtEl>
                                      </p:cMediaNode>
                                    </p:audio>
                                  </p:subTnLst>
                                </p:cTn>
                              </p:par>
                            </p:childTnLst>
                          </p:cTn>
                        </p:par>
                        <p:par>
                          <p:cTn id="13" fill="hold" nodeType="afterGroup">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childTnLst>
                                  <p:subTnLst>
                                    <p:audio>
                                      <p:cMediaNode vol="100000">
                                        <p:cTn display="0" masterRel="sameClick">
                                          <p:stCondLst>
                                            <p:cond evt="begin" delay="0">
                                              <p:tn val="14"/>
                                            </p:cond>
                                          </p:stCondLst>
                                          <p:endCondLst>
                                            <p:cond evt="onStopAudio" delay="0">
                                              <p:tgtEl>
                                                <p:sldTgt/>
                                              </p:tgtEl>
                                            </p:cond>
                                          </p:endCondLst>
                                        </p:cTn>
                                        <p:tgtEl>
                                          <p:sndTgt r:embed="rId2" name="DING.WAV"/>
                                        </p:tgtEl>
                                      </p:cMediaNode>
                                    </p:audio>
                                  </p:subTnLst>
                                </p:cTn>
                              </p:par>
                            </p:childTnLst>
                          </p:cTn>
                        </p:par>
                        <p:par>
                          <p:cTn id="16" fill="hold" nodeType="afterGroup">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17"/>
                                            </p:cond>
                                          </p:stCondLst>
                                          <p:endCondLst>
                                            <p:cond evt="onStopAudio" delay="0">
                                              <p:tgtEl>
                                                <p:sldTgt/>
                                              </p:tgtEl>
                                            </p:cond>
                                          </p:endCondLst>
                                        </p:cTn>
                                        <p:tgtEl>
                                          <p:sndTgt r:embed="rId2" name="DING.WAV"/>
                                        </p:tgtEl>
                                      </p:cMediaNode>
                                    </p:audio>
                                  </p:subTnLst>
                                </p:cTn>
                              </p:par>
                            </p:childTnLst>
                          </p:cTn>
                        </p:par>
                        <p:par>
                          <p:cTn id="19" fill="hold" nodeType="afterGroup">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DING.WAV"/>
                                        </p:tgtEl>
                                      </p:cMediaNode>
                                    </p:audio>
                                  </p:subTnLst>
                                </p:cTn>
                              </p:par>
                            </p:childTnLst>
                          </p:cTn>
                        </p:par>
                        <p:par>
                          <p:cTn id="22" fill="hold" nodeType="afterGroup">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DING.WAV"/>
                                        </p:tgtEl>
                                      </p:cMediaNode>
                                    </p:audio>
                                  </p:subTnLst>
                                </p:cTn>
                              </p:par>
                            </p:childTnLst>
                          </p:cTn>
                        </p:par>
                        <p:par>
                          <p:cTn id="25" fill="hold" nodeType="afterGroup">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DING.WAV"/>
                                        </p:tgtEl>
                                      </p:cMediaNode>
                                    </p:audio>
                                  </p:subTnLst>
                                </p:cTn>
                              </p:par>
                            </p:childTnLst>
                          </p:cTn>
                        </p:par>
                        <p:par>
                          <p:cTn id="28" fill="hold" nodeType="afterGroup">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DING.WAV"/>
                                        </p:tgtEl>
                                      </p:cMediaNode>
                                    </p:audio>
                                  </p:subTnLst>
                                </p:cTn>
                              </p:par>
                            </p:childTnLst>
                          </p:cTn>
                        </p:par>
                        <p:par>
                          <p:cTn id="31" fill="hold" nodeType="afterGroup">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DING.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7209"/>
                                        </p:tgtEl>
                                        <p:attrNameLst>
                                          <p:attrName>style.visibility</p:attrName>
                                        </p:attrNameLst>
                                      </p:cBhvr>
                                      <p:to>
                                        <p:strVal val="visible"/>
                                      </p:to>
                                    </p:set>
                                    <p:anim calcmode="lin" valueType="num">
                                      <p:cBhvr>
                                        <p:cTn id="38" dur="500" decel="50000" fill="hold">
                                          <p:stCondLst>
                                            <p:cond delay="0"/>
                                          </p:stCondLst>
                                        </p:cTn>
                                        <p:tgtEl>
                                          <p:spTgt spid="7209"/>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7209"/>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7209"/>
                                        </p:tgtEl>
                                        <p:attrNameLst>
                                          <p:attrName>ppt_w</p:attrName>
                                        </p:attrNameLst>
                                      </p:cBhvr>
                                      <p:tavLst>
                                        <p:tav tm="0">
                                          <p:val>
                                            <p:strVal val="#ppt_w*.05"/>
                                          </p:val>
                                        </p:tav>
                                        <p:tav tm="100000">
                                          <p:val>
                                            <p:strVal val="#ppt_w"/>
                                          </p:val>
                                        </p:tav>
                                      </p:tavLst>
                                    </p:anim>
                                    <p:anim calcmode="lin" valueType="num">
                                      <p:cBhvr>
                                        <p:cTn id="41" dur="1000" fill="hold"/>
                                        <p:tgtEl>
                                          <p:spTgt spid="7209"/>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7209"/>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7209"/>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7209"/>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7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Káº¿t quáº£ hÃ¬nh áº£nh cho Nhiá»u suá»i há»£p thÃ nh sÃ´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296400"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063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0292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an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1001"/>
            <a:ext cx="1295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4" descr="3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WordArt 5"/>
          <p:cNvSpPr>
            <a:spLocks noChangeArrowheads="1" noChangeShapeType="1" noTextEdit="1"/>
          </p:cNvSpPr>
          <p:nvPr/>
        </p:nvSpPr>
        <p:spPr bwMode="auto">
          <a:xfrm>
            <a:off x="3886200" y="533400"/>
            <a:ext cx="5181600" cy="6096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panose="020BE200000000000000" pitchFamily="34" charset="0"/>
              </a:rPr>
              <a:t>rung chu«ng vµng </a:t>
            </a:r>
          </a:p>
        </p:txBody>
      </p:sp>
      <p:pic>
        <p:nvPicPr>
          <p:cNvPr id="28677" name="Picture 7" descr="people008"/>
          <p:cNvPicPr>
            <a:picLocks noChangeAspect="1" noChangeArrowheads="1" noCrop="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1828800" y="48768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8"/>
          <p:cNvSpPr txBox="1">
            <a:spLocks noChangeArrowheads="1"/>
          </p:cNvSpPr>
          <p:nvPr/>
        </p:nvSpPr>
        <p:spPr bwMode="auto">
          <a:xfrm>
            <a:off x="2667000" y="2895600"/>
            <a:ext cx="80010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cs typeface="Arial" panose="020B0604020202020204" pitchFamily="34" charset="0"/>
              </a:rPr>
              <a:t>Trong khổ thơ 2, sự vật nào được nhân hóa ?</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Suối, sông.</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 Sông, biển.</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Suối, biển.</a:t>
            </a:r>
            <a:endParaRPr lang="en-US" altLang="en-US" sz="2800">
              <a:solidFill>
                <a:schemeClr val="accent2"/>
              </a:solidFill>
              <a:latin typeface="Arial" panose="020B0604020202020204" pitchFamily="34" charset="0"/>
              <a:cs typeface="Arial" panose="020B0604020202020204" pitchFamily="34" charset="0"/>
            </a:endParaRPr>
          </a:p>
        </p:txBody>
      </p:sp>
      <p:grpSp>
        <p:nvGrpSpPr>
          <p:cNvPr id="2" name="Group 10"/>
          <p:cNvGrpSpPr>
            <a:grpSpLocks/>
          </p:cNvGrpSpPr>
          <p:nvPr/>
        </p:nvGrpSpPr>
        <p:grpSpPr bwMode="auto">
          <a:xfrm>
            <a:off x="1524001" y="1600200"/>
            <a:ext cx="1774825" cy="1371600"/>
            <a:chOff x="4450" y="0"/>
            <a:chExt cx="1118" cy="1104"/>
          </a:xfrm>
        </p:grpSpPr>
        <p:pic>
          <p:nvPicPr>
            <p:cNvPr id="28710" name="Picture 11" descr="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11" name="AutoShape 1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01s </a:t>
              </a:r>
            </a:p>
          </p:txBody>
        </p:sp>
      </p:grpSp>
      <p:grpSp>
        <p:nvGrpSpPr>
          <p:cNvPr id="3" name="Group 13"/>
          <p:cNvGrpSpPr>
            <a:grpSpLocks/>
          </p:cNvGrpSpPr>
          <p:nvPr/>
        </p:nvGrpSpPr>
        <p:grpSpPr bwMode="auto">
          <a:xfrm>
            <a:off x="1524001" y="1600200"/>
            <a:ext cx="1774825" cy="1371600"/>
            <a:chOff x="4450" y="0"/>
            <a:chExt cx="1118" cy="1104"/>
          </a:xfrm>
        </p:grpSpPr>
        <p:pic>
          <p:nvPicPr>
            <p:cNvPr id="28708" name="Picture 14" descr="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9" name="AutoShape 1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02s </a:t>
              </a:r>
            </a:p>
          </p:txBody>
        </p:sp>
      </p:grpSp>
      <p:grpSp>
        <p:nvGrpSpPr>
          <p:cNvPr id="4" name="Group 16"/>
          <p:cNvGrpSpPr>
            <a:grpSpLocks/>
          </p:cNvGrpSpPr>
          <p:nvPr/>
        </p:nvGrpSpPr>
        <p:grpSpPr bwMode="auto">
          <a:xfrm>
            <a:off x="1524001" y="1600200"/>
            <a:ext cx="1774825" cy="1371600"/>
            <a:chOff x="4450" y="0"/>
            <a:chExt cx="1118" cy="1104"/>
          </a:xfrm>
        </p:grpSpPr>
        <p:pic>
          <p:nvPicPr>
            <p:cNvPr id="28706" name="Picture 17" descr="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7" name="AutoShape 1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03s </a:t>
              </a:r>
            </a:p>
          </p:txBody>
        </p:sp>
      </p:grpSp>
      <p:grpSp>
        <p:nvGrpSpPr>
          <p:cNvPr id="5" name="Group 19"/>
          <p:cNvGrpSpPr>
            <a:grpSpLocks/>
          </p:cNvGrpSpPr>
          <p:nvPr/>
        </p:nvGrpSpPr>
        <p:grpSpPr bwMode="auto">
          <a:xfrm>
            <a:off x="1524001" y="1600200"/>
            <a:ext cx="1774825" cy="1371600"/>
            <a:chOff x="4450" y="0"/>
            <a:chExt cx="1118" cy="1104"/>
          </a:xfrm>
        </p:grpSpPr>
        <p:pic>
          <p:nvPicPr>
            <p:cNvPr id="28704" name="Picture 20" descr="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5" name="AutoShape 2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04s </a:t>
              </a:r>
            </a:p>
          </p:txBody>
        </p:sp>
      </p:grpSp>
      <p:grpSp>
        <p:nvGrpSpPr>
          <p:cNvPr id="6" name="Group 22"/>
          <p:cNvGrpSpPr>
            <a:grpSpLocks/>
          </p:cNvGrpSpPr>
          <p:nvPr/>
        </p:nvGrpSpPr>
        <p:grpSpPr bwMode="auto">
          <a:xfrm>
            <a:off x="1524001" y="1600200"/>
            <a:ext cx="1774825" cy="1371600"/>
            <a:chOff x="4450" y="0"/>
            <a:chExt cx="1118" cy="1104"/>
          </a:xfrm>
        </p:grpSpPr>
        <p:pic>
          <p:nvPicPr>
            <p:cNvPr id="28702" name="Picture 23" descr="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3" name="AutoShape 2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05s </a:t>
              </a:r>
            </a:p>
          </p:txBody>
        </p:sp>
      </p:grpSp>
      <p:grpSp>
        <p:nvGrpSpPr>
          <p:cNvPr id="7" name="Group 25"/>
          <p:cNvGrpSpPr>
            <a:grpSpLocks/>
          </p:cNvGrpSpPr>
          <p:nvPr/>
        </p:nvGrpSpPr>
        <p:grpSpPr bwMode="auto">
          <a:xfrm>
            <a:off x="1524001" y="1600200"/>
            <a:ext cx="1774825" cy="1371600"/>
            <a:chOff x="4450" y="0"/>
            <a:chExt cx="1118" cy="1104"/>
          </a:xfrm>
        </p:grpSpPr>
        <p:pic>
          <p:nvPicPr>
            <p:cNvPr id="28700" name="Picture 26" descr="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1" name="AutoShape 2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06s </a:t>
              </a:r>
            </a:p>
          </p:txBody>
        </p:sp>
      </p:grpSp>
      <p:grpSp>
        <p:nvGrpSpPr>
          <p:cNvPr id="8" name="Group 28"/>
          <p:cNvGrpSpPr>
            <a:grpSpLocks/>
          </p:cNvGrpSpPr>
          <p:nvPr/>
        </p:nvGrpSpPr>
        <p:grpSpPr bwMode="auto">
          <a:xfrm>
            <a:off x="1524001" y="1600200"/>
            <a:ext cx="1774825" cy="1371600"/>
            <a:chOff x="4450" y="0"/>
            <a:chExt cx="1118" cy="1104"/>
          </a:xfrm>
        </p:grpSpPr>
        <p:pic>
          <p:nvPicPr>
            <p:cNvPr id="28698" name="Picture 29" descr="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9" name="AutoShape 3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07s </a:t>
              </a:r>
            </a:p>
          </p:txBody>
        </p:sp>
      </p:grpSp>
      <p:grpSp>
        <p:nvGrpSpPr>
          <p:cNvPr id="9" name="Group 31"/>
          <p:cNvGrpSpPr>
            <a:grpSpLocks/>
          </p:cNvGrpSpPr>
          <p:nvPr/>
        </p:nvGrpSpPr>
        <p:grpSpPr bwMode="auto">
          <a:xfrm>
            <a:off x="1524001" y="1600200"/>
            <a:ext cx="1774825" cy="1371600"/>
            <a:chOff x="4450" y="0"/>
            <a:chExt cx="1118" cy="1104"/>
          </a:xfrm>
        </p:grpSpPr>
        <p:pic>
          <p:nvPicPr>
            <p:cNvPr id="28696" name="Picture 32" descr="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7" name="AutoShape 3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08s </a:t>
              </a:r>
            </a:p>
          </p:txBody>
        </p:sp>
      </p:grpSp>
      <p:grpSp>
        <p:nvGrpSpPr>
          <p:cNvPr id="10" name="Group 34"/>
          <p:cNvGrpSpPr>
            <a:grpSpLocks/>
          </p:cNvGrpSpPr>
          <p:nvPr/>
        </p:nvGrpSpPr>
        <p:grpSpPr bwMode="auto">
          <a:xfrm>
            <a:off x="1524001" y="1600200"/>
            <a:ext cx="1774825" cy="1371600"/>
            <a:chOff x="4450" y="0"/>
            <a:chExt cx="1118" cy="1104"/>
          </a:xfrm>
        </p:grpSpPr>
        <p:pic>
          <p:nvPicPr>
            <p:cNvPr id="28694" name="Picture 35" descr="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5" name="AutoShape 3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09s </a:t>
              </a:r>
            </a:p>
          </p:txBody>
        </p:sp>
      </p:grpSp>
      <p:grpSp>
        <p:nvGrpSpPr>
          <p:cNvPr id="11" name="Group 37"/>
          <p:cNvGrpSpPr>
            <a:grpSpLocks/>
          </p:cNvGrpSpPr>
          <p:nvPr/>
        </p:nvGrpSpPr>
        <p:grpSpPr bwMode="auto">
          <a:xfrm>
            <a:off x="1524001" y="1600200"/>
            <a:ext cx="1774825" cy="1371600"/>
            <a:chOff x="4450" y="0"/>
            <a:chExt cx="1118" cy="1104"/>
          </a:xfrm>
        </p:grpSpPr>
        <p:pic>
          <p:nvPicPr>
            <p:cNvPr id="28692" name="Picture 38" descr="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3" name="AutoShape 3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10s </a:t>
              </a:r>
            </a:p>
          </p:txBody>
        </p:sp>
      </p:grpSp>
      <p:sp>
        <p:nvSpPr>
          <p:cNvPr id="7209" name="Text Box 41"/>
          <p:cNvSpPr txBox="1">
            <a:spLocks noChangeArrowheads="1"/>
          </p:cNvSpPr>
          <p:nvPr/>
        </p:nvSpPr>
        <p:spPr bwMode="auto">
          <a:xfrm>
            <a:off x="4267200" y="5943601"/>
            <a:ext cx="457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spcBef>
                <a:spcPct val="50000"/>
              </a:spcBef>
              <a:buFontTx/>
              <a:buNone/>
            </a:pPr>
            <a:r>
              <a:rPr lang="en-US" altLang="en-US" b="1">
                <a:solidFill>
                  <a:srgbClr val="0000FF"/>
                </a:solidFill>
                <a:latin typeface="Times New Roman" panose="02020603050405020304" pitchFamily="18" charset="0"/>
                <a:cs typeface="Arial" panose="020B0604020202020204" pitchFamily="34" charset="0"/>
              </a:rPr>
              <a:t> Đáp án: </a:t>
            </a:r>
            <a:r>
              <a:rPr lang="en-US" altLang="en-US" b="1">
                <a:solidFill>
                  <a:srgbClr val="0000CC"/>
                </a:solidFill>
                <a:latin typeface="Times New Roman" panose="02020603050405020304" pitchFamily="18" charset="0"/>
                <a:cs typeface="Arial" panose="020B0604020202020204" pitchFamily="34" charset="0"/>
              </a:rPr>
              <a:t>A</a:t>
            </a:r>
          </a:p>
        </p:txBody>
      </p:sp>
      <p:sp>
        <p:nvSpPr>
          <p:cNvPr id="28690" name="Text Box 42"/>
          <p:cNvSpPr txBox="1">
            <a:spLocks noChangeArrowheads="1"/>
          </p:cNvSpPr>
          <p:nvPr/>
        </p:nvSpPr>
        <p:spPr bwMode="auto">
          <a:xfrm>
            <a:off x="3886200" y="21336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en-US" altLang="en-US" sz="2400">
              <a:latin typeface="Times New Roman" panose="02020603050405020304" pitchFamily="18" charset="0"/>
              <a:cs typeface="Arial" panose="020B0604020202020204" pitchFamily="34" charset="0"/>
            </a:endParaRPr>
          </a:p>
        </p:txBody>
      </p:sp>
      <p:sp>
        <p:nvSpPr>
          <p:cNvPr id="28691" name="Text Box 42"/>
          <p:cNvSpPr txBox="1">
            <a:spLocks noChangeArrowheads="1"/>
          </p:cNvSpPr>
          <p:nvPr/>
        </p:nvSpPr>
        <p:spPr bwMode="auto">
          <a:xfrm>
            <a:off x="5715000" y="1981200"/>
            <a:ext cx="129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u="sng">
                <a:solidFill>
                  <a:schemeClr val="accent2"/>
                </a:solidFill>
                <a:latin typeface="Times New Roman" panose="02020603050405020304" pitchFamily="18" charset="0"/>
                <a:cs typeface="Arial" panose="020B0604020202020204" pitchFamily="34" charset="0"/>
              </a:rPr>
              <a:t>Câu 4</a:t>
            </a:r>
          </a:p>
        </p:txBody>
      </p:sp>
    </p:spTree>
    <p:extLst>
      <p:ext uri="{BB962C8B-B14F-4D97-AF65-F5344CB8AC3E}">
        <p14:creationId xmlns:p14="http://schemas.microsoft.com/office/powerpoint/2010/main" val="2126812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subTnLst>
                                    <p:audio>
                                      <p:cMediaNode vol="100000">
                                        <p:cTn display="0" masterRel="sameClick">
                                          <p:stCondLst>
                                            <p:cond evt="begin" delay="0">
                                              <p:tn val="5"/>
                                            </p:cond>
                                          </p:stCondLst>
                                          <p:endCondLst>
                                            <p:cond evt="onStopAudio" delay="0">
                                              <p:tgtEl>
                                                <p:sldTgt/>
                                              </p:tgtEl>
                                            </p:cond>
                                          </p:endCondLst>
                                        </p:cTn>
                                        <p:tgtEl>
                                          <p:sndTgt r:embed="rId2" name="DING.WAV"/>
                                        </p:tgtEl>
                                      </p:cMediaNode>
                                    </p:audio>
                                  </p:subTnLst>
                                </p:cTn>
                              </p:par>
                            </p:childTnLst>
                          </p:cTn>
                        </p:par>
                        <p:par>
                          <p:cTn id="7" fill="hold" nodeType="afterGroup">
                            <p:stCondLst>
                              <p:cond delay="1000"/>
                            </p:stCondLst>
                            <p:childTnLst>
                              <p:par>
                                <p:cTn id="8" presetID="1" presetClass="entr" presetSubtype="0"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subTnLst>
                                    <p:audio>
                                      <p:cMediaNode vol="100000">
                                        <p:cTn display="0" masterRel="sameClick">
                                          <p:stCondLst>
                                            <p:cond evt="begin" delay="0">
                                              <p:tn val="8"/>
                                            </p:cond>
                                          </p:stCondLst>
                                          <p:endCondLst>
                                            <p:cond evt="onStopAudio" delay="0">
                                              <p:tgtEl>
                                                <p:sldTgt/>
                                              </p:tgtEl>
                                            </p:cond>
                                          </p:endCondLst>
                                        </p:cTn>
                                        <p:tgtEl>
                                          <p:sndTgt r:embed="rId2" name="DING.WAV"/>
                                        </p:tgtEl>
                                      </p:cMediaNode>
                                    </p:audio>
                                  </p:subTnLst>
                                </p:cTn>
                              </p:par>
                            </p:childTnLst>
                          </p:cTn>
                        </p:par>
                        <p:par>
                          <p:cTn id="10" fill="hold" nodeType="afterGroup">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childTnLst>
                                  <p:subTnLst>
                                    <p:audio>
                                      <p:cMediaNode vol="100000">
                                        <p:cTn display="0" masterRel="sameClick">
                                          <p:stCondLst>
                                            <p:cond evt="begin" delay="0">
                                              <p:tn val="11"/>
                                            </p:cond>
                                          </p:stCondLst>
                                          <p:endCondLst>
                                            <p:cond evt="onStopAudio" delay="0">
                                              <p:tgtEl>
                                                <p:sldTgt/>
                                              </p:tgtEl>
                                            </p:cond>
                                          </p:endCondLst>
                                        </p:cTn>
                                        <p:tgtEl>
                                          <p:sndTgt r:embed="rId2" name="DING.WAV"/>
                                        </p:tgtEl>
                                      </p:cMediaNode>
                                    </p:audio>
                                  </p:subTnLst>
                                </p:cTn>
                              </p:par>
                            </p:childTnLst>
                          </p:cTn>
                        </p:par>
                        <p:par>
                          <p:cTn id="13" fill="hold" nodeType="afterGroup">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childTnLst>
                                  <p:subTnLst>
                                    <p:audio>
                                      <p:cMediaNode vol="100000">
                                        <p:cTn display="0" masterRel="sameClick">
                                          <p:stCondLst>
                                            <p:cond evt="begin" delay="0">
                                              <p:tn val="14"/>
                                            </p:cond>
                                          </p:stCondLst>
                                          <p:endCondLst>
                                            <p:cond evt="onStopAudio" delay="0">
                                              <p:tgtEl>
                                                <p:sldTgt/>
                                              </p:tgtEl>
                                            </p:cond>
                                          </p:endCondLst>
                                        </p:cTn>
                                        <p:tgtEl>
                                          <p:sndTgt r:embed="rId2" name="DING.WAV"/>
                                        </p:tgtEl>
                                      </p:cMediaNode>
                                    </p:audio>
                                  </p:subTnLst>
                                </p:cTn>
                              </p:par>
                            </p:childTnLst>
                          </p:cTn>
                        </p:par>
                        <p:par>
                          <p:cTn id="16" fill="hold" nodeType="afterGroup">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17"/>
                                            </p:cond>
                                          </p:stCondLst>
                                          <p:endCondLst>
                                            <p:cond evt="onStopAudio" delay="0">
                                              <p:tgtEl>
                                                <p:sldTgt/>
                                              </p:tgtEl>
                                            </p:cond>
                                          </p:endCondLst>
                                        </p:cTn>
                                        <p:tgtEl>
                                          <p:sndTgt r:embed="rId2" name="DING.WAV"/>
                                        </p:tgtEl>
                                      </p:cMediaNode>
                                    </p:audio>
                                  </p:subTnLst>
                                </p:cTn>
                              </p:par>
                            </p:childTnLst>
                          </p:cTn>
                        </p:par>
                        <p:par>
                          <p:cTn id="19" fill="hold" nodeType="afterGroup">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DING.WAV"/>
                                        </p:tgtEl>
                                      </p:cMediaNode>
                                    </p:audio>
                                  </p:subTnLst>
                                </p:cTn>
                              </p:par>
                            </p:childTnLst>
                          </p:cTn>
                        </p:par>
                        <p:par>
                          <p:cTn id="22" fill="hold" nodeType="afterGroup">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DING.WAV"/>
                                        </p:tgtEl>
                                      </p:cMediaNode>
                                    </p:audio>
                                  </p:subTnLst>
                                </p:cTn>
                              </p:par>
                            </p:childTnLst>
                          </p:cTn>
                        </p:par>
                        <p:par>
                          <p:cTn id="25" fill="hold" nodeType="afterGroup">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DING.WAV"/>
                                        </p:tgtEl>
                                      </p:cMediaNode>
                                    </p:audio>
                                  </p:subTnLst>
                                </p:cTn>
                              </p:par>
                            </p:childTnLst>
                          </p:cTn>
                        </p:par>
                        <p:par>
                          <p:cTn id="28" fill="hold" nodeType="afterGroup">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DING.WAV"/>
                                        </p:tgtEl>
                                      </p:cMediaNode>
                                    </p:audio>
                                  </p:subTnLst>
                                </p:cTn>
                              </p:par>
                            </p:childTnLst>
                          </p:cTn>
                        </p:par>
                        <p:par>
                          <p:cTn id="31" fill="hold" nodeType="afterGroup">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DING.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7209"/>
                                        </p:tgtEl>
                                        <p:attrNameLst>
                                          <p:attrName>style.visibility</p:attrName>
                                        </p:attrNameLst>
                                      </p:cBhvr>
                                      <p:to>
                                        <p:strVal val="visible"/>
                                      </p:to>
                                    </p:set>
                                    <p:anim calcmode="lin" valueType="num">
                                      <p:cBhvr>
                                        <p:cTn id="38" dur="500" decel="50000" fill="hold">
                                          <p:stCondLst>
                                            <p:cond delay="0"/>
                                          </p:stCondLst>
                                        </p:cTn>
                                        <p:tgtEl>
                                          <p:spTgt spid="7209"/>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7209"/>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7209"/>
                                        </p:tgtEl>
                                        <p:attrNameLst>
                                          <p:attrName>ppt_w</p:attrName>
                                        </p:attrNameLst>
                                      </p:cBhvr>
                                      <p:tavLst>
                                        <p:tav tm="0">
                                          <p:val>
                                            <p:strVal val="#ppt_w*.05"/>
                                          </p:val>
                                        </p:tav>
                                        <p:tav tm="100000">
                                          <p:val>
                                            <p:strVal val="#ppt_w"/>
                                          </p:val>
                                        </p:tav>
                                      </p:tavLst>
                                    </p:anim>
                                    <p:anim calcmode="lin" valueType="num">
                                      <p:cBhvr>
                                        <p:cTn id="41" dur="1000" fill="hold"/>
                                        <p:tgtEl>
                                          <p:spTgt spid="7209"/>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7209"/>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7209"/>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7209"/>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7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an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1001"/>
            <a:ext cx="1295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4" descr="3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WordArt 5"/>
          <p:cNvSpPr>
            <a:spLocks noChangeArrowheads="1" noChangeShapeType="1" noTextEdit="1"/>
          </p:cNvSpPr>
          <p:nvPr/>
        </p:nvSpPr>
        <p:spPr bwMode="auto">
          <a:xfrm>
            <a:off x="3886200" y="533400"/>
            <a:ext cx="5181600" cy="6096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panose="020BE200000000000000" pitchFamily="34" charset="0"/>
              </a:rPr>
              <a:t>rung chu«ng vµng </a:t>
            </a:r>
          </a:p>
        </p:txBody>
      </p:sp>
      <p:pic>
        <p:nvPicPr>
          <p:cNvPr id="29701" name="Picture 6" descr="star_tip_md_wh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144000" y="381000"/>
            <a:ext cx="838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7" descr="people008"/>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1828800" y="48768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Box 8"/>
          <p:cNvSpPr txBox="1">
            <a:spLocks noChangeArrowheads="1"/>
          </p:cNvSpPr>
          <p:nvPr/>
        </p:nvSpPr>
        <p:spPr bwMode="auto">
          <a:xfrm>
            <a:off x="2667000" y="2895600"/>
            <a:ext cx="80010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cs typeface="Arial" panose="020B0604020202020204" pitchFamily="34" charset="0"/>
              </a:rPr>
              <a:t>Trong khổ thơ 3, suối được nhân hóa bằng cách nào ?</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Tả suối bằng những từ ngữ chỉ người, chỉ hoạt động, đặc điểm của người.</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 Nói với suối như nói với người.</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Bằng cả hai cách trên.</a:t>
            </a:r>
            <a:endParaRPr lang="en-US" altLang="en-US" sz="2800">
              <a:solidFill>
                <a:schemeClr val="accent2"/>
              </a:solidFill>
              <a:latin typeface="Arial" panose="020B0604020202020204" pitchFamily="34" charset="0"/>
              <a:cs typeface="Arial" panose="020B0604020202020204" pitchFamily="34" charset="0"/>
            </a:endParaRPr>
          </a:p>
        </p:txBody>
      </p:sp>
      <p:grpSp>
        <p:nvGrpSpPr>
          <p:cNvPr id="2" name="Group 10"/>
          <p:cNvGrpSpPr>
            <a:grpSpLocks/>
          </p:cNvGrpSpPr>
          <p:nvPr/>
        </p:nvGrpSpPr>
        <p:grpSpPr bwMode="auto">
          <a:xfrm>
            <a:off x="1524001" y="1600200"/>
            <a:ext cx="1774825" cy="1371600"/>
            <a:chOff x="4450" y="0"/>
            <a:chExt cx="1118" cy="1104"/>
          </a:xfrm>
        </p:grpSpPr>
        <p:pic>
          <p:nvPicPr>
            <p:cNvPr id="29735" name="Picture 11"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6" name="AutoShape 1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01s </a:t>
              </a:r>
            </a:p>
          </p:txBody>
        </p:sp>
      </p:grpSp>
      <p:grpSp>
        <p:nvGrpSpPr>
          <p:cNvPr id="3" name="Group 13"/>
          <p:cNvGrpSpPr>
            <a:grpSpLocks/>
          </p:cNvGrpSpPr>
          <p:nvPr/>
        </p:nvGrpSpPr>
        <p:grpSpPr bwMode="auto">
          <a:xfrm>
            <a:off x="1524001" y="1600200"/>
            <a:ext cx="1774825" cy="1371600"/>
            <a:chOff x="4450" y="0"/>
            <a:chExt cx="1118" cy="1104"/>
          </a:xfrm>
        </p:grpSpPr>
        <p:pic>
          <p:nvPicPr>
            <p:cNvPr id="29733" name="Picture 14"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4" name="AutoShape 1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02s </a:t>
              </a:r>
            </a:p>
          </p:txBody>
        </p:sp>
      </p:grpSp>
      <p:grpSp>
        <p:nvGrpSpPr>
          <p:cNvPr id="4" name="Group 16"/>
          <p:cNvGrpSpPr>
            <a:grpSpLocks/>
          </p:cNvGrpSpPr>
          <p:nvPr/>
        </p:nvGrpSpPr>
        <p:grpSpPr bwMode="auto">
          <a:xfrm>
            <a:off x="1524001" y="1600200"/>
            <a:ext cx="1774825" cy="1371600"/>
            <a:chOff x="4450" y="0"/>
            <a:chExt cx="1118" cy="1104"/>
          </a:xfrm>
        </p:grpSpPr>
        <p:pic>
          <p:nvPicPr>
            <p:cNvPr id="29731" name="Picture 17"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2" name="AutoShape 1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03s </a:t>
              </a:r>
            </a:p>
          </p:txBody>
        </p:sp>
      </p:grpSp>
      <p:grpSp>
        <p:nvGrpSpPr>
          <p:cNvPr id="5" name="Group 19"/>
          <p:cNvGrpSpPr>
            <a:grpSpLocks/>
          </p:cNvGrpSpPr>
          <p:nvPr/>
        </p:nvGrpSpPr>
        <p:grpSpPr bwMode="auto">
          <a:xfrm>
            <a:off x="1524001" y="1600200"/>
            <a:ext cx="1774825" cy="1371600"/>
            <a:chOff x="4450" y="0"/>
            <a:chExt cx="1118" cy="1104"/>
          </a:xfrm>
        </p:grpSpPr>
        <p:pic>
          <p:nvPicPr>
            <p:cNvPr id="29729" name="Picture 20"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0" name="AutoShape 2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04s </a:t>
              </a:r>
            </a:p>
          </p:txBody>
        </p:sp>
      </p:grpSp>
      <p:grpSp>
        <p:nvGrpSpPr>
          <p:cNvPr id="6" name="Group 22"/>
          <p:cNvGrpSpPr>
            <a:grpSpLocks/>
          </p:cNvGrpSpPr>
          <p:nvPr/>
        </p:nvGrpSpPr>
        <p:grpSpPr bwMode="auto">
          <a:xfrm>
            <a:off x="1524001" y="1600200"/>
            <a:ext cx="1774825" cy="1371600"/>
            <a:chOff x="4450" y="0"/>
            <a:chExt cx="1118" cy="1104"/>
          </a:xfrm>
        </p:grpSpPr>
        <p:pic>
          <p:nvPicPr>
            <p:cNvPr id="29727" name="Picture 23"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8" name="AutoShape 2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05s </a:t>
              </a:r>
            </a:p>
          </p:txBody>
        </p:sp>
      </p:grpSp>
      <p:grpSp>
        <p:nvGrpSpPr>
          <p:cNvPr id="7" name="Group 25"/>
          <p:cNvGrpSpPr>
            <a:grpSpLocks/>
          </p:cNvGrpSpPr>
          <p:nvPr/>
        </p:nvGrpSpPr>
        <p:grpSpPr bwMode="auto">
          <a:xfrm>
            <a:off x="1524001" y="1600200"/>
            <a:ext cx="1774825" cy="1371600"/>
            <a:chOff x="4450" y="0"/>
            <a:chExt cx="1118" cy="1104"/>
          </a:xfrm>
        </p:grpSpPr>
        <p:pic>
          <p:nvPicPr>
            <p:cNvPr id="29725" name="Picture 26"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6" name="AutoShape 2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06s </a:t>
              </a:r>
            </a:p>
          </p:txBody>
        </p:sp>
      </p:grpSp>
      <p:grpSp>
        <p:nvGrpSpPr>
          <p:cNvPr id="8" name="Group 28"/>
          <p:cNvGrpSpPr>
            <a:grpSpLocks/>
          </p:cNvGrpSpPr>
          <p:nvPr/>
        </p:nvGrpSpPr>
        <p:grpSpPr bwMode="auto">
          <a:xfrm>
            <a:off x="1524001" y="1600200"/>
            <a:ext cx="1774825" cy="1371600"/>
            <a:chOff x="4450" y="0"/>
            <a:chExt cx="1118" cy="1104"/>
          </a:xfrm>
        </p:grpSpPr>
        <p:pic>
          <p:nvPicPr>
            <p:cNvPr id="29723" name="Picture 29"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4" name="AutoShape 3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07s </a:t>
              </a:r>
            </a:p>
          </p:txBody>
        </p:sp>
      </p:grpSp>
      <p:grpSp>
        <p:nvGrpSpPr>
          <p:cNvPr id="9" name="Group 31"/>
          <p:cNvGrpSpPr>
            <a:grpSpLocks/>
          </p:cNvGrpSpPr>
          <p:nvPr/>
        </p:nvGrpSpPr>
        <p:grpSpPr bwMode="auto">
          <a:xfrm>
            <a:off x="1524001" y="1600200"/>
            <a:ext cx="1774825" cy="1371600"/>
            <a:chOff x="4450" y="0"/>
            <a:chExt cx="1118" cy="1104"/>
          </a:xfrm>
        </p:grpSpPr>
        <p:pic>
          <p:nvPicPr>
            <p:cNvPr id="29721" name="Picture 32"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2" name="AutoShape 3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08s </a:t>
              </a:r>
            </a:p>
          </p:txBody>
        </p:sp>
      </p:grpSp>
      <p:grpSp>
        <p:nvGrpSpPr>
          <p:cNvPr id="10" name="Group 34"/>
          <p:cNvGrpSpPr>
            <a:grpSpLocks/>
          </p:cNvGrpSpPr>
          <p:nvPr/>
        </p:nvGrpSpPr>
        <p:grpSpPr bwMode="auto">
          <a:xfrm>
            <a:off x="1524001" y="1600200"/>
            <a:ext cx="1774825" cy="1371600"/>
            <a:chOff x="4450" y="0"/>
            <a:chExt cx="1118" cy="1104"/>
          </a:xfrm>
        </p:grpSpPr>
        <p:pic>
          <p:nvPicPr>
            <p:cNvPr id="29719" name="Picture 35"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0" name="AutoShape 3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09s </a:t>
              </a:r>
            </a:p>
          </p:txBody>
        </p:sp>
      </p:grpSp>
      <p:grpSp>
        <p:nvGrpSpPr>
          <p:cNvPr id="11" name="Group 37"/>
          <p:cNvGrpSpPr>
            <a:grpSpLocks/>
          </p:cNvGrpSpPr>
          <p:nvPr/>
        </p:nvGrpSpPr>
        <p:grpSpPr bwMode="auto">
          <a:xfrm>
            <a:off x="1524001" y="1600200"/>
            <a:ext cx="1774825" cy="1371600"/>
            <a:chOff x="4450" y="0"/>
            <a:chExt cx="1118" cy="1104"/>
          </a:xfrm>
        </p:grpSpPr>
        <p:pic>
          <p:nvPicPr>
            <p:cNvPr id="29717" name="Picture 38"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8" name="AutoShape 3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10s </a:t>
              </a:r>
            </a:p>
          </p:txBody>
        </p:sp>
      </p:grpSp>
      <p:sp>
        <p:nvSpPr>
          <p:cNvPr id="7209" name="Text Box 41"/>
          <p:cNvSpPr txBox="1">
            <a:spLocks noChangeArrowheads="1"/>
          </p:cNvSpPr>
          <p:nvPr/>
        </p:nvSpPr>
        <p:spPr bwMode="auto">
          <a:xfrm>
            <a:off x="4267200" y="5943601"/>
            <a:ext cx="457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spcBef>
                <a:spcPct val="50000"/>
              </a:spcBef>
              <a:buFontTx/>
              <a:buNone/>
            </a:pPr>
            <a:r>
              <a:rPr lang="en-US" altLang="en-US" b="1">
                <a:solidFill>
                  <a:srgbClr val="0000FF"/>
                </a:solidFill>
                <a:latin typeface="Times New Roman" panose="02020603050405020304" pitchFamily="18" charset="0"/>
                <a:cs typeface="Arial" panose="020B0604020202020204" pitchFamily="34" charset="0"/>
              </a:rPr>
              <a:t> Đáp án: </a:t>
            </a:r>
            <a:r>
              <a:rPr lang="en-US" altLang="en-US" b="1">
                <a:solidFill>
                  <a:srgbClr val="0000CC"/>
                </a:solidFill>
                <a:latin typeface="Times New Roman" panose="02020603050405020304" pitchFamily="18" charset="0"/>
                <a:cs typeface="Arial" panose="020B0604020202020204" pitchFamily="34" charset="0"/>
              </a:rPr>
              <a:t>B</a:t>
            </a:r>
          </a:p>
        </p:txBody>
      </p:sp>
      <p:sp>
        <p:nvSpPr>
          <p:cNvPr id="29715" name="Text Box 42"/>
          <p:cNvSpPr txBox="1">
            <a:spLocks noChangeArrowheads="1"/>
          </p:cNvSpPr>
          <p:nvPr/>
        </p:nvSpPr>
        <p:spPr bwMode="auto">
          <a:xfrm>
            <a:off x="3886200" y="21336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en-US" altLang="en-US" sz="2400">
              <a:latin typeface="Times New Roman" panose="02020603050405020304" pitchFamily="18" charset="0"/>
              <a:cs typeface="Arial" panose="020B0604020202020204" pitchFamily="34" charset="0"/>
            </a:endParaRPr>
          </a:p>
        </p:txBody>
      </p:sp>
      <p:sp>
        <p:nvSpPr>
          <p:cNvPr id="29716" name="Text Box 42"/>
          <p:cNvSpPr txBox="1">
            <a:spLocks noChangeArrowheads="1"/>
          </p:cNvSpPr>
          <p:nvPr/>
        </p:nvSpPr>
        <p:spPr bwMode="auto">
          <a:xfrm>
            <a:off x="5715000" y="1981200"/>
            <a:ext cx="129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u="sng">
                <a:solidFill>
                  <a:schemeClr val="accent2"/>
                </a:solidFill>
                <a:latin typeface="Times New Roman" panose="02020603050405020304" pitchFamily="18" charset="0"/>
                <a:cs typeface="Arial" panose="020B0604020202020204" pitchFamily="34" charset="0"/>
              </a:rPr>
              <a:t>Câu 5</a:t>
            </a:r>
          </a:p>
        </p:txBody>
      </p:sp>
    </p:spTree>
    <p:extLst>
      <p:ext uri="{BB962C8B-B14F-4D97-AF65-F5344CB8AC3E}">
        <p14:creationId xmlns:p14="http://schemas.microsoft.com/office/powerpoint/2010/main" val="10911632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subTnLst>
                                    <p:audio>
                                      <p:cMediaNode vol="100000">
                                        <p:cTn display="0" masterRel="sameClick">
                                          <p:stCondLst>
                                            <p:cond evt="begin" delay="0">
                                              <p:tn val="5"/>
                                            </p:cond>
                                          </p:stCondLst>
                                          <p:endCondLst>
                                            <p:cond evt="onStopAudio" delay="0">
                                              <p:tgtEl>
                                                <p:sldTgt/>
                                              </p:tgtEl>
                                            </p:cond>
                                          </p:endCondLst>
                                        </p:cTn>
                                        <p:tgtEl>
                                          <p:sndTgt r:embed="rId2" name="DING.WAV"/>
                                        </p:tgtEl>
                                      </p:cMediaNode>
                                    </p:audio>
                                  </p:subTnLst>
                                </p:cTn>
                              </p:par>
                            </p:childTnLst>
                          </p:cTn>
                        </p:par>
                        <p:par>
                          <p:cTn id="7" fill="hold" nodeType="afterGroup">
                            <p:stCondLst>
                              <p:cond delay="1000"/>
                            </p:stCondLst>
                            <p:childTnLst>
                              <p:par>
                                <p:cTn id="8" presetID="1" presetClass="entr" presetSubtype="0"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subTnLst>
                                    <p:audio>
                                      <p:cMediaNode vol="100000">
                                        <p:cTn display="0" masterRel="sameClick">
                                          <p:stCondLst>
                                            <p:cond evt="begin" delay="0">
                                              <p:tn val="8"/>
                                            </p:cond>
                                          </p:stCondLst>
                                          <p:endCondLst>
                                            <p:cond evt="onStopAudio" delay="0">
                                              <p:tgtEl>
                                                <p:sldTgt/>
                                              </p:tgtEl>
                                            </p:cond>
                                          </p:endCondLst>
                                        </p:cTn>
                                        <p:tgtEl>
                                          <p:sndTgt r:embed="rId2" name="DING.WAV"/>
                                        </p:tgtEl>
                                      </p:cMediaNode>
                                    </p:audio>
                                  </p:subTnLst>
                                </p:cTn>
                              </p:par>
                            </p:childTnLst>
                          </p:cTn>
                        </p:par>
                        <p:par>
                          <p:cTn id="10" fill="hold" nodeType="afterGroup">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childTnLst>
                                  <p:subTnLst>
                                    <p:audio>
                                      <p:cMediaNode vol="100000">
                                        <p:cTn display="0" masterRel="sameClick">
                                          <p:stCondLst>
                                            <p:cond evt="begin" delay="0">
                                              <p:tn val="11"/>
                                            </p:cond>
                                          </p:stCondLst>
                                          <p:endCondLst>
                                            <p:cond evt="onStopAudio" delay="0">
                                              <p:tgtEl>
                                                <p:sldTgt/>
                                              </p:tgtEl>
                                            </p:cond>
                                          </p:endCondLst>
                                        </p:cTn>
                                        <p:tgtEl>
                                          <p:sndTgt r:embed="rId2" name="DING.WAV"/>
                                        </p:tgtEl>
                                      </p:cMediaNode>
                                    </p:audio>
                                  </p:subTnLst>
                                </p:cTn>
                              </p:par>
                            </p:childTnLst>
                          </p:cTn>
                        </p:par>
                        <p:par>
                          <p:cTn id="13" fill="hold" nodeType="afterGroup">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childTnLst>
                                  <p:subTnLst>
                                    <p:audio>
                                      <p:cMediaNode vol="100000">
                                        <p:cTn display="0" masterRel="sameClick">
                                          <p:stCondLst>
                                            <p:cond evt="begin" delay="0">
                                              <p:tn val="14"/>
                                            </p:cond>
                                          </p:stCondLst>
                                          <p:endCondLst>
                                            <p:cond evt="onStopAudio" delay="0">
                                              <p:tgtEl>
                                                <p:sldTgt/>
                                              </p:tgtEl>
                                            </p:cond>
                                          </p:endCondLst>
                                        </p:cTn>
                                        <p:tgtEl>
                                          <p:sndTgt r:embed="rId2" name="DING.WAV"/>
                                        </p:tgtEl>
                                      </p:cMediaNode>
                                    </p:audio>
                                  </p:subTnLst>
                                </p:cTn>
                              </p:par>
                            </p:childTnLst>
                          </p:cTn>
                        </p:par>
                        <p:par>
                          <p:cTn id="16" fill="hold" nodeType="afterGroup">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17"/>
                                            </p:cond>
                                          </p:stCondLst>
                                          <p:endCondLst>
                                            <p:cond evt="onStopAudio" delay="0">
                                              <p:tgtEl>
                                                <p:sldTgt/>
                                              </p:tgtEl>
                                            </p:cond>
                                          </p:endCondLst>
                                        </p:cTn>
                                        <p:tgtEl>
                                          <p:sndTgt r:embed="rId2" name="DING.WAV"/>
                                        </p:tgtEl>
                                      </p:cMediaNode>
                                    </p:audio>
                                  </p:subTnLst>
                                </p:cTn>
                              </p:par>
                            </p:childTnLst>
                          </p:cTn>
                        </p:par>
                        <p:par>
                          <p:cTn id="19" fill="hold" nodeType="afterGroup">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DING.WAV"/>
                                        </p:tgtEl>
                                      </p:cMediaNode>
                                    </p:audio>
                                  </p:subTnLst>
                                </p:cTn>
                              </p:par>
                            </p:childTnLst>
                          </p:cTn>
                        </p:par>
                        <p:par>
                          <p:cTn id="22" fill="hold" nodeType="afterGroup">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DING.WAV"/>
                                        </p:tgtEl>
                                      </p:cMediaNode>
                                    </p:audio>
                                  </p:subTnLst>
                                </p:cTn>
                              </p:par>
                            </p:childTnLst>
                          </p:cTn>
                        </p:par>
                        <p:par>
                          <p:cTn id="25" fill="hold" nodeType="afterGroup">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DING.WAV"/>
                                        </p:tgtEl>
                                      </p:cMediaNode>
                                    </p:audio>
                                  </p:subTnLst>
                                </p:cTn>
                              </p:par>
                            </p:childTnLst>
                          </p:cTn>
                        </p:par>
                        <p:par>
                          <p:cTn id="28" fill="hold" nodeType="afterGroup">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DING.WAV"/>
                                        </p:tgtEl>
                                      </p:cMediaNode>
                                    </p:audio>
                                  </p:subTnLst>
                                </p:cTn>
                              </p:par>
                            </p:childTnLst>
                          </p:cTn>
                        </p:par>
                        <p:par>
                          <p:cTn id="31" fill="hold" nodeType="afterGroup">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DING.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7209"/>
                                        </p:tgtEl>
                                        <p:attrNameLst>
                                          <p:attrName>style.visibility</p:attrName>
                                        </p:attrNameLst>
                                      </p:cBhvr>
                                      <p:to>
                                        <p:strVal val="visible"/>
                                      </p:to>
                                    </p:set>
                                    <p:anim calcmode="lin" valueType="num">
                                      <p:cBhvr>
                                        <p:cTn id="38" dur="500" decel="50000" fill="hold">
                                          <p:stCondLst>
                                            <p:cond delay="0"/>
                                          </p:stCondLst>
                                        </p:cTn>
                                        <p:tgtEl>
                                          <p:spTgt spid="7209"/>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7209"/>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7209"/>
                                        </p:tgtEl>
                                        <p:attrNameLst>
                                          <p:attrName>ppt_w</p:attrName>
                                        </p:attrNameLst>
                                      </p:cBhvr>
                                      <p:tavLst>
                                        <p:tav tm="0">
                                          <p:val>
                                            <p:strVal val="#ppt_w*.05"/>
                                          </p:val>
                                        </p:tav>
                                        <p:tav tm="100000">
                                          <p:val>
                                            <p:strVal val="#ppt_w"/>
                                          </p:val>
                                        </p:tav>
                                      </p:tavLst>
                                    </p:anim>
                                    <p:anim calcmode="lin" valueType="num">
                                      <p:cBhvr>
                                        <p:cTn id="41" dur="1000" fill="hold"/>
                                        <p:tgtEl>
                                          <p:spTgt spid="7209"/>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7209"/>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7209"/>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7209"/>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7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4385" y="847898"/>
            <a:ext cx="2028305" cy="646331"/>
          </a:xfrm>
          <a:prstGeom prst="rect">
            <a:avLst/>
          </a:prstGeom>
          <a:noFill/>
        </p:spPr>
        <p:txBody>
          <a:bodyPr wrap="square" rtlCol="0">
            <a:spAutoFit/>
          </a:bodyPr>
          <a:lstStyle/>
          <a:p>
            <a:r>
              <a:rPr lang="en-US" sz="3600" b="1" dirty="0" err="1" smtClean="0">
                <a:solidFill>
                  <a:srgbClr val="FF0000"/>
                </a:solidFill>
                <a:latin typeface="Times New Roman" panose="02020603050405020304" pitchFamily="18" charset="0"/>
                <a:cs typeface="Times New Roman" panose="02020603050405020304" pitchFamily="18" charset="0"/>
              </a:rPr>
              <a:t>Tiết</a:t>
            </a:r>
            <a:r>
              <a:rPr lang="en-US" sz="3600" b="1" dirty="0" smtClean="0">
                <a:solidFill>
                  <a:srgbClr val="FF0000"/>
                </a:solidFill>
                <a:latin typeface="Times New Roman" panose="02020603050405020304" pitchFamily="18" charset="0"/>
                <a:cs typeface="Times New Roman" panose="02020603050405020304" pitchFamily="18" charset="0"/>
              </a:rPr>
              <a:t> 9</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8089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274320"/>
            <a:ext cx="8153400" cy="6096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vi-VN" sz="2400" b="1" dirty="0"/>
              <a:t>Chính tả: Nhớ viết </a:t>
            </a:r>
          </a:p>
          <a:p>
            <a:pPr algn="ctr">
              <a:defRPr/>
            </a:pPr>
            <a:r>
              <a:rPr lang="vi-VN" sz="2400" b="1" dirty="0"/>
              <a:t>Em vẽ Bác Hồ</a:t>
            </a:r>
          </a:p>
          <a:p>
            <a:pPr>
              <a:defRPr/>
            </a:pPr>
            <a:r>
              <a:rPr lang="vi-VN" b="1" dirty="0"/>
              <a:t>Từ đầu đến Khăn quàng đỏ thắm</a:t>
            </a:r>
          </a:p>
          <a:p>
            <a:pPr>
              <a:defRPr/>
            </a:pPr>
            <a:r>
              <a:rPr lang="vi-VN" sz="2400">
                <a:latin typeface="Times New Roman" panose="02020603050405020304" pitchFamily="18" charset="0"/>
                <a:cs typeface="Times New Roman" panose="02020603050405020304" pitchFamily="18" charset="0"/>
              </a:rPr>
              <a:t>      Em </a:t>
            </a:r>
            <a:r>
              <a:rPr lang="vi-VN" sz="2400" dirty="0">
                <a:latin typeface="Times New Roman" panose="02020603050405020304" pitchFamily="18" charset="0"/>
                <a:cs typeface="Times New Roman" panose="02020603050405020304" pitchFamily="18" charset="0"/>
              </a:rPr>
              <a:t>vẽ bác Hồ</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Trên </a:t>
            </a:r>
            <a:r>
              <a:rPr lang="vi-VN" sz="2400" dirty="0">
                <a:latin typeface="Times New Roman" panose="02020603050405020304" pitchFamily="18" charset="0"/>
                <a:cs typeface="Times New Roman" panose="02020603050405020304" pitchFamily="18" charset="0"/>
              </a:rPr>
              <a:t>tờ giấy trắng</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Em </a:t>
            </a:r>
            <a:r>
              <a:rPr lang="vi-VN" sz="2400" dirty="0">
                <a:latin typeface="Times New Roman" panose="02020603050405020304" pitchFamily="18" charset="0"/>
                <a:cs typeface="Times New Roman" panose="02020603050405020304" pitchFamily="18" charset="0"/>
              </a:rPr>
              <a:t>vẽ vầng trán</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Trán </a:t>
            </a:r>
            <a:r>
              <a:rPr lang="vi-VN" sz="2400" dirty="0">
                <a:latin typeface="Times New Roman" panose="02020603050405020304" pitchFamily="18" charset="0"/>
                <a:cs typeface="Times New Roman" panose="02020603050405020304" pitchFamily="18" charset="0"/>
              </a:rPr>
              <a:t>Bác Hồ cao</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Em </a:t>
            </a:r>
            <a:r>
              <a:rPr lang="vi-VN" sz="2400" dirty="0">
                <a:latin typeface="Times New Roman" panose="02020603050405020304" pitchFamily="18" charset="0"/>
                <a:cs typeface="Times New Roman" panose="02020603050405020304" pitchFamily="18" charset="0"/>
              </a:rPr>
              <a:t>vẽ tóc râu</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Chỉ </a:t>
            </a:r>
            <a:r>
              <a:rPr lang="vi-VN" sz="2400" dirty="0">
                <a:latin typeface="Times New Roman" panose="02020603050405020304" pitchFamily="18" charset="0"/>
                <a:cs typeface="Times New Roman" panose="02020603050405020304" pitchFamily="18" charset="0"/>
              </a:rPr>
              <a:t>vờn nhè nhẹ</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Em </a:t>
            </a:r>
            <a:r>
              <a:rPr lang="vi-VN" sz="2400" dirty="0">
                <a:latin typeface="Times New Roman" panose="02020603050405020304" pitchFamily="18" charset="0"/>
                <a:cs typeface="Times New Roman" panose="02020603050405020304" pitchFamily="18" charset="0"/>
              </a:rPr>
              <a:t>vẽ Bác Hồ</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Hai </a:t>
            </a:r>
            <a:r>
              <a:rPr lang="vi-VN" sz="2400" dirty="0">
                <a:latin typeface="Times New Roman" panose="02020603050405020304" pitchFamily="18" charset="0"/>
                <a:cs typeface="Times New Roman" panose="02020603050405020304" pitchFamily="18" charset="0"/>
              </a:rPr>
              <a:t>cháu hai bên</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Cháu </a:t>
            </a:r>
            <a:r>
              <a:rPr lang="vi-VN" sz="2400" dirty="0">
                <a:latin typeface="Times New Roman" panose="02020603050405020304" pitchFamily="18" charset="0"/>
                <a:cs typeface="Times New Roman" panose="02020603050405020304" pitchFamily="18" charset="0"/>
              </a:rPr>
              <a:t>bắc bên này</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Cháu </a:t>
            </a:r>
            <a:r>
              <a:rPr lang="vi-VN" sz="2400" dirty="0">
                <a:latin typeface="Times New Roman" panose="02020603050405020304" pitchFamily="18" charset="0"/>
                <a:cs typeface="Times New Roman" panose="02020603050405020304" pitchFamily="18" charset="0"/>
              </a:rPr>
              <a:t>Nam bên ấy</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Vẽ </a:t>
            </a:r>
            <a:r>
              <a:rPr lang="vi-VN" sz="2400" dirty="0">
                <a:latin typeface="Times New Roman" panose="02020603050405020304" pitchFamily="18" charset="0"/>
                <a:cs typeface="Times New Roman" panose="02020603050405020304" pitchFamily="18" charset="0"/>
              </a:rPr>
              <a:t>hết trang giấy</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Toàn </a:t>
            </a:r>
            <a:r>
              <a:rPr lang="vi-VN" sz="2400" dirty="0">
                <a:latin typeface="Times New Roman" panose="02020603050405020304" pitchFamily="18" charset="0"/>
                <a:cs typeface="Times New Roman" panose="02020603050405020304" pitchFamily="18" charset="0"/>
              </a:rPr>
              <a:t>những thiếu nhi</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Theo </a:t>
            </a:r>
            <a:r>
              <a:rPr lang="vi-VN" sz="2400" dirty="0">
                <a:latin typeface="Times New Roman" panose="02020603050405020304" pitchFamily="18" charset="0"/>
                <a:cs typeface="Times New Roman" panose="02020603050405020304" pitchFamily="18" charset="0"/>
              </a:rPr>
              <a:t>bước Bác đi</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Khăn </a:t>
            </a:r>
            <a:r>
              <a:rPr lang="vi-VN" sz="2400" dirty="0">
                <a:latin typeface="Times New Roman" panose="02020603050405020304" pitchFamily="18" charset="0"/>
                <a:cs typeface="Times New Roman" panose="02020603050405020304" pitchFamily="18" charset="0"/>
              </a:rPr>
              <a:t>quàng đỏ thắm</a:t>
            </a:r>
          </a:p>
        </p:txBody>
      </p:sp>
    </p:spTree>
    <p:extLst>
      <p:ext uri="{BB962C8B-B14F-4D97-AF65-F5344CB8AC3E}">
        <p14:creationId xmlns:p14="http://schemas.microsoft.com/office/powerpoint/2010/main" val="3558625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828800" y="1371601"/>
            <a:ext cx="8610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4800" b="1">
                <a:solidFill>
                  <a:srgbClr val="FF0000"/>
                </a:solidFill>
                <a:latin typeface="Times New Roman" panose="02020603050405020304" pitchFamily="18" charset="0"/>
                <a:cs typeface="Times New Roman" panose="02020603050405020304" pitchFamily="18" charset="0"/>
              </a:rPr>
              <a:t>Tập làm văn:</a:t>
            </a:r>
          </a:p>
          <a:p>
            <a:pPr>
              <a:spcBef>
                <a:spcPct val="0"/>
              </a:spcBef>
              <a:buFontTx/>
              <a:buNone/>
            </a:pPr>
            <a:r>
              <a:rPr lang="en-US" altLang="vi-VN" sz="4400">
                <a:latin typeface="Times New Roman" panose="02020603050405020304" pitchFamily="18" charset="0"/>
                <a:cs typeface="Times New Roman" panose="02020603050405020304" pitchFamily="18" charset="0"/>
              </a:rPr>
              <a:t>    Viết một đoạn văn ngắn (từ 7 đến 10 câu) kể về một anh hùng chống ngoại xâm mà em biết.</a:t>
            </a:r>
          </a:p>
        </p:txBody>
      </p:sp>
    </p:spTree>
    <p:extLst>
      <p:ext uri="{BB962C8B-B14F-4D97-AF65-F5344CB8AC3E}">
        <p14:creationId xmlns:p14="http://schemas.microsoft.com/office/powerpoint/2010/main" val="4020339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repeatCount="3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30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repeatCount="300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3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756" y="152400"/>
            <a:ext cx="11496502" cy="1447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200" b="1" dirty="0" err="1">
                <a:latin typeface="Times New Roman" panose="02020603050405020304" pitchFamily="18" charset="0"/>
                <a:cs typeface="Times New Roman" panose="02020603050405020304" pitchFamily="18" charset="0"/>
              </a:rPr>
              <a:t>Gợi</a:t>
            </a:r>
            <a:r>
              <a:rPr lang="en-US" sz="3200" b="1" dirty="0">
                <a:latin typeface="Times New Roman" panose="02020603050405020304" pitchFamily="18" charset="0"/>
                <a:cs typeface="Times New Roman" panose="02020603050405020304" pitchFamily="18" charset="0"/>
              </a:rPr>
              <a:t> ý:</a:t>
            </a:r>
          </a:p>
          <a:p>
            <a:pPr algn="ctr">
              <a:defRPr/>
            </a:pPr>
            <a:r>
              <a:rPr lang="vi-VN" sz="3200" b="1" dirty="0">
                <a:latin typeface="Times New Roman" panose="02020603050405020304" pitchFamily="18" charset="0"/>
                <a:cs typeface="Times New Roman" panose="02020603050405020304" pitchFamily="18" charset="0"/>
              </a:rPr>
              <a:t>Những vị anh hùng mà em đã được </a:t>
            </a:r>
            <a:r>
              <a:rPr lang="vi-VN" sz="3200" b="1" dirty="0" smtClean="0">
                <a:latin typeface="Times New Roman" panose="02020603050405020304" pitchFamily="18" charset="0"/>
                <a:cs typeface="Times New Roman" panose="02020603050405020304" pitchFamily="18" charset="0"/>
              </a:rPr>
              <a:t>học</a:t>
            </a:r>
            <a:r>
              <a:rPr lang="en-US" sz="3200" b="1"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Bác </a:t>
            </a:r>
            <a:r>
              <a:rPr lang="vi-VN" sz="3200" b="1" dirty="0">
                <a:latin typeface="Times New Roman" panose="02020603050405020304" pitchFamily="18" charset="0"/>
                <a:cs typeface="Times New Roman" panose="02020603050405020304" pitchFamily="18" charset="0"/>
              </a:rPr>
              <a:t>Hồ, Hai Bà Trưng, Võ Thị Sáu.....</a:t>
            </a:r>
          </a:p>
        </p:txBody>
      </p:sp>
      <p:sp>
        <p:nvSpPr>
          <p:cNvPr id="3" name="Rectangle 2"/>
          <p:cNvSpPr/>
          <p:nvPr/>
        </p:nvSpPr>
        <p:spPr>
          <a:xfrm>
            <a:off x="332509" y="1752600"/>
            <a:ext cx="11521439" cy="4724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vi-VN" sz="2400" b="1" dirty="0">
                <a:latin typeface="Times New Roman" panose="02020603050405020304" pitchFamily="18" charset="0"/>
                <a:cs typeface="Times New Roman" panose="02020603050405020304" pitchFamily="18" charset="0"/>
              </a:rPr>
              <a:t>Bác Hồ</a:t>
            </a:r>
          </a:p>
          <a:p>
            <a:pPr>
              <a:defRPr/>
            </a:pPr>
            <a:r>
              <a:rPr lang="vi-VN" sz="2400" dirty="0">
                <a:latin typeface="Times New Roman" panose="02020603050405020304" pitchFamily="18" charset="0"/>
                <a:cs typeface="Times New Roman" panose="02020603050405020304" pitchFamily="18" charset="0"/>
              </a:rPr>
              <a:t>       Vị anh hùng chống giặc ngoại xâm vĩ đại nhất trong lòng em chính là Bác Hồ vĩ đại. Vì độc lập, tự do của dân tộc, vì hạnh phúc, ấm no của nhân dân, Bác đã hi sinh cuộc đời và hạnh phúc riêng tư của mình. Cả cuộc đời Bác lặn lội khắp nơi, chịu bao khó khăn để tìm ra con đường cứu nước. Rồi cũng chính Bác đã lãnh đạo nhân dân ta chiến đấu mạnh mẽ, đánh đuổi kẻ thù xâm lược. Có thể nói, Bác Hồ chính là mũi tên, là đầu tàu, là tượng đài tinh thần vĩ đại nhất giúp chúng ta kháng chiến thành công. Cuộc sống hòa bình ngày hôm nay mà chúng ta có được, chính là nhờ vào công lao của Bác. Ngoài ra, Bác còn đi vào lòng dân bởi đức tính cần kiệm, chăm chỉ, chịu khó và trung thực, giản dị - điều hiếm thấy đầy đủ ở một vị lãnh tụ. Chính điều đó khiến cho nhân dân Việt Nam ta luôn kính trọng và biết ơn Bác Hồ vĩ đại.</a:t>
            </a:r>
          </a:p>
        </p:txBody>
      </p:sp>
    </p:spTree>
    <p:extLst>
      <p:ext uri="{BB962C8B-B14F-4D97-AF65-F5344CB8AC3E}">
        <p14:creationId xmlns:p14="http://schemas.microsoft.com/office/powerpoint/2010/main" val="894384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altLang="en-US" smtClean="0"/>
          </a:p>
        </p:txBody>
      </p:sp>
      <p:pic>
        <p:nvPicPr>
          <p:cNvPr id="6147" name="Picture 2" descr="E:\kieu\HINH\100-hinh-nen-slide-dep\Hình nền Slide đẹp (1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8189" y="0"/>
            <a:ext cx="12133811" cy="6858000"/>
          </a:xfrm>
        </p:spPr>
      </p:pic>
      <p:sp>
        <p:nvSpPr>
          <p:cNvPr id="4" name="TextBox 3"/>
          <p:cNvSpPr txBox="1"/>
          <p:nvPr/>
        </p:nvSpPr>
        <p:spPr>
          <a:xfrm>
            <a:off x="2209800" y="2457451"/>
            <a:ext cx="7391400" cy="1446213"/>
          </a:xfrm>
          <a:prstGeom prst="rect">
            <a:avLst/>
          </a:prstGeom>
          <a:noFill/>
        </p:spPr>
        <p:txBody>
          <a:bodyPr>
            <a:spAutoFit/>
          </a:bodyPr>
          <a:lstStyle/>
          <a:p>
            <a:pPr algn="ctr" eaLnBrk="0" fontAlgn="base" hangingPunct="0">
              <a:spcBef>
                <a:spcPct val="0"/>
              </a:spcBef>
              <a:spcAft>
                <a:spcPct val="0"/>
              </a:spcAft>
              <a:defRPr/>
            </a:pPr>
            <a:r>
              <a:rPr lang="en-US" sz="4800" b="1" dirty="0" err="1">
                <a:solidFill>
                  <a:srgbClr val="FF0000"/>
                </a:solidFill>
                <a:latin typeface="Times New Roman" pitchFamily="18" charset="0"/>
                <a:cs typeface="Times New Roman" pitchFamily="18" charset="0"/>
              </a:rPr>
              <a:t>Trò</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chơi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Giải</a:t>
            </a:r>
            <a:r>
              <a:rPr lang="en-US" sz="4800" b="1" dirty="0">
                <a:solidFill>
                  <a:srgbClr val="FF0000"/>
                </a:solidFill>
                <a:latin typeface="Times New Roman" pitchFamily="18" charset="0"/>
                <a:cs typeface="Times New Roman" pitchFamily="18" charset="0"/>
              </a:rPr>
              <a:t> ô </a:t>
            </a:r>
            <a:r>
              <a:rPr lang="en-US" sz="4800" b="1" dirty="0" err="1">
                <a:solidFill>
                  <a:srgbClr val="FF0000"/>
                </a:solidFill>
                <a:latin typeface="Times New Roman" pitchFamily="18" charset="0"/>
                <a:cs typeface="Times New Roman" pitchFamily="18" charset="0"/>
              </a:rPr>
              <a:t>chữ</a:t>
            </a:r>
            <a:r>
              <a:rPr lang="en-US" sz="4800" b="1" dirty="0">
                <a:solidFill>
                  <a:srgbClr val="FF0000"/>
                </a:solidFill>
                <a:latin typeface="Times New Roman" pitchFamily="18" charset="0"/>
                <a:cs typeface="Times New Roman" pitchFamily="18" charset="0"/>
              </a:rPr>
              <a:t> </a:t>
            </a:r>
          </a:p>
          <a:p>
            <a:pPr algn="ctr" eaLnBrk="0" fontAlgn="base" hangingPunct="0">
              <a:spcBef>
                <a:spcPct val="0"/>
              </a:spcBef>
              <a:spcAft>
                <a:spcPct val="0"/>
              </a:spcAft>
              <a:defRPr/>
            </a:pPr>
            <a:r>
              <a:rPr lang="en-US" sz="4000" b="1" dirty="0">
                <a:solidFill>
                  <a:srgbClr val="8064A2">
                    <a:lumMod val="75000"/>
                  </a:srgbClr>
                </a:solidFill>
                <a:latin typeface="Times New Roman" pitchFamily="18" charset="0"/>
                <a:cs typeface="Times New Roman" pitchFamily="18" charset="0"/>
              </a:rPr>
              <a:t>(</a:t>
            </a:r>
            <a:r>
              <a:rPr lang="en-US" sz="4000" b="1" dirty="0" err="1">
                <a:solidFill>
                  <a:srgbClr val="8064A2">
                    <a:lumMod val="75000"/>
                  </a:srgbClr>
                </a:solidFill>
                <a:latin typeface="Times New Roman" pitchFamily="18" charset="0"/>
                <a:cs typeface="Times New Roman" pitchFamily="18" charset="0"/>
              </a:rPr>
              <a:t>Sgk</a:t>
            </a:r>
            <a:r>
              <a:rPr lang="en-US" sz="4000" b="1" dirty="0">
                <a:solidFill>
                  <a:srgbClr val="8064A2">
                    <a:lumMod val="75000"/>
                  </a:srgbClr>
                </a:solidFill>
                <a:latin typeface="Times New Roman" pitchFamily="18" charset="0"/>
                <a:cs typeface="Times New Roman" pitchFamily="18" charset="0"/>
              </a:rPr>
              <a:t> </a:t>
            </a:r>
            <a:r>
              <a:rPr lang="en-US" sz="4000" b="1" dirty="0" err="1">
                <a:solidFill>
                  <a:srgbClr val="8064A2">
                    <a:lumMod val="75000"/>
                  </a:srgbClr>
                </a:solidFill>
                <a:latin typeface="Times New Roman" pitchFamily="18" charset="0"/>
                <a:cs typeface="Times New Roman" pitchFamily="18" charset="0"/>
              </a:rPr>
              <a:t>trang</a:t>
            </a:r>
            <a:r>
              <a:rPr lang="en-US" sz="4000" b="1" dirty="0">
                <a:solidFill>
                  <a:srgbClr val="8064A2">
                    <a:lumMod val="75000"/>
                  </a:srgbClr>
                </a:solidFill>
                <a:latin typeface="Times New Roman" pitchFamily="18" charset="0"/>
                <a:cs typeface="Times New Roman" pitchFamily="18" charset="0"/>
              </a:rPr>
              <a:t> 76)</a:t>
            </a:r>
          </a:p>
        </p:txBody>
      </p:sp>
    </p:spTree>
    <p:extLst>
      <p:ext uri="{BB962C8B-B14F-4D97-AF65-F5344CB8AC3E}">
        <p14:creationId xmlns:p14="http://schemas.microsoft.com/office/powerpoint/2010/main" val="3813225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repeatCount="3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3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327" y="274320"/>
            <a:ext cx="11272057" cy="630104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vi-VN" sz="2400" b="1" dirty="0" smtClean="0">
                <a:latin typeface="Times New Roman" panose="02020603050405020304" pitchFamily="18" charset="0"/>
                <a:cs typeface="Times New Roman" panose="02020603050405020304" pitchFamily="18" charset="0"/>
              </a:rPr>
              <a:t>Anh hùng Võ Thị Sáu</a:t>
            </a:r>
          </a:p>
          <a:p>
            <a:pPr algn="ctr">
              <a:defRPr/>
            </a:pPr>
            <a:r>
              <a:rPr lang="vi-VN" sz="2400" b="1" dirty="0" smtClean="0">
                <a:latin typeface="Times New Roman" panose="02020603050405020304" pitchFamily="18" charset="0"/>
                <a:cs typeface="Times New Roman" panose="02020603050405020304" pitchFamily="18" charset="0"/>
              </a:rPr>
              <a:t>Có nơi đâu đẹp tuyệt vời</a:t>
            </a:r>
            <a:br>
              <a:rPr lang="vi-VN" sz="2400" b="1" dirty="0" smtClean="0">
                <a:latin typeface="Times New Roman" panose="02020603050405020304" pitchFamily="18" charset="0"/>
                <a:cs typeface="Times New Roman" panose="02020603050405020304" pitchFamily="18" charset="0"/>
              </a:rPr>
            </a:br>
            <a:r>
              <a:rPr lang="vi-VN" sz="2400" b="1" dirty="0" smtClean="0">
                <a:latin typeface="Times New Roman" panose="02020603050405020304" pitchFamily="18" charset="0"/>
                <a:cs typeface="Times New Roman" panose="02020603050405020304" pitchFamily="18" charset="0"/>
              </a:rPr>
              <a:t>Như sông như suối như người Việt nam</a:t>
            </a:r>
          </a:p>
          <a:p>
            <a:pPr>
              <a:defRPr/>
            </a:pPr>
            <a:r>
              <a:rPr lang="vi-VN" sz="2400" dirty="0" smtClean="0">
                <a:latin typeface="Times New Roman" panose="02020603050405020304" pitchFamily="18" charset="0"/>
                <a:cs typeface="Times New Roman" panose="02020603050405020304" pitchFamily="18" charset="0"/>
              </a:rPr>
              <a:t>      Đất nước Việt Nam trải qua hơn 4000 năm lịch sử với biết bao biến cố, thăng trầm, chịu rất nhiều cuộc xâm lăng của các nước lớn. Nhân dân ta tuy hiền lành tay cuốc, tay cày nhưng khi có kẻ thù giày xéo quê hương, lòng yêu nước lại trỗi dậy “kết thành một làn sóng vô cùng mạnh mẽ, nhấn chìm bè lũ cướp nước và bán nước”. Trong làn sóng yêu nước ấy sinh ra biết bao vị anh hùng. Một trong những vị anh hùng làm em cảm phục là chị Võ Thị Sáu Chị Võ Thị Sáu sinh năm 1933, tại xã Phước Thọ, huyện Đất Đỏ, tỉnh Vũng Tàu-Côn Đảo. Tham gia cách mạng từ năm 14 tuổi rồi nhanh chóng trở thành nữ chiến sĩ trinh sát nổi tiếng gan dạ của Đội Công an xung phong Đất Đỏ. Năm 1950, chị Sáu bị địch bắt trong lúc đang tham gia trận đánh tiêu diệt tề ở chợ quê gần nhà mình. Hơn 1 năm bị giam cầm trong khám Chí Hòa, "nếm" đủ thứ đòn roi và đủ "mùi" tra tấn..., nhưng chị Võ Thị Sáu vẫn nêu cao tấm gương dũng cảm vươn lên, không khuất phục kẻ thù.</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34297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19" y="304800"/>
            <a:ext cx="11055927" cy="6172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vi-VN" sz="2600" b="1"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Bà Triệu là một nữ anh hùng chống giặc ngoại xâm mà em vô cùng ngưỡng mộ. Là một người phụ nữ, nhưng bà Triệu vẫn hội tụ đủ các yếu tố của một vị tướng tài: anh dũng, mạnh mẽ, tài trí. Không chỉ vậy, bà còn có lòng yêu nước nồng nàn, với một tinh thần quyết tâm mãnh liệt. Bởi vậy, bà được sự tin tưởng của hàng nghìn quân lính, cùng bà chiến đấu chống quân đô hộ đến cùng. Bà Triệu và nghĩa quân đã khiến cho quân thù phải kinh hồn bạt vía, làm chúng lo lắng đến mất ăn mất ngủ. Dù chúng đe dọa hay dụ dỗ bà bằng cách gì thì vẫn chẳng thể khiến bà nao núng. Cuối cùng, bà Triệu đã hi sinh anh dũng để bảo vệ độc lập nước nhà. Công lao của bà người dân Việt Nam ta đến nay vẫn còn nhớ mãi.</a:t>
            </a:r>
          </a:p>
        </p:txBody>
      </p:sp>
    </p:spTree>
    <p:extLst>
      <p:ext uri="{BB962C8B-B14F-4D97-AF65-F5344CB8AC3E}">
        <p14:creationId xmlns:p14="http://schemas.microsoft.com/office/powerpoint/2010/main" val="4850910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Frame Border Pink - Free photo o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Picture 2"/>
          <p:cNvSpPr>
            <a:spLocks noChangeAspect="1" noChangeArrowheads="1"/>
          </p:cNvSpPr>
          <p:nvPr/>
        </p:nvSpPr>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pic>
        <p:nvPicPr>
          <p:cNvPr id="35844" name="Picture 9" descr="Pictur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477963"/>
            <a:ext cx="1447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2" descr="Pictur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5287963"/>
            <a:ext cx="1447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13" descr="Pictur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5059363"/>
            <a:ext cx="1447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7" descr="animati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28801" y="703263"/>
            <a:ext cx="2670175"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7" descr="animati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92651" y="3321051"/>
            <a:ext cx="2670175"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7" descr="animati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1" y="703263"/>
            <a:ext cx="2670175"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086100" y="1346925"/>
            <a:ext cx="6324600" cy="3941038"/>
          </a:xfrm>
          <a:prstGeom prst="rect">
            <a:avLst/>
          </a:prstGeom>
          <a:noFill/>
        </p:spPr>
        <p:txBody>
          <a:bodyPr>
            <a:prstTxWarp prst="textPlain">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hangingPunct="1">
              <a:defRPr/>
            </a:pPr>
            <a:r>
              <a:rPr lang="en-US" sz="5400" b="1" dirty="0">
                <a:ln>
                  <a:solidFill>
                    <a:srgbClr val="FF0000"/>
                  </a:solidFill>
                </a:ln>
                <a:solidFill>
                  <a:srgbClr val="FF0000"/>
                </a:solidFill>
                <a:effectLst>
                  <a:outerShdw blurRad="38100" dist="38100" dir="2700000" algn="tl">
                    <a:srgbClr val="000000">
                      <a:alpha val="43137"/>
                    </a:srgbClr>
                  </a:outerShdw>
                </a:effectLst>
                <a:cs typeface="Arial" pitchFamily="34" charset="0"/>
              </a:rPr>
              <a:t>TẠM BIỆT</a:t>
            </a:r>
          </a:p>
          <a:p>
            <a:pPr algn="ctr" eaLnBrk="1" hangingPunct="1">
              <a:defRPr/>
            </a:pPr>
            <a:r>
              <a:rPr lang="en-US" sz="5400" b="1" dirty="0">
                <a:ln>
                  <a:solidFill>
                    <a:srgbClr val="FF0000"/>
                  </a:solidFill>
                </a:ln>
                <a:solidFill>
                  <a:srgbClr val="FF0000"/>
                </a:solidFill>
                <a:effectLst>
                  <a:outerShdw blurRad="38100" dist="38100" dir="2700000" algn="tl">
                    <a:srgbClr val="000000">
                      <a:alpha val="43137"/>
                    </a:srgbClr>
                  </a:outerShdw>
                </a:effectLst>
                <a:cs typeface="Arial" pitchFamily="34" charset="0"/>
              </a:rPr>
              <a:t>CÁC EM</a:t>
            </a:r>
          </a:p>
        </p:txBody>
      </p:sp>
    </p:spTree>
    <p:extLst>
      <p:ext uri="{BB962C8B-B14F-4D97-AF65-F5344CB8AC3E}">
        <p14:creationId xmlns:p14="http://schemas.microsoft.com/office/powerpoint/2010/main" val="2545539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altLang="en-US" smtClean="0"/>
          </a:p>
        </p:txBody>
      </p:sp>
      <p:pic>
        <p:nvPicPr>
          <p:cNvPr id="7171" name="Picture 2" descr="E:\kieu\HINH\100-hinh-nen-slide-dep\Hình nền Slide đẹp (6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8189" y="0"/>
            <a:ext cx="12133811" cy="6858000"/>
          </a:xfrm>
        </p:spPr>
      </p:pic>
      <p:sp>
        <p:nvSpPr>
          <p:cNvPr id="4" name="TextBox 3"/>
          <p:cNvSpPr txBox="1">
            <a:spLocks noChangeArrowheads="1"/>
          </p:cNvSpPr>
          <p:nvPr/>
        </p:nvSpPr>
        <p:spPr bwMode="auto">
          <a:xfrm>
            <a:off x="1981200" y="1657350"/>
            <a:ext cx="8534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AutoNum type="alphaLcParenR"/>
            </a:pPr>
            <a:r>
              <a:rPr lang="en-US" altLang="en-US" sz="4000" b="1">
                <a:solidFill>
                  <a:srgbClr val="E60ACC"/>
                </a:solidFill>
                <a:latin typeface="Times New Roman" panose="02020603050405020304" pitchFamily="18" charset="0"/>
                <a:cs typeface="Times New Roman" panose="02020603050405020304" pitchFamily="18" charset="0"/>
              </a:rPr>
              <a:t>Có thể điền những từ ngữ nào vào các ô trống ở từng dòng dưới đây ?</a:t>
            </a:r>
          </a:p>
          <a:p>
            <a:pPr eaLnBrk="0" fontAlgn="base" hangingPunct="0">
              <a:spcBef>
                <a:spcPct val="0"/>
              </a:spcBef>
              <a:spcAft>
                <a:spcPct val="0"/>
              </a:spcAft>
              <a:buFontTx/>
              <a:buAutoNum type="alphaLcParenR"/>
            </a:pPr>
            <a:r>
              <a:rPr lang="en-US" altLang="en-US" sz="4000" b="1">
                <a:solidFill>
                  <a:srgbClr val="E60ACC"/>
                </a:solidFill>
                <a:latin typeface="Times New Roman" panose="02020603050405020304" pitchFamily="18" charset="0"/>
                <a:cs typeface="Times New Roman" panose="02020603050405020304" pitchFamily="18" charset="0"/>
              </a:rPr>
              <a:t>Tìm từ mới xuất hiện ở dãy ô chữ in màu.</a:t>
            </a:r>
          </a:p>
        </p:txBody>
      </p:sp>
    </p:spTree>
    <p:extLst>
      <p:ext uri="{BB962C8B-B14F-4D97-AF65-F5344CB8AC3E}">
        <p14:creationId xmlns:p14="http://schemas.microsoft.com/office/powerpoint/2010/main" val="1315864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smtClean="0"/>
          </a:p>
        </p:txBody>
      </p:sp>
      <p:pic>
        <p:nvPicPr>
          <p:cNvPr id="8195" name="Picture 2" descr="E:\kieu\HINH\100-hinh-nen-slide-dep\Hình nền Slide đẹp (3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7818" y="108065"/>
            <a:ext cx="11720946" cy="6749935"/>
          </a:xfrm>
        </p:spPr>
      </p:pic>
      <p:sp>
        <p:nvSpPr>
          <p:cNvPr id="5" name="Flowchart: Preparation 4"/>
          <p:cNvSpPr/>
          <p:nvPr/>
        </p:nvSpPr>
        <p:spPr>
          <a:xfrm rot="5400000">
            <a:off x="5210175" y="10874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7" name="Flowchart: Preparation 6"/>
          <p:cNvSpPr/>
          <p:nvPr/>
        </p:nvSpPr>
        <p:spPr>
          <a:xfrm rot="5400000">
            <a:off x="4686300" y="24225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8" name="Flowchart: Preparation 7"/>
          <p:cNvSpPr/>
          <p:nvPr/>
        </p:nvSpPr>
        <p:spPr>
          <a:xfrm rot="5400000">
            <a:off x="7370763" y="23669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9" name="Flowchart: Preparation 8"/>
          <p:cNvSpPr/>
          <p:nvPr/>
        </p:nvSpPr>
        <p:spPr>
          <a:xfrm rot="5400000">
            <a:off x="5232400" y="24050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0" name="Flowchart: Preparation 9"/>
          <p:cNvSpPr/>
          <p:nvPr/>
        </p:nvSpPr>
        <p:spPr>
          <a:xfrm rot="5400000">
            <a:off x="5778500" y="23939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1" name="Flowchart: Preparation 10"/>
          <p:cNvSpPr/>
          <p:nvPr/>
        </p:nvSpPr>
        <p:spPr>
          <a:xfrm rot="5400000">
            <a:off x="6842125"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2" name="Flowchart: Preparation 11"/>
          <p:cNvSpPr/>
          <p:nvPr/>
        </p:nvSpPr>
        <p:spPr>
          <a:xfrm rot="5400000">
            <a:off x="6303963" y="23828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3" name="Flowchart: Preparation 12"/>
          <p:cNvSpPr/>
          <p:nvPr/>
        </p:nvSpPr>
        <p:spPr>
          <a:xfrm rot="5400000">
            <a:off x="4943475" y="142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4" name="Flowchart: Preparation 13"/>
          <p:cNvSpPr/>
          <p:nvPr/>
        </p:nvSpPr>
        <p:spPr>
          <a:xfrm rot="5400000">
            <a:off x="5765800" y="1089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5" name="Flowchart: Preparation 14"/>
          <p:cNvSpPr/>
          <p:nvPr/>
        </p:nvSpPr>
        <p:spPr>
          <a:xfrm rot="5400000">
            <a:off x="6318250"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6" name="Flowchart: Preparation 15"/>
          <p:cNvSpPr/>
          <p:nvPr/>
        </p:nvSpPr>
        <p:spPr>
          <a:xfrm rot="5400000">
            <a:off x="6837363" y="10763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7" name="Flowchart: Preparation 16"/>
          <p:cNvSpPr/>
          <p:nvPr/>
        </p:nvSpPr>
        <p:spPr>
          <a:xfrm rot="5400000">
            <a:off x="7381875"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8" name="Flowchart: Preparation 17"/>
          <p:cNvSpPr/>
          <p:nvPr/>
        </p:nvSpPr>
        <p:spPr>
          <a:xfrm rot="5400000">
            <a:off x="6032500"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9" name="Flowchart: Preparation 18"/>
          <p:cNvSpPr/>
          <p:nvPr/>
        </p:nvSpPr>
        <p:spPr>
          <a:xfrm rot="5400000">
            <a:off x="5476875" y="1422400"/>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0" name="Flowchart: Preparation 19"/>
          <p:cNvSpPr/>
          <p:nvPr/>
        </p:nvSpPr>
        <p:spPr>
          <a:xfrm rot="5400000">
            <a:off x="6573838" y="14001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1" name="Flowchart: Preparation 20"/>
          <p:cNvSpPr/>
          <p:nvPr/>
        </p:nvSpPr>
        <p:spPr>
          <a:xfrm rot="5400000">
            <a:off x="7115175"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2" name="Flowchart: Preparation 21"/>
          <p:cNvSpPr/>
          <p:nvPr/>
        </p:nvSpPr>
        <p:spPr>
          <a:xfrm rot="5400000">
            <a:off x="7667625" y="13970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3" name="Flowchart: Preparation 22"/>
          <p:cNvSpPr/>
          <p:nvPr/>
        </p:nvSpPr>
        <p:spPr>
          <a:xfrm rot="5400000">
            <a:off x="5753100" y="17351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4" name="Flowchart: Preparation 23"/>
          <p:cNvSpPr/>
          <p:nvPr/>
        </p:nvSpPr>
        <p:spPr>
          <a:xfrm rot="5400000">
            <a:off x="5218113"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5" name="Flowchart: Preparation 24"/>
          <p:cNvSpPr/>
          <p:nvPr/>
        </p:nvSpPr>
        <p:spPr>
          <a:xfrm rot="5400000">
            <a:off x="6843713" y="17145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6" name="Flowchart: Preparation 25"/>
          <p:cNvSpPr/>
          <p:nvPr/>
        </p:nvSpPr>
        <p:spPr>
          <a:xfrm rot="5400000">
            <a:off x="6294438" y="1712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7" name="Flowchart: Preparation 26"/>
          <p:cNvSpPr/>
          <p:nvPr/>
        </p:nvSpPr>
        <p:spPr>
          <a:xfrm rot="5400000">
            <a:off x="4948238" y="20891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8" name="Flowchart: Preparation 27"/>
          <p:cNvSpPr/>
          <p:nvPr/>
        </p:nvSpPr>
        <p:spPr>
          <a:xfrm rot="5400000">
            <a:off x="4410075" y="20970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9" name="Flowchart: Preparation 28"/>
          <p:cNvSpPr/>
          <p:nvPr/>
        </p:nvSpPr>
        <p:spPr>
          <a:xfrm rot="5400000">
            <a:off x="7888288" y="23717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0" name="Flowchart: Preparation 29"/>
          <p:cNvSpPr/>
          <p:nvPr/>
        </p:nvSpPr>
        <p:spPr>
          <a:xfrm rot="5400000">
            <a:off x="4989513" y="27336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1" name="Flowchart: Preparation 30"/>
          <p:cNvSpPr/>
          <p:nvPr/>
        </p:nvSpPr>
        <p:spPr>
          <a:xfrm rot="5400000">
            <a:off x="6040438" y="27178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2" name="Flowchart: Preparation 31"/>
          <p:cNvSpPr/>
          <p:nvPr/>
        </p:nvSpPr>
        <p:spPr>
          <a:xfrm rot="5400000">
            <a:off x="5522913" y="2722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3" name="Flowchart: Preparation 32"/>
          <p:cNvSpPr/>
          <p:nvPr/>
        </p:nvSpPr>
        <p:spPr>
          <a:xfrm rot="5400000">
            <a:off x="6581775" y="27146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4" name="Flowchart: Preparation 33"/>
          <p:cNvSpPr/>
          <p:nvPr/>
        </p:nvSpPr>
        <p:spPr>
          <a:xfrm rot="5400000">
            <a:off x="7115175" y="27035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5" name="Flowchart: Preparation 34"/>
          <p:cNvSpPr/>
          <p:nvPr/>
        </p:nvSpPr>
        <p:spPr>
          <a:xfrm rot="5400000">
            <a:off x="7637463" y="269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6" name="Flowchart: Preparation 35"/>
          <p:cNvSpPr/>
          <p:nvPr/>
        </p:nvSpPr>
        <p:spPr>
          <a:xfrm rot="5400000">
            <a:off x="5267325" y="30607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7" name="Flowchart: Preparation 36"/>
          <p:cNvSpPr/>
          <p:nvPr/>
        </p:nvSpPr>
        <p:spPr>
          <a:xfrm rot="5400000">
            <a:off x="5800725" y="30495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8" name="Flowchart: Preparation 37"/>
          <p:cNvSpPr/>
          <p:nvPr/>
        </p:nvSpPr>
        <p:spPr>
          <a:xfrm rot="5400000">
            <a:off x="6318250" y="30321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9" name="Flowchart: Preparation 38"/>
          <p:cNvSpPr/>
          <p:nvPr/>
        </p:nvSpPr>
        <p:spPr>
          <a:xfrm rot="5400000">
            <a:off x="6034088" y="20542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0" name="Flowchart: Preparation 39"/>
          <p:cNvSpPr/>
          <p:nvPr/>
        </p:nvSpPr>
        <p:spPr>
          <a:xfrm rot="5400000">
            <a:off x="6565900"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1" name="Flowchart: Preparation 40"/>
          <p:cNvSpPr/>
          <p:nvPr/>
        </p:nvSpPr>
        <p:spPr>
          <a:xfrm rot="5400000">
            <a:off x="7104063"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2" name="Flowchart: Preparation 41"/>
          <p:cNvSpPr/>
          <p:nvPr/>
        </p:nvSpPr>
        <p:spPr>
          <a:xfrm rot="5400000">
            <a:off x="5487988" y="207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3" name="Flowchart: Preparation 42"/>
          <p:cNvSpPr/>
          <p:nvPr/>
        </p:nvSpPr>
        <p:spPr>
          <a:xfrm rot="5400000">
            <a:off x="8196263" y="20462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4" name="Flowchart: Preparation 43"/>
          <p:cNvSpPr/>
          <p:nvPr/>
        </p:nvSpPr>
        <p:spPr>
          <a:xfrm rot="5400000">
            <a:off x="7648575"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5" name="Flowchart: Preparation 44"/>
          <p:cNvSpPr/>
          <p:nvPr/>
        </p:nvSpPr>
        <p:spPr>
          <a:xfrm rot="5400000">
            <a:off x="7918450" y="17224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6" name="Flowchart: Preparation 45"/>
          <p:cNvSpPr/>
          <p:nvPr/>
        </p:nvSpPr>
        <p:spPr>
          <a:xfrm rot="5400000">
            <a:off x="7373938" y="17208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7" name="Flowchart: Preparation 46"/>
          <p:cNvSpPr/>
          <p:nvPr/>
        </p:nvSpPr>
        <p:spPr>
          <a:xfrm rot="5400000">
            <a:off x="4667250"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8" name="Flowchart: Preparation 47"/>
          <p:cNvSpPr/>
          <p:nvPr/>
        </p:nvSpPr>
        <p:spPr>
          <a:xfrm rot="5400000">
            <a:off x="6872288" y="30400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9" name="Flowchart: Preparation 48"/>
          <p:cNvSpPr/>
          <p:nvPr/>
        </p:nvSpPr>
        <p:spPr>
          <a:xfrm rot="5400000">
            <a:off x="8431213"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0" name="Flowchart: Preparation 49"/>
          <p:cNvSpPr/>
          <p:nvPr/>
        </p:nvSpPr>
        <p:spPr>
          <a:xfrm rot="5400000">
            <a:off x="7413625" y="30210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1" name="Flowchart: Preparation 50"/>
          <p:cNvSpPr/>
          <p:nvPr/>
        </p:nvSpPr>
        <p:spPr>
          <a:xfrm rot="5400000">
            <a:off x="8170863" y="26876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2" name="Flowchart: Preparation 51"/>
          <p:cNvSpPr/>
          <p:nvPr/>
        </p:nvSpPr>
        <p:spPr>
          <a:xfrm rot="5400000">
            <a:off x="7961313" y="30130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3" name="Flowchart: Preparation 52"/>
          <p:cNvSpPr/>
          <p:nvPr/>
        </p:nvSpPr>
        <p:spPr>
          <a:xfrm rot="5400000">
            <a:off x="5527675" y="3375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4" name="Flowchart: Preparation 53"/>
          <p:cNvSpPr/>
          <p:nvPr/>
        </p:nvSpPr>
        <p:spPr>
          <a:xfrm rot="5400000">
            <a:off x="6605588" y="3357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5" name="Flowchart: Preparation 54"/>
          <p:cNvSpPr/>
          <p:nvPr/>
        </p:nvSpPr>
        <p:spPr>
          <a:xfrm rot="5400000">
            <a:off x="6057900" y="3363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6" name="Flowchart: Preparation 55"/>
          <p:cNvSpPr/>
          <p:nvPr/>
        </p:nvSpPr>
        <p:spPr>
          <a:xfrm rot="5400000">
            <a:off x="7151688" y="33575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8" name="Flowchart: Preparation 57"/>
          <p:cNvSpPr/>
          <p:nvPr/>
        </p:nvSpPr>
        <p:spPr>
          <a:xfrm rot="5400000">
            <a:off x="7689850" y="334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8248" name="TextBox 5"/>
          <p:cNvSpPr txBox="1">
            <a:spLocks noChangeArrowheads="1"/>
          </p:cNvSpPr>
          <p:nvPr/>
        </p:nvSpPr>
        <p:spPr bwMode="auto">
          <a:xfrm>
            <a:off x="5070475" y="35575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prstClr val="black"/>
                </a:solidFill>
                <a:latin typeface="Times New Roman" panose="02020603050405020304" pitchFamily="18" charset="0"/>
                <a:cs typeface="Times New Roman" panose="02020603050405020304" pitchFamily="18" charset="0"/>
              </a:rPr>
              <a:t>8</a:t>
            </a:r>
          </a:p>
        </p:txBody>
      </p:sp>
      <p:sp>
        <p:nvSpPr>
          <p:cNvPr id="8249" name="TextBox 61"/>
          <p:cNvSpPr txBox="1">
            <a:spLocks noChangeArrowheads="1"/>
          </p:cNvSpPr>
          <p:nvPr/>
        </p:nvSpPr>
        <p:spPr bwMode="auto">
          <a:xfrm>
            <a:off x="4754563" y="32400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prstClr val="black"/>
                </a:solidFill>
                <a:latin typeface="Times New Roman" panose="02020603050405020304" pitchFamily="18" charset="0"/>
                <a:cs typeface="Times New Roman" panose="02020603050405020304" pitchFamily="18" charset="0"/>
              </a:rPr>
              <a:t>7</a:t>
            </a:r>
          </a:p>
        </p:txBody>
      </p:sp>
      <p:sp>
        <p:nvSpPr>
          <p:cNvPr id="8250" name="TextBox 62"/>
          <p:cNvSpPr txBox="1">
            <a:spLocks noChangeArrowheads="1"/>
          </p:cNvSpPr>
          <p:nvPr/>
        </p:nvSpPr>
        <p:spPr bwMode="auto">
          <a:xfrm>
            <a:off x="4500563" y="294163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prstClr val="black"/>
                </a:solidFill>
                <a:latin typeface="Times New Roman" panose="02020603050405020304" pitchFamily="18" charset="0"/>
                <a:cs typeface="Times New Roman" panose="02020603050405020304" pitchFamily="18" charset="0"/>
              </a:rPr>
              <a:t>6</a:t>
            </a:r>
          </a:p>
        </p:txBody>
      </p:sp>
      <p:sp>
        <p:nvSpPr>
          <p:cNvPr id="8251" name="TextBox 63"/>
          <p:cNvSpPr txBox="1">
            <a:spLocks noChangeArrowheads="1"/>
          </p:cNvSpPr>
          <p:nvPr/>
        </p:nvSpPr>
        <p:spPr bwMode="auto">
          <a:xfrm>
            <a:off x="4191000" y="257333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prstClr val="black"/>
                </a:solidFill>
                <a:latin typeface="Times New Roman" panose="02020603050405020304" pitchFamily="18" charset="0"/>
                <a:cs typeface="Times New Roman" panose="02020603050405020304" pitchFamily="18" charset="0"/>
              </a:rPr>
              <a:t>5</a:t>
            </a:r>
          </a:p>
        </p:txBody>
      </p:sp>
      <p:sp>
        <p:nvSpPr>
          <p:cNvPr id="8252" name="TextBox 64"/>
          <p:cNvSpPr txBox="1">
            <a:spLocks noChangeArrowheads="1"/>
          </p:cNvSpPr>
          <p:nvPr/>
        </p:nvSpPr>
        <p:spPr bwMode="auto">
          <a:xfrm>
            <a:off x="3898900" y="22240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prstClr val="black"/>
                </a:solidFill>
                <a:latin typeface="Times New Roman" panose="02020603050405020304" pitchFamily="18" charset="0"/>
                <a:cs typeface="Times New Roman" panose="02020603050405020304" pitchFamily="18" charset="0"/>
              </a:rPr>
              <a:t>4</a:t>
            </a:r>
          </a:p>
        </p:txBody>
      </p:sp>
      <p:sp>
        <p:nvSpPr>
          <p:cNvPr id="8253" name="TextBox 65"/>
          <p:cNvSpPr txBox="1">
            <a:spLocks noChangeArrowheads="1"/>
          </p:cNvSpPr>
          <p:nvPr/>
        </p:nvSpPr>
        <p:spPr bwMode="auto">
          <a:xfrm>
            <a:off x="4203700" y="187325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prstClr val="black"/>
                </a:solidFill>
                <a:latin typeface="Times New Roman" panose="02020603050405020304" pitchFamily="18" charset="0"/>
                <a:cs typeface="Times New Roman" panose="02020603050405020304" pitchFamily="18" charset="0"/>
              </a:rPr>
              <a:t>3</a:t>
            </a:r>
          </a:p>
        </p:txBody>
      </p:sp>
      <p:sp>
        <p:nvSpPr>
          <p:cNvPr id="8254" name="TextBox 66"/>
          <p:cNvSpPr txBox="1">
            <a:spLocks noChangeArrowheads="1"/>
          </p:cNvSpPr>
          <p:nvPr/>
        </p:nvSpPr>
        <p:spPr bwMode="auto">
          <a:xfrm>
            <a:off x="4387850" y="1524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prstClr val="black"/>
                </a:solidFill>
                <a:latin typeface="Times New Roman" panose="02020603050405020304" pitchFamily="18" charset="0"/>
                <a:cs typeface="Times New Roman" panose="02020603050405020304" pitchFamily="18" charset="0"/>
              </a:rPr>
              <a:t>2</a:t>
            </a:r>
          </a:p>
        </p:txBody>
      </p:sp>
      <p:sp>
        <p:nvSpPr>
          <p:cNvPr id="8255" name="TextBox 67"/>
          <p:cNvSpPr txBox="1">
            <a:spLocks noChangeArrowheads="1"/>
          </p:cNvSpPr>
          <p:nvPr/>
        </p:nvSpPr>
        <p:spPr bwMode="auto">
          <a:xfrm>
            <a:off x="4540250" y="121602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prstClr val="black"/>
                </a:solidFill>
                <a:latin typeface="Times New Roman" panose="02020603050405020304" pitchFamily="18" charset="0"/>
                <a:cs typeface="Times New Roman" panose="02020603050405020304" pitchFamily="18" charset="0"/>
              </a:rPr>
              <a:t>1</a:t>
            </a:r>
          </a:p>
        </p:txBody>
      </p:sp>
      <p:sp>
        <p:nvSpPr>
          <p:cNvPr id="7168" name="TextBox 7167"/>
          <p:cNvSpPr txBox="1">
            <a:spLocks noChangeArrowheads="1"/>
          </p:cNvSpPr>
          <p:nvPr/>
        </p:nvSpPr>
        <p:spPr bwMode="auto">
          <a:xfrm>
            <a:off x="5276850" y="11445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P</a:t>
            </a:r>
          </a:p>
        </p:txBody>
      </p:sp>
      <p:sp>
        <p:nvSpPr>
          <p:cNvPr id="70" name="TextBox 69"/>
          <p:cNvSpPr txBox="1">
            <a:spLocks noChangeArrowheads="1"/>
          </p:cNvSpPr>
          <p:nvPr/>
        </p:nvSpPr>
        <p:spPr bwMode="auto">
          <a:xfrm>
            <a:off x="5832475" y="1171576"/>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72" name="TextBox 71"/>
          <p:cNvSpPr txBox="1">
            <a:spLocks noChangeArrowheads="1"/>
          </p:cNvSpPr>
          <p:nvPr/>
        </p:nvSpPr>
        <p:spPr bwMode="auto">
          <a:xfrm>
            <a:off x="6391275" y="11811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Á</a:t>
            </a:r>
          </a:p>
        </p:txBody>
      </p:sp>
      <p:sp>
        <p:nvSpPr>
          <p:cNvPr id="73" name="TextBox 72"/>
          <p:cNvSpPr txBox="1">
            <a:spLocks noChangeArrowheads="1"/>
          </p:cNvSpPr>
          <p:nvPr/>
        </p:nvSpPr>
        <p:spPr bwMode="auto">
          <a:xfrm>
            <a:off x="6938963" y="118745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74" name="TextBox 73"/>
          <p:cNvSpPr txBox="1">
            <a:spLocks noChangeArrowheads="1"/>
          </p:cNvSpPr>
          <p:nvPr/>
        </p:nvSpPr>
        <p:spPr bwMode="auto">
          <a:xfrm>
            <a:off x="7448550" y="1185864"/>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Ỗ</a:t>
            </a:r>
          </a:p>
        </p:txBody>
      </p:sp>
      <p:sp>
        <p:nvSpPr>
          <p:cNvPr id="7169" name="TextBox 7168"/>
          <p:cNvSpPr txBox="1"/>
          <p:nvPr/>
        </p:nvSpPr>
        <p:spPr>
          <a:xfrm>
            <a:off x="2133600" y="4114801"/>
            <a:ext cx="7467600" cy="830263"/>
          </a:xfrm>
          <a:prstGeom prst="rect">
            <a:avLst/>
          </a:prstGeom>
          <a:noFill/>
        </p:spPr>
        <p:txBody>
          <a:bodyPr>
            <a:spAutoFit/>
          </a:bodyPr>
          <a:lstStyle/>
          <a:p>
            <a:pPr eaLnBrk="0" fontAlgn="base" hangingPunct="0">
              <a:spcBef>
                <a:spcPct val="0"/>
              </a:spcBef>
              <a:spcAft>
                <a:spcPct val="0"/>
              </a:spcAft>
              <a:defRPr/>
            </a:pPr>
            <a:r>
              <a:rPr lang="en-US" sz="2400" b="1" dirty="0" err="1">
                <a:solidFill>
                  <a:srgbClr val="8064A2">
                    <a:lumMod val="75000"/>
                  </a:srgbClr>
                </a:solidFill>
                <a:latin typeface="Times New Roman" pitchFamily="18" charset="0"/>
                <a:cs typeface="Times New Roman" pitchFamily="18" charset="0"/>
              </a:rPr>
              <a:t>Dòng</a:t>
            </a:r>
            <a:r>
              <a:rPr lang="en-US" sz="2400" b="1" dirty="0">
                <a:solidFill>
                  <a:srgbClr val="8064A2">
                    <a:lumMod val="75000"/>
                  </a:srgbClr>
                </a:solidFill>
                <a:latin typeface="Times New Roman" pitchFamily="18" charset="0"/>
                <a:cs typeface="Times New Roman" pitchFamily="18" charset="0"/>
              </a:rPr>
              <a:t> 1) </a:t>
            </a:r>
            <a:r>
              <a:rPr lang="en-US" sz="2400" b="1" dirty="0" err="1">
                <a:solidFill>
                  <a:srgbClr val="8064A2">
                    <a:lumMod val="75000"/>
                  </a:srgbClr>
                </a:solidFill>
                <a:latin typeface="Times New Roman" pitchFamily="18" charset="0"/>
                <a:cs typeface="Times New Roman" pitchFamily="18" charset="0"/>
              </a:rPr>
              <a:t>Cùng</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nhau</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ăn</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các</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thức</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ăn</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bày</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sẵn</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trong</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đêm</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hội</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Trung</a:t>
            </a:r>
            <a:r>
              <a:rPr lang="en-US" sz="2400" b="1" dirty="0">
                <a:solidFill>
                  <a:srgbClr val="8064A2">
                    <a:lumMod val="75000"/>
                  </a:srgbClr>
                </a:solidFill>
                <a:latin typeface="Times New Roman" pitchFamily="18" charset="0"/>
                <a:cs typeface="Times New Roman" pitchFamily="18" charset="0"/>
              </a:rPr>
              <a:t> Thu.</a:t>
            </a:r>
          </a:p>
        </p:txBody>
      </p:sp>
    </p:spTree>
    <p:extLst>
      <p:ext uri="{BB962C8B-B14F-4D97-AF65-F5344CB8AC3E}">
        <p14:creationId xmlns:p14="http://schemas.microsoft.com/office/powerpoint/2010/main" val="1273792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circle(out)">
                                      <p:cBhvr>
                                        <p:cTn id="7" dur="2000"/>
                                        <p:tgtEl>
                                          <p:spTgt spid="71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168"/>
                                        </p:tgtEl>
                                        <p:attrNameLst>
                                          <p:attrName>style.visibility</p:attrName>
                                        </p:attrNameLst>
                                      </p:cBhvr>
                                      <p:to>
                                        <p:strVal val="visible"/>
                                      </p:to>
                                    </p:set>
                                    <p:anim calcmode="lin" valueType="num">
                                      <p:cBhvr additive="base">
                                        <p:cTn id="12" dur="500" fill="hold"/>
                                        <p:tgtEl>
                                          <p:spTgt spid="7168"/>
                                        </p:tgtEl>
                                        <p:attrNameLst>
                                          <p:attrName>ppt_x</p:attrName>
                                        </p:attrNameLst>
                                      </p:cBhvr>
                                      <p:tavLst>
                                        <p:tav tm="0">
                                          <p:val>
                                            <p:strVal val="#ppt_x"/>
                                          </p:val>
                                        </p:tav>
                                        <p:tav tm="100000">
                                          <p:val>
                                            <p:strVal val="#ppt_x"/>
                                          </p:val>
                                        </p:tav>
                                      </p:tavLst>
                                    </p:anim>
                                    <p:anim calcmode="lin" valueType="num">
                                      <p:cBhvr additive="base">
                                        <p:cTn id="13" dur="500" fill="hold"/>
                                        <p:tgtEl>
                                          <p:spTgt spid="716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0"/>
                                        </p:tgtEl>
                                        <p:attrNameLst>
                                          <p:attrName>style.visibility</p:attrName>
                                        </p:attrNameLst>
                                      </p:cBhvr>
                                      <p:to>
                                        <p:strVal val="visible"/>
                                      </p:to>
                                    </p:set>
                                    <p:anim calcmode="lin" valueType="num">
                                      <p:cBhvr additive="base">
                                        <p:cTn id="18" dur="500" fill="hold"/>
                                        <p:tgtEl>
                                          <p:spTgt spid="70"/>
                                        </p:tgtEl>
                                        <p:attrNameLst>
                                          <p:attrName>ppt_x</p:attrName>
                                        </p:attrNameLst>
                                      </p:cBhvr>
                                      <p:tavLst>
                                        <p:tav tm="0">
                                          <p:val>
                                            <p:strVal val="#ppt_x"/>
                                          </p:val>
                                        </p:tav>
                                        <p:tav tm="100000">
                                          <p:val>
                                            <p:strVal val="#ppt_x"/>
                                          </p:val>
                                        </p:tav>
                                      </p:tavLst>
                                    </p:anim>
                                    <p:anim calcmode="lin" valueType="num">
                                      <p:cBhvr additive="base">
                                        <p:cTn id="19"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additive="base">
                                        <p:cTn id="24" dur="500" fill="hold"/>
                                        <p:tgtEl>
                                          <p:spTgt spid="72"/>
                                        </p:tgtEl>
                                        <p:attrNameLst>
                                          <p:attrName>ppt_x</p:attrName>
                                        </p:attrNameLst>
                                      </p:cBhvr>
                                      <p:tavLst>
                                        <p:tav tm="0">
                                          <p:val>
                                            <p:strVal val="#ppt_x"/>
                                          </p:val>
                                        </p:tav>
                                        <p:tav tm="100000">
                                          <p:val>
                                            <p:strVal val="#ppt_x"/>
                                          </p:val>
                                        </p:tav>
                                      </p:tavLst>
                                    </p:anim>
                                    <p:anim calcmode="lin" valueType="num">
                                      <p:cBhvr additive="base">
                                        <p:cTn id="25"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additive="base">
                                        <p:cTn id="30" dur="500" fill="hold"/>
                                        <p:tgtEl>
                                          <p:spTgt spid="73"/>
                                        </p:tgtEl>
                                        <p:attrNameLst>
                                          <p:attrName>ppt_x</p:attrName>
                                        </p:attrNameLst>
                                      </p:cBhvr>
                                      <p:tavLst>
                                        <p:tav tm="0">
                                          <p:val>
                                            <p:strVal val="#ppt_x"/>
                                          </p:val>
                                        </p:tav>
                                        <p:tav tm="100000">
                                          <p:val>
                                            <p:strVal val="#ppt_x"/>
                                          </p:val>
                                        </p:tav>
                                      </p:tavLst>
                                    </p:anim>
                                    <p:anim calcmode="lin" valueType="num">
                                      <p:cBhvr additive="base">
                                        <p:cTn id="31"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4"/>
                                        </p:tgtEl>
                                        <p:attrNameLst>
                                          <p:attrName>style.visibility</p:attrName>
                                        </p:attrNameLst>
                                      </p:cBhvr>
                                      <p:to>
                                        <p:strVal val="visible"/>
                                      </p:to>
                                    </p:set>
                                    <p:anim calcmode="lin" valueType="num">
                                      <p:cBhvr additive="base">
                                        <p:cTn id="36" dur="500" fill="hold"/>
                                        <p:tgtEl>
                                          <p:spTgt spid="74"/>
                                        </p:tgtEl>
                                        <p:attrNameLst>
                                          <p:attrName>ppt_x</p:attrName>
                                        </p:attrNameLst>
                                      </p:cBhvr>
                                      <p:tavLst>
                                        <p:tav tm="0">
                                          <p:val>
                                            <p:strVal val="#ppt_x"/>
                                          </p:val>
                                        </p:tav>
                                        <p:tav tm="100000">
                                          <p:val>
                                            <p:strVal val="#ppt_x"/>
                                          </p:val>
                                        </p:tav>
                                      </p:tavLst>
                                    </p:anim>
                                    <p:anim calcmode="lin" valueType="num">
                                      <p:cBhvr additive="base">
                                        <p:cTn id="37" dur="500" fill="hold"/>
                                        <p:tgtEl>
                                          <p:spTgt spid="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 grpId="0"/>
      <p:bldP spid="70" grpId="0"/>
      <p:bldP spid="72" grpId="0"/>
      <p:bldP spid="73" grpId="0"/>
      <p:bldP spid="74" grpId="0"/>
      <p:bldP spid="71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altLang="en-US" smtClean="0"/>
          </a:p>
        </p:txBody>
      </p:sp>
      <p:pic>
        <p:nvPicPr>
          <p:cNvPr id="9219" name="Picture 2" descr="E:\kieu\HINH\100-hinh-nen-slide-dep\Hình nền Slide đẹp (3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126" y="58189"/>
            <a:ext cx="11962015" cy="6724996"/>
          </a:xfrm>
        </p:spPr>
      </p:pic>
      <p:sp>
        <p:nvSpPr>
          <p:cNvPr id="5" name="Flowchart: Preparation 4"/>
          <p:cNvSpPr/>
          <p:nvPr/>
        </p:nvSpPr>
        <p:spPr>
          <a:xfrm rot="5400000">
            <a:off x="5210175" y="10874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7" name="Flowchart: Preparation 6"/>
          <p:cNvSpPr/>
          <p:nvPr/>
        </p:nvSpPr>
        <p:spPr>
          <a:xfrm rot="5400000">
            <a:off x="4686300" y="24225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8" name="Flowchart: Preparation 7"/>
          <p:cNvSpPr/>
          <p:nvPr/>
        </p:nvSpPr>
        <p:spPr>
          <a:xfrm rot="5400000">
            <a:off x="7370763" y="23669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9" name="Flowchart: Preparation 8"/>
          <p:cNvSpPr/>
          <p:nvPr/>
        </p:nvSpPr>
        <p:spPr>
          <a:xfrm rot="5400000">
            <a:off x="5232400" y="24050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0" name="Flowchart: Preparation 9"/>
          <p:cNvSpPr/>
          <p:nvPr/>
        </p:nvSpPr>
        <p:spPr>
          <a:xfrm rot="5400000">
            <a:off x="5778500" y="23939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1" name="Flowchart: Preparation 10"/>
          <p:cNvSpPr/>
          <p:nvPr/>
        </p:nvSpPr>
        <p:spPr>
          <a:xfrm rot="5400000">
            <a:off x="6842125"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2" name="Flowchart: Preparation 11"/>
          <p:cNvSpPr/>
          <p:nvPr/>
        </p:nvSpPr>
        <p:spPr>
          <a:xfrm rot="5400000">
            <a:off x="6303963" y="23828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3" name="Flowchart: Preparation 12"/>
          <p:cNvSpPr/>
          <p:nvPr/>
        </p:nvSpPr>
        <p:spPr>
          <a:xfrm rot="5400000">
            <a:off x="4943475" y="142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4" name="Flowchart: Preparation 13"/>
          <p:cNvSpPr/>
          <p:nvPr/>
        </p:nvSpPr>
        <p:spPr>
          <a:xfrm rot="5400000">
            <a:off x="5765800" y="1089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5" name="Flowchart: Preparation 14"/>
          <p:cNvSpPr/>
          <p:nvPr/>
        </p:nvSpPr>
        <p:spPr>
          <a:xfrm rot="5400000">
            <a:off x="6318250"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6" name="Flowchart: Preparation 15"/>
          <p:cNvSpPr/>
          <p:nvPr/>
        </p:nvSpPr>
        <p:spPr>
          <a:xfrm rot="5400000">
            <a:off x="6837363" y="10763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7" name="Flowchart: Preparation 16"/>
          <p:cNvSpPr/>
          <p:nvPr/>
        </p:nvSpPr>
        <p:spPr>
          <a:xfrm rot="5400000">
            <a:off x="7381875"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8" name="Flowchart: Preparation 17"/>
          <p:cNvSpPr/>
          <p:nvPr/>
        </p:nvSpPr>
        <p:spPr>
          <a:xfrm rot="5400000">
            <a:off x="6032500"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9" name="Flowchart: Preparation 18"/>
          <p:cNvSpPr/>
          <p:nvPr/>
        </p:nvSpPr>
        <p:spPr>
          <a:xfrm rot="5400000">
            <a:off x="5476875" y="1422400"/>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0" name="Flowchart: Preparation 19"/>
          <p:cNvSpPr/>
          <p:nvPr/>
        </p:nvSpPr>
        <p:spPr>
          <a:xfrm rot="5400000">
            <a:off x="6573838" y="14001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1" name="Flowchart: Preparation 20"/>
          <p:cNvSpPr/>
          <p:nvPr/>
        </p:nvSpPr>
        <p:spPr>
          <a:xfrm rot="5400000">
            <a:off x="7115175"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2" name="Flowchart: Preparation 21"/>
          <p:cNvSpPr/>
          <p:nvPr/>
        </p:nvSpPr>
        <p:spPr>
          <a:xfrm rot="5400000">
            <a:off x="7667625" y="13970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3" name="Flowchart: Preparation 22"/>
          <p:cNvSpPr/>
          <p:nvPr/>
        </p:nvSpPr>
        <p:spPr>
          <a:xfrm rot="5400000">
            <a:off x="5753100" y="17351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4" name="Flowchart: Preparation 23"/>
          <p:cNvSpPr/>
          <p:nvPr/>
        </p:nvSpPr>
        <p:spPr>
          <a:xfrm rot="5400000">
            <a:off x="5218113"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5" name="Flowchart: Preparation 24"/>
          <p:cNvSpPr/>
          <p:nvPr/>
        </p:nvSpPr>
        <p:spPr>
          <a:xfrm rot="5400000">
            <a:off x="6843713" y="17145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6" name="Flowchart: Preparation 25"/>
          <p:cNvSpPr/>
          <p:nvPr/>
        </p:nvSpPr>
        <p:spPr>
          <a:xfrm rot="5400000">
            <a:off x="6294438" y="1712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7" name="Flowchart: Preparation 26"/>
          <p:cNvSpPr/>
          <p:nvPr/>
        </p:nvSpPr>
        <p:spPr>
          <a:xfrm rot="5400000">
            <a:off x="4948238" y="20891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8" name="Flowchart: Preparation 27"/>
          <p:cNvSpPr/>
          <p:nvPr/>
        </p:nvSpPr>
        <p:spPr>
          <a:xfrm rot="5400000">
            <a:off x="4410075" y="20970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9" name="Flowchart: Preparation 28"/>
          <p:cNvSpPr/>
          <p:nvPr/>
        </p:nvSpPr>
        <p:spPr>
          <a:xfrm rot="5400000">
            <a:off x="7888288" y="23717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0" name="Flowchart: Preparation 29"/>
          <p:cNvSpPr/>
          <p:nvPr/>
        </p:nvSpPr>
        <p:spPr>
          <a:xfrm rot="5400000">
            <a:off x="4989513" y="27336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1" name="Flowchart: Preparation 30"/>
          <p:cNvSpPr/>
          <p:nvPr/>
        </p:nvSpPr>
        <p:spPr>
          <a:xfrm rot="5400000">
            <a:off x="6040438" y="27178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2" name="Flowchart: Preparation 31"/>
          <p:cNvSpPr/>
          <p:nvPr/>
        </p:nvSpPr>
        <p:spPr>
          <a:xfrm rot="5400000">
            <a:off x="5522913" y="2722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3" name="Flowchart: Preparation 32"/>
          <p:cNvSpPr/>
          <p:nvPr/>
        </p:nvSpPr>
        <p:spPr>
          <a:xfrm rot="5400000">
            <a:off x="6581775" y="27146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4" name="Flowchart: Preparation 33"/>
          <p:cNvSpPr/>
          <p:nvPr/>
        </p:nvSpPr>
        <p:spPr>
          <a:xfrm rot="5400000">
            <a:off x="7115175" y="27035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5" name="Flowchart: Preparation 34"/>
          <p:cNvSpPr/>
          <p:nvPr/>
        </p:nvSpPr>
        <p:spPr>
          <a:xfrm rot="5400000">
            <a:off x="7637463" y="269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6" name="Flowchart: Preparation 35"/>
          <p:cNvSpPr/>
          <p:nvPr/>
        </p:nvSpPr>
        <p:spPr>
          <a:xfrm rot="5400000">
            <a:off x="5267325" y="30607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7" name="Flowchart: Preparation 36"/>
          <p:cNvSpPr/>
          <p:nvPr/>
        </p:nvSpPr>
        <p:spPr>
          <a:xfrm rot="5400000">
            <a:off x="5800725" y="30495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8" name="Flowchart: Preparation 37"/>
          <p:cNvSpPr/>
          <p:nvPr/>
        </p:nvSpPr>
        <p:spPr>
          <a:xfrm rot="5400000">
            <a:off x="6318250" y="30321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9" name="Flowchart: Preparation 38"/>
          <p:cNvSpPr/>
          <p:nvPr/>
        </p:nvSpPr>
        <p:spPr>
          <a:xfrm rot="5400000">
            <a:off x="6034088" y="20542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0" name="Flowchart: Preparation 39"/>
          <p:cNvSpPr/>
          <p:nvPr/>
        </p:nvSpPr>
        <p:spPr>
          <a:xfrm rot="5400000">
            <a:off x="6565900"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1" name="Flowchart: Preparation 40"/>
          <p:cNvSpPr/>
          <p:nvPr/>
        </p:nvSpPr>
        <p:spPr>
          <a:xfrm rot="5400000">
            <a:off x="7104063"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2" name="Flowchart: Preparation 41"/>
          <p:cNvSpPr/>
          <p:nvPr/>
        </p:nvSpPr>
        <p:spPr>
          <a:xfrm rot="5400000">
            <a:off x="5487988" y="207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3" name="Flowchart: Preparation 42"/>
          <p:cNvSpPr/>
          <p:nvPr/>
        </p:nvSpPr>
        <p:spPr>
          <a:xfrm rot="5400000">
            <a:off x="8196263" y="20462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4" name="Flowchart: Preparation 43"/>
          <p:cNvSpPr/>
          <p:nvPr/>
        </p:nvSpPr>
        <p:spPr>
          <a:xfrm rot="5400000">
            <a:off x="7648575"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5" name="Flowchart: Preparation 44"/>
          <p:cNvSpPr/>
          <p:nvPr/>
        </p:nvSpPr>
        <p:spPr>
          <a:xfrm rot="5400000">
            <a:off x="7918450" y="17224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6" name="Flowchart: Preparation 45"/>
          <p:cNvSpPr/>
          <p:nvPr/>
        </p:nvSpPr>
        <p:spPr>
          <a:xfrm rot="5400000">
            <a:off x="7373938" y="17208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7" name="Flowchart: Preparation 46"/>
          <p:cNvSpPr/>
          <p:nvPr/>
        </p:nvSpPr>
        <p:spPr>
          <a:xfrm rot="5400000">
            <a:off x="4667250"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8" name="Flowchart: Preparation 47"/>
          <p:cNvSpPr/>
          <p:nvPr/>
        </p:nvSpPr>
        <p:spPr>
          <a:xfrm rot="5400000">
            <a:off x="6872288" y="30400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9" name="Flowchart: Preparation 48"/>
          <p:cNvSpPr/>
          <p:nvPr/>
        </p:nvSpPr>
        <p:spPr>
          <a:xfrm rot="5400000">
            <a:off x="8431213"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0" name="Flowchart: Preparation 49"/>
          <p:cNvSpPr/>
          <p:nvPr/>
        </p:nvSpPr>
        <p:spPr>
          <a:xfrm rot="5400000">
            <a:off x="7413625" y="30210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1" name="Flowchart: Preparation 50"/>
          <p:cNvSpPr/>
          <p:nvPr/>
        </p:nvSpPr>
        <p:spPr>
          <a:xfrm rot="5400000">
            <a:off x="8170863" y="26876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2" name="Flowchart: Preparation 51"/>
          <p:cNvSpPr/>
          <p:nvPr/>
        </p:nvSpPr>
        <p:spPr>
          <a:xfrm rot="5400000">
            <a:off x="7961313" y="30130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3" name="Flowchart: Preparation 52"/>
          <p:cNvSpPr/>
          <p:nvPr/>
        </p:nvSpPr>
        <p:spPr>
          <a:xfrm rot="5400000">
            <a:off x="5527675" y="3375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4" name="Flowchart: Preparation 53"/>
          <p:cNvSpPr/>
          <p:nvPr/>
        </p:nvSpPr>
        <p:spPr>
          <a:xfrm rot="5400000">
            <a:off x="6605588" y="3357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5" name="Flowchart: Preparation 54"/>
          <p:cNvSpPr/>
          <p:nvPr/>
        </p:nvSpPr>
        <p:spPr>
          <a:xfrm rot="5400000">
            <a:off x="6057900" y="3363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6" name="Flowchart: Preparation 55"/>
          <p:cNvSpPr/>
          <p:nvPr/>
        </p:nvSpPr>
        <p:spPr>
          <a:xfrm rot="5400000">
            <a:off x="7151688" y="33575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8" name="Flowchart: Preparation 57"/>
          <p:cNvSpPr/>
          <p:nvPr/>
        </p:nvSpPr>
        <p:spPr>
          <a:xfrm rot="5400000">
            <a:off x="7689850" y="334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9272" name="TextBox 5"/>
          <p:cNvSpPr txBox="1">
            <a:spLocks noChangeArrowheads="1"/>
          </p:cNvSpPr>
          <p:nvPr/>
        </p:nvSpPr>
        <p:spPr bwMode="auto">
          <a:xfrm>
            <a:off x="5070475" y="35575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8</a:t>
            </a:r>
          </a:p>
        </p:txBody>
      </p:sp>
      <p:sp>
        <p:nvSpPr>
          <p:cNvPr id="9273" name="TextBox 61"/>
          <p:cNvSpPr txBox="1">
            <a:spLocks noChangeArrowheads="1"/>
          </p:cNvSpPr>
          <p:nvPr/>
        </p:nvSpPr>
        <p:spPr bwMode="auto">
          <a:xfrm>
            <a:off x="4754563" y="32400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7</a:t>
            </a:r>
          </a:p>
        </p:txBody>
      </p:sp>
      <p:sp>
        <p:nvSpPr>
          <p:cNvPr id="9274" name="TextBox 62"/>
          <p:cNvSpPr txBox="1">
            <a:spLocks noChangeArrowheads="1"/>
          </p:cNvSpPr>
          <p:nvPr/>
        </p:nvSpPr>
        <p:spPr bwMode="auto">
          <a:xfrm>
            <a:off x="4500563" y="294163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6</a:t>
            </a:r>
          </a:p>
        </p:txBody>
      </p:sp>
      <p:sp>
        <p:nvSpPr>
          <p:cNvPr id="9275" name="TextBox 63"/>
          <p:cNvSpPr txBox="1">
            <a:spLocks noChangeArrowheads="1"/>
          </p:cNvSpPr>
          <p:nvPr/>
        </p:nvSpPr>
        <p:spPr bwMode="auto">
          <a:xfrm>
            <a:off x="4191000" y="257333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5</a:t>
            </a:r>
          </a:p>
        </p:txBody>
      </p:sp>
      <p:sp>
        <p:nvSpPr>
          <p:cNvPr id="9276" name="TextBox 64"/>
          <p:cNvSpPr txBox="1">
            <a:spLocks noChangeArrowheads="1"/>
          </p:cNvSpPr>
          <p:nvPr/>
        </p:nvSpPr>
        <p:spPr bwMode="auto">
          <a:xfrm>
            <a:off x="3898900" y="22240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4</a:t>
            </a:r>
          </a:p>
        </p:txBody>
      </p:sp>
      <p:sp>
        <p:nvSpPr>
          <p:cNvPr id="9277" name="TextBox 65"/>
          <p:cNvSpPr txBox="1">
            <a:spLocks noChangeArrowheads="1"/>
          </p:cNvSpPr>
          <p:nvPr/>
        </p:nvSpPr>
        <p:spPr bwMode="auto">
          <a:xfrm>
            <a:off x="4203700" y="187325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3</a:t>
            </a:r>
          </a:p>
        </p:txBody>
      </p:sp>
      <p:sp>
        <p:nvSpPr>
          <p:cNvPr id="9278" name="TextBox 66"/>
          <p:cNvSpPr txBox="1">
            <a:spLocks noChangeArrowheads="1"/>
          </p:cNvSpPr>
          <p:nvPr/>
        </p:nvSpPr>
        <p:spPr bwMode="auto">
          <a:xfrm>
            <a:off x="4387850" y="1524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2</a:t>
            </a:r>
          </a:p>
        </p:txBody>
      </p:sp>
      <p:sp>
        <p:nvSpPr>
          <p:cNvPr id="9279" name="TextBox 67"/>
          <p:cNvSpPr txBox="1">
            <a:spLocks noChangeArrowheads="1"/>
          </p:cNvSpPr>
          <p:nvPr/>
        </p:nvSpPr>
        <p:spPr bwMode="auto">
          <a:xfrm>
            <a:off x="4540250" y="121602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1</a:t>
            </a:r>
          </a:p>
        </p:txBody>
      </p:sp>
      <p:sp>
        <p:nvSpPr>
          <p:cNvPr id="9280" name="TextBox 7167"/>
          <p:cNvSpPr txBox="1">
            <a:spLocks noChangeArrowheads="1"/>
          </p:cNvSpPr>
          <p:nvPr/>
        </p:nvSpPr>
        <p:spPr bwMode="auto">
          <a:xfrm>
            <a:off x="5276850" y="11445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P</a:t>
            </a:r>
          </a:p>
        </p:txBody>
      </p:sp>
      <p:sp>
        <p:nvSpPr>
          <p:cNvPr id="9281" name="TextBox 69"/>
          <p:cNvSpPr txBox="1">
            <a:spLocks noChangeArrowheads="1"/>
          </p:cNvSpPr>
          <p:nvPr/>
        </p:nvSpPr>
        <p:spPr bwMode="auto">
          <a:xfrm>
            <a:off x="5832475" y="1171576"/>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9282" name="TextBox 71"/>
          <p:cNvSpPr txBox="1">
            <a:spLocks noChangeArrowheads="1"/>
          </p:cNvSpPr>
          <p:nvPr/>
        </p:nvSpPr>
        <p:spPr bwMode="auto">
          <a:xfrm>
            <a:off x="6391275" y="11811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Á</a:t>
            </a:r>
          </a:p>
        </p:txBody>
      </p:sp>
      <p:sp>
        <p:nvSpPr>
          <p:cNvPr id="9283" name="TextBox 72"/>
          <p:cNvSpPr txBox="1">
            <a:spLocks noChangeArrowheads="1"/>
          </p:cNvSpPr>
          <p:nvPr/>
        </p:nvSpPr>
        <p:spPr bwMode="auto">
          <a:xfrm>
            <a:off x="6938963" y="118745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9284" name="TextBox 73"/>
          <p:cNvSpPr txBox="1">
            <a:spLocks noChangeArrowheads="1"/>
          </p:cNvSpPr>
          <p:nvPr/>
        </p:nvSpPr>
        <p:spPr bwMode="auto">
          <a:xfrm>
            <a:off x="7448550" y="1185864"/>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Ỗ</a:t>
            </a:r>
          </a:p>
        </p:txBody>
      </p:sp>
      <p:sp>
        <p:nvSpPr>
          <p:cNvPr id="7169" name="TextBox 7168"/>
          <p:cNvSpPr txBox="1">
            <a:spLocks noChangeArrowheads="1"/>
          </p:cNvSpPr>
          <p:nvPr/>
        </p:nvSpPr>
        <p:spPr bwMode="auto">
          <a:xfrm>
            <a:off x="2133600" y="4114801"/>
            <a:ext cx="746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604A7B"/>
                </a:solidFill>
                <a:latin typeface="Times New Roman" panose="02020603050405020304" pitchFamily="18" charset="0"/>
                <a:cs typeface="Times New Roman" panose="02020603050405020304" pitchFamily="18" charset="0"/>
              </a:rPr>
              <a:t>Dòng 2) Người chuyên sáng tác âm nhạc.</a:t>
            </a:r>
          </a:p>
        </p:txBody>
      </p:sp>
      <p:sp>
        <p:nvSpPr>
          <p:cNvPr id="71" name="TextBox 70"/>
          <p:cNvSpPr txBox="1">
            <a:spLocks noChangeArrowheads="1"/>
          </p:cNvSpPr>
          <p:nvPr/>
        </p:nvSpPr>
        <p:spPr bwMode="auto">
          <a:xfrm>
            <a:off x="6054725" y="14843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Ạ</a:t>
            </a:r>
          </a:p>
        </p:txBody>
      </p:sp>
      <p:sp>
        <p:nvSpPr>
          <p:cNvPr id="75" name="TextBox 74"/>
          <p:cNvSpPr txBox="1">
            <a:spLocks noChangeArrowheads="1"/>
          </p:cNvSpPr>
          <p:nvPr/>
        </p:nvSpPr>
        <p:spPr bwMode="auto">
          <a:xfrm>
            <a:off x="5505450"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H</a:t>
            </a:r>
          </a:p>
        </p:txBody>
      </p:sp>
      <p:sp>
        <p:nvSpPr>
          <p:cNvPr id="76" name="TextBox 75"/>
          <p:cNvSpPr txBox="1">
            <a:spLocks noChangeArrowheads="1"/>
          </p:cNvSpPr>
          <p:nvPr/>
        </p:nvSpPr>
        <p:spPr bwMode="auto">
          <a:xfrm>
            <a:off x="4899025" y="15160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77" name="TextBox 76"/>
          <p:cNvSpPr txBox="1">
            <a:spLocks noChangeArrowheads="1"/>
          </p:cNvSpPr>
          <p:nvPr/>
        </p:nvSpPr>
        <p:spPr bwMode="auto">
          <a:xfrm>
            <a:off x="6615113"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78" name="TextBox 77"/>
          <p:cNvSpPr txBox="1">
            <a:spLocks noChangeArrowheads="1"/>
          </p:cNvSpPr>
          <p:nvPr/>
        </p:nvSpPr>
        <p:spPr bwMode="auto">
          <a:xfrm>
            <a:off x="7154863" y="14874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79" name="TextBox 78"/>
          <p:cNvSpPr txBox="1">
            <a:spLocks noChangeArrowheads="1"/>
          </p:cNvSpPr>
          <p:nvPr/>
        </p:nvSpPr>
        <p:spPr bwMode="auto">
          <a:xfrm>
            <a:off x="7685088" y="1492251"/>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Tree>
    <p:extLst>
      <p:ext uri="{BB962C8B-B14F-4D97-AF65-F5344CB8AC3E}">
        <p14:creationId xmlns:p14="http://schemas.microsoft.com/office/powerpoint/2010/main" val="1001407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circle(out)">
                                      <p:cBhvr>
                                        <p:cTn id="7" dur="2000"/>
                                        <p:tgtEl>
                                          <p:spTgt spid="71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additive="base">
                                        <p:cTn id="12" dur="500" fill="hold"/>
                                        <p:tgtEl>
                                          <p:spTgt spid="76"/>
                                        </p:tgtEl>
                                        <p:attrNameLst>
                                          <p:attrName>ppt_x</p:attrName>
                                        </p:attrNameLst>
                                      </p:cBhvr>
                                      <p:tavLst>
                                        <p:tav tm="0">
                                          <p:val>
                                            <p:strVal val="#ppt_x"/>
                                          </p:val>
                                        </p:tav>
                                        <p:tav tm="100000">
                                          <p:val>
                                            <p:strVal val="#ppt_x"/>
                                          </p:val>
                                        </p:tav>
                                      </p:tavLst>
                                    </p:anim>
                                    <p:anim calcmode="lin" valueType="num">
                                      <p:cBhvr additive="base">
                                        <p:cTn id="13"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5"/>
                                        </p:tgtEl>
                                        <p:attrNameLst>
                                          <p:attrName>style.visibility</p:attrName>
                                        </p:attrNameLst>
                                      </p:cBhvr>
                                      <p:to>
                                        <p:strVal val="visible"/>
                                      </p:to>
                                    </p:set>
                                    <p:anim calcmode="lin" valueType="num">
                                      <p:cBhvr additive="base">
                                        <p:cTn id="18" dur="500" fill="hold"/>
                                        <p:tgtEl>
                                          <p:spTgt spid="75"/>
                                        </p:tgtEl>
                                        <p:attrNameLst>
                                          <p:attrName>ppt_x</p:attrName>
                                        </p:attrNameLst>
                                      </p:cBhvr>
                                      <p:tavLst>
                                        <p:tav tm="0">
                                          <p:val>
                                            <p:strVal val="#ppt_x"/>
                                          </p:val>
                                        </p:tav>
                                        <p:tav tm="100000">
                                          <p:val>
                                            <p:strVal val="#ppt_x"/>
                                          </p:val>
                                        </p:tav>
                                      </p:tavLst>
                                    </p:anim>
                                    <p:anim calcmode="lin" valueType="num">
                                      <p:cBhvr additive="base">
                                        <p:cTn id="19"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1"/>
                                        </p:tgtEl>
                                        <p:attrNameLst>
                                          <p:attrName>style.visibility</p:attrName>
                                        </p:attrNameLst>
                                      </p:cBhvr>
                                      <p:to>
                                        <p:strVal val="visible"/>
                                      </p:to>
                                    </p:set>
                                    <p:anim calcmode="lin" valueType="num">
                                      <p:cBhvr additive="base">
                                        <p:cTn id="24" dur="500" fill="hold"/>
                                        <p:tgtEl>
                                          <p:spTgt spid="71"/>
                                        </p:tgtEl>
                                        <p:attrNameLst>
                                          <p:attrName>ppt_x</p:attrName>
                                        </p:attrNameLst>
                                      </p:cBhvr>
                                      <p:tavLst>
                                        <p:tav tm="0">
                                          <p:val>
                                            <p:strVal val="#ppt_x"/>
                                          </p:val>
                                        </p:tav>
                                        <p:tav tm="100000">
                                          <p:val>
                                            <p:strVal val="#ppt_x"/>
                                          </p:val>
                                        </p:tav>
                                      </p:tavLst>
                                    </p:anim>
                                    <p:anim calcmode="lin" valueType="num">
                                      <p:cBhvr additive="base">
                                        <p:cTn id="25"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additive="base">
                                        <p:cTn id="30" dur="500" fill="hold"/>
                                        <p:tgtEl>
                                          <p:spTgt spid="77"/>
                                        </p:tgtEl>
                                        <p:attrNameLst>
                                          <p:attrName>ppt_x</p:attrName>
                                        </p:attrNameLst>
                                      </p:cBhvr>
                                      <p:tavLst>
                                        <p:tav tm="0">
                                          <p:val>
                                            <p:strVal val="#ppt_x"/>
                                          </p:val>
                                        </p:tav>
                                        <p:tav tm="100000">
                                          <p:val>
                                            <p:strVal val="#ppt_x"/>
                                          </p:val>
                                        </p:tav>
                                      </p:tavLst>
                                    </p:anim>
                                    <p:anim calcmode="lin" valueType="num">
                                      <p:cBhvr additive="base">
                                        <p:cTn id="31"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500" fill="hold"/>
                                        <p:tgtEl>
                                          <p:spTgt spid="78"/>
                                        </p:tgtEl>
                                        <p:attrNameLst>
                                          <p:attrName>ppt_x</p:attrName>
                                        </p:attrNameLst>
                                      </p:cBhvr>
                                      <p:tavLst>
                                        <p:tav tm="0">
                                          <p:val>
                                            <p:strVal val="#ppt_x"/>
                                          </p:val>
                                        </p:tav>
                                        <p:tav tm="100000">
                                          <p:val>
                                            <p:strVal val="#ppt_x"/>
                                          </p:val>
                                        </p:tav>
                                      </p:tavLst>
                                    </p:anim>
                                    <p:anim calcmode="lin" valueType="num">
                                      <p:cBhvr additive="base">
                                        <p:cTn id="37"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additive="base">
                                        <p:cTn id="42" dur="500" fill="hold"/>
                                        <p:tgtEl>
                                          <p:spTgt spid="79"/>
                                        </p:tgtEl>
                                        <p:attrNameLst>
                                          <p:attrName>ppt_x</p:attrName>
                                        </p:attrNameLst>
                                      </p:cBhvr>
                                      <p:tavLst>
                                        <p:tav tm="0">
                                          <p:val>
                                            <p:strVal val="#ppt_x"/>
                                          </p:val>
                                        </p:tav>
                                        <p:tav tm="100000">
                                          <p:val>
                                            <p:strVal val="#ppt_x"/>
                                          </p:val>
                                        </p:tav>
                                      </p:tavLst>
                                    </p:anim>
                                    <p:anim calcmode="lin" valueType="num">
                                      <p:cBhvr additive="base">
                                        <p:cTn id="43" dur="500" fill="hold"/>
                                        <p:tgtEl>
                                          <p:spTgt spid="7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P spid="71" grpId="0"/>
      <p:bldP spid="75" grpId="0"/>
      <p:bldP spid="76" grpId="0"/>
      <p:bldP spid="77"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smtClean="0"/>
          </a:p>
        </p:txBody>
      </p:sp>
      <p:pic>
        <p:nvPicPr>
          <p:cNvPr id="10243" name="Picture 2" descr="E:\kieu\HINH\100-hinh-nen-slide-dep\Hình nền Slide đẹp (3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4566" y="108065"/>
            <a:ext cx="11804073" cy="6691746"/>
          </a:xfrm>
        </p:spPr>
      </p:pic>
      <p:sp>
        <p:nvSpPr>
          <p:cNvPr id="5" name="Flowchart: Preparation 4"/>
          <p:cNvSpPr/>
          <p:nvPr/>
        </p:nvSpPr>
        <p:spPr>
          <a:xfrm rot="5400000">
            <a:off x="5210175" y="10874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7" name="Flowchart: Preparation 6"/>
          <p:cNvSpPr/>
          <p:nvPr/>
        </p:nvSpPr>
        <p:spPr>
          <a:xfrm rot="5400000">
            <a:off x="4686300" y="24225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8" name="Flowchart: Preparation 7"/>
          <p:cNvSpPr/>
          <p:nvPr/>
        </p:nvSpPr>
        <p:spPr>
          <a:xfrm rot="5400000">
            <a:off x="7370763" y="23669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9" name="Flowchart: Preparation 8"/>
          <p:cNvSpPr/>
          <p:nvPr/>
        </p:nvSpPr>
        <p:spPr>
          <a:xfrm rot="5400000">
            <a:off x="5232400" y="24050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0" name="Flowchart: Preparation 9"/>
          <p:cNvSpPr/>
          <p:nvPr/>
        </p:nvSpPr>
        <p:spPr>
          <a:xfrm rot="5400000">
            <a:off x="5778500" y="23939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1" name="Flowchart: Preparation 10"/>
          <p:cNvSpPr/>
          <p:nvPr/>
        </p:nvSpPr>
        <p:spPr>
          <a:xfrm rot="5400000">
            <a:off x="6842125"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2" name="Flowchart: Preparation 11"/>
          <p:cNvSpPr/>
          <p:nvPr/>
        </p:nvSpPr>
        <p:spPr>
          <a:xfrm rot="5400000">
            <a:off x="6303963" y="23828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3" name="Flowchart: Preparation 12"/>
          <p:cNvSpPr/>
          <p:nvPr/>
        </p:nvSpPr>
        <p:spPr>
          <a:xfrm rot="5400000">
            <a:off x="4943475" y="142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4" name="Flowchart: Preparation 13"/>
          <p:cNvSpPr/>
          <p:nvPr/>
        </p:nvSpPr>
        <p:spPr>
          <a:xfrm rot="5400000">
            <a:off x="5765800" y="1089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5" name="Flowchart: Preparation 14"/>
          <p:cNvSpPr/>
          <p:nvPr/>
        </p:nvSpPr>
        <p:spPr>
          <a:xfrm rot="5400000">
            <a:off x="6318250"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6" name="Flowchart: Preparation 15"/>
          <p:cNvSpPr/>
          <p:nvPr/>
        </p:nvSpPr>
        <p:spPr>
          <a:xfrm rot="5400000">
            <a:off x="6837363" y="10763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7" name="Flowchart: Preparation 16"/>
          <p:cNvSpPr/>
          <p:nvPr/>
        </p:nvSpPr>
        <p:spPr>
          <a:xfrm rot="5400000">
            <a:off x="7381875"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8" name="Flowchart: Preparation 17"/>
          <p:cNvSpPr/>
          <p:nvPr/>
        </p:nvSpPr>
        <p:spPr>
          <a:xfrm rot="5400000">
            <a:off x="6032500"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9" name="Flowchart: Preparation 18"/>
          <p:cNvSpPr/>
          <p:nvPr/>
        </p:nvSpPr>
        <p:spPr>
          <a:xfrm rot="5400000">
            <a:off x="5476875" y="1422400"/>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0" name="Flowchart: Preparation 19"/>
          <p:cNvSpPr/>
          <p:nvPr/>
        </p:nvSpPr>
        <p:spPr>
          <a:xfrm rot="5400000">
            <a:off x="6573838" y="14001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1" name="Flowchart: Preparation 20"/>
          <p:cNvSpPr/>
          <p:nvPr/>
        </p:nvSpPr>
        <p:spPr>
          <a:xfrm rot="5400000">
            <a:off x="7115175"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2" name="Flowchart: Preparation 21"/>
          <p:cNvSpPr/>
          <p:nvPr/>
        </p:nvSpPr>
        <p:spPr>
          <a:xfrm rot="5400000">
            <a:off x="7667625" y="13970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3" name="Flowchart: Preparation 22"/>
          <p:cNvSpPr/>
          <p:nvPr/>
        </p:nvSpPr>
        <p:spPr>
          <a:xfrm rot="5400000">
            <a:off x="5753100" y="17351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4" name="Flowchart: Preparation 23"/>
          <p:cNvSpPr/>
          <p:nvPr/>
        </p:nvSpPr>
        <p:spPr>
          <a:xfrm rot="5400000">
            <a:off x="5218113"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5" name="Flowchart: Preparation 24"/>
          <p:cNvSpPr/>
          <p:nvPr/>
        </p:nvSpPr>
        <p:spPr>
          <a:xfrm rot="5400000">
            <a:off x="6843713" y="17145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6" name="Flowchart: Preparation 25"/>
          <p:cNvSpPr/>
          <p:nvPr/>
        </p:nvSpPr>
        <p:spPr>
          <a:xfrm rot="5400000">
            <a:off x="6294438" y="1712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7" name="Flowchart: Preparation 26"/>
          <p:cNvSpPr/>
          <p:nvPr/>
        </p:nvSpPr>
        <p:spPr>
          <a:xfrm rot="5400000">
            <a:off x="4948238" y="20891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8" name="Flowchart: Preparation 27"/>
          <p:cNvSpPr/>
          <p:nvPr/>
        </p:nvSpPr>
        <p:spPr>
          <a:xfrm rot="5400000">
            <a:off x="4410075" y="20970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9" name="Flowchart: Preparation 28"/>
          <p:cNvSpPr/>
          <p:nvPr/>
        </p:nvSpPr>
        <p:spPr>
          <a:xfrm rot="5400000">
            <a:off x="7888288" y="23717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0" name="Flowchart: Preparation 29"/>
          <p:cNvSpPr/>
          <p:nvPr/>
        </p:nvSpPr>
        <p:spPr>
          <a:xfrm rot="5400000">
            <a:off x="4989513" y="27336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1" name="Flowchart: Preparation 30"/>
          <p:cNvSpPr/>
          <p:nvPr/>
        </p:nvSpPr>
        <p:spPr>
          <a:xfrm rot="5400000">
            <a:off x="6040438" y="27178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2" name="Flowchart: Preparation 31"/>
          <p:cNvSpPr/>
          <p:nvPr/>
        </p:nvSpPr>
        <p:spPr>
          <a:xfrm rot="5400000">
            <a:off x="5522913" y="2722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3" name="Flowchart: Preparation 32"/>
          <p:cNvSpPr/>
          <p:nvPr/>
        </p:nvSpPr>
        <p:spPr>
          <a:xfrm rot="5400000">
            <a:off x="6581775" y="27146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4" name="Flowchart: Preparation 33"/>
          <p:cNvSpPr/>
          <p:nvPr/>
        </p:nvSpPr>
        <p:spPr>
          <a:xfrm rot="5400000">
            <a:off x="7115175" y="27035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5" name="Flowchart: Preparation 34"/>
          <p:cNvSpPr/>
          <p:nvPr/>
        </p:nvSpPr>
        <p:spPr>
          <a:xfrm rot="5400000">
            <a:off x="7637463" y="269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6" name="Flowchart: Preparation 35"/>
          <p:cNvSpPr/>
          <p:nvPr/>
        </p:nvSpPr>
        <p:spPr>
          <a:xfrm rot="5400000">
            <a:off x="5267325" y="30607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7" name="Flowchart: Preparation 36"/>
          <p:cNvSpPr/>
          <p:nvPr/>
        </p:nvSpPr>
        <p:spPr>
          <a:xfrm rot="5400000">
            <a:off x="5800725" y="30495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8" name="Flowchart: Preparation 37"/>
          <p:cNvSpPr/>
          <p:nvPr/>
        </p:nvSpPr>
        <p:spPr>
          <a:xfrm rot="5400000">
            <a:off x="6318250" y="30321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9" name="Flowchart: Preparation 38"/>
          <p:cNvSpPr/>
          <p:nvPr/>
        </p:nvSpPr>
        <p:spPr>
          <a:xfrm rot="5400000">
            <a:off x="6034088" y="20542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0" name="Flowchart: Preparation 39"/>
          <p:cNvSpPr/>
          <p:nvPr/>
        </p:nvSpPr>
        <p:spPr>
          <a:xfrm rot="5400000">
            <a:off x="6565900"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1" name="Flowchart: Preparation 40"/>
          <p:cNvSpPr/>
          <p:nvPr/>
        </p:nvSpPr>
        <p:spPr>
          <a:xfrm rot="5400000">
            <a:off x="7104063"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2" name="Flowchart: Preparation 41"/>
          <p:cNvSpPr/>
          <p:nvPr/>
        </p:nvSpPr>
        <p:spPr>
          <a:xfrm rot="5400000">
            <a:off x="5487988" y="207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3" name="Flowchart: Preparation 42"/>
          <p:cNvSpPr/>
          <p:nvPr/>
        </p:nvSpPr>
        <p:spPr>
          <a:xfrm rot="5400000">
            <a:off x="8196263" y="20462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4" name="Flowchart: Preparation 43"/>
          <p:cNvSpPr/>
          <p:nvPr/>
        </p:nvSpPr>
        <p:spPr>
          <a:xfrm rot="5400000">
            <a:off x="7648575"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5" name="Flowchart: Preparation 44"/>
          <p:cNvSpPr/>
          <p:nvPr/>
        </p:nvSpPr>
        <p:spPr>
          <a:xfrm rot="5400000">
            <a:off x="7918450" y="17224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6" name="Flowchart: Preparation 45"/>
          <p:cNvSpPr/>
          <p:nvPr/>
        </p:nvSpPr>
        <p:spPr>
          <a:xfrm rot="5400000">
            <a:off x="7373938" y="17208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7" name="Flowchart: Preparation 46"/>
          <p:cNvSpPr/>
          <p:nvPr/>
        </p:nvSpPr>
        <p:spPr>
          <a:xfrm rot="5400000">
            <a:off x="4667250"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8" name="Flowchart: Preparation 47"/>
          <p:cNvSpPr/>
          <p:nvPr/>
        </p:nvSpPr>
        <p:spPr>
          <a:xfrm rot="5400000">
            <a:off x="6872288" y="30400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9" name="Flowchart: Preparation 48"/>
          <p:cNvSpPr/>
          <p:nvPr/>
        </p:nvSpPr>
        <p:spPr>
          <a:xfrm rot="5400000">
            <a:off x="8431213"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0" name="Flowchart: Preparation 49"/>
          <p:cNvSpPr/>
          <p:nvPr/>
        </p:nvSpPr>
        <p:spPr>
          <a:xfrm rot="5400000">
            <a:off x="7413625" y="30210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1" name="Flowchart: Preparation 50"/>
          <p:cNvSpPr/>
          <p:nvPr/>
        </p:nvSpPr>
        <p:spPr>
          <a:xfrm rot="5400000">
            <a:off x="8170863" y="26876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2" name="Flowchart: Preparation 51"/>
          <p:cNvSpPr/>
          <p:nvPr/>
        </p:nvSpPr>
        <p:spPr>
          <a:xfrm rot="5400000">
            <a:off x="7961313" y="30130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3" name="Flowchart: Preparation 52"/>
          <p:cNvSpPr/>
          <p:nvPr/>
        </p:nvSpPr>
        <p:spPr>
          <a:xfrm rot="5400000">
            <a:off x="5527675" y="3375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4" name="Flowchart: Preparation 53"/>
          <p:cNvSpPr/>
          <p:nvPr/>
        </p:nvSpPr>
        <p:spPr>
          <a:xfrm rot="5400000">
            <a:off x="6605588" y="3357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5" name="Flowchart: Preparation 54"/>
          <p:cNvSpPr/>
          <p:nvPr/>
        </p:nvSpPr>
        <p:spPr>
          <a:xfrm rot="5400000">
            <a:off x="6057900" y="3363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6" name="Flowchart: Preparation 55"/>
          <p:cNvSpPr/>
          <p:nvPr/>
        </p:nvSpPr>
        <p:spPr>
          <a:xfrm rot="5400000">
            <a:off x="7151688" y="33575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8" name="Flowchart: Preparation 57"/>
          <p:cNvSpPr/>
          <p:nvPr/>
        </p:nvSpPr>
        <p:spPr>
          <a:xfrm rot="5400000">
            <a:off x="7689850" y="334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0296" name="TextBox 5"/>
          <p:cNvSpPr txBox="1">
            <a:spLocks noChangeArrowheads="1"/>
          </p:cNvSpPr>
          <p:nvPr/>
        </p:nvSpPr>
        <p:spPr bwMode="auto">
          <a:xfrm>
            <a:off x="5070475" y="35575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8</a:t>
            </a:r>
          </a:p>
        </p:txBody>
      </p:sp>
      <p:sp>
        <p:nvSpPr>
          <p:cNvPr id="10297" name="TextBox 61"/>
          <p:cNvSpPr txBox="1">
            <a:spLocks noChangeArrowheads="1"/>
          </p:cNvSpPr>
          <p:nvPr/>
        </p:nvSpPr>
        <p:spPr bwMode="auto">
          <a:xfrm>
            <a:off x="4754563" y="32400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7</a:t>
            </a:r>
          </a:p>
        </p:txBody>
      </p:sp>
      <p:sp>
        <p:nvSpPr>
          <p:cNvPr id="10298" name="TextBox 62"/>
          <p:cNvSpPr txBox="1">
            <a:spLocks noChangeArrowheads="1"/>
          </p:cNvSpPr>
          <p:nvPr/>
        </p:nvSpPr>
        <p:spPr bwMode="auto">
          <a:xfrm>
            <a:off x="4500563" y="294163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6</a:t>
            </a:r>
          </a:p>
        </p:txBody>
      </p:sp>
      <p:sp>
        <p:nvSpPr>
          <p:cNvPr id="10299" name="TextBox 63"/>
          <p:cNvSpPr txBox="1">
            <a:spLocks noChangeArrowheads="1"/>
          </p:cNvSpPr>
          <p:nvPr/>
        </p:nvSpPr>
        <p:spPr bwMode="auto">
          <a:xfrm>
            <a:off x="4191000" y="257333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5</a:t>
            </a:r>
          </a:p>
        </p:txBody>
      </p:sp>
      <p:sp>
        <p:nvSpPr>
          <p:cNvPr id="10300" name="TextBox 64"/>
          <p:cNvSpPr txBox="1">
            <a:spLocks noChangeArrowheads="1"/>
          </p:cNvSpPr>
          <p:nvPr/>
        </p:nvSpPr>
        <p:spPr bwMode="auto">
          <a:xfrm>
            <a:off x="3898900" y="22240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4</a:t>
            </a:r>
          </a:p>
        </p:txBody>
      </p:sp>
      <p:sp>
        <p:nvSpPr>
          <p:cNvPr id="10301" name="TextBox 65"/>
          <p:cNvSpPr txBox="1">
            <a:spLocks noChangeArrowheads="1"/>
          </p:cNvSpPr>
          <p:nvPr/>
        </p:nvSpPr>
        <p:spPr bwMode="auto">
          <a:xfrm>
            <a:off x="4203700" y="187325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3</a:t>
            </a:r>
          </a:p>
        </p:txBody>
      </p:sp>
      <p:sp>
        <p:nvSpPr>
          <p:cNvPr id="10302" name="TextBox 66"/>
          <p:cNvSpPr txBox="1">
            <a:spLocks noChangeArrowheads="1"/>
          </p:cNvSpPr>
          <p:nvPr/>
        </p:nvSpPr>
        <p:spPr bwMode="auto">
          <a:xfrm>
            <a:off x="4387850" y="1524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2</a:t>
            </a:r>
          </a:p>
        </p:txBody>
      </p:sp>
      <p:sp>
        <p:nvSpPr>
          <p:cNvPr id="10303" name="TextBox 67"/>
          <p:cNvSpPr txBox="1">
            <a:spLocks noChangeArrowheads="1"/>
          </p:cNvSpPr>
          <p:nvPr/>
        </p:nvSpPr>
        <p:spPr bwMode="auto">
          <a:xfrm>
            <a:off x="4540250" y="121602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1</a:t>
            </a:r>
          </a:p>
        </p:txBody>
      </p:sp>
      <p:sp>
        <p:nvSpPr>
          <p:cNvPr id="10304" name="TextBox 7167"/>
          <p:cNvSpPr txBox="1">
            <a:spLocks noChangeArrowheads="1"/>
          </p:cNvSpPr>
          <p:nvPr/>
        </p:nvSpPr>
        <p:spPr bwMode="auto">
          <a:xfrm>
            <a:off x="5276850" y="11445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P</a:t>
            </a:r>
          </a:p>
        </p:txBody>
      </p:sp>
      <p:sp>
        <p:nvSpPr>
          <p:cNvPr id="10305" name="TextBox 69"/>
          <p:cNvSpPr txBox="1">
            <a:spLocks noChangeArrowheads="1"/>
          </p:cNvSpPr>
          <p:nvPr/>
        </p:nvSpPr>
        <p:spPr bwMode="auto">
          <a:xfrm>
            <a:off x="5832475" y="1171576"/>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0306" name="TextBox 71"/>
          <p:cNvSpPr txBox="1">
            <a:spLocks noChangeArrowheads="1"/>
          </p:cNvSpPr>
          <p:nvPr/>
        </p:nvSpPr>
        <p:spPr bwMode="auto">
          <a:xfrm>
            <a:off x="6391275" y="11811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Á</a:t>
            </a:r>
          </a:p>
        </p:txBody>
      </p:sp>
      <p:sp>
        <p:nvSpPr>
          <p:cNvPr id="10307" name="TextBox 72"/>
          <p:cNvSpPr txBox="1">
            <a:spLocks noChangeArrowheads="1"/>
          </p:cNvSpPr>
          <p:nvPr/>
        </p:nvSpPr>
        <p:spPr bwMode="auto">
          <a:xfrm>
            <a:off x="6864350" y="118745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0308" name="TextBox 73"/>
          <p:cNvSpPr txBox="1">
            <a:spLocks noChangeArrowheads="1"/>
          </p:cNvSpPr>
          <p:nvPr/>
        </p:nvSpPr>
        <p:spPr bwMode="auto">
          <a:xfrm>
            <a:off x="7418388" y="1185864"/>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Ỗ</a:t>
            </a:r>
          </a:p>
        </p:txBody>
      </p:sp>
      <p:sp>
        <p:nvSpPr>
          <p:cNvPr id="10309" name="TextBox 70"/>
          <p:cNvSpPr txBox="1">
            <a:spLocks noChangeArrowheads="1"/>
          </p:cNvSpPr>
          <p:nvPr/>
        </p:nvSpPr>
        <p:spPr bwMode="auto">
          <a:xfrm>
            <a:off x="6054725" y="14843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Ạ</a:t>
            </a:r>
          </a:p>
        </p:txBody>
      </p:sp>
      <p:sp>
        <p:nvSpPr>
          <p:cNvPr id="10310" name="TextBox 74"/>
          <p:cNvSpPr txBox="1">
            <a:spLocks noChangeArrowheads="1"/>
          </p:cNvSpPr>
          <p:nvPr/>
        </p:nvSpPr>
        <p:spPr bwMode="auto">
          <a:xfrm>
            <a:off x="5505450"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H</a:t>
            </a:r>
          </a:p>
        </p:txBody>
      </p:sp>
      <p:sp>
        <p:nvSpPr>
          <p:cNvPr id="10311" name="TextBox 75"/>
          <p:cNvSpPr txBox="1">
            <a:spLocks noChangeArrowheads="1"/>
          </p:cNvSpPr>
          <p:nvPr/>
        </p:nvSpPr>
        <p:spPr bwMode="auto">
          <a:xfrm>
            <a:off x="4957763" y="15160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0312" name="TextBox 76"/>
          <p:cNvSpPr txBox="1">
            <a:spLocks noChangeArrowheads="1"/>
          </p:cNvSpPr>
          <p:nvPr/>
        </p:nvSpPr>
        <p:spPr bwMode="auto">
          <a:xfrm>
            <a:off x="6615113"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0313" name="TextBox 77"/>
          <p:cNvSpPr txBox="1">
            <a:spLocks noChangeArrowheads="1"/>
          </p:cNvSpPr>
          <p:nvPr/>
        </p:nvSpPr>
        <p:spPr bwMode="auto">
          <a:xfrm>
            <a:off x="7154863" y="14874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10314" name="TextBox 78"/>
          <p:cNvSpPr txBox="1">
            <a:spLocks noChangeArrowheads="1"/>
          </p:cNvSpPr>
          <p:nvPr/>
        </p:nvSpPr>
        <p:spPr bwMode="auto">
          <a:xfrm>
            <a:off x="7685088" y="1492251"/>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
        <p:nvSpPr>
          <p:cNvPr id="80" name="TextBox 79"/>
          <p:cNvSpPr txBox="1">
            <a:spLocks noChangeArrowheads="1"/>
          </p:cNvSpPr>
          <p:nvPr/>
        </p:nvSpPr>
        <p:spPr bwMode="auto">
          <a:xfrm>
            <a:off x="5222875" y="18415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81" name="TextBox 80"/>
          <p:cNvSpPr txBox="1">
            <a:spLocks noChangeArrowheads="1"/>
          </p:cNvSpPr>
          <p:nvPr/>
        </p:nvSpPr>
        <p:spPr bwMode="auto">
          <a:xfrm>
            <a:off x="4748213" y="18478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P</a:t>
            </a:r>
          </a:p>
        </p:txBody>
      </p:sp>
      <p:sp>
        <p:nvSpPr>
          <p:cNvPr id="82" name="TextBox 81"/>
          <p:cNvSpPr txBox="1">
            <a:spLocks noChangeArrowheads="1"/>
          </p:cNvSpPr>
          <p:nvPr/>
        </p:nvSpPr>
        <p:spPr bwMode="auto">
          <a:xfrm>
            <a:off x="5788025" y="182403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Á</a:t>
            </a:r>
          </a:p>
        </p:txBody>
      </p:sp>
      <p:sp>
        <p:nvSpPr>
          <p:cNvPr id="83" name="TextBox 82"/>
          <p:cNvSpPr txBox="1">
            <a:spLocks noChangeArrowheads="1"/>
          </p:cNvSpPr>
          <p:nvPr/>
        </p:nvSpPr>
        <p:spPr bwMode="auto">
          <a:xfrm>
            <a:off x="6342063" y="18065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84" name="TextBox 83"/>
          <p:cNvSpPr txBox="1">
            <a:spLocks noChangeArrowheads="1"/>
          </p:cNvSpPr>
          <p:nvPr/>
        </p:nvSpPr>
        <p:spPr bwMode="auto">
          <a:xfrm>
            <a:off x="6853238" y="18081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85" name="TextBox 84"/>
          <p:cNvSpPr txBox="1">
            <a:spLocks noChangeArrowheads="1"/>
          </p:cNvSpPr>
          <p:nvPr/>
        </p:nvSpPr>
        <p:spPr bwMode="auto">
          <a:xfrm>
            <a:off x="7388225" y="18145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86" name="TextBox 85"/>
          <p:cNvSpPr txBox="1">
            <a:spLocks noChangeArrowheads="1"/>
          </p:cNvSpPr>
          <p:nvPr/>
        </p:nvSpPr>
        <p:spPr bwMode="auto">
          <a:xfrm>
            <a:off x="7951788" y="18176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87" name="TextBox 86"/>
          <p:cNvSpPr txBox="1">
            <a:spLocks noChangeArrowheads="1"/>
          </p:cNvSpPr>
          <p:nvPr/>
        </p:nvSpPr>
        <p:spPr bwMode="auto">
          <a:xfrm>
            <a:off x="2320925" y="4160838"/>
            <a:ext cx="746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604A7B"/>
                </a:solidFill>
                <a:latin typeface="Times New Roman" panose="02020603050405020304" pitchFamily="18" charset="0"/>
                <a:cs typeface="Times New Roman" panose="02020603050405020304" pitchFamily="18" charset="0"/>
              </a:rPr>
              <a:t>Dòng 3) Pháo khi bắn lên nổ trong không trung, tạo thành những chùm tia sáng màu sắc rực rỡ, thường có trong đêm hội.</a:t>
            </a:r>
          </a:p>
        </p:txBody>
      </p:sp>
    </p:spTree>
    <p:extLst>
      <p:ext uri="{BB962C8B-B14F-4D97-AF65-F5344CB8AC3E}">
        <p14:creationId xmlns:p14="http://schemas.microsoft.com/office/powerpoint/2010/main" val="2821136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circle(out)">
                                      <p:cBhvr>
                                        <p:cTn id="7" dur="2000"/>
                                        <p:tgtEl>
                                          <p:spTgt spid="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additive="base">
                                        <p:cTn id="12" dur="500" fill="hold"/>
                                        <p:tgtEl>
                                          <p:spTgt spid="81"/>
                                        </p:tgtEl>
                                        <p:attrNameLst>
                                          <p:attrName>ppt_x</p:attrName>
                                        </p:attrNameLst>
                                      </p:cBhvr>
                                      <p:tavLst>
                                        <p:tav tm="0">
                                          <p:val>
                                            <p:strVal val="#ppt_x"/>
                                          </p:val>
                                        </p:tav>
                                        <p:tav tm="100000">
                                          <p:val>
                                            <p:strVal val="#ppt_x"/>
                                          </p:val>
                                        </p:tav>
                                      </p:tavLst>
                                    </p:anim>
                                    <p:anim calcmode="lin" valueType="num">
                                      <p:cBhvr additive="base">
                                        <p:cTn id="13"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additive="base">
                                        <p:cTn id="18" dur="500" fill="hold"/>
                                        <p:tgtEl>
                                          <p:spTgt spid="80"/>
                                        </p:tgtEl>
                                        <p:attrNameLst>
                                          <p:attrName>ppt_x</p:attrName>
                                        </p:attrNameLst>
                                      </p:cBhvr>
                                      <p:tavLst>
                                        <p:tav tm="0">
                                          <p:val>
                                            <p:strVal val="#ppt_x"/>
                                          </p:val>
                                        </p:tav>
                                        <p:tav tm="100000">
                                          <p:val>
                                            <p:strVal val="#ppt_x"/>
                                          </p:val>
                                        </p:tav>
                                      </p:tavLst>
                                    </p:anim>
                                    <p:anim calcmode="lin" valueType="num">
                                      <p:cBhvr additive="base">
                                        <p:cTn id="19"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2"/>
                                        </p:tgtEl>
                                        <p:attrNameLst>
                                          <p:attrName>style.visibility</p:attrName>
                                        </p:attrNameLst>
                                      </p:cBhvr>
                                      <p:to>
                                        <p:strVal val="visible"/>
                                      </p:to>
                                    </p:set>
                                    <p:anim calcmode="lin" valueType="num">
                                      <p:cBhvr additive="base">
                                        <p:cTn id="24" dur="500" fill="hold"/>
                                        <p:tgtEl>
                                          <p:spTgt spid="82"/>
                                        </p:tgtEl>
                                        <p:attrNameLst>
                                          <p:attrName>ppt_x</p:attrName>
                                        </p:attrNameLst>
                                      </p:cBhvr>
                                      <p:tavLst>
                                        <p:tav tm="0">
                                          <p:val>
                                            <p:strVal val="#ppt_x"/>
                                          </p:val>
                                        </p:tav>
                                        <p:tav tm="100000">
                                          <p:val>
                                            <p:strVal val="#ppt_x"/>
                                          </p:val>
                                        </p:tav>
                                      </p:tavLst>
                                    </p:anim>
                                    <p:anim calcmode="lin" valueType="num">
                                      <p:cBhvr additive="base">
                                        <p:cTn id="25"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3"/>
                                        </p:tgtEl>
                                        <p:attrNameLst>
                                          <p:attrName>style.visibility</p:attrName>
                                        </p:attrNameLst>
                                      </p:cBhvr>
                                      <p:to>
                                        <p:strVal val="visible"/>
                                      </p:to>
                                    </p:set>
                                    <p:anim calcmode="lin" valueType="num">
                                      <p:cBhvr additive="base">
                                        <p:cTn id="30" dur="500" fill="hold"/>
                                        <p:tgtEl>
                                          <p:spTgt spid="83"/>
                                        </p:tgtEl>
                                        <p:attrNameLst>
                                          <p:attrName>ppt_x</p:attrName>
                                        </p:attrNameLst>
                                      </p:cBhvr>
                                      <p:tavLst>
                                        <p:tav tm="0">
                                          <p:val>
                                            <p:strVal val="#ppt_x"/>
                                          </p:val>
                                        </p:tav>
                                        <p:tav tm="100000">
                                          <p:val>
                                            <p:strVal val="#ppt_x"/>
                                          </p:val>
                                        </p:tav>
                                      </p:tavLst>
                                    </p:anim>
                                    <p:anim calcmode="lin" valueType="num">
                                      <p:cBhvr additive="base">
                                        <p:cTn id="3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500" fill="hold"/>
                                        <p:tgtEl>
                                          <p:spTgt spid="84"/>
                                        </p:tgtEl>
                                        <p:attrNameLst>
                                          <p:attrName>ppt_x</p:attrName>
                                        </p:attrNameLst>
                                      </p:cBhvr>
                                      <p:tavLst>
                                        <p:tav tm="0">
                                          <p:val>
                                            <p:strVal val="#ppt_x"/>
                                          </p:val>
                                        </p:tav>
                                        <p:tav tm="100000">
                                          <p:val>
                                            <p:strVal val="#ppt_x"/>
                                          </p:val>
                                        </p:tav>
                                      </p:tavLst>
                                    </p:anim>
                                    <p:anim calcmode="lin" valueType="num">
                                      <p:cBhvr additive="base">
                                        <p:cTn id="37"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5"/>
                                        </p:tgtEl>
                                        <p:attrNameLst>
                                          <p:attrName>style.visibility</p:attrName>
                                        </p:attrNameLst>
                                      </p:cBhvr>
                                      <p:to>
                                        <p:strVal val="visible"/>
                                      </p:to>
                                    </p:set>
                                    <p:anim calcmode="lin" valueType="num">
                                      <p:cBhvr additive="base">
                                        <p:cTn id="42" dur="500" fill="hold"/>
                                        <p:tgtEl>
                                          <p:spTgt spid="85"/>
                                        </p:tgtEl>
                                        <p:attrNameLst>
                                          <p:attrName>ppt_x</p:attrName>
                                        </p:attrNameLst>
                                      </p:cBhvr>
                                      <p:tavLst>
                                        <p:tav tm="0">
                                          <p:val>
                                            <p:strVal val="#ppt_x"/>
                                          </p:val>
                                        </p:tav>
                                        <p:tav tm="100000">
                                          <p:val>
                                            <p:strVal val="#ppt_x"/>
                                          </p:val>
                                        </p:tav>
                                      </p:tavLst>
                                    </p:anim>
                                    <p:anim calcmode="lin" valueType="num">
                                      <p:cBhvr additive="base">
                                        <p:cTn id="43"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86"/>
                                        </p:tgtEl>
                                        <p:attrNameLst>
                                          <p:attrName>style.visibility</p:attrName>
                                        </p:attrNameLst>
                                      </p:cBhvr>
                                      <p:to>
                                        <p:strVal val="visible"/>
                                      </p:to>
                                    </p:set>
                                    <p:anim calcmode="lin" valueType="num">
                                      <p:cBhvr additive="base">
                                        <p:cTn id="48" dur="500" fill="hold"/>
                                        <p:tgtEl>
                                          <p:spTgt spid="86"/>
                                        </p:tgtEl>
                                        <p:attrNameLst>
                                          <p:attrName>ppt_x</p:attrName>
                                        </p:attrNameLst>
                                      </p:cBhvr>
                                      <p:tavLst>
                                        <p:tav tm="0">
                                          <p:val>
                                            <p:strVal val="#ppt_x"/>
                                          </p:val>
                                        </p:tav>
                                        <p:tav tm="100000">
                                          <p:val>
                                            <p:strVal val="#ppt_x"/>
                                          </p:val>
                                        </p:tav>
                                      </p:tavLst>
                                    </p:anim>
                                    <p:anim calcmode="lin" valueType="num">
                                      <p:cBhvr additive="base">
                                        <p:cTn id="49" dur="500" fill="hold"/>
                                        <p:tgtEl>
                                          <p:spTgt spid="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ltLang="en-US" smtClean="0"/>
          </a:p>
        </p:txBody>
      </p:sp>
      <p:pic>
        <p:nvPicPr>
          <p:cNvPr id="11267" name="Picture 2" descr="E:\kieu\HINH\100-hinh-nen-slide-dep\Hình nền Slide đẹp (3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6378" y="99753"/>
            <a:ext cx="11920451" cy="6641869"/>
          </a:xfrm>
        </p:spPr>
      </p:pic>
      <p:sp>
        <p:nvSpPr>
          <p:cNvPr id="5" name="Flowchart: Preparation 4"/>
          <p:cNvSpPr/>
          <p:nvPr/>
        </p:nvSpPr>
        <p:spPr>
          <a:xfrm rot="5400000">
            <a:off x="5210175" y="10874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7" name="Flowchart: Preparation 6"/>
          <p:cNvSpPr/>
          <p:nvPr/>
        </p:nvSpPr>
        <p:spPr>
          <a:xfrm rot="5400000">
            <a:off x="4686300" y="24225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8" name="Flowchart: Preparation 7"/>
          <p:cNvSpPr/>
          <p:nvPr/>
        </p:nvSpPr>
        <p:spPr>
          <a:xfrm rot="5400000">
            <a:off x="7370763" y="23669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9" name="Flowchart: Preparation 8"/>
          <p:cNvSpPr/>
          <p:nvPr/>
        </p:nvSpPr>
        <p:spPr>
          <a:xfrm rot="5400000">
            <a:off x="5232400" y="24050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0" name="Flowchart: Preparation 9"/>
          <p:cNvSpPr/>
          <p:nvPr/>
        </p:nvSpPr>
        <p:spPr>
          <a:xfrm rot="5400000">
            <a:off x="5778500" y="23939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1" name="Flowchart: Preparation 10"/>
          <p:cNvSpPr/>
          <p:nvPr/>
        </p:nvSpPr>
        <p:spPr>
          <a:xfrm rot="5400000">
            <a:off x="6842125"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2" name="Flowchart: Preparation 11"/>
          <p:cNvSpPr/>
          <p:nvPr/>
        </p:nvSpPr>
        <p:spPr>
          <a:xfrm rot="5400000">
            <a:off x="6303963" y="23828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3" name="Flowchart: Preparation 12"/>
          <p:cNvSpPr/>
          <p:nvPr/>
        </p:nvSpPr>
        <p:spPr>
          <a:xfrm rot="5400000">
            <a:off x="4943475" y="142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4" name="Flowchart: Preparation 13"/>
          <p:cNvSpPr/>
          <p:nvPr/>
        </p:nvSpPr>
        <p:spPr>
          <a:xfrm rot="5400000">
            <a:off x="5765800" y="1089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5" name="Flowchart: Preparation 14"/>
          <p:cNvSpPr/>
          <p:nvPr/>
        </p:nvSpPr>
        <p:spPr>
          <a:xfrm rot="5400000">
            <a:off x="6318250"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6" name="Flowchart: Preparation 15"/>
          <p:cNvSpPr/>
          <p:nvPr/>
        </p:nvSpPr>
        <p:spPr>
          <a:xfrm rot="5400000">
            <a:off x="6837363" y="10763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7" name="Flowchart: Preparation 16"/>
          <p:cNvSpPr/>
          <p:nvPr/>
        </p:nvSpPr>
        <p:spPr>
          <a:xfrm rot="5400000">
            <a:off x="7381875"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8" name="Flowchart: Preparation 17"/>
          <p:cNvSpPr/>
          <p:nvPr/>
        </p:nvSpPr>
        <p:spPr>
          <a:xfrm rot="5400000">
            <a:off x="6032500"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9" name="Flowchart: Preparation 18"/>
          <p:cNvSpPr/>
          <p:nvPr/>
        </p:nvSpPr>
        <p:spPr>
          <a:xfrm rot="5400000">
            <a:off x="5476875" y="1422400"/>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0" name="Flowchart: Preparation 19"/>
          <p:cNvSpPr/>
          <p:nvPr/>
        </p:nvSpPr>
        <p:spPr>
          <a:xfrm rot="5400000">
            <a:off x="6573838" y="14001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1" name="Flowchart: Preparation 20"/>
          <p:cNvSpPr/>
          <p:nvPr/>
        </p:nvSpPr>
        <p:spPr>
          <a:xfrm rot="5400000">
            <a:off x="7115175"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2" name="Flowchart: Preparation 21"/>
          <p:cNvSpPr/>
          <p:nvPr/>
        </p:nvSpPr>
        <p:spPr>
          <a:xfrm rot="5400000">
            <a:off x="7667625" y="13970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3" name="Flowchart: Preparation 22"/>
          <p:cNvSpPr/>
          <p:nvPr/>
        </p:nvSpPr>
        <p:spPr>
          <a:xfrm rot="5400000">
            <a:off x="5753100" y="17351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4" name="Flowchart: Preparation 23"/>
          <p:cNvSpPr/>
          <p:nvPr/>
        </p:nvSpPr>
        <p:spPr>
          <a:xfrm rot="5400000">
            <a:off x="5218113"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5" name="Flowchart: Preparation 24"/>
          <p:cNvSpPr/>
          <p:nvPr/>
        </p:nvSpPr>
        <p:spPr>
          <a:xfrm rot="5400000">
            <a:off x="6843713" y="17145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6" name="Flowchart: Preparation 25"/>
          <p:cNvSpPr/>
          <p:nvPr/>
        </p:nvSpPr>
        <p:spPr>
          <a:xfrm rot="5400000">
            <a:off x="6294438" y="1712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7" name="Flowchart: Preparation 26"/>
          <p:cNvSpPr/>
          <p:nvPr/>
        </p:nvSpPr>
        <p:spPr>
          <a:xfrm rot="5400000">
            <a:off x="4948238" y="20891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8" name="Flowchart: Preparation 27"/>
          <p:cNvSpPr/>
          <p:nvPr/>
        </p:nvSpPr>
        <p:spPr>
          <a:xfrm rot="5400000">
            <a:off x="4410075" y="20970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9" name="Flowchart: Preparation 28"/>
          <p:cNvSpPr/>
          <p:nvPr/>
        </p:nvSpPr>
        <p:spPr>
          <a:xfrm rot="5400000">
            <a:off x="7888288" y="23717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0" name="Flowchart: Preparation 29"/>
          <p:cNvSpPr/>
          <p:nvPr/>
        </p:nvSpPr>
        <p:spPr>
          <a:xfrm rot="5400000">
            <a:off x="4989513" y="27336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1" name="Flowchart: Preparation 30"/>
          <p:cNvSpPr/>
          <p:nvPr/>
        </p:nvSpPr>
        <p:spPr>
          <a:xfrm rot="5400000">
            <a:off x="6040438" y="27178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2" name="Flowchart: Preparation 31"/>
          <p:cNvSpPr/>
          <p:nvPr/>
        </p:nvSpPr>
        <p:spPr>
          <a:xfrm rot="5400000">
            <a:off x="5522913" y="2722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3" name="Flowchart: Preparation 32"/>
          <p:cNvSpPr/>
          <p:nvPr/>
        </p:nvSpPr>
        <p:spPr>
          <a:xfrm rot="5400000">
            <a:off x="6581775" y="27146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4" name="Flowchart: Preparation 33"/>
          <p:cNvSpPr/>
          <p:nvPr/>
        </p:nvSpPr>
        <p:spPr>
          <a:xfrm rot="5400000">
            <a:off x="7115175" y="27035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5" name="Flowchart: Preparation 34"/>
          <p:cNvSpPr/>
          <p:nvPr/>
        </p:nvSpPr>
        <p:spPr>
          <a:xfrm rot="5400000">
            <a:off x="7637463" y="269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6" name="Flowchart: Preparation 35"/>
          <p:cNvSpPr/>
          <p:nvPr/>
        </p:nvSpPr>
        <p:spPr>
          <a:xfrm rot="5400000">
            <a:off x="5267325" y="30607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7" name="Flowchart: Preparation 36"/>
          <p:cNvSpPr/>
          <p:nvPr/>
        </p:nvSpPr>
        <p:spPr>
          <a:xfrm rot="5400000">
            <a:off x="5800725" y="30495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8" name="Flowchart: Preparation 37"/>
          <p:cNvSpPr/>
          <p:nvPr/>
        </p:nvSpPr>
        <p:spPr>
          <a:xfrm rot="5400000">
            <a:off x="6318250" y="30321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9" name="Flowchart: Preparation 38"/>
          <p:cNvSpPr/>
          <p:nvPr/>
        </p:nvSpPr>
        <p:spPr>
          <a:xfrm rot="5400000">
            <a:off x="6034088" y="20542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0" name="Flowchart: Preparation 39"/>
          <p:cNvSpPr/>
          <p:nvPr/>
        </p:nvSpPr>
        <p:spPr>
          <a:xfrm rot="5400000">
            <a:off x="6565900"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1" name="Flowchart: Preparation 40"/>
          <p:cNvSpPr/>
          <p:nvPr/>
        </p:nvSpPr>
        <p:spPr>
          <a:xfrm rot="5400000">
            <a:off x="7104063"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2" name="Flowchart: Preparation 41"/>
          <p:cNvSpPr/>
          <p:nvPr/>
        </p:nvSpPr>
        <p:spPr>
          <a:xfrm rot="5400000">
            <a:off x="5487988" y="207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3" name="Flowchart: Preparation 42"/>
          <p:cNvSpPr/>
          <p:nvPr/>
        </p:nvSpPr>
        <p:spPr>
          <a:xfrm rot="5400000">
            <a:off x="8196263" y="20462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4" name="Flowchart: Preparation 43"/>
          <p:cNvSpPr/>
          <p:nvPr/>
        </p:nvSpPr>
        <p:spPr>
          <a:xfrm rot="5400000">
            <a:off x="7648575"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5" name="Flowchart: Preparation 44"/>
          <p:cNvSpPr/>
          <p:nvPr/>
        </p:nvSpPr>
        <p:spPr>
          <a:xfrm rot="5400000">
            <a:off x="7918450" y="17224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6" name="Flowchart: Preparation 45"/>
          <p:cNvSpPr/>
          <p:nvPr/>
        </p:nvSpPr>
        <p:spPr>
          <a:xfrm rot="5400000">
            <a:off x="7373938" y="17208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7" name="Flowchart: Preparation 46"/>
          <p:cNvSpPr/>
          <p:nvPr/>
        </p:nvSpPr>
        <p:spPr>
          <a:xfrm rot="5400000">
            <a:off x="4667250"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8" name="Flowchart: Preparation 47"/>
          <p:cNvSpPr/>
          <p:nvPr/>
        </p:nvSpPr>
        <p:spPr>
          <a:xfrm rot="5400000">
            <a:off x="6872288" y="30400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9" name="Flowchart: Preparation 48"/>
          <p:cNvSpPr/>
          <p:nvPr/>
        </p:nvSpPr>
        <p:spPr>
          <a:xfrm rot="5400000">
            <a:off x="8431213"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0" name="Flowchart: Preparation 49"/>
          <p:cNvSpPr/>
          <p:nvPr/>
        </p:nvSpPr>
        <p:spPr>
          <a:xfrm rot="5400000">
            <a:off x="7413625" y="30210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1" name="Flowchart: Preparation 50"/>
          <p:cNvSpPr/>
          <p:nvPr/>
        </p:nvSpPr>
        <p:spPr>
          <a:xfrm rot="5400000">
            <a:off x="8170863" y="26876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2" name="Flowchart: Preparation 51"/>
          <p:cNvSpPr/>
          <p:nvPr/>
        </p:nvSpPr>
        <p:spPr>
          <a:xfrm rot="5400000">
            <a:off x="7961313" y="30130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3" name="Flowchart: Preparation 52"/>
          <p:cNvSpPr/>
          <p:nvPr/>
        </p:nvSpPr>
        <p:spPr>
          <a:xfrm rot="5400000">
            <a:off x="5527675" y="3375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4" name="Flowchart: Preparation 53"/>
          <p:cNvSpPr/>
          <p:nvPr/>
        </p:nvSpPr>
        <p:spPr>
          <a:xfrm rot="5400000">
            <a:off x="6605588" y="3357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5" name="Flowchart: Preparation 54"/>
          <p:cNvSpPr/>
          <p:nvPr/>
        </p:nvSpPr>
        <p:spPr>
          <a:xfrm rot="5400000">
            <a:off x="6057900" y="3363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6" name="Flowchart: Preparation 55"/>
          <p:cNvSpPr/>
          <p:nvPr/>
        </p:nvSpPr>
        <p:spPr>
          <a:xfrm rot="5400000">
            <a:off x="7151688" y="33575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8" name="Flowchart: Preparation 57"/>
          <p:cNvSpPr/>
          <p:nvPr/>
        </p:nvSpPr>
        <p:spPr>
          <a:xfrm rot="5400000">
            <a:off x="7689850" y="334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1320" name="TextBox 5"/>
          <p:cNvSpPr txBox="1">
            <a:spLocks noChangeArrowheads="1"/>
          </p:cNvSpPr>
          <p:nvPr/>
        </p:nvSpPr>
        <p:spPr bwMode="auto">
          <a:xfrm>
            <a:off x="5070475" y="35575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8</a:t>
            </a:r>
          </a:p>
        </p:txBody>
      </p:sp>
      <p:sp>
        <p:nvSpPr>
          <p:cNvPr id="11321" name="TextBox 61"/>
          <p:cNvSpPr txBox="1">
            <a:spLocks noChangeArrowheads="1"/>
          </p:cNvSpPr>
          <p:nvPr/>
        </p:nvSpPr>
        <p:spPr bwMode="auto">
          <a:xfrm>
            <a:off x="4754563" y="32400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7</a:t>
            </a:r>
          </a:p>
        </p:txBody>
      </p:sp>
      <p:sp>
        <p:nvSpPr>
          <p:cNvPr id="11322" name="TextBox 62"/>
          <p:cNvSpPr txBox="1">
            <a:spLocks noChangeArrowheads="1"/>
          </p:cNvSpPr>
          <p:nvPr/>
        </p:nvSpPr>
        <p:spPr bwMode="auto">
          <a:xfrm>
            <a:off x="4500563" y="294163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6</a:t>
            </a:r>
          </a:p>
        </p:txBody>
      </p:sp>
      <p:sp>
        <p:nvSpPr>
          <p:cNvPr id="11323" name="TextBox 63"/>
          <p:cNvSpPr txBox="1">
            <a:spLocks noChangeArrowheads="1"/>
          </p:cNvSpPr>
          <p:nvPr/>
        </p:nvSpPr>
        <p:spPr bwMode="auto">
          <a:xfrm>
            <a:off x="4191000" y="257333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5</a:t>
            </a:r>
          </a:p>
        </p:txBody>
      </p:sp>
      <p:sp>
        <p:nvSpPr>
          <p:cNvPr id="11324" name="TextBox 64"/>
          <p:cNvSpPr txBox="1">
            <a:spLocks noChangeArrowheads="1"/>
          </p:cNvSpPr>
          <p:nvPr/>
        </p:nvSpPr>
        <p:spPr bwMode="auto">
          <a:xfrm>
            <a:off x="3898900" y="22240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4</a:t>
            </a:r>
          </a:p>
        </p:txBody>
      </p:sp>
      <p:sp>
        <p:nvSpPr>
          <p:cNvPr id="11325" name="TextBox 65"/>
          <p:cNvSpPr txBox="1">
            <a:spLocks noChangeArrowheads="1"/>
          </p:cNvSpPr>
          <p:nvPr/>
        </p:nvSpPr>
        <p:spPr bwMode="auto">
          <a:xfrm>
            <a:off x="4203700" y="187325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3</a:t>
            </a:r>
          </a:p>
        </p:txBody>
      </p:sp>
      <p:sp>
        <p:nvSpPr>
          <p:cNvPr id="11326" name="TextBox 66"/>
          <p:cNvSpPr txBox="1">
            <a:spLocks noChangeArrowheads="1"/>
          </p:cNvSpPr>
          <p:nvPr/>
        </p:nvSpPr>
        <p:spPr bwMode="auto">
          <a:xfrm>
            <a:off x="4387850" y="1524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2</a:t>
            </a:r>
          </a:p>
        </p:txBody>
      </p:sp>
      <p:sp>
        <p:nvSpPr>
          <p:cNvPr id="11327" name="TextBox 67"/>
          <p:cNvSpPr txBox="1">
            <a:spLocks noChangeArrowheads="1"/>
          </p:cNvSpPr>
          <p:nvPr/>
        </p:nvSpPr>
        <p:spPr bwMode="auto">
          <a:xfrm>
            <a:off x="4540250" y="121602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1</a:t>
            </a:r>
          </a:p>
        </p:txBody>
      </p:sp>
      <p:sp>
        <p:nvSpPr>
          <p:cNvPr id="11328" name="TextBox 7167"/>
          <p:cNvSpPr txBox="1">
            <a:spLocks noChangeArrowheads="1"/>
          </p:cNvSpPr>
          <p:nvPr/>
        </p:nvSpPr>
        <p:spPr bwMode="auto">
          <a:xfrm>
            <a:off x="5276850" y="11445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P</a:t>
            </a:r>
          </a:p>
        </p:txBody>
      </p:sp>
      <p:sp>
        <p:nvSpPr>
          <p:cNvPr id="11329" name="TextBox 69"/>
          <p:cNvSpPr txBox="1">
            <a:spLocks noChangeArrowheads="1"/>
          </p:cNvSpPr>
          <p:nvPr/>
        </p:nvSpPr>
        <p:spPr bwMode="auto">
          <a:xfrm>
            <a:off x="5832475" y="1171576"/>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1330" name="TextBox 71"/>
          <p:cNvSpPr txBox="1">
            <a:spLocks noChangeArrowheads="1"/>
          </p:cNvSpPr>
          <p:nvPr/>
        </p:nvSpPr>
        <p:spPr bwMode="auto">
          <a:xfrm>
            <a:off x="6391275" y="11811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Á</a:t>
            </a:r>
          </a:p>
        </p:txBody>
      </p:sp>
      <p:sp>
        <p:nvSpPr>
          <p:cNvPr id="11331" name="TextBox 72"/>
          <p:cNvSpPr txBox="1">
            <a:spLocks noChangeArrowheads="1"/>
          </p:cNvSpPr>
          <p:nvPr/>
        </p:nvSpPr>
        <p:spPr bwMode="auto">
          <a:xfrm>
            <a:off x="6864350" y="118745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1332" name="TextBox 73"/>
          <p:cNvSpPr txBox="1">
            <a:spLocks noChangeArrowheads="1"/>
          </p:cNvSpPr>
          <p:nvPr/>
        </p:nvSpPr>
        <p:spPr bwMode="auto">
          <a:xfrm>
            <a:off x="7418388" y="1185864"/>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Ỗ</a:t>
            </a:r>
          </a:p>
        </p:txBody>
      </p:sp>
      <p:sp>
        <p:nvSpPr>
          <p:cNvPr id="11333" name="TextBox 70"/>
          <p:cNvSpPr txBox="1">
            <a:spLocks noChangeArrowheads="1"/>
          </p:cNvSpPr>
          <p:nvPr/>
        </p:nvSpPr>
        <p:spPr bwMode="auto">
          <a:xfrm>
            <a:off x="6054725" y="14843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Ạ</a:t>
            </a:r>
          </a:p>
        </p:txBody>
      </p:sp>
      <p:sp>
        <p:nvSpPr>
          <p:cNvPr id="11334" name="TextBox 74"/>
          <p:cNvSpPr txBox="1">
            <a:spLocks noChangeArrowheads="1"/>
          </p:cNvSpPr>
          <p:nvPr/>
        </p:nvSpPr>
        <p:spPr bwMode="auto">
          <a:xfrm>
            <a:off x="5505450"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H</a:t>
            </a:r>
          </a:p>
        </p:txBody>
      </p:sp>
      <p:sp>
        <p:nvSpPr>
          <p:cNvPr id="11335" name="TextBox 75"/>
          <p:cNvSpPr txBox="1">
            <a:spLocks noChangeArrowheads="1"/>
          </p:cNvSpPr>
          <p:nvPr/>
        </p:nvSpPr>
        <p:spPr bwMode="auto">
          <a:xfrm>
            <a:off x="4957763" y="15160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1336" name="TextBox 76"/>
          <p:cNvSpPr txBox="1">
            <a:spLocks noChangeArrowheads="1"/>
          </p:cNvSpPr>
          <p:nvPr/>
        </p:nvSpPr>
        <p:spPr bwMode="auto">
          <a:xfrm>
            <a:off x="6615113"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1337" name="TextBox 77"/>
          <p:cNvSpPr txBox="1">
            <a:spLocks noChangeArrowheads="1"/>
          </p:cNvSpPr>
          <p:nvPr/>
        </p:nvSpPr>
        <p:spPr bwMode="auto">
          <a:xfrm>
            <a:off x="7154863" y="14874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11338" name="TextBox 78"/>
          <p:cNvSpPr txBox="1">
            <a:spLocks noChangeArrowheads="1"/>
          </p:cNvSpPr>
          <p:nvPr/>
        </p:nvSpPr>
        <p:spPr bwMode="auto">
          <a:xfrm>
            <a:off x="7685088" y="1492251"/>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
        <p:nvSpPr>
          <p:cNvPr id="11339" name="TextBox 79"/>
          <p:cNvSpPr txBox="1">
            <a:spLocks noChangeArrowheads="1"/>
          </p:cNvSpPr>
          <p:nvPr/>
        </p:nvSpPr>
        <p:spPr bwMode="auto">
          <a:xfrm>
            <a:off x="5222875" y="18415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1340" name="TextBox 80"/>
          <p:cNvSpPr txBox="1">
            <a:spLocks noChangeArrowheads="1"/>
          </p:cNvSpPr>
          <p:nvPr/>
        </p:nvSpPr>
        <p:spPr bwMode="auto">
          <a:xfrm>
            <a:off x="4748213" y="18478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P</a:t>
            </a:r>
          </a:p>
        </p:txBody>
      </p:sp>
      <p:sp>
        <p:nvSpPr>
          <p:cNvPr id="11341" name="TextBox 81"/>
          <p:cNvSpPr txBox="1">
            <a:spLocks noChangeArrowheads="1"/>
          </p:cNvSpPr>
          <p:nvPr/>
        </p:nvSpPr>
        <p:spPr bwMode="auto">
          <a:xfrm>
            <a:off x="5788025" y="182403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Á</a:t>
            </a:r>
          </a:p>
        </p:txBody>
      </p:sp>
      <p:sp>
        <p:nvSpPr>
          <p:cNvPr id="11342" name="TextBox 82"/>
          <p:cNvSpPr txBox="1">
            <a:spLocks noChangeArrowheads="1"/>
          </p:cNvSpPr>
          <p:nvPr/>
        </p:nvSpPr>
        <p:spPr bwMode="auto">
          <a:xfrm>
            <a:off x="6342063" y="18065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1343" name="TextBox 83"/>
          <p:cNvSpPr txBox="1">
            <a:spLocks noChangeArrowheads="1"/>
          </p:cNvSpPr>
          <p:nvPr/>
        </p:nvSpPr>
        <p:spPr bwMode="auto">
          <a:xfrm>
            <a:off x="6853238" y="18081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1344" name="TextBox 84"/>
          <p:cNvSpPr txBox="1">
            <a:spLocks noChangeArrowheads="1"/>
          </p:cNvSpPr>
          <p:nvPr/>
        </p:nvSpPr>
        <p:spPr bwMode="auto">
          <a:xfrm>
            <a:off x="7388225" y="18145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1345" name="TextBox 85"/>
          <p:cNvSpPr txBox="1">
            <a:spLocks noChangeArrowheads="1"/>
          </p:cNvSpPr>
          <p:nvPr/>
        </p:nvSpPr>
        <p:spPr bwMode="auto">
          <a:xfrm>
            <a:off x="7951788" y="18176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87" name="TextBox 86"/>
          <p:cNvSpPr txBox="1">
            <a:spLocks noChangeArrowheads="1"/>
          </p:cNvSpPr>
          <p:nvPr/>
        </p:nvSpPr>
        <p:spPr bwMode="auto">
          <a:xfrm>
            <a:off x="2320925" y="4160838"/>
            <a:ext cx="7467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604A7B"/>
                </a:solidFill>
                <a:latin typeface="Times New Roman" panose="02020603050405020304" pitchFamily="18" charset="0"/>
                <a:cs typeface="Times New Roman" panose="02020603050405020304" pitchFamily="18" charset="0"/>
              </a:rPr>
              <a:t>Dòng 4) Thiên thể được gọi là </a:t>
            </a:r>
            <a:r>
              <a:rPr lang="en-US" altLang="en-US" sz="2400" b="1" i="1">
                <a:solidFill>
                  <a:srgbClr val="604A7B"/>
                </a:solidFill>
                <a:latin typeface="Times New Roman" panose="02020603050405020304" pitchFamily="18" charset="0"/>
                <a:cs typeface="Times New Roman" panose="02020603050405020304" pitchFamily="18" charset="0"/>
              </a:rPr>
              <a:t>chị Hằng </a:t>
            </a:r>
            <a:r>
              <a:rPr lang="en-US" altLang="en-US" sz="2400" b="1">
                <a:solidFill>
                  <a:srgbClr val="604A7B"/>
                </a:solidFill>
                <a:latin typeface="Times New Roman" panose="02020603050405020304" pitchFamily="18" charset="0"/>
                <a:cs typeface="Times New Roman" panose="02020603050405020304" pitchFamily="18" charset="0"/>
              </a:rPr>
              <a:t>trong đêm Trung thu.</a:t>
            </a:r>
          </a:p>
        </p:txBody>
      </p:sp>
      <p:sp>
        <p:nvSpPr>
          <p:cNvPr id="88" name="TextBox 87"/>
          <p:cNvSpPr txBox="1">
            <a:spLocks noChangeArrowheads="1"/>
          </p:cNvSpPr>
          <p:nvPr/>
        </p:nvSpPr>
        <p:spPr bwMode="auto">
          <a:xfrm>
            <a:off x="5064125" y="2184401"/>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Ặ</a:t>
            </a:r>
          </a:p>
        </p:txBody>
      </p:sp>
      <p:sp>
        <p:nvSpPr>
          <p:cNvPr id="89" name="TextBox 88"/>
          <p:cNvSpPr txBox="1">
            <a:spLocks noChangeArrowheads="1"/>
          </p:cNvSpPr>
          <p:nvPr/>
        </p:nvSpPr>
        <p:spPr bwMode="auto">
          <a:xfrm>
            <a:off x="5521325" y="21637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90" name="TextBox 89"/>
          <p:cNvSpPr txBox="1">
            <a:spLocks noChangeArrowheads="1"/>
          </p:cNvSpPr>
          <p:nvPr/>
        </p:nvSpPr>
        <p:spPr bwMode="auto">
          <a:xfrm>
            <a:off x="6073775" y="2155826"/>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T</a:t>
            </a:r>
          </a:p>
        </p:txBody>
      </p:sp>
      <p:sp>
        <p:nvSpPr>
          <p:cNvPr id="91" name="TextBox 90"/>
          <p:cNvSpPr txBox="1">
            <a:spLocks noChangeArrowheads="1"/>
          </p:cNvSpPr>
          <p:nvPr/>
        </p:nvSpPr>
        <p:spPr bwMode="auto">
          <a:xfrm>
            <a:off x="6638925" y="21272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R</a:t>
            </a:r>
          </a:p>
        </p:txBody>
      </p:sp>
      <p:sp>
        <p:nvSpPr>
          <p:cNvPr id="92" name="TextBox 91"/>
          <p:cNvSpPr txBox="1">
            <a:spLocks noChangeArrowheads="1"/>
          </p:cNvSpPr>
          <p:nvPr/>
        </p:nvSpPr>
        <p:spPr bwMode="auto">
          <a:xfrm>
            <a:off x="7131051" y="2154238"/>
            <a:ext cx="195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Ă</a:t>
            </a:r>
          </a:p>
        </p:txBody>
      </p:sp>
      <p:sp>
        <p:nvSpPr>
          <p:cNvPr id="93" name="TextBox 92"/>
          <p:cNvSpPr txBox="1">
            <a:spLocks noChangeArrowheads="1"/>
          </p:cNvSpPr>
          <p:nvPr/>
        </p:nvSpPr>
        <p:spPr bwMode="auto">
          <a:xfrm>
            <a:off x="7726363" y="2155826"/>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94" name="TextBox 93"/>
          <p:cNvSpPr txBox="1">
            <a:spLocks noChangeArrowheads="1"/>
          </p:cNvSpPr>
          <p:nvPr/>
        </p:nvSpPr>
        <p:spPr bwMode="auto">
          <a:xfrm>
            <a:off x="8305800" y="21510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G</a:t>
            </a:r>
          </a:p>
        </p:txBody>
      </p:sp>
      <p:sp>
        <p:nvSpPr>
          <p:cNvPr id="95" name="TextBox 94"/>
          <p:cNvSpPr txBox="1">
            <a:spLocks noChangeArrowheads="1"/>
          </p:cNvSpPr>
          <p:nvPr/>
        </p:nvSpPr>
        <p:spPr bwMode="auto">
          <a:xfrm>
            <a:off x="4451350" y="21764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M</a:t>
            </a:r>
          </a:p>
        </p:txBody>
      </p:sp>
    </p:spTree>
    <p:extLst>
      <p:ext uri="{BB962C8B-B14F-4D97-AF65-F5344CB8AC3E}">
        <p14:creationId xmlns:p14="http://schemas.microsoft.com/office/powerpoint/2010/main" val="754682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circle(out)">
                                      <p:cBhvr>
                                        <p:cTn id="7" dur="2000"/>
                                        <p:tgtEl>
                                          <p:spTgt spid="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5"/>
                                        </p:tgtEl>
                                        <p:attrNameLst>
                                          <p:attrName>style.visibility</p:attrName>
                                        </p:attrNameLst>
                                      </p:cBhvr>
                                      <p:to>
                                        <p:strVal val="visible"/>
                                      </p:to>
                                    </p:set>
                                    <p:anim calcmode="lin" valueType="num">
                                      <p:cBhvr additive="base">
                                        <p:cTn id="12" dur="500" fill="hold"/>
                                        <p:tgtEl>
                                          <p:spTgt spid="95"/>
                                        </p:tgtEl>
                                        <p:attrNameLst>
                                          <p:attrName>ppt_x</p:attrName>
                                        </p:attrNameLst>
                                      </p:cBhvr>
                                      <p:tavLst>
                                        <p:tav tm="0">
                                          <p:val>
                                            <p:strVal val="#ppt_x"/>
                                          </p:val>
                                        </p:tav>
                                        <p:tav tm="100000">
                                          <p:val>
                                            <p:strVal val="#ppt_x"/>
                                          </p:val>
                                        </p:tav>
                                      </p:tavLst>
                                    </p:anim>
                                    <p:anim calcmode="lin" valueType="num">
                                      <p:cBhvr additive="base">
                                        <p:cTn id="13"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8"/>
                                        </p:tgtEl>
                                        <p:attrNameLst>
                                          <p:attrName>style.visibility</p:attrName>
                                        </p:attrNameLst>
                                      </p:cBhvr>
                                      <p:to>
                                        <p:strVal val="visible"/>
                                      </p:to>
                                    </p:set>
                                    <p:anim calcmode="lin" valueType="num">
                                      <p:cBhvr additive="base">
                                        <p:cTn id="18" dur="500" fill="hold"/>
                                        <p:tgtEl>
                                          <p:spTgt spid="88"/>
                                        </p:tgtEl>
                                        <p:attrNameLst>
                                          <p:attrName>ppt_x</p:attrName>
                                        </p:attrNameLst>
                                      </p:cBhvr>
                                      <p:tavLst>
                                        <p:tav tm="0">
                                          <p:val>
                                            <p:strVal val="#ppt_x"/>
                                          </p:val>
                                        </p:tav>
                                        <p:tav tm="100000">
                                          <p:val>
                                            <p:strVal val="#ppt_x"/>
                                          </p:val>
                                        </p:tav>
                                      </p:tavLst>
                                    </p:anim>
                                    <p:anim calcmode="lin" valueType="num">
                                      <p:cBhvr additive="base">
                                        <p:cTn id="19"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9"/>
                                        </p:tgtEl>
                                        <p:attrNameLst>
                                          <p:attrName>style.visibility</p:attrName>
                                        </p:attrNameLst>
                                      </p:cBhvr>
                                      <p:to>
                                        <p:strVal val="visible"/>
                                      </p:to>
                                    </p:set>
                                    <p:anim calcmode="lin" valueType="num">
                                      <p:cBhvr additive="base">
                                        <p:cTn id="24" dur="500" fill="hold"/>
                                        <p:tgtEl>
                                          <p:spTgt spid="89"/>
                                        </p:tgtEl>
                                        <p:attrNameLst>
                                          <p:attrName>ppt_x</p:attrName>
                                        </p:attrNameLst>
                                      </p:cBhvr>
                                      <p:tavLst>
                                        <p:tav tm="0">
                                          <p:val>
                                            <p:strVal val="#ppt_x"/>
                                          </p:val>
                                        </p:tav>
                                        <p:tav tm="100000">
                                          <p:val>
                                            <p:strVal val="#ppt_x"/>
                                          </p:val>
                                        </p:tav>
                                      </p:tavLst>
                                    </p:anim>
                                    <p:anim calcmode="lin" valueType="num">
                                      <p:cBhvr additive="base">
                                        <p:cTn id="25"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additive="base">
                                        <p:cTn id="30" dur="500" fill="hold"/>
                                        <p:tgtEl>
                                          <p:spTgt spid="90"/>
                                        </p:tgtEl>
                                        <p:attrNameLst>
                                          <p:attrName>ppt_x</p:attrName>
                                        </p:attrNameLst>
                                      </p:cBhvr>
                                      <p:tavLst>
                                        <p:tav tm="0">
                                          <p:val>
                                            <p:strVal val="#ppt_x"/>
                                          </p:val>
                                        </p:tav>
                                        <p:tav tm="100000">
                                          <p:val>
                                            <p:strVal val="#ppt_x"/>
                                          </p:val>
                                        </p:tav>
                                      </p:tavLst>
                                    </p:anim>
                                    <p:anim calcmode="lin" valueType="num">
                                      <p:cBhvr additive="base">
                                        <p:cTn id="31"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1"/>
                                        </p:tgtEl>
                                        <p:attrNameLst>
                                          <p:attrName>style.visibility</p:attrName>
                                        </p:attrNameLst>
                                      </p:cBhvr>
                                      <p:to>
                                        <p:strVal val="visible"/>
                                      </p:to>
                                    </p:set>
                                    <p:anim calcmode="lin" valueType="num">
                                      <p:cBhvr additive="base">
                                        <p:cTn id="36" dur="500" fill="hold"/>
                                        <p:tgtEl>
                                          <p:spTgt spid="91"/>
                                        </p:tgtEl>
                                        <p:attrNameLst>
                                          <p:attrName>ppt_x</p:attrName>
                                        </p:attrNameLst>
                                      </p:cBhvr>
                                      <p:tavLst>
                                        <p:tav tm="0">
                                          <p:val>
                                            <p:strVal val="#ppt_x"/>
                                          </p:val>
                                        </p:tav>
                                        <p:tav tm="100000">
                                          <p:val>
                                            <p:strVal val="#ppt_x"/>
                                          </p:val>
                                        </p:tav>
                                      </p:tavLst>
                                    </p:anim>
                                    <p:anim calcmode="lin" valueType="num">
                                      <p:cBhvr additive="base">
                                        <p:cTn id="37"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2"/>
                                        </p:tgtEl>
                                        <p:attrNameLst>
                                          <p:attrName>style.visibility</p:attrName>
                                        </p:attrNameLst>
                                      </p:cBhvr>
                                      <p:to>
                                        <p:strVal val="visible"/>
                                      </p:to>
                                    </p:set>
                                    <p:anim calcmode="lin" valueType="num">
                                      <p:cBhvr additive="base">
                                        <p:cTn id="42" dur="500" fill="hold"/>
                                        <p:tgtEl>
                                          <p:spTgt spid="92"/>
                                        </p:tgtEl>
                                        <p:attrNameLst>
                                          <p:attrName>ppt_x</p:attrName>
                                        </p:attrNameLst>
                                      </p:cBhvr>
                                      <p:tavLst>
                                        <p:tav tm="0">
                                          <p:val>
                                            <p:strVal val="#ppt_x"/>
                                          </p:val>
                                        </p:tav>
                                        <p:tav tm="100000">
                                          <p:val>
                                            <p:strVal val="#ppt_x"/>
                                          </p:val>
                                        </p:tav>
                                      </p:tavLst>
                                    </p:anim>
                                    <p:anim calcmode="lin" valueType="num">
                                      <p:cBhvr additive="base">
                                        <p:cTn id="43"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3"/>
                                        </p:tgtEl>
                                        <p:attrNameLst>
                                          <p:attrName>style.visibility</p:attrName>
                                        </p:attrNameLst>
                                      </p:cBhvr>
                                      <p:to>
                                        <p:strVal val="visible"/>
                                      </p:to>
                                    </p:set>
                                    <p:anim calcmode="lin" valueType="num">
                                      <p:cBhvr additive="base">
                                        <p:cTn id="48" dur="500" fill="hold"/>
                                        <p:tgtEl>
                                          <p:spTgt spid="93"/>
                                        </p:tgtEl>
                                        <p:attrNameLst>
                                          <p:attrName>ppt_x</p:attrName>
                                        </p:attrNameLst>
                                      </p:cBhvr>
                                      <p:tavLst>
                                        <p:tav tm="0">
                                          <p:val>
                                            <p:strVal val="#ppt_x"/>
                                          </p:val>
                                        </p:tav>
                                        <p:tav tm="100000">
                                          <p:val>
                                            <p:strVal val="#ppt_x"/>
                                          </p:val>
                                        </p:tav>
                                      </p:tavLst>
                                    </p:anim>
                                    <p:anim calcmode="lin" valueType="num">
                                      <p:cBhvr additive="base">
                                        <p:cTn id="49"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94"/>
                                        </p:tgtEl>
                                        <p:attrNameLst>
                                          <p:attrName>style.visibility</p:attrName>
                                        </p:attrNameLst>
                                      </p:cBhvr>
                                      <p:to>
                                        <p:strVal val="visible"/>
                                      </p:to>
                                    </p:set>
                                    <p:anim calcmode="lin" valueType="num">
                                      <p:cBhvr additive="base">
                                        <p:cTn id="54" dur="500" fill="hold"/>
                                        <p:tgtEl>
                                          <p:spTgt spid="94"/>
                                        </p:tgtEl>
                                        <p:attrNameLst>
                                          <p:attrName>ppt_x</p:attrName>
                                        </p:attrNameLst>
                                      </p:cBhvr>
                                      <p:tavLst>
                                        <p:tav tm="0">
                                          <p:val>
                                            <p:strVal val="#ppt_x"/>
                                          </p:val>
                                        </p:tav>
                                        <p:tav tm="100000">
                                          <p:val>
                                            <p:strVal val="#ppt_x"/>
                                          </p:val>
                                        </p:tav>
                                      </p:tavLst>
                                    </p:anim>
                                    <p:anim calcmode="lin" valueType="num">
                                      <p:cBhvr additive="base">
                                        <p:cTn id="55" dur="500" fill="hold"/>
                                        <p:tgtEl>
                                          <p:spTgt spid="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altLang="en-US" smtClean="0"/>
          </a:p>
        </p:txBody>
      </p:sp>
      <p:pic>
        <p:nvPicPr>
          <p:cNvPr id="12291" name="Picture 2" descr="E:\kieu\HINH\100-hinh-nen-slide-dep\Hình nền Slide đẹp (3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2880" y="99753"/>
            <a:ext cx="11837324" cy="6675120"/>
          </a:xfrm>
        </p:spPr>
      </p:pic>
      <p:sp>
        <p:nvSpPr>
          <p:cNvPr id="5" name="Flowchart: Preparation 4"/>
          <p:cNvSpPr/>
          <p:nvPr/>
        </p:nvSpPr>
        <p:spPr>
          <a:xfrm rot="5400000">
            <a:off x="5210175" y="10874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7" name="Flowchart: Preparation 6"/>
          <p:cNvSpPr/>
          <p:nvPr/>
        </p:nvSpPr>
        <p:spPr>
          <a:xfrm rot="5400000">
            <a:off x="4686300" y="24225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8" name="Flowchart: Preparation 7"/>
          <p:cNvSpPr/>
          <p:nvPr/>
        </p:nvSpPr>
        <p:spPr>
          <a:xfrm rot="5400000">
            <a:off x="7370763" y="23669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9" name="Flowchart: Preparation 8"/>
          <p:cNvSpPr/>
          <p:nvPr/>
        </p:nvSpPr>
        <p:spPr>
          <a:xfrm rot="5400000">
            <a:off x="5232400" y="24050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1" name="Flowchart: Preparation 10"/>
          <p:cNvSpPr/>
          <p:nvPr/>
        </p:nvSpPr>
        <p:spPr>
          <a:xfrm rot="5400000">
            <a:off x="6842125"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2" name="Flowchart: Preparation 11"/>
          <p:cNvSpPr/>
          <p:nvPr/>
        </p:nvSpPr>
        <p:spPr>
          <a:xfrm rot="5400000">
            <a:off x="6303963" y="23828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3" name="Flowchart: Preparation 12"/>
          <p:cNvSpPr/>
          <p:nvPr/>
        </p:nvSpPr>
        <p:spPr>
          <a:xfrm rot="5400000">
            <a:off x="4943475" y="142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4" name="Flowchart: Preparation 13"/>
          <p:cNvSpPr/>
          <p:nvPr/>
        </p:nvSpPr>
        <p:spPr>
          <a:xfrm rot="5400000">
            <a:off x="5765800" y="1089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5" name="Flowchart: Preparation 14"/>
          <p:cNvSpPr/>
          <p:nvPr/>
        </p:nvSpPr>
        <p:spPr>
          <a:xfrm rot="5400000">
            <a:off x="6318250"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6" name="Flowchart: Preparation 15"/>
          <p:cNvSpPr/>
          <p:nvPr/>
        </p:nvSpPr>
        <p:spPr>
          <a:xfrm rot="5400000">
            <a:off x="6837363" y="10763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7" name="Flowchart: Preparation 16"/>
          <p:cNvSpPr/>
          <p:nvPr/>
        </p:nvSpPr>
        <p:spPr>
          <a:xfrm rot="5400000">
            <a:off x="7381875"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8" name="Flowchart: Preparation 17"/>
          <p:cNvSpPr/>
          <p:nvPr/>
        </p:nvSpPr>
        <p:spPr>
          <a:xfrm rot="5400000">
            <a:off x="6032500"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9" name="Flowchart: Preparation 18"/>
          <p:cNvSpPr/>
          <p:nvPr/>
        </p:nvSpPr>
        <p:spPr>
          <a:xfrm rot="5400000">
            <a:off x="5476875" y="1422400"/>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0" name="Flowchart: Preparation 19"/>
          <p:cNvSpPr/>
          <p:nvPr/>
        </p:nvSpPr>
        <p:spPr>
          <a:xfrm rot="5400000">
            <a:off x="6573838" y="14001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1" name="Flowchart: Preparation 20"/>
          <p:cNvSpPr/>
          <p:nvPr/>
        </p:nvSpPr>
        <p:spPr>
          <a:xfrm rot="5400000">
            <a:off x="7115175"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2" name="Flowchart: Preparation 21"/>
          <p:cNvSpPr/>
          <p:nvPr/>
        </p:nvSpPr>
        <p:spPr>
          <a:xfrm rot="5400000">
            <a:off x="7667625" y="13970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3" name="Flowchart: Preparation 22"/>
          <p:cNvSpPr/>
          <p:nvPr/>
        </p:nvSpPr>
        <p:spPr>
          <a:xfrm rot="5400000">
            <a:off x="5753100" y="17351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4" name="Flowchart: Preparation 23"/>
          <p:cNvSpPr/>
          <p:nvPr/>
        </p:nvSpPr>
        <p:spPr>
          <a:xfrm rot="5400000">
            <a:off x="5218113"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5" name="Flowchart: Preparation 24"/>
          <p:cNvSpPr/>
          <p:nvPr/>
        </p:nvSpPr>
        <p:spPr>
          <a:xfrm rot="5400000">
            <a:off x="6843713" y="17145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6" name="Flowchart: Preparation 25"/>
          <p:cNvSpPr/>
          <p:nvPr/>
        </p:nvSpPr>
        <p:spPr>
          <a:xfrm rot="5400000">
            <a:off x="6294438" y="1712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7" name="Flowchart: Preparation 26"/>
          <p:cNvSpPr/>
          <p:nvPr/>
        </p:nvSpPr>
        <p:spPr>
          <a:xfrm rot="5400000">
            <a:off x="4948238" y="20891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8" name="Flowchart: Preparation 27"/>
          <p:cNvSpPr/>
          <p:nvPr/>
        </p:nvSpPr>
        <p:spPr>
          <a:xfrm rot="5400000">
            <a:off x="4410075" y="20970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9" name="Flowchart: Preparation 28"/>
          <p:cNvSpPr/>
          <p:nvPr/>
        </p:nvSpPr>
        <p:spPr>
          <a:xfrm rot="5400000">
            <a:off x="7888288" y="23717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0" name="Flowchart: Preparation 29"/>
          <p:cNvSpPr/>
          <p:nvPr/>
        </p:nvSpPr>
        <p:spPr>
          <a:xfrm rot="5400000">
            <a:off x="4989513" y="27336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1" name="Flowchart: Preparation 30"/>
          <p:cNvSpPr/>
          <p:nvPr/>
        </p:nvSpPr>
        <p:spPr>
          <a:xfrm rot="5400000">
            <a:off x="6040438" y="27178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2" name="Flowchart: Preparation 31"/>
          <p:cNvSpPr/>
          <p:nvPr/>
        </p:nvSpPr>
        <p:spPr>
          <a:xfrm rot="5400000">
            <a:off x="5522913" y="2722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3" name="Flowchart: Preparation 32"/>
          <p:cNvSpPr/>
          <p:nvPr/>
        </p:nvSpPr>
        <p:spPr>
          <a:xfrm rot="5400000">
            <a:off x="6581775" y="27146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4" name="Flowchart: Preparation 33"/>
          <p:cNvSpPr/>
          <p:nvPr/>
        </p:nvSpPr>
        <p:spPr>
          <a:xfrm rot="5400000">
            <a:off x="7115175" y="27035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5" name="Flowchart: Preparation 34"/>
          <p:cNvSpPr/>
          <p:nvPr/>
        </p:nvSpPr>
        <p:spPr>
          <a:xfrm rot="5400000">
            <a:off x="7637463" y="269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6" name="Flowchart: Preparation 35"/>
          <p:cNvSpPr/>
          <p:nvPr/>
        </p:nvSpPr>
        <p:spPr>
          <a:xfrm rot="5400000">
            <a:off x="5267325" y="30607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7" name="Flowchart: Preparation 36"/>
          <p:cNvSpPr/>
          <p:nvPr/>
        </p:nvSpPr>
        <p:spPr>
          <a:xfrm rot="5400000">
            <a:off x="5800725" y="30495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8" name="Flowchart: Preparation 37"/>
          <p:cNvSpPr/>
          <p:nvPr/>
        </p:nvSpPr>
        <p:spPr>
          <a:xfrm rot="5400000">
            <a:off x="6318250" y="30321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9" name="Flowchart: Preparation 38"/>
          <p:cNvSpPr/>
          <p:nvPr/>
        </p:nvSpPr>
        <p:spPr>
          <a:xfrm rot="5400000">
            <a:off x="6034088" y="20542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0" name="Flowchart: Preparation 39"/>
          <p:cNvSpPr/>
          <p:nvPr/>
        </p:nvSpPr>
        <p:spPr>
          <a:xfrm rot="5400000">
            <a:off x="6565900"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1" name="Flowchart: Preparation 40"/>
          <p:cNvSpPr/>
          <p:nvPr/>
        </p:nvSpPr>
        <p:spPr>
          <a:xfrm rot="5400000">
            <a:off x="7104063"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2" name="Flowchart: Preparation 41"/>
          <p:cNvSpPr/>
          <p:nvPr/>
        </p:nvSpPr>
        <p:spPr>
          <a:xfrm rot="5400000">
            <a:off x="5487988" y="207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3" name="Flowchart: Preparation 42"/>
          <p:cNvSpPr/>
          <p:nvPr/>
        </p:nvSpPr>
        <p:spPr>
          <a:xfrm rot="5400000">
            <a:off x="8196263" y="20462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4" name="Flowchart: Preparation 43"/>
          <p:cNvSpPr/>
          <p:nvPr/>
        </p:nvSpPr>
        <p:spPr>
          <a:xfrm rot="5400000">
            <a:off x="7648575"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5" name="Flowchart: Preparation 44"/>
          <p:cNvSpPr/>
          <p:nvPr/>
        </p:nvSpPr>
        <p:spPr>
          <a:xfrm rot="5400000">
            <a:off x="7918450" y="17224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6" name="Flowchart: Preparation 45"/>
          <p:cNvSpPr/>
          <p:nvPr/>
        </p:nvSpPr>
        <p:spPr>
          <a:xfrm rot="5400000">
            <a:off x="7373938" y="17208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7" name="Flowchart: Preparation 46"/>
          <p:cNvSpPr/>
          <p:nvPr/>
        </p:nvSpPr>
        <p:spPr>
          <a:xfrm rot="5400000">
            <a:off x="4667250"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8" name="Flowchart: Preparation 47"/>
          <p:cNvSpPr/>
          <p:nvPr/>
        </p:nvSpPr>
        <p:spPr>
          <a:xfrm rot="5400000">
            <a:off x="6872288" y="30400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9" name="Flowchart: Preparation 48"/>
          <p:cNvSpPr/>
          <p:nvPr/>
        </p:nvSpPr>
        <p:spPr>
          <a:xfrm rot="5400000">
            <a:off x="8431213"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0" name="Flowchart: Preparation 49"/>
          <p:cNvSpPr/>
          <p:nvPr/>
        </p:nvSpPr>
        <p:spPr>
          <a:xfrm rot="5400000">
            <a:off x="7413625" y="30210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1" name="Flowchart: Preparation 50"/>
          <p:cNvSpPr/>
          <p:nvPr/>
        </p:nvSpPr>
        <p:spPr>
          <a:xfrm rot="5400000">
            <a:off x="8170863" y="26876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2" name="Flowchart: Preparation 51"/>
          <p:cNvSpPr/>
          <p:nvPr/>
        </p:nvSpPr>
        <p:spPr>
          <a:xfrm rot="5400000">
            <a:off x="7961313" y="30130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3" name="Flowchart: Preparation 52"/>
          <p:cNvSpPr/>
          <p:nvPr/>
        </p:nvSpPr>
        <p:spPr>
          <a:xfrm rot="5400000">
            <a:off x="5527675" y="3375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4" name="Flowchart: Preparation 53"/>
          <p:cNvSpPr/>
          <p:nvPr/>
        </p:nvSpPr>
        <p:spPr>
          <a:xfrm rot="5400000">
            <a:off x="6605588" y="3357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5" name="Flowchart: Preparation 54"/>
          <p:cNvSpPr/>
          <p:nvPr/>
        </p:nvSpPr>
        <p:spPr>
          <a:xfrm rot="5400000">
            <a:off x="6057900" y="3363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6" name="Flowchart: Preparation 55"/>
          <p:cNvSpPr/>
          <p:nvPr/>
        </p:nvSpPr>
        <p:spPr>
          <a:xfrm rot="5400000">
            <a:off x="7151688" y="33575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8" name="Flowchart: Preparation 57"/>
          <p:cNvSpPr/>
          <p:nvPr/>
        </p:nvSpPr>
        <p:spPr>
          <a:xfrm rot="5400000">
            <a:off x="7689850" y="334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2343" name="TextBox 5"/>
          <p:cNvSpPr txBox="1">
            <a:spLocks noChangeArrowheads="1"/>
          </p:cNvSpPr>
          <p:nvPr/>
        </p:nvSpPr>
        <p:spPr bwMode="auto">
          <a:xfrm>
            <a:off x="5070475" y="35575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8</a:t>
            </a:r>
          </a:p>
        </p:txBody>
      </p:sp>
      <p:sp>
        <p:nvSpPr>
          <p:cNvPr id="12344" name="TextBox 61"/>
          <p:cNvSpPr txBox="1">
            <a:spLocks noChangeArrowheads="1"/>
          </p:cNvSpPr>
          <p:nvPr/>
        </p:nvSpPr>
        <p:spPr bwMode="auto">
          <a:xfrm>
            <a:off x="4754563" y="32400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7</a:t>
            </a:r>
          </a:p>
        </p:txBody>
      </p:sp>
      <p:sp>
        <p:nvSpPr>
          <p:cNvPr id="12345" name="TextBox 62"/>
          <p:cNvSpPr txBox="1">
            <a:spLocks noChangeArrowheads="1"/>
          </p:cNvSpPr>
          <p:nvPr/>
        </p:nvSpPr>
        <p:spPr bwMode="auto">
          <a:xfrm>
            <a:off x="4540250" y="2924175"/>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6</a:t>
            </a:r>
          </a:p>
        </p:txBody>
      </p:sp>
      <p:sp>
        <p:nvSpPr>
          <p:cNvPr id="12346" name="TextBox 63"/>
          <p:cNvSpPr txBox="1">
            <a:spLocks noChangeArrowheads="1"/>
          </p:cNvSpPr>
          <p:nvPr/>
        </p:nvSpPr>
        <p:spPr bwMode="auto">
          <a:xfrm>
            <a:off x="4191000" y="257333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5</a:t>
            </a:r>
          </a:p>
        </p:txBody>
      </p:sp>
      <p:sp>
        <p:nvSpPr>
          <p:cNvPr id="12347" name="TextBox 64"/>
          <p:cNvSpPr txBox="1">
            <a:spLocks noChangeArrowheads="1"/>
          </p:cNvSpPr>
          <p:nvPr/>
        </p:nvSpPr>
        <p:spPr bwMode="auto">
          <a:xfrm>
            <a:off x="3898900" y="22240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4</a:t>
            </a:r>
          </a:p>
        </p:txBody>
      </p:sp>
      <p:sp>
        <p:nvSpPr>
          <p:cNvPr id="12348" name="TextBox 65"/>
          <p:cNvSpPr txBox="1">
            <a:spLocks noChangeArrowheads="1"/>
          </p:cNvSpPr>
          <p:nvPr/>
        </p:nvSpPr>
        <p:spPr bwMode="auto">
          <a:xfrm>
            <a:off x="4203700" y="187325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3</a:t>
            </a:r>
          </a:p>
        </p:txBody>
      </p:sp>
      <p:sp>
        <p:nvSpPr>
          <p:cNvPr id="12349" name="TextBox 66"/>
          <p:cNvSpPr txBox="1">
            <a:spLocks noChangeArrowheads="1"/>
          </p:cNvSpPr>
          <p:nvPr/>
        </p:nvSpPr>
        <p:spPr bwMode="auto">
          <a:xfrm>
            <a:off x="4387850" y="1524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2</a:t>
            </a:r>
          </a:p>
        </p:txBody>
      </p:sp>
      <p:sp>
        <p:nvSpPr>
          <p:cNvPr id="12350" name="TextBox 67"/>
          <p:cNvSpPr txBox="1">
            <a:spLocks noChangeArrowheads="1"/>
          </p:cNvSpPr>
          <p:nvPr/>
        </p:nvSpPr>
        <p:spPr bwMode="auto">
          <a:xfrm>
            <a:off x="4540250" y="121602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1</a:t>
            </a:r>
          </a:p>
        </p:txBody>
      </p:sp>
      <p:sp>
        <p:nvSpPr>
          <p:cNvPr id="12351" name="TextBox 7167"/>
          <p:cNvSpPr txBox="1">
            <a:spLocks noChangeArrowheads="1"/>
          </p:cNvSpPr>
          <p:nvPr/>
        </p:nvSpPr>
        <p:spPr bwMode="auto">
          <a:xfrm>
            <a:off x="5276850" y="11445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P</a:t>
            </a:r>
          </a:p>
        </p:txBody>
      </p:sp>
      <p:sp>
        <p:nvSpPr>
          <p:cNvPr id="12352" name="TextBox 69"/>
          <p:cNvSpPr txBox="1">
            <a:spLocks noChangeArrowheads="1"/>
          </p:cNvSpPr>
          <p:nvPr/>
        </p:nvSpPr>
        <p:spPr bwMode="auto">
          <a:xfrm>
            <a:off x="5832475" y="1171576"/>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2353" name="TextBox 71"/>
          <p:cNvSpPr txBox="1">
            <a:spLocks noChangeArrowheads="1"/>
          </p:cNvSpPr>
          <p:nvPr/>
        </p:nvSpPr>
        <p:spPr bwMode="auto">
          <a:xfrm>
            <a:off x="6391275" y="11811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Á</a:t>
            </a:r>
          </a:p>
        </p:txBody>
      </p:sp>
      <p:sp>
        <p:nvSpPr>
          <p:cNvPr id="12354" name="TextBox 72"/>
          <p:cNvSpPr txBox="1">
            <a:spLocks noChangeArrowheads="1"/>
          </p:cNvSpPr>
          <p:nvPr/>
        </p:nvSpPr>
        <p:spPr bwMode="auto">
          <a:xfrm>
            <a:off x="6864350" y="118745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2355" name="TextBox 73"/>
          <p:cNvSpPr txBox="1">
            <a:spLocks noChangeArrowheads="1"/>
          </p:cNvSpPr>
          <p:nvPr/>
        </p:nvSpPr>
        <p:spPr bwMode="auto">
          <a:xfrm>
            <a:off x="7418388" y="1185864"/>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Ỗ</a:t>
            </a:r>
          </a:p>
        </p:txBody>
      </p:sp>
      <p:sp>
        <p:nvSpPr>
          <p:cNvPr id="12356" name="TextBox 70"/>
          <p:cNvSpPr txBox="1">
            <a:spLocks noChangeArrowheads="1"/>
          </p:cNvSpPr>
          <p:nvPr/>
        </p:nvSpPr>
        <p:spPr bwMode="auto">
          <a:xfrm>
            <a:off x="6054725" y="14843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Ạ</a:t>
            </a:r>
          </a:p>
        </p:txBody>
      </p:sp>
      <p:sp>
        <p:nvSpPr>
          <p:cNvPr id="12357" name="TextBox 74"/>
          <p:cNvSpPr txBox="1">
            <a:spLocks noChangeArrowheads="1"/>
          </p:cNvSpPr>
          <p:nvPr/>
        </p:nvSpPr>
        <p:spPr bwMode="auto">
          <a:xfrm>
            <a:off x="5505450"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H</a:t>
            </a:r>
          </a:p>
        </p:txBody>
      </p:sp>
      <p:sp>
        <p:nvSpPr>
          <p:cNvPr id="12358" name="TextBox 75"/>
          <p:cNvSpPr txBox="1">
            <a:spLocks noChangeArrowheads="1"/>
          </p:cNvSpPr>
          <p:nvPr/>
        </p:nvSpPr>
        <p:spPr bwMode="auto">
          <a:xfrm>
            <a:off x="4957763" y="15160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2359" name="TextBox 76"/>
          <p:cNvSpPr txBox="1">
            <a:spLocks noChangeArrowheads="1"/>
          </p:cNvSpPr>
          <p:nvPr/>
        </p:nvSpPr>
        <p:spPr bwMode="auto">
          <a:xfrm>
            <a:off x="6615113"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2360" name="TextBox 77"/>
          <p:cNvSpPr txBox="1">
            <a:spLocks noChangeArrowheads="1"/>
          </p:cNvSpPr>
          <p:nvPr/>
        </p:nvSpPr>
        <p:spPr bwMode="auto">
          <a:xfrm>
            <a:off x="7154863" y="14874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12361" name="TextBox 78"/>
          <p:cNvSpPr txBox="1">
            <a:spLocks noChangeArrowheads="1"/>
          </p:cNvSpPr>
          <p:nvPr/>
        </p:nvSpPr>
        <p:spPr bwMode="auto">
          <a:xfrm>
            <a:off x="7685088" y="1492251"/>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
        <p:nvSpPr>
          <p:cNvPr id="12362" name="TextBox 79"/>
          <p:cNvSpPr txBox="1">
            <a:spLocks noChangeArrowheads="1"/>
          </p:cNvSpPr>
          <p:nvPr/>
        </p:nvSpPr>
        <p:spPr bwMode="auto">
          <a:xfrm>
            <a:off x="5222875" y="18415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2363" name="TextBox 80"/>
          <p:cNvSpPr txBox="1">
            <a:spLocks noChangeArrowheads="1"/>
          </p:cNvSpPr>
          <p:nvPr/>
        </p:nvSpPr>
        <p:spPr bwMode="auto">
          <a:xfrm>
            <a:off x="4748213" y="18478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P</a:t>
            </a:r>
          </a:p>
        </p:txBody>
      </p:sp>
      <p:sp>
        <p:nvSpPr>
          <p:cNvPr id="12364" name="TextBox 81"/>
          <p:cNvSpPr txBox="1">
            <a:spLocks noChangeArrowheads="1"/>
          </p:cNvSpPr>
          <p:nvPr/>
        </p:nvSpPr>
        <p:spPr bwMode="auto">
          <a:xfrm>
            <a:off x="5788025" y="182403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Á</a:t>
            </a:r>
          </a:p>
        </p:txBody>
      </p:sp>
      <p:sp>
        <p:nvSpPr>
          <p:cNvPr id="12365" name="TextBox 82"/>
          <p:cNvSpPr txBox="1">
            <a:spLocks noChangeArrowheads="1"/>
          </p:cNvSpPr>
          <p:nvPr/>
        </p:nvSpPr>
        <p:spPr bwMode="auto">
          <a:xfrm>
            <a:off x="6342063" y="18065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2366" name="TextBox 83"/>
          <p:cNvSpPr txBox="1">
            <a:spLocks noChangeArrowheads="1"/>
          </p:cNvSpPr>
          <p:nvPr/>
        </p:nvSpPr>
        <p:spPr bwMode="auto">
          <a:xfrm>
            <a:off x="6853238" y="18081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2367" name="TextBox 84"/>
          <p:cNvSpPr txBox="1">
            <a:spLocks noChangeArrowheads="1"/>
          </p:cNvSpPr>
          <p:nvPr/>
        </p:nvSpPr>
        <p:spPr bwMode="auto">
          <a:xfrm>
            <a:off x="7388225" y="18145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2368" name="TextBox 85"/>
          <p:cNvSpPr txBox="1">
            <a:spLocks noChangeArrowheads="1"/>
          </p:cNvSpPr>
          <p:nvPr/>
        </p:nvSpPr>
        <p:spPr bwMode="auto">
          <a:xfrm>
            <a:off x="7951788" y="18176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87" name="TextBox 86"/>
          <p:cNvSpPr txBox="1">
            <a:spLocks noChangeArrowheads="1"/>
          </p:cNvSpPr>
          <p:nvPr/>
        </p:nvSpPr>
        <p:spPr bwMode="auto">
          <a:xfrm>
            <a:off x="2320925" y="4160838"/>
            <a:ext cx="7467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604A7B"/>
                </a:solidFill>
                <a:latin typeface="Times New Roman" panose="02020603050405020304" pitchFamily="18" charset="0"/>
                <a:cs typeface="Times New Roman" panose="02020603050405020304" pitchFamily="18" charset="0"/>
              </a:rPr>
              <a:t>Dòng 5) Đi thăm cảnh đẹp, bảo tàng, di tích lịch sử,…(có 8 chữ cái, bắt đầu bằng chữ T).</a:t>
            </a:r>
          </a:p>
        </p:txBody>
      </p:sp>
      <p:sp>
        <p:nvSpPr>
          <p:cNvPr id="12370" name="TextBox 87"/>
          <p:cNvSpPr txBox="1">
            <a:spLocks noChangeArrowheads="1"/>
          </p:cNvSpPr>
          <p:nvPr/>
        </p:nvSpPr>
        <p:spPr bwMode="auto">
          <a:xfrm>
            <a:off x="5064125" y="2184401"/>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Ặ</a:t>
            </a:r>
          </a:p>
        </p:txBody>
      </p:sp>
      <p:sp>
        <p:nvSpPr>
          <p:cNvPr id="12371" name="TextBox 88"/>
          <p:cNvSpPr txBox="1">
            <a:spLocks noChangeArrowheads="1"/>
          </p:cNvSpPr>
          <p:nvPr/>
        </p:nvSpPr>
        <p:spPr bwMode="auto">
          <a:xfrm>
            <a:off x="5521325" y="21637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12372" name="TextBox 89"/>
          <p:cNvSpPr txBox="1">
            <a:spLocks noChangeArrowheads="1"/>
          </p:cNvSpPr>
          <p:nvPr/>
        </p:nvSpPr>
        <p:spPr bwMode="auto">
          <a:xfrm>
            <a:off x="6073775" y="2155826"/>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T</a:t>
            </a:r>
          </a:p>
        </p:txBody>
      </p:sp>
      <p:sp>
        <p:nvSpPr>
          <p:cNvPr id="12373" name="TextBox 90"/>
          <p:cNvSpPr txBox="1">
            <a:spLocks noChangeArrowheads="1"/>
          </p:cNvSpPr>
          <p:nvPr/>
        </p:nvSpPr>
        <p:spPr bwMode="auto">
          <a:xfrm>
            <a:off x="6638925" y="21272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R</a:t>
            </a:r>
          </a:p>
        </p:txBody>
      </p:sp>
      <p:sp>
        <p:nvSpPr>
          <p:cNvPr id="12374" name="TextBox 91"/>
          <p:cNvSpPr txBox="1">
            <a:spLocks noChangeArrowheads="1"/>
          </p:cNvSpPr>
          <p:nvPr/>
        </p:nvSpPr>
        <p:spPr bwMode="auto">
          <a:xfrm>
            <a:off x="7131051" y="2154238"/>
            <a:ext cx="195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Ă</a:t>
            </a:r>
          </a:p>
        </p:txBody>
      </p:sp>
      <p:sp>
        <p:nvSpPr>
          <p:cNvPr id="12375" name="TextBox 92"/>
          <p:cNvSpPr txBox="1">
            <a:spLocks noChangeArrowheads="1"/>
          </p:cNvSpPr>
          <p:nvPr/>
        </p:nvSpPr>
        <p:spPr bwMode="auto">
          <a:xfrm>
            <a:off x="7726363" y="2155826"/>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2376" name="TextBox 93"/>
          <p:cNvSpPr txBox="1">
            <a:spLocks noChangeArrowheads="1"/>
          </p:cNvSpPr>
          <p:nvPr/>
        </p:nvSpPr>
        <p:spPr bwMode="auto">
          <a:xfrm>
            <a:off x="8305800" y="21510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G</a:t>
            </a:r>
          </a:p>
        </p:txBody>
      </p:sp>
      <p:sp>
        <p:nvSpPr>
          <p:cNvPr id="12377" name="TextBox 94"/>
          <p:cNvSpPr txBox="1">
            <a:spLocks noChangeArrowheads="1"/>
          </p:cNvSpPr>
          <p:nvPr/>
        </p:nvSpPr>
        <p:spPr bwMode="auto">
          <a:xfrm>
            <a:off x="4451350" y="21764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M</a:t>
            </a:r>
          </a:p>
        </p:txBody>
      </p:sp>
      <p:sp>
        <p:nvSpPr>
          <p:cNvPr id="97" name="TextBox 96"/>
          <p:cNvSpPr txBox="1">
            <a:spLocks noChangeArrowheads="1"/>
          </p:cNvSpPr>
          <p:nvPr/>
        </p:nvSpPr>
        <p:spPr bwMode="auto">
          <a:xfrm>
            <a:off x="4699000" y="247650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98" name="TextBox 97"/>
          <p:cNvSpPr txBox="1">
            <a:spLocks noChangeArrowheads="1"/>
          </p:cNvSpPr>
          <p:nvPr/>
        </p:nvSpPr>
        <p:spPr bwMode="auto">
          <a:xfrm>
            <a:off x="5245100" y="2497138"/>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99" name="TextBox 98"/>
          <p:cNvSpPr txBox="1">
            <a:spLocks noChangeArrowheads="1"/>
          </p:cNvSpPr>
          <p:nvPr/>
        </p:nvSpPr>
        <p:spPr bwMode="auto">
          <a:xfrm>
            <a:off x="5800726" y="2492376"/>
            <a:ext cx="27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00" name="TextBox 99"/>
          <p:cNvSpPr txBox="1">
            <a:spLocks noChangeArrowheads="1"/>
          </p:cNvSpPr>
          <p:nvPr/>
        </p:nvSpPr>
        <p:spPr bwMode="auto">
          <a:xfrm>
            <a:off x="6319839" y="2449513"/>
            <a:ext cx="28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M</a:t>
            </a:r>
          </a:p>
        </p:txBody>
      </p:sp>
      <p:sp>
        <p:nvSpPr>
          <p:cNvPr id="101" name="TextBox 100"/>
          <p:cNvSpPr txBox="1">
            <a:spLocks noChangeArrowheads="1"/>
          </p:cNvSpPr>
          <p:nvPr/>
        </p:nvSpPr>
        <p:spPr bwMode="auto">
          <a:xfrm>
            <a:off x="7321551" y="2509838"/>
            <a:ext cx="301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U</a:t>
            </a:r>
          </a:p>
        </p:txBody>
      </p:sp>
      <p:sp>
        <p:nvSpPr>
          <p:cNvPr id="102" name="TextBox 101"/>
          <p:cNvSpPr txBox="1">
            <a:spLocks noChangeArrowheads="1"/>
          </p:cNvSpPr>
          <p:nvPr/>
        </p:nvSpPr>
        <p:spPr bwMode="auto">
          <a:xfrm>
            <a:off x="6831013" y="248920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Q</a:t>
            </a:r>
          </a:p>
        </p:txBody>
      </p:sp>
      <p:sp>
        <p:nvSpPr>
          <p:cNvPr id="103" name="TextBox 102"/>
          <p:cNvSpPr txBox="1">
            <a:spLocks noChangeArrowheads="1"/>
          </p:cNvSpPr>
          <p:nvPr/>
        </p:nvSpPr>
        <p:spPr bwMode="auto">
          <a:xfrm>
            <a:off x="7881938" y="2471738"/>
            <a:ext cx="27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04" name="TextBox 103"/>
          <p:cNvSpPr txBox="1">
            <a:spLocks noChangeArrowheads="1"/>
          </p:cNvSpPr>
          <p:nvPr/>
        </p:nvSpPr>
        <p:spPr bwMode="auto">
          <a:xfrm>
            <a:off x="8431214" y="2451101"/>
            <a:ext cx="231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Tree>
    <p:extLst>
      <p:ext uri="{BB962C8B-B14F-4D97-AF65-F5344CB8AC3E}">
        <p14:creationId xmlns:p14="http://schemas.microsoft.com/office/powerpoint/2010/main" val="2592281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circle(out)">
                                      <p:cBhvr>
                                        <p:cTn id="7" dur="2000"/>
                                        <p:tgtEl>
                                          <p:spTgt spid="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500" fill="hold"/>
                                        <p:tgtEl>
                                          <p:spTgt spid="97"/>
                                        </p:tgtEl>
                                        <p:attrNameLst>
                                          <p:attrName>ppt_x</p:attrName>
                                        </p:attrNameLst>
                                      </p:cBhvr>
                                      <p:tavLst>
                                        <p:tav tm="0">
                                          <p:val>
                                            <p:strVal val="#ppt_x"/>
                                          </p:val>
                                        </p:tav>
                                        <p:tav tm="100000">
                                          <p:val>
                                            <p:strVal val="#ppt_x"/>
                                          </p:val>
                                        </p:tav>
                                      </p:tavLst>
                                    </p:anim>
                                    <p:anim calcmode="lin" valueType="num">
                                      <p:cBhvr additive="base">
                                        <p:cTn id="13"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8"/>
                                        </p:tgtEl>
                                        <p:attrNameLst>
                                          <p:attrName>style.visibility</p:attrName>
                                        </p:attrNameLst>
                                      </p:cBhvr>
                                      <p:to>
                                        <p:strVal val="visible"/>
                                      </p:to>
                                    </p:set>
                                    <p:anim calcmode="lin" valueType="num">
                                      <p:cBhvr additive="base">
                                        <p:cTn id="18" dur="500" fill="hold"/>
                                        <p:tgtEl>
                                          <p:spTgt spid="98"/>
                                        </p:tgtEl>
                                        <p:attrNameLst>
                                          <p:attrName>ppt_x</p:attrName>
                                        </p:attrNameLst>
                                      </p:cBhvr>
                                      <p:tavLst>
                                        <p:tav tm="0">
                                          <p:val>
                                            <p:strVal val="#ppt_x"/>
                                          </p:val>
                                        </p:tav>
                                        <p:tav tm="100000">
                                          <p:val>
                                            <p:strVal val="#ppt_x"/>
                                          </p:val>
                                        </p:tav>
                                      </p:tavLst>
                                    </p:anim>
                                    <p:anim calcmode="lin" valueType="num">
                                      <p:cBhvr additive="base">
                                        <p:cTn id="19"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additive="base">
                                        <p:cTn id="24" dur="500" fill="hold"/>
                                        <p:tgtEl>
                                          <p:spTgt spid="99"/>
                                        </p:tgtEl>
                                        <p:attrNameLst>
                                          <p:attrName>ppt_x</p:attrName>
                                        </p:attrNameLst>
                                      </p:cBhvr>
                                      <p:tavLst>
                                        <p:tav tm="0">
                                          <p:val>
                                            <p:strVal val="#ppt_x"/>
                                          </p:val>
                                        </p:tav>
                                        <p:tav tm="100000">
                                          <p:val>
                                            <p:strVal val="#ppt_x"/>
                                          </p:val>
                                        </p:tav>
                                      </p:tavLst>
                                    </p:anim>
                                    <p:anim calcmode="lin" valueType="num">
                                      <p:cBhvr additive="base">
                                        <p:cTn id="25"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0"/>
                                        </p:tgtEl>
                                        <p:attrNameLst>
                                          <p:attrName>style.visibility</p:attrName>
                                        </p:attrNameLst>
                                      </p:cBhvr>
                                      <p:to>
                                        <p:strVal val="visible"/>
                                      </p:to>
                                    </p:set>
                                    <p:anim calcmode="lin" valueType="num">
                                      <p:cBhvr additive="base">
                                        <p:cTn id="30" dur="500" fill="hold"/>
                                        <p:tgtEl>
                                          <p:spTgt spid="100"/>
                                        </p:tgtEl>
                                        <p:attrNameLst>
                                          <p:attrName>ppt_x</p:attrName>
                                        </p:attrNameLst>
                                      </p:cBhvr>
                                      <p:tavLst>
                                        <p:tav tm="0">
                                          <p:val>
                                            <p:strVal val="#ppt_x"/>
                                          </p:val>
                                        </p:tav>
                                        <p:tav tm="100000">
                                          <p:val>
                                            <p:strVal val="#ppt_x"/>
                                          </p:val>
                                        </p:tav>
                                      </p:tavLst>
                                    </p:anim>
                                    <p:anim calcmode="lin" valueType="num">
                                      <p:cBhvr additive="base">
                                        <p:cTn id="31"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2"/>
                                        </p:tgtEl>
                                        <p:attrNameLst>
                                          <p:attrName>style.visibility</p:attrName>
                                        </p:attrNameLst>
                                      </p:cBhvr>
                                      <p:to>
                                        <p:strVal val="visible"/>
                                      </p:to>
                                    </p:set>
                                    <p:anim calcmode="lin" valueType="num">
                                      <p:cBhvr additive="base">
                                        <p:cTn id="36" dur="500" fill="hold"/>
                                        <p:tgtEl>
                                          <p:spTgt spid="102"/>
                                        </p:tgtEl>
                                        <p:attrNameLst>
                                          <p:attrName>ppt_x</p:attrName>
                                        </p:attrNameLst>
                                      </p:cBhvr>
                                      <p:tavLst>
                                        <p:tav tm="0">
                                          <p:val>
                                            <p:strVal val="#ppt_x"/>
                                          </p:val>
                                        </p:tav>
                                        <p:tav tm="100000">
                                          <p:val>
                                            <p:strVal val="#ppt_x"/>
                                          </p:val>
                                        </p:tav>
                                      </p:tavLst>
                                    </p:anim>
                                    <p:anim calcmode="lin" valueType="num">
                                      <p:cBhvr additive="base">
                                        <p:cTn id="37"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1"/>
                                        </p:tgtEl>
                                        <p:attrNameLst>
                                          <p:attrName>style.visibility</p:attrName>
                                        </p:attrNameLst>
                                      </p:cBhvr>
                                      <p:to>
                                        <p:strVal val="visible"/>
                                      </p:to>
                                    </p:set>
                                    <p:anim calcmode="lin" valueType="num">
                                      <p:cBhvr additive="base">
                                        <p:cTn id="42" dur="500" fill="hold"/>
                                        <p:tgtEl>
                                          <p:spTgt spid="101"/>
                                        </p:tgtEl>
                                        <p:attrNameLst>
                                          <p:attrName>ppt_x</p:attrName>
                                        </p:attrNameLst>
                                      </p:cBhvr>
                                      <p:tavLst>
                                        <p:tav tm="0">
                                          <p:val>
                                            <p:strVal val="#ppt_x"/>
                                          </p:val>
                                        </p:tav>
                                        <p:tav tm="100000">
                                          <p:val>
                                            <p:strVal val="#ppt_x"/>
                                          </p:val>
                                        </p:tav>
                                      </p:tavLst>
                                    </p:anim>
                                    <p:anim calcmode="lin" valueType="num">
                                      <p:cBhvr additive="base">
                                        <p:cTn id="43"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03"/>
                                        </p:tgtEl>
                                        <p:attrNameLst>
                                          <p:attrName>style.visibility</p:attrName>
                                        </p:attrNameLst>
                                      </p:cBhvr>
                                      <p:to>
                                        <p:strVal val="visible"/>
                                      </p:to>
                                    </p:set>
                                    <p:anim calcmode="lin" valueType="num">
                                      <p:cBhvr additive="base">
                                        <p:cTn id="48" dur="500" fill="hold"/>
                                        <p:tgtEl>
                                          <p:spTgt spid="103"/>
                                        </p:tgtEl>
                                        <p:attrNameLst>
                                          <p:attrName>ppt_x</p:attrName>
                                        </p:attrNameLst>
                                      </p:cBhvr>
                                      <p:tavLst>
                                        <p:tav tm="0">
                                          <p:val>
                                            <p:strVal val="#ppt_x"/>
                                          </p:val>
                                        </p:tav>
                                        <p:tav tm="100000">
                                          <p:val>
                                            <p:strVal val="#ppt_x"/>
                                          </p:val>
                                        </p:tav>
                                      </p:tavLst>
                                    </p:anim>
                                    <p:anim calcmode="lin" valueType="num">
                                      <p:cBhvr additive="base">
                                        <p:cTn id="49"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04"/>
                                        </p:tgtEl>
                                        <p:attrNameLst>
                                          <p:attrName>style.visibility</p:attrName>
                                        </p:attrNameLst>
                                      </p:cBhvr>
                                      <p:to>
                                        <p:strVal val="visible"/>
                                      </p:to>
                                    </p:set>
                                    <p:anim calcmode="lin" valueType="num">
                                      <p:cBhvr additive="base">
                                        <p:cTn id="54" dur="500" fill="hold"/>
                                        <p:tgtEl>
                                          <p:spTgt spid="104"/>
                                        </p:tgtEl>
                                        <p:attrNameLst>
                                          <p:attrName>ppt_x</p:attrName>
                                        </p:attrNameLst>
                                      </p:cBhvr>
                                      <p:tavLst>
                                        <p:tav tm="0">
                                          <p:val>
                                            <p:strVal val="#ppt_x"/>
                                          </p:val>
                                        </p:tav>
                                        <p:tav tm="100000">
                                          <p:val>
                                            <p:strVal val="#ppt_x"/>
                                          </p:val>
                                        </p:tav>
                                      </p:tavLst>
                                    </p:anim>
                                    <p:anim calcmode="lin" valueType="num">
                                      <p:cBhvr additive="base">
                                        <p:cTn id="55" dur="500" fill="hold"/>
                                        <p:tgtEl>
                                          <p:spTgt spid="1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97" grpId="0"/>
      <p:bldP spid="98" grpId="0"/>
      <p:bldP spid="99" grpId="0"/>
      <p:bldP spid="100" grpId="0"/>
      <p:bldP spid="101" grpId="0"/>
      <p:bldP spid="102" grpId="0"/>
      <p:bldP spid="103" grpId="0"/>
      <p:bldP spid="104"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3408272"/>
  <p:tag name="VIOLETTITLE" val="Tuần 27. Ôn tập Giữa Học kì II"/>
  <p:tag name="VIOLETLESSON" val="75"/>
  <p:tag name="VIOLETCATID" val="2202"/>
  <p:tag name="VIOLETSUBJECT" val="Tập đọc 3"/>
  <p:tag name="VIOLETAUTHORID" val="7222650"/>
  <p:tag name="VIOLETAUTHORNAME" val="Hoàng Thị Phương"/>
  <p:tag name="VIOLETAUTHORAVATAR" val="no_avatar.jpg"/>
  <p:tag name="VIOLETAUTHORADDRESS" val=" - ha noi"/>
  <p:tag name="VIOLETDATE" val="2022-03-18 17:43:02"/>
  <p:tag name="VIOLETHIT" val="129"/>
  <p:tag name="VIOLETLIKE" val="0"/>
  <p:tag name="INKNOELEADERBOARD" val="494193546"/>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1474</TotalTime>
  <Words>1338</Words>
  <Application>Microsoft Office PowerPoint</Application>
  <PresentationFormat>Widescreen</PresentationFormat>
  <Paragraphs>491</Paragraphs>
  <Slides>32</Slides>
  <Notes>0</Notes>
  <HiddenSlides>0</HiddenSlides>
  <MMClips>1</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32</vt:i4>
      </vt:variant>
    </vt:vector>
  </HeadingPairs>
  <TitlesOfParts>
    <vt:vector size="51" baseType="lpstr">
      <vt:lpstr>Arial</vt:lpstr>
      <vt:lpstr>HP001 4 hàng</vt:lpstr>
      <vt:lpstr>Times New Roman</vt:lpstr>
      <vt:lpstr>.VnBahamasBH</vt:lpstr>
      <vt:lpstr>Calibri</vt:lpstr>
      <vt:lpstr>roboto</vt:lpstr>
      <vt:lpstr>Arial Black</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 GIANG</dc:creator>
  <cp:lastModifiedBy>Admin</cp:lastModifiedBy>
  <cp:revision>130</cp:revision>
  <dcterms:created xsi:type="dcterms:W3CDTF">2018-10-29T09:59:25Z</dcterms:created>
  <dcterms:modified xsi:type="dcterms:W3CDTF">2022-03-20T01:55:59Z</dcterms:modified>
</cp:coreProperties>
</file>