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699" r:id="rId3"/>
    <p:sldMasterId id="2147483709" r:id="rId4"/>
    <p:sldMasterId id="2147483720" r:id="rId5"/>
  </p:sldMasterIdLst>
  <p:notesMasterIdLst>
    <p:notesMasterId r:id="rId18"/>
  </p:notesMasterIdLst>
  <p:sldIdLst>
    <p:sldId id="379" r:id="rId6"/>
    <p:sldId id="385" r:id="rId7"/>
    <p:sldId id="387" r:id="rId8"/>
    <p:sldId id="261" r:id="rId9"/>
    <p:sldId id="380" r:id="rId10"/>
    <p:sldId id="381" r:id="rId11"/>
    <p:sldId id="382" r:id="rId12"/>
    <p:sldId id="383" r:id="rId13"/>
    <p:sldId id="326" r:id="rId14"/>
    <p:sldId id="384" r:id="rId15"/>
    <p:sldId id="257" r:id="rId16"/>
    <p:sldId id="32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CB0"/>
    <a:srgbClr val="FCB2C4"/>
    <a:srgbClr val="F9C3D4"/>
    <a:srgbClr val="F381A4"/>
    <a:srgbClr val="FF9900"/>
    <a:srgbClr val="1A90D0"/>
    <a:srgbClr val="009F4F"/>
    <a:srgbClr val="C9E8A6"/>
    <a:srgbClr val="0076C1"/>
    <a:srgbClr val="128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70" d="100"/>
          <a:sy n="70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7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4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1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2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82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B22F9-ABB8-4FD0-93B0-90DF3F5B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6646992-88C1-4F64-AF6B-BCB3B442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93B36CC-9596-48C6-B4AA-71246D51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219F1B-1C0D-4657-A4A1-4924DAF1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3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B2D06E-9CF4-4A1F-A138-0A03D88AB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7AE94CF-F30B-4727-B325-8C8405465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AC356E-9087-48A8-9BFF-BFFFD11A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5F0748-7B9F-4E2E-AA4E-E1B1E71A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3A4EB-49FC-48FE-AE1F-8A42C196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4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2CBA1F-6529-41EA-A44F-2C191AFA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C405BB-411C-41A6-81B1-D8393EB48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580B3C-83DB-4064-933E-694AB9F10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5783D2-4089-4F26-B188-41E2F9D2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87A336-FA8B-423A-A4D5-F8FD92562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6A6AA-3BE2-4538-9A9B-D7CD850F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2D7E3D-9C6D-46C4-A168-8B36D2C4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F57F37-EAD0-42CF-86E0-D05DEBC7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C9BD17-D660-4DD2-A71D-D49281581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DDE6DE-2829-4283-BD90-285A13B7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1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30298F-E086-484B-AE46-F8586406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01F0C3-C061-4B22-AD84-36A27F65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B6BE100-186F-4827-95AA-D2B1A061F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9F09CB-0609-49AE-85A2-072DD110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43FDD4-8E1B-4C1C-8177-CB67D042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5AA8F4F-3282-4861-9A57-9F30CF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FC4903-3564-4334-8D3D-AF194B55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BBDC35-0143-4512-8058-080A1F204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9E65967-0CB6-495F-AB8D-607605CBD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F071C82-0A1E-4E50-9640-E6A8DD825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8310F84-356F-4EC1-9C36-ABCD52F0D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3F9D2F9-5A2D-478A-99BE-39DE5A47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62E3898-A88D-4924-A214-701EED11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DF720FE-BC4C-4862-8450-6E36B8BA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5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1F142F-3CD3-41E1-9DA2-90609DF3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251465-B185-4FD9-803B-BB107B77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62FD892-C122-42B9-8ECB-AA76F647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378EEF-00D0-4A31-8F07-3472CD0C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0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353EEA2-625C-418D-B394-AB1409DA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E18E5BB-9BD3-4DF0-B896-6325663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948F48-CBF1-4D7C-B1C4-7B853CFD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11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9F77CF-591D-4259-99F2-E0B5AFF0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F845A4-9E90-4835-B826-EAF8A8779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04608F6-A211-4731-BA3C-B8A2D40EB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548805-51A6-41C3-AEEB-ABE57A22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5AD8D6-B9F0-4AC4-A78A-009A3C82C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BC1C74-D8ED-4010-AC44-7520CA4D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6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D1F7F6-8081-4477-BC60-FE4EF230A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1434AA-C0E8-4898-AD0F-EF7EFBA12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6992CB-3C75-4AD4-9E24-B68EF618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E632EA-25C7-4D1A-B306-B1F81B0D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8CA4A3-D1FE-420F-B646-961100D9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E4A5C0-C4DF-4639-8895-415C766A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1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DB875-E399-4DE4-9E0E-121D0555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C45564-BB8B-4E5A-A7CC-4BD307F4D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05D900-129C-4CCC-B78C-AA6C9593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1A032C-935C-429B-BDDA-39B9BD1B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3F9767-9081-42AA-A147-98FDFF94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71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14DC00-4C53-4230-BC3A-FB5050152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DC46FB-3524-4F9B-BDAF-1D4D5F7B4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5114B3-3020-462C-9DB2-4076FFA8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12485F-8F4A-4445-8A4B-5D974904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D6880F-94F7-42C1-ABF3-9AA3CFD8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9505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47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36254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335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2135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10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22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468925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82600" y="337747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1182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19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4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384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1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738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6" y="624835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263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2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4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4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4609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01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2" y="3823544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6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2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80448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5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984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26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1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0933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1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1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9" y="345700"/>
            <a:ext cx="12866046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4088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6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79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10161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2E8E9-8839-4A1A-A425-71A9F7C4B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8B91F9B-AC59-402D-B357-7D7AFBA10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0D7D-097A-475E-9D8A-DE2C455B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D83B2-D5E0-4894-9109-BCB71CAB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30D489-2B90-409C-AC64-1EB1A516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33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BF01A0-208D-48B7-859B-DA1BA03D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FAF733-CFB6-45B6-A00B-24861E8E1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78DA34-5A36-4244-BFA1-DF63F9A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4961FE-2790-494F-A795-95B18FBA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8043A9-C3F8-42DE-91D8-F3708F64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67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DF48A9-2B6A-4CAE-81A0-7CE0FD82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DAACA3-7338-4AD6-A460-776F1FA70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AC02F7-05E0-4392-A94D-D68E0A22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66F976-A635-4457-B4F9-1B923546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851E86-6452-452A-B113-7E44D4B7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2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2B2F1C-3889-4FFA-9B08-25CAEE2C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2ED3E-884F-4557-9391-E38E2C86F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86D1829-3B46-4E0E-95FB-08B50CFC7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B5B9F6-A164-42CA-A76D-D13FF62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68EDED-0568-4746-817A-25A72C9C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5B45DD-060D-4A4A-95F5-AC95AB392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704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0EE416-0F5C-40E8-B7D2-83E90BA2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4120ED-55E1-4C29-9F7F-44FCC8A7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CD5A89-4995-44E5-923E-48443912B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9D2843D-DC70-4D27-B80C-9BCFAB6CF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DD49412-C83B-4891-8050-C02247A68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8C2D4F-2F7D-4775-B2CE-22D9C622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DF46A1-D144-4D70-8DBA-760AEA7B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EE719E4-85E5-4A2A-8EAF-AAFDB2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79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490D93-9FDD-4537-8BBF-4C67F3C5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B73A11-AB95-4411-8B86-527977105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047DF8-76D0-4A52-A5A0-0E58D377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66F66B-5E1A-4381-BFE0-83172355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5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2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31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3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279373C-6FB1-4C53-A7C8-423B4AF8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2F0C3DE-E07E-4705-BF3F-A0E81AD7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5A65D3-0757-4CBB-893E-CE94426C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87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58EF46-AC7F-44F6-9FD8-587C938E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8BE6A7-B346-47EA-9581-92AC9561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57857C3-7D97-4ED6-99A5-4CF43B70D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4C6471-6D41-4199-AEE3-E137D0B18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8736E0-8E81-44EB-A583-1B2D935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7524C5-9473-4ED0-8C65-EE4BA14B4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8579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95875D-53DE-4471-AEAA-3CD6711A6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2BF01DA-9CFD-401B-A15E-98090CA01C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96F235-2BAA-44E8-8665-6A45F861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B5C089-963D-4E33-A2C7-E450E4FE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6FF20C5-474D-4783-9F08-4BD45C3B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921D86-B430-4B29-9191-C9ACC73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5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7AFE78-03EE-4C2E-8782-2A6C3B784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6CB6F4-A994-4596-8617-2ED8061DE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845420-9129-41BE-A0FB-BFC056E2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366901-152F-484F-92E5-345672B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B92F28-DA1B-431B-8E99-972691E8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3534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8E3B80F-7751-41E8-AF7C-BED6DB645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786EC30-1377-4FE2-8C20-4AABD6117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AC7DA6-718E-411F-AD01-23780957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6E3DFD-98F7-44BC-8D54-90B30EA3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859B08-06FF-4467-A292-3242D519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235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456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957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7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006C-E173-4D79-9D36-64FC123F8682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CCACE5-041B-4BAB-8EE9-C45D22496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432" r="4198" b="5062"/>
          <a:stretch/>
        </p:blipFill>
        <p:spPr>
          <a:xfrm>
            <a:off x="0" y="1"/>
            <a:ext cx="12192000" cy="689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D2FA4B-A79C-474B-92E9-78964A8908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84369FC-C08E-429E-9802-6B9AC4FA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82DA4E-3682-4586-8C72-BAC36974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885974-58DD-49E4-8B04-F96937E49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F4E8E-A619-4A45-8EDD-957F1A49550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AF9C22-3EFF-4366-A9A7-52DDECF3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4E2D61-3F3F-48A4-B4EF-B58B8EAAA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ABE17-0B1A-4B5D-8C5C-C4E62BF90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7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27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12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831">
          <p15:clr>
            <a:srgbClr val="00FF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42A459-FBCD-4FD5-BD9A-C4F91D8B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438BB5B-DCC7-427D-A0F8-4337D53A5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D77DC6-098D-49A8-9D5A-1EDD5BF69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D47BA-5874-4C73-AE5E-21A916F937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799D4-DA22-46BF-8B16-72B2EF8C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08CEA9-78D2-428D-B071-1DE79A042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EE7F9-174E-4085-B9BB-FD7B1F1B2D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12" Type="http://schemas.openxmlformats.org/officeDocument/2006/relationships/image" Target="../media/image20.tmp"/><Relationship Id="rId17" Type="http://schemas.openxmlformats.org/officeDocument/2006/relationships/image" Target="../media/image24.png"/><Relationship Id="rId2" Type="http://schemas.openxmlformats.org/officeDocument/2006/relationships/image" Target="../media/image12.jp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11" Type="http://schemas.openxmlformats.org/officeDocument/2006/relationships/image" Target="../media/image19.tmp"/><Relationship Id="rId5" Type="http://schemas.microsoft.com/office/2007/relationships/hdphoto" Target="../media/hdphoto2.wdp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715065" y="3202098"/>
            <a:ext cx="7502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ÔN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TẬP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GIỮA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en-US" sz="6600" kern="0" dirty="0" err="1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KÌ</a:t>
            </a:r>
            <a:r>
              <a:rPr lang="en-US" sz="6600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002060"/>
                </a:solidFill>
                <a:cs typeface="Arial"/>
                <a:sym typeface="Arial"/>
              </a:rPr>
              <a:t> 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C3150DF-0506-41E3-B68D-E8CBB1929D2B}"/>
              </a:ext>
            </a:extLst>
          </p:cNvPr>
          <p:cNvSpPr txBox="1"/>
          <p:nvPr/>
        </p:nvSpPr>
        <p:spPr>
          <a:xfrm>
            <a:off x="4179255" y="1865483"/>
            <a:ext cx="4274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72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 27</a:t>
            </a:r>
          </a:p>
        </p:txBody>
      </p:sp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B63A6E71-939A-4C8A-A73B-90780448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5" y="430253"/>
            <a:ext cx="1679950" cy="1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2">
            <a:extLst>
              <a:ext uri="{FF2B5EF4-FFF2-40B4-BE49-F238E27FC236}">
                <a16:creationId xmlns="" xmlns:a16="http://schemas.microsoft.com/office/drawing/2014/main" id="{D757828B-57CA-4EC8-BB63-E92080477F15}"/>
              </a:ext>
            </a:extLst>
          </p:cNvPr>
          <p:cNvSpPr txBox="1"/>
          <p:nvPr/>
        </p:nvSpPr>
        <p:spPr>
          <a:xfrm>
            <a:off x="4179255" y="4446380"/>
            <a:ext cx="374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F0000"/>
                </a:solidFill>
                <a:ea typeface="思源黑体 CN Bold" panose="020B0800000000000000" pitchFamily="34" charset="-122"/>
              </a:rPr>
              <a:t>Tiết</a:t>
            </a:r>
            <a:r>
              <a:rPr lang="en-US" altLang="zh-CN" sz="48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 </a:t>
            </a:r>
            <a:r>
              <a:rPr lang="en-US" altLang="zh-CN" sz="6000" dirty="0">
                <a:solidFill>
                  <a:srgbClr val="FF0000"/>
                </a:solidFill>
                <a:ea typeface="思源黑体 CN Bold" panose="020B0800000000000000" pitchFamily="34" charset="-122"/>
              </a:rPr>
              <a:t>1 - 2</a:t>
            </a:r>
            <a:endParaRPr lang="zh-CN" altLang="en-US" sz="4800" dirty="0">
              <a:solidFill>
                <a:srgbClr val="FF0000"/>
              </a:solidFill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83771" y="1308412"/>
            <a:ext cx="1035833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>
            <a:extLst>
              <a:ext uri="{FF2B5EF4-FFF2-40B4-BE49-F238E27FC236}">
                <a16:creationId xmlns="" xmlns:a16="http://schemas.microsoft.com/office/drawing/2014/main" id="{991C814B-AA25-41C9-B0B5-F02D9152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0" y="2545811"/>
            <a:ext cx="5642360" cy="3355144"/>
          </a:xfrm>
          <a:prstGeom prst="rect">
            <a:avLst/>
          </a:prstGeom>
        </p:spPr>
      </p:pic>
      <p:sp>
        <p:nvSpPr>
          <p:cNvPr id="5" name="文本框 22">
            <a:extLst>
              <a:ext uri="{FF2B5EF4-FFF2-40B4-BE49-F238E27FC236}">
                <a16:creationId xmlns=""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6" y="475932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72D4A0-99F8-499A-8BF2-080D3C4A5930}"/>
              </a:ext>
            </a:extLst>
          </p:cNvPr>
          <p:cNvSpPr txBox="1"/>
          <p:nvPr/>
        </p:nvSpPr>
        <p:spPr>
          <a:xfrm>
            <a:off x="3193068" y="794799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B57A5A5-8477-4A2A-A95E-18AC4A718E89}"/>
              </a:ext>
            </a:extLst>
          </p:cNvPr>
          <p:cNvSpPr txBox="1"/>
          <p:nvPr/>
        </p:nvSpPr>
        <p:spPr>
          <a:xfrm>
            <a:off x="972456" y="3674884"/>
            <a:ext cx="995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3,4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53AB30-D153-4E0E-907A-F126F1E4D7AF}"/>
              </a:ext>
            </a:extLst>
          </p:cNvPr>
          <p:cNvSpPr txBox="1"/>
          <p:nvPr/>
        </p:nvSpPr>
        <p:spPr>
          <a:xfrm>
            <a:off x="870856" y="1901220"/>
            <a:ext cx="1069702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19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26. 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2B8673-1AFC-4422-B163-3C61D39D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9" y1="33974" x2="30469" y2="42735"/>
                        <a14:foregroundMark x1="74414" y1="51496" x2="81055" y2="46581"/>
                        <a14:foregroundMark x1="9375" y1="25427" x2="5664" y2="30769"/>
                        <a14:foregroundMark x1="6055" y1="31410" x2="5078" y2="37821"/>
                        <a14:foregroundMark x1="5273" y1="38462" x2="7227" y2="44872"/>
                        <a14:foregroundMark x1="7617" y1="45299" x2="10547" y2="48504"/>
                        <a14:foregroundMark x1="22461" y1="14316" x2="28320" y2="10897"/>
                        <a14:foregroundMark x1="28320" y1="10470" x2="33984" y2="6624"/>
                        <a14:foregroundMark x1="34180" y1="6197" x2="34180" y2="5983"/>
                        <a14:foregroundMark x1="32422" y1="7265" x2="36328" y2="3846"/>
                        <a14:foregroundMark x1="36328" y1="3632" x2="35938" y2="4274"/>
                        <a14:foregroundMark x1="36719" y1="3419" x2="43945" y2="427"/>
                        <a14:foregroundMark x1="52344" y1="427" x2="57422" y2="2137"/>
                        <a14:foregroundMark x1="57422" y1="2350" x2="63477" y2="5556"/>
                        <a14:foregroundMark x1="63477" y1="5556" x2="69141" y2="10684"/>
                        <a14:foregroundMark x1="69531" y1="11111" x2="78320" y2="21795"/>
                        <a14:foregroundMark x1="78906" y1="22436" x2="87500" y2="35043"/>
                        <a14:foregroundMark x1="87695" y1="35256" x2="89844" y2="39957"/>
                        <a14:foregroundMark x1="90039" y1="40812" x2="90430" y2="45513"/>
                        <a14:foregroundMark x1="90039" y1="45513" x2="88867" y2="48504"/>
                        <a14:foregroundMark x1="88477" y1="49573" x2="83008" y2="52991"/>
                        <a14:foregroundMark x1="59570" y1="56410" x2="69531" y2="58547"/>
                        <a14:foregroundMark x1="71289" y1="52778" x2="67773" y2="61538"/>
                        <a14:foregroundMark x1="73438" y1="54701" x2="68750" y2="59829"/>
                        <a14:foregroundMark x1="56445" y1="71581" x2="74609" y2="91880"/>
                        <a14:foregroundMark x1="64258" y1="78846" x2="83008" y2="85043"/>
                        <a14:foregroundMark x1="77734" y1="90598" x2="85742" y2="90171"/>
                        <a14:foregroundMark x1="78125" y1="88462" x2="91016" y2="86325"/>
                        <a14:foregroundMark x1="58984" y1="82906" x2="64648" y2="92094"/>
                        <a14:foregroundMark x1="65039" y1="95940" x2="80469" y2="91880"/>
                        <a14:foregroundMark x1="11133" y1="88675" x2="45117" y2="86752"/>
                        <a14:foregroundMark x1="3711" y1="88034" x2="20313" y2="92735"/>
                        <a14:foregroundMark x1="19141" y1="96154" x2="41016" y2="94017"/>
                        <a14:foregroundMark x1="10938" y1="65812" x2="15234" y2="61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60" y="3345366"/>
            <a:ext cx="4761570" cy="3800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0A9FE1-9E8B-406B-B402-E3015B33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611383" cy="236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1D02EC1-BC4C-465C-9871-7F98E37280A0}"/>
              </a:ext>
            </a:extLst>
          </p:cNvPr>
          <p:cNvSpPr txBox="1"/>
          <p:nvPr/>
        </p:nvSpPr>
        <p:spPr>
          <a:xfrm>
            <a:off x="1480791" y="1462314"/>
            <a:ext cx="9535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8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56"/>
            <a:ext cx="12191999" cy="6736443"/>
          </a:xfrm>
          <a:prstGeom prst="rect">
            <a:avLst/>
          </a:prstGeom>
        </p:spPr>
      </p:pic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839698" y="1060150"/>
            <a:ext cx="8224787" cy="1148448"/>
          </a:xfrm>
          <a:prstGeom prst="rect">
            <a:avLst/>
          </a:prstGeom>
        </p:spPr>
        <p:txBody>
          <a:bodyPr/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090" y="2243974"/>
            <a:ext cx="11623818" cy="278900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đọc,nhận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806"/>
          <a:stretch/>
        </p:blipFill>
        <p:spPr>
          <a:xfrm>
            <a:off x="43976" y="6824"/>
            <a:ext cx="12148024" cy="3422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06"/>
          <a:stretch/>
        </p:blipFill>
        <p:spPr>
          <a:xfrm>
            <a:off x="43976" y="2783731"/>
            <a:ext cx="12148024" cy="3422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159" y="108045"/>
            <a:ext cx="10160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Thứ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hai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ngày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21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tháng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3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năm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2022</a:t>
            </a:r>
            <a:endParaRPr lang="en-US" sz="28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003" y="661907"/>
            <a:ext cx="10160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Tiếng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Việt</a:t>
            </a:r>
            <a:endParaRPr lang="en-US" sz="28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8912" y="1229779"/>
            <a:ext cx="10160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Ôn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tập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giữa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kì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2 (</a:t>
            </a:r>
            <a:r>
              <a:rPr lang="en-US" sz="2800" b="1" dirty="0" err="1" smtClean="0">
                <a:solidFill>
                  <a:srgbClr val="7030A0"/>
                </a:solidFill>
                <a:latin typeface="HP001 4 hàng" pitchFamily="34" charset="-93"/>
              </a:rPr>
              <a:t>tiết</a:t>
            </a:r>
            <a:r>
              <a:rPr lang="en-US" sz="2800" b="1" dirty="0" smtClean="0">
                <a:solidFill>
                  <a:srgbClr val="7030A0"/>
                </a:solidFill>
                <a:latin typeface="HP001 4 hàng" pitchFamily="34" charset="-93"/>
              </a:rPr>
              <a:t> 1,2)</a:t>
            </a:r>
            <a:endParaRPr lang="en-US" sz="28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677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2">
            <a:extLst>
              <a:ext uri="{FF2B5EF4-FFF2-40B4-BE49-F238E27FC236}">
                <a16:creationId xmlns=""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588368" y="2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FA7E802-5D6F-4A1D-9713-6C3F55D7092C}"/>
              </a:ext>
            </a:extLst>
          </p:cNvPr>
          <p:cNvSpPr/>
          <p:nvPr/>
        </p:nvSpPr>
        <p:spPr>
          <a:xfrm>
            <a:off x="807845" y="1424275"/>
            <a:ext cx="3464840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F2B67E3F-3FBC-4826-841D-5364BED0E20E}"/>
              </a:ext>
            </a:extLst>
          </p:cNvPr>
          <p:cNvSpPr/>
          <p:nvPr/>
        </p:nvSpPr>
        <p:spPr>
          <a:xfrm rot="224184">
            <a:off x="1316992" y="2240777"/>
            <a:ext cx="2518028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6F54ADD-79C1-49D4-A21E-173E43DD2BB1}"/>
              </a:ext>
            </a:extLst>
          </p:cNvPr>
          <p:cNvSpPr/>
          <p:nvPr/>
        </p:nvSpPr>
        <p:spPr>
          <a:xfrm>
            <a:off x="588368" y="3075773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A054E69-0B86-4662-A716-807F7CE804CA}"/>
              </a:ext>
            </a:extLst>
          </p:cNvPr>
          <p:cNvSpPr/>
          <p:nvPr/>
        </p:nvSpPr>
        <p:spPr>
          <a:xfrm rot="341588">
            <a:off x="2075890" y="3828975"/>
            <a:ext cx="2568809" cy="89413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C121509-5EEA-48A9-9395-2FBE0462F271}"/>
              </a:ext>
            </a:extLst>
          </p:cNvPr>
          <p:cNvSpPr/>
          <p:nvPr/>
        </p:nvSpPr>
        <p:spPr>
          <a:xfrm>
            <a:off x="1655779" y="4596276"/>
            <a:ext cx="2568809" cy="89413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B3F5CAE-C4A3-4FF9-ABEE-5AD4B8306CB5}"/>
              </a:ext>
            </a:extLst>
          </p:cNvPr>
          <p:cNvSpPr/>
          <p:nvPr/>
        </p:nvSpPr>
        <p:spPr>
          <a:xfrm>
            <a:off x="818629" y="5405364"/>
            <a:ext cx="2568809" cy="894135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B26742C1-EE06-4588-B443-82C5C92FB1C1}"/>
              </a:ext>
            </a:extLst>
          </p:cNvPr>
          <p:cNvGrpSpPr/>
          <p:nvPr/>
        </p:nvGrpSpPr>
        <p:grpSpPr>
          <a:xfrm>
            <a:off x="8707247" y="4383822"/>
            <a:ext cx="3484753" cy="2489143"/>
            <a:chOff x="8949860" y="3452421"/>
            <a:chExt cx="2975357" cy="2035419"/>
          </a:xfrm>
        </p:grpSpPr>
        <p:pic>
          <p:nvPicPr>
            <p:cNvPr id="43" name="Picture 42" descr="Screen Clipping">
              <a:extLst>
                <a:ext uri="{FF2B5EF4-FFF2-40B4-BE49-F238E27FC236}">
                  <a16:creationId xmlns="" xmlns:a16="http://schemas.microsoft.com/office/drawing/2014/main" id="{65783F01-4485-4F1F-9023-634493894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62B75E96-B140-49F3-8D55-DFFBD3D4CF36}"/>
                </a:ext>
              </a:extLst>
            </p:cNvPr>
            <p:cNvSpPr/>
            <p:nvPr/>
          </p:nvSpPr>
          <p:spPr>
            <a:xfrm>
              <a:off x="9414358" y="3452421"/>
              <a:ext cx="2008901" cy="403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24A73426-C35D-4596-AF90-9A3F5F82D6FA}"/>
              </a:ext>
            </a:extLst>
          </p:cNvPr>
          <p:cNvGrpSpPr/>
          <p:nvPr/>
        </p:nvGrpSpPr>
        <p:grpSpPr>
          <a:xfrm>
            <a:off x="4895265" y="2774088"/>
            <a:ext cx="2942741" cy="1908247"/>
            <a:chOff x="736076" y="1036526"/>
            <a:chExt cx="4412615" cy="3053917"/>
          </a:xfrm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F83A6C09-CCC3-47A9-A594-F3052F36D734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48" name="Picture 47" descr="Screen Clipping">
                <a:extLst>
                  <a:ext uri="{FF2B5EF4-FFF2-40B4-BE49-F238E27FC236}">
                    <a16:creationId xmlns="" xmlns:a16="http://schemas.microsoft.com/office/drawing/2014/main" id="{67AA10A1-B211-44C0-97D1-14EA4248B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49" name="Picture 48" descr="Screen Clipping">
                <a:extLst>
                  <a:ext uri="{FF2B5EF4-FFF2-40B4-BE49-F238E27FC236}">
                    <a16:creationId xmlns="" xmlns:a16="http://schemas.microsoft.com/office/drawing/2014/main" id="{C5071510-FC42-4416-9B02-6CED294497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8387CBF9-BE2B-4080-8804-4F2E340431F0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9FC74549-5882-4522-BE9D-4AB71D966E5A}"/>
              </a:ext>
            </a:extLst>
          </p:cNvPr>
          <p:cNvGrpSpPr/>
          <p:nvPr/>
        </p:nvGrpSpPr>
        <p:grpSpPr>
          <a:xfrm>
            <a:off x="4860381" y="901338"/>
            <a:ext cx="3105785" cy="1748022"/>
            <a:chOff x="4625836" y="796928"/>
            <a:chExt cx="3584169" cy="2055448"/>
          </a:xfrm>
        </p:grpSpPr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CD56BBA-F3AA-44B9-9E99-30B3E9C92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784466" y="796928"/>
              <a:ext cx="3425539" cy="2055448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1C52119C-E959-4215-9220-C8FBADCCB138}"/>
                </a:ext>
              </a:extLst>
            </p:cNvPr>
            <p:cNvSpPr/>
            <p:nvPr/>
          </p:nvSpPr>
          <p:spPr>
            <a:xfrm>
              <a:off x="4625836" y="2389803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E2BD4EF-8373-4FC0-9F74-94B4A1A72F8D}"/>
              </a:ext>
            </a:extLst>
          </p:cNvPr>
          <p:cNvGrpSpPr/>
          <p:nvPr/>
        </p:nvGrpSpPr>
        <p:grpSpPr>
          <a:xfrm>
            <a:off x="8459788" y="815005"/>
            <a:ext cx="3587814" cy="1834355"/>
            <a:chOff x="8177544" y="563957"/>
            <a:chExt cx="3764313" cy="1837965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2D1D7AF8-8461-4173-8D4A-0766562F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544" y="563957"/>
              <a:ext cx="3764313" cy="1837965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A5AC0277-4B93-408B-8124-2C43967A91ED}"/>
                </a:ext>
              </a:extLst>
            </p:cNvPr>
            <p:cNvSpPr/>
            <p:nvPr/>
          </p:nvSpPr>
          <p:spPr>
            <a:xfrm>
              <a:off x="8520374" y="2036102"/>
              <a:ext cx="382744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5C5E581F-A9F5-40FC-B978-E9328CCCDF8C}"/>
              </a:ext>
            </a:extLst>
          </p:cNvPr>
          <p:cNvGrpSpPr/>
          <p:nvPr/>
        </p:nvGrpSpPr>
        <p:grpSpPr>
          <a:xfrm>
            <a:off x="4914924" y="5037541"/>
            <a:ext cx="3236367" cy="1748022"/>
            <a:chOff x="8848578" y="3598441"/>
            <a:chExt cx="4140444" cy="2451863"/>
          </a:xfrm>
        </p:grpSpPr>
        <p:pic>
          <p:nvPicPr>
            <p:cNvPr id="41" name="Picture 40" descr="A screenshot of a video gam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230CF54C-CCCA-482D-9392-AC996FE53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55" name="Oval 54">
              <a:extLst>
                <a:ext uri="{FF2B5EF4-FFF2-40B4-BE49-F238E27FC236}">
                  <a16:creationId xmlns="" xmlns:a16="http://schemas.microsoft.com/office/drawing/2014/main" id="{136F0CB2-DC4C-4C34-A74B-F26E2F4FBBE3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1D1F4B4C-E713-4979-B398-E63B12B8C886}"/>
              </a:ext>
            </a:extLst>
          </p:cNvPr>
          <p:cNvGrpSpPr/>
          <p:nvPr/>
        </p:nvGrpSpPr>
        <p:grpSpPr>
          <a:xfrm>
            <a:off x="7637990" y="2606193"/>
            <a:ext cx="4659577" cy="2566162"/>
            <a:chOff x="7667486" y="2686827"/>
            <a:chExt cx="4659577" cy="2566162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2FCB0D5A-8CE2-45BE-B10D-E3D1E1EF6571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9234AB88-B18A-4DC6-9842-89C6EFE49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" name="Oval 55">
                <a:extLst>
                  <a:ext uri="{FF2B5EF4-FFF2-40B4-BE49-F238E27FC236}">
                    <a16:creationId xmlns="" xmlns:a16="http://schemas.microsoft.com/office/drawing/2014/main" id="{F12601AE-D03C-4103-BB16-C8AB8E2D062B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pic>
          <p:nvPicPr>
            <p:cNvPr id="61" name="Picture 60" descr="A picture containing plant, flower, bouquet&#10;&#10;Description automatically generated">
              <a:extLst>
                <a:ext uri="{FF2B5EF4-FFF2-40B4-BE49-F238E27FC236}">
                  <a16:creationId xmlns="" xmlns:a16="http://schemas.microsoft.com/office/drawing/2014/main" id="{BD10A3AA-F4E4-4D72-B1D4-411D4BCE2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35" grpId="0" animBg="1"/>
      <p:bldP spid="36" grpId="0" animBg="1"/>
      <p:bldP spid="37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633CFA6-8707-4243-9741-F7446AA1E0E9}"/>
              </a:ext>
            </a:extLst>
          </p:cNvPr>
          <p:cNvSpPr/>
          <p:nvPr/>
        </p:nvSpPr>
        <p:spPr>
          <a:xfrm>
            <a:off x="2364112" y="4445254"/>
            <a:ext cx="3971988" cy="8384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1.Chuyện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9FDBB45-BF1F-4FEB-926E-1934EAFB50C7}"/>
              </a:ext>
            </a:extLst>
          </p:cNvPr>
          <p:cNvSpPr/>
          <p:nvPr/>
        </p:nvSpPr>
        <p:spPr>
          <a:xfrm>
            <a:off x="7215351" y="1904709"/>
            <a:ext cx="2886591" cy="8384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DF561A3-64EF-4D82-BDF6-E87BC9B635CD}"/>
              </a:ext>
            </a:extLst>
          </p:cNvPr>
          <p:cNvGrpSpPr/>
          <p:nvPr/>
        </p:nvGrpSpPr>
        <p:grpSpPr>
          <a:xfrm>
            <a:off x="1766004" y="1402990"/>
            <a:ext cx="4661055" cy="2653914"/>
            <a:chOff x="4736455" y="920477"/>
            <a:chExt cx="3082186" cy="174560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A49FFA9-EC78-436B-A311-34B2AFB6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19"/>
            <a:stretch/>
          </p:blipFill>
          <p:spPr>
            <a:xfrm>
              <a:off x="4909469" y="920477"/>
              <a:ext cx="2909172" cy="174560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35E5AEB4-990A-4016-9C49-6B240A920DD4}"/>
                </a:ext>
              </a:extLst>
            </p:cNvPr>
            <p:cNvSpPr/>
            <p:nvPr/>
          </p:nvSpPr>
          <p:spPr>
            <a:xfrm>
              <a:off x="4736455" y="2242617"/>
              <a:ext cx="346028" cy="366127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4A4FE22-743F-4BD0-A0D3-32BBE40927E3}"/>
              </a:ext>
            </a:extLst>
          </p:cNvPr>
          <p:cNvGrpSpPr/>
          <p:nvPr/>
        </p:nvGrpSpPr>
        <p:grpSpPr>
          <a:xfrm>
            <a:off x="6096000" y="3266853"/>
            <a:ext cx="5614665" cy="3010791"/>
            <a:chOff x="8237523" y="899481"/>
            <a:chExt cx="3425164" cy="1672373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CF80F71-4FA8-4241-BBCD-09FC21F65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7523" y="899481"/>
              <a:ext cx="3425164" cy="167237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A48BF4D9-BFD4-4C17-AA43-DAF8554F145E}"/>
                </a:ext>
              </a:extLst>
            </p:cNvPr>
            <p:cNvSpPr/>
            <p:nvPr/>
          </p:nvSpPr>
          <p:spPr>
            <a:xfrm>
              <a:off x="8563343" y="2050691"/>
              <a:ext cx="319223" cy="322568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386654" y="522654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A4CABA-39D3-4CFC-855F-D061BACF5B32}"/>
              </a:ext>
            </a:extLst>
          </p:cNvPr>
          <p:cNvSpPr/>
          <p:nvPr/>
        </p:nvSpPr>
        <p:spPr>
          <a:xfrm>
            <a:off x="3154720" y="4718974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2C4E7F6-F61D-466D-91C5-68F2CE2C8729}"/>
              </a:ext>
            </a:extLst>
          </p:cNvPr>
          <p:cNvSpPr/>
          <p:nvPr/>
        </p:nvSpPr>
        <p:spPr>
          <a:xfrm>
            <a:off x="6346004" y="1956057"/>
            <a:ext cx="2568809" cy="894135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B0741A0-6AA2-468A-B083-2E05F4E3B6F9}"/>
              </a:ext>
            </a:extLst>
          </p:cNvPr>
          <p:cNvGrpSpPr/>
          <p:nvPr/>
        </p:nvGrpSpPr>
        <p:grpSpPr>
          <a:xfrm>
            <a:off x="1610710" y="1188298"/>
            <a:ext cx="4410194" cy="2566162"/>
            <a:chOff x="736076" y="1036526"/>
            <a:chExt cx="4412615" cy="3053917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32859249-EB37-41CD-8195-B1BDCEA8FEA3}"/>
                </a:ext>
              </a:extLst>
            </p:cNvPr>
            <p:cNvGrpSpPr/>
            <p:nvPr/>
          </p:nvGrpSpPr>
          <p:grpSpPr>
            <a:xfrm>
              <a:off x="736076" y="1036526"/>
              <a:ext cx="4412615" cy="3053917"/>
              <a:chOff x="947391" y="899879"/>
              <a:chExt cx="4963218" cy="3343742"/>
            </a:xfrm>
          </p:grpSpPr>
          <p:pic>
            <p:nvPicPr>
              <p:cNvPr id="19" name="Picture 18" descr="Screen Clipping">
                <a:extLst>
                  <a:ext uri="{FF2B5EF4-FFF2-40B4-BE49-F238E27FC236}">
                    <a16:creationId xmlns="" xmlns:a16="http://schemas.microsoft.com/office/drawing/2014/main" id="{754FA584-55A8-4DF8-803B-C8550A3E9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7391" y="899879"/>
                <a:ext cx="4963218" cy="3343742"/>
              </a:xfrm>
              <a:prstGeom prst="roundRect">
                <a:avLst>
                  <a:gd name="adj" fmla="val 11838"/>
                </a:avLst>
              </a:prstGeom>
            </p:spPr>
          </p:pic>
          <p:pic>
            <p:nvPicPr>
              <p:cNvPr id="20" name="Picture 19" descr="Screen Clipping">
                <a:extLst>
                  <a:ext uri="{FF2B5EF4-FFF2-40B4-BE49-F238E27FC236}">
                    <a16:creationId xmlns="" xmlns:a16="http://schemas.microsoft.com/office/drawing/2014/main" id="{33E6DAE0-723C-4D1A-9CE8-D91FBA7B91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121" r="23889" b="12989"/>
              <a:stretch/>
            </p:blipFill>
            <p:spPr>
              <a:xfrm>
                <a:off x="976887" y="899879"/>
                <a:ext cx="1820081" cy="3165872"/>
              </a:xfrm>
              <a:prstGeom prst="roundRect">
                <a:avLst>
                  <a:gd name="adj" fmla="val 27182"/>
                </a:avLst>
              </a:prstGeom>
            </p:spPr>
          </p:pic>
        </p:grp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BB0C4639-C7B5-4AF2-8338-3E5ACF736663}"/>
                </a:ext>
              </a:extLst>
            </p:cNvPr>
            <p:cNvSpPr/>
            <p:nvPr/>
          </p:nvSpPr>
          <p:spPr>
            <a:xfrm>
              <a:off x="762300" y="3633132"/>
              <a:ext cx="432619" cy="432619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56899C5-DE5B-4EE8-95D8-EDF96DAD35F3}"/>
              </a:ext>
            </a:extLst>
          </p:cNvPr>
          <p:cNvGrpSpPr/>
          <p:nvPr/>
        </p:nvGrpSpPr>
        <p:grpSpPr>
          <a:xfrm>
            <a:off x="5624051" y="3370188"/>
            <a:ext cx="5628968" cy="3245905"/>
            <a:chOff x="7667486" y="2686827"/>
            <a:chExt cx="4659577" cy="2566162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5BD399B4-5BE7-4CF4-ABDE-147E099D597C}"/>
                </a:ext>
              </a:extLst>
            </p:cNvPr>
            <p:cNvGrpSpPr/>
            <p:nvPr/>
          </p:nvGrpSpPr>
          <p:grpSpPr>
            <a:xfrm>
              <a:off x="7667486" y="2686827"/>
              <a:ext cx="3396012" cy="2566162"/>
              <a:chOff x="4940924" y="3589884"/>
              <a:chExt cx="3396012" cy="256616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64D4786C-0375-41C3-9757-DD0AC13AB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924" y="3589884"/>
                <a:ext cx="3396012" cy="256616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58CDCD2F-D12D-4CCA-BB0D-5F658660DBE7}"/>
                  </a:ext>
                </a:extLst>
              </p:cNvPr>
              <p:cNvSpPr/>
              <p:nvPr/>
            </p:nvSpPr>
            <p:spPr>
              <a:xfrm>
                <a:off x="5343932" y="5424239"/>
                <a:ext cx="344398" cy="334188"/>
              </a:xfrm>
              <a:prstGeom prst="ellipse">
                <a:avLst/>
              </a:prstGeom>
              <a:solidFill>
                <a:srgbClr val="FECC8A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</p:txBody>
          </p:sp>
        </p:grpSp>
        <p:pic>
          <p:nvPicPr>
            <p:cNvPr id="27" name="Picture 26" descr="A picture containing plant, flower, bouquet&#10;&#10;Description automatically generated">
              <a:extLst>
                <a:ext uri="{FF2B5EF4-FFF2-40B4-BE49-F238E27FC236}">
                  <a16:creationId xmlns="" xmlns:a16="http://schemas.microsoft.com/office/drawing/2014/main" id="{44ABAD14-ADBC-4B5D-85B4-BDC87844D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49" y="2950556"/>
              <a:ext cx="1721114" cy="1680195"/>
            </a:xfrm>
            <a:prstGeom prst="rect">
              <a:avLst/>
            </a:prstGeom>
          </p:spPr>
        </p:pic>
      </p:grpSp>
      <p:sp>
        <p:nvSpPr>
          <p:cNvPr id="22" name="文本框 22">
            <a:extLst>
              <a:ext uri="{FF2B5EF4-FFF2-40B4-BE49-F238E27FC236}">
                <a16:creationId xmlns=""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38801" y="441247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8DA1809-C84B-49EA-B072-E9FAC3F88292}"/>
              </a:ext>
            </a:extLst>
          </p:cNvPr>
          <p:cNvSpPr/>
          <p:nvPr/>
        </p:nvSpPr>
        <p:spPr>
          <a:xfrm>
            <a:off x="6619079" y="1833167"/>
            <a:ext cx="2568809" cy="89413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FF1FA9-B5C8-4261-BE4E-78A88EC9AD00}"/>
              </a:ext>
            </a:extLst>
          </p:cNvPr>
          <p:cNvSpPr/>
          <p:nvPr/>
        </p:nvSpPr>
        <p:spPr>
          <a:xfrm>
            <a:off x="3527191" y="4818822"/>
            <a:ext cx="2568809" cy="89413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8209068-BD0D-4E38-AEA2-DDB7C9311C39}"/>
              </a:ext>
            </a:extLst>
          </p:cNvPr>
          <p:cNvGrpSpPr/>
          <p:nvPr/>
        </p:nvGrpSpPr>
        <p:grpSpPr>
          <a:xfrm>
            <a:off x="6543401" y="2970656"/>
            <a:ext cx="4635876" cy="3251240"/>
            <a:chOff x="8949860" y="3447942"/>
            <a:chExt cx="2975357" cy="2039898"/>
          </a:xfrm>
        </p:grpSpPr>
        <p:pic>
          <p:nvPicPr>
            <p:cNvPr id="41" name="Picture 40" descr="Screen Clipping">
              <a:extLst>
                <a:ext uri="{FF2B5EF4-FFF2-40B4-BE49-F238E27FC236}">
                  <a16:creationId xmlns="" xmlns:a16="http://schemas.microsoft.com/office/drawing/2014/main" id="{0BBBF65D-87BA-43A5-A57E-3E803E646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83"/>
            <a:stretch/>
          </p:blipFill>
          <p:spPr>
            <a:xfrm>
              <a:off x="8949860" y="3452421"/>
              <a:ext cx="2975357" cy="203541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234B1C79-A468-44AD-B999-F273CFCE1587}"/>
                </a:ext>
              </a:extLst>
            </p:cNvPr>
            <p:cNvSpPr/>
            <p:nvPr/>
          </p:nvSpPr>
          <p:spPr>
            <a:xfrm>
              <a:off x="9356647" y="3447942"/>
              <a:ext cx="2008901" cy="40383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1884738" y="990263"/>
            <a:ext cx="4374917" cy="2588367"/>
            <a:chOff x="8848578" y="3598441"/>
            <a:chExt cx="4140444" cy="2451863"/>
          </a:xfrm>
        </p:grpSpPr>
        <p:pic>
          <p:nvPicPr>
            <p:cNvPr id="44" name="Picture 43" descr="A screenshot of a video gam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C4EAF9-8E8C-4DD4-A52F-B550BA1F0D79}"/>
              </a:ext>
            </a:extLst>
          </p:cNvPr>
          <p:cNvGrpSpPr/>
          <p:nvPr/>
        </p:nvGrpSpPr>
        <p:grpSpPr>
          <a:xfrm>
            <a:off x="2037138" y="1142663"/>
            <a:ext cx="4374917" cy="2588367"/>
            <a:chOff x="8848578" y="3598441"/>
            <a:chExt cx="4140444" cy="2451863"/>
          </a:xfrm>
        </p:grpSpPr>
        <p:pic>
          <p:nvPicPr>
            <p:cNvPr id="13" name="Picture 12" descr="A screenshot of a video gam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400263F0-2F59-40C9-A674-928E29928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578" y="3598441"/>
              <a:ext cx="4140444" cy="2451863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642691CF-BD24-4AEF-8783-5DF0DA8B48D5}"/>
                </a:ext>
              </a:extLst>
            </p:cNvPr>
            <p:cNvSpPr/>
            <p:nvPr/>
          </p:nvSpPr>
          <p:spPr>
            <a:xfrm>
              <a:off x="9044586" y="5517934"/>
              <a:ext cx="417487" cy="388123"/>
            </a:xfrm>
            <a:prstGeom prst="ellipse">
              <a:avLst/>
            </a:prstGeom>
            <a:solidFill>
              <a:srgbClr val="FECC8A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15" name="文本框 22">
            <a:extLst>
              <a:ext uri="{FF2B5EF4-FFF2-40B4-BE49-F238E27FC236}">
                <a16:creationId xmlns="" xmlns:a16="http://schemas.microsoft.com/office/drawing/2014/main" id="{BA759F65-F4DE-41E6-B106-DF1450B871C7}"/>
              </a:ext>
            </a:extLst>
          </p:cNvPr>
          <p:cNvSpPr txBox="1"/>
          <p:nvPr/>
        </p:nvSpPr>
        <p:spPr>
          <a:xfrm>
            <a:off x="1257141" y="590898"/>
            <a:ext cx="803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phù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6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BCC9978-5919-43F4-A0EF-0DBB265AA99F}"/>
              </a:ext>
            </a:extLst>
          </p:cNvPr>
          <p:cNvSpPr txBox="1"/>
          <p:nvPr/>
        </p:nvSpPr>
        <p:spPr>
          <a:xfrm>
            <a:off x="740345" y="1652419"/>
            <a:ext cx="10537324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900"/>
              </a:lnSpc>
              <a:buAutoNum type="alphaLcPeriod"/>
            </a:pP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3900"/>
              </a:lnSpc>
            </a:pP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M: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bừng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xoè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đủ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(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mi </a:t>
            </a:r>
            <a:r>
              <a:rPr lang="en-US" sz="2800" i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文本框 22">
            <a:extLst>
              <a:ext uri="{FF2B5EF4-FFF2-40B4-BE49-F238E27FC236}">
                <a16:creationId xmlns="" xmlns:a16="http://schemas.microsoft.com/office/drawing/2014/main" id="{221E9167-E016-40B7-BBCA-F2C7DE17F389}"/>
              </a:ext>
            </a:extLst>
          </p:cNvPr>
          <p:cNvSpPr txBox="1"/>
          <p:nvPr/>
        </p:nvSpPr>
        <p:spPr>
          <a:xfrm>
            <a:off x="1175845" y="612435"/>
            <a:ext cx="966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cầu</a:t>
            </a:r>
            <a:r>
              <a:rPr lang="en-US" altLang="zh-CN" sz="3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2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1206956"/>
            <a:ext cx="11234057" cy="1216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buClr>
                <a:srgbClr val="000000"/>
              </a:buClr>
            </a:pPr>
            <a:r>
              <a:rPr 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600" kern="0" dirty="0" err="1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cam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biếc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endParaRPr lang="en-US" altLang="en-US" sz="3600" b="1" kern="0" dirty="0">
              <a:solidFill>
                <a:srgbClr val="181CB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CEFC49CD-6E47-4DCE-8505-BDA2D223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558" y="279483"/>
            <a:ext cx="658574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Tạm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biệt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cánh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cam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9B199A7A-CCCC-4D5A-8378-05AE6D5F8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57" y="3454833"/>
            <a:ext cx="1136468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kern="0" dirty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smtClean="0">
                <a:solidFill>
                  <a:srgbClr val="434343">
                    <a:lumMod val="50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altLang="en-US" sz="3600" kern="0" dirty="0" smtClean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mọng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dẻ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nâu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mở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to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dìu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dịu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ươm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nổi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lúa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dập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dờn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tới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3600" kern="0" dirty="0" err="1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altLang="en-US" sz="3600" kern="0" dirty="0">
                <a:solidFill>
                  <a:srgbClr val="181CB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="" xmlns:a16="http://schemas.microsoft.com/office/drawing/2014/main" id="{CEFC49CD-6E47-4DCE-8505-BDA2D2232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43" y="2570902"/>
            <a:ext cx="393337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en-US" sz="4000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40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Mùa</a:t>
            </a:r>
            <a:r>
              <a:rPr lang="en-US" altLang="en-US" sz="4000" i="1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4000" i="1" kern="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vàng</a:t>
            </a:r>
            <a:endParaRPr lang="en-US" altLang="en-US" sz="4000" i="1" kern="0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99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2025</TotalTime>
  <Words>416</Words>
  <Application>Microsoft Office PowerPoint</Application>
  <PresentationFormat>Custom</PresentationFormat>
  <Paragraphs>52</Paragraphs>
  <Slides>12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Office Theme</vt:lpstr>
      <vt:lpstr>Custom Design</vt:lpstr>
      <vt:lpstr>Doodle Sketchbook by Slidesgo</vt:lpstr>
      <vt:lpstr>Science Subject for Pre-K: Observe insect life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Minhthangpc.VN</cp:lastModifiedBy>
  <cp:revision>189</cp:revision>
  <dcterms:created xsi:type="dcterms:W3CDTF">2019-11-27T07:37:57Z</dcterms:created>
  <dcterms:modified xsi:type="dcterms:W3CDTF">2022-03-25T05:58:20Z</dcterms:modified>
</cp:coreProperties>
</file>