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8" r:id="rId2"/>
    <p:sldMasterId id="2147483722" r:id="rId3"/>
    <p:sldMasterId id="2147483734" r:id="rId4"/>
  </p:sldMasterIdLst>
  <p:notesMasterIdLst>
    <p:notesMasterId r:id="rId19"/>
  </p:notesMasterIdLst>
  <p:sldIdLst>
    <p:sldId id="379" r:id="rId5"/>
    <p:sldId id="389" r:id="rId6"/>
    <p:sldId id="388" r:id="rId7"/>
    <p:sldId id="380" r:id="rId8"/>
    <p:sldId id="363" r:id="rId9"/>
    <p:sldId id="381" r:id="rId10"/>
    <p:sldId id="382" r:id="rId11"/>
    <p:sldId id="384" r:id="rId12"/>
    <p:sldId id="383" r:id="rId13"/>
    <p:sldId id="387" r:id="rId14"/>
    <p:sldId id="385" r:id="rId15"/>
    <p:sldId id="386" r:id="rId16"/>
    <p:sldId id="257" r:id="rId17"/>
    <p:sldId id="32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C58"/>
    <a:srgbClr val="641040"/>
    <a:srgbClr val="0000FF"/>
    <a:srgbClr val="F2225D"/>
    <a:srgbClr val="009F4F"/>
    <a:srgbClr val="000000"/>
    <a:srgbClr val="721C55"/>
    <a:srgbClr val="EA8600"/>
    <a:srgbClr val="650B47"/>
    <a:srgbClr val="921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5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0458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8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44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0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2545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03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648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38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7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8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67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9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00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0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6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8769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08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5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54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8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001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25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1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829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81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479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39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34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70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55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496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662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73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5575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82600" y="337747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70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6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863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24/3/2022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15065" y="3202098"/>
            <a:ext cx="8244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50DF-0506-41E3-B68D-E8CBB1929D2B}"/>
              </a:ext>
            </a:extLst>
          </p:cNvPr>
          <p:cNvSpPr txBox="1"/>
          <p:nvPr/>
        </p:nvSpPr>
        <p:spPr>
          <a:xfrm>
            <a:off x="3021740" y="670063"/>
            <a:ext cx="427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27</a:t>
            </a:r>
          </a:p>
        </p:txBody>
      </p:sp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63A6E71-939A-4C8A-A73B-90780448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5" y="430253"/>
            <a:ext cx="1679950" cy="1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D757828B-57CA-4EC8-BB63-E92080477F15}"/>
              </a:ext>
            </a:extLst>
          </p:cNvPr>
          <p:cNvSpPr txBox="1"/>
          <p:nvPr/>
        </p:nvSpPr>
        <p:spPr>
          <a:xfrm>
            <a:off x="4179255" y="4446380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7 - 8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3AE140-1C17-4794-97A4-17DE975F8113}"/>
              </a:ext>
            </a:extLst>
          </p:cNvPr>
          <p:cNvSpPr txBox="1"/>
          <p:nvPr/>
        </p:nvSpPr>
        <p:spPr>
          <a:xfrm>
            <a:off x="638629" y="2188669"/>
            <a:ext cx="10767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783756" y="770114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06BF7-FFBF-4538-BAE4-86E0060307F7}"/>
              </a:ext>
            </a:extLst>
          </p:cNvPr>
          <p:cNvSpPr txBox="1"/>
          <p:nvPr/>
        </p:nvSpPr>
        <p:spPr>
          <a:xfrm>
            <a:off x="897331" y="4193933"/>
            <a:ext cx="891857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Em nhanh chóng đi đến để giúp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sang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00FF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E389D-D46B-4F96-A510-953DE42A9E69}"/>
              </a:ext>
            </a:extLst>
          </p:cNvPr>
          <p:cNvSpPr txBox="1"/>
          <p:nvPr/>
        </p:nvSpPr>
        <p:spPr>
          <a:xfrm>
            <a:off x="733206" y="1653627"/>
            <a:ext cx="10028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00CA6-2E30-4A97-AB95-52B0EB500DAA}"/>
              </a:ext>
            </a:extLst>
          </p:cNvPr>
          <p:cNvSpPr txBox="1"/>
          <p:nvPr/>
        </p:nvSpPr>
        <p:spPr>
          <a:xfrm>
            <a:off x="897331" y="3519951"/>
            <a:ext cx="10028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D205A-7CFD-4DEC-BA23-E5C3BA5BEC4D}"/>
              </a:ext>
            </a:extLst>
          </p:cNvPr>
          <p:cNvSpPr txBox="1"/>
          <p:nvPr/>
        </p:nvSpPr>
        <p:spPr>
          <a:xfrm>
            <a:off x="689553" y="2309970"/>
            <a:ext cx="1080565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Chiều nay, trên đường đi học về, em gặp một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chuẩn bị sang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…..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nhiều 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2800" dirty="0" err="1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…….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00FF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0BCF3-C620-48C6-BE5A-823300B8B597}"/>
              </a:ext>
            </a:extLst>
          </p:cNvPr>
          <p:cNvSpPr txBox="1"/>
          <p:nvPr/>
        </p:nvSpPr>
        <p:spPr>
          <a:xfrm>
            <a:off x="897331" y="4629646"/>
            <a:ext cx="97772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a typeface="Arial-Rounded" panose="020B0500000000000000" pitchFamily="34" charset="0"/>
                <a:cs typeface="Times New Roman" panose="02020603050405020304" pitchFamily="18" charset="0"/>
              </a:rPr>
              <a:t>)?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9C6D3-E30F-4C1D-A752-C7EBA648275A}"/>
              </a:ext>
            </a:extLst>
          </p:cNvPr>
          <p:cNvSpPr txBox="1"/>
          <p:nvPr/>
        </p:nvSpPr>
        <p:spPr>
          <a:xfrm>
            <a:off x="897331" y="5216121"/>
            <a:ext cx="1039009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.…… </a:t>
            </a:r>
            <a:r>
              <a:rPr lang="en-US" sz="2800" b="0" i="0" dirty="0" err="1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khen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em là một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r>
              <a:rPr lang="vi-VN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Em thấy rất vui vì giúp được </a:t>
            </a:r>
            <a:r>
              <a:rPr lang="en-US" sz="2800" b="0" i="0" dirty="0" smtClean="0">
                <a:solidFill>
                  <a:srgbClr val="0000FF"/>
                </a:solidFill>
                <a:effectLst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2800" dirty="0">
              <a:solidFill>
                <a:srgbClr val="0000FF"/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967755" y="642061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B3D205A-7CFD-4DEC-BA23-E5C3BA5BEC4D}"/>
              </a:ext>
            </a:extLst>
          </p:cNvPr>
          <p:cNvSpPr txBox="1"/>
          <p:nvPr/>
        </p:nvSpPr>
        <p:spPr>
          <a:xfrm>
            <a:off x="783756" y="2071893"/>
            <a:ext cx="10578593" cy="3694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Chiều nay, trên đường đi học về, em gặp một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đang chuẩn bị sang đường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…..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nhiều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…….</a:t>
            </a:r>
            <a:r>
              <a:rPr lang="vi-VN" sz="3200" dirty="0" smtClean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Em nhanh chóng đi đến để giúp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sang đường</a:t>
            </a:r>
            <a:r>
              <a:rPr lang="en-US" sz="3200" dirty="0" smtClean="0">
                <a:solidFill>
                  <a:srgbClr val="64104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.…… </a:t>
            </a:r>
            <a:r>
              <a:rPr lang="en-US" sz="3200" dirty="0" err="1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khen em là một </a:t>
            </a:r>
            <a:r>
              <a:rPr lang="en-US" sz="3200" dirty="0">
                <a:solidFill>
                  <a:srgbClr val="271C58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r>
              <a:rPr lang="vi-VN" sz="3200" dirty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. Em thấy rất vui vì giúp được </a:t>
            </a:r>
            <a:r>
              <a:rPr lang="en-US" sz="3200" dirty="0" smtClean="0">
                <a:solidFill>
                  <a:srgbClr val="64104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3200" dirty="0">
              <a:solidFill>
                <a:srgbClr val="0000FF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9C6D3-E30F-4C1D-A752-C7EBA648275A}"/>
              </a:ext>
            </a:extLst>
          </p:cNvPr>
          <p:cNvSpPr txBox="1"/>
          <p:nvPr/>
        </p:nvSpPr>
        <p:spPr>
          <a:xfrm>
            <a:off x="1258525" y="5243082"/>
            <a:ext cx="9777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721C55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lang="en-US" sz="2800" dirty="0">
              <a:solidFill>
                <a:srgbClr val="721C5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783756" y="770114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2385125" y="895568"/>
            <a:ext cx="675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508000" y="2118418"/>
            <a:ext cx="113937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17" y="3849983"/>
            <a:ext cx="3383597" cy="2700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83991" y="194128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47324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71" y="11382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24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3" y="753795"/>
            <a:ext cx="9363155" cy="538574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7, 8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700569" y="4810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711" y="1833039"/>
            <a:ext cx="11204812" cy="26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1191424" y="600355"/>
            <a:ext cx="950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9.</a:t>
            </a:r>
            <a:r>
              <a:rPr lang="en-US" altLang="zh-CN" sz="3200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(2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32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3FB11-FA8F-487D-9FA5-85EB851D95A4}"/>
              </a:ext>
            </a:extLst>
          </p:cNvPr>
          <p:cNvSpPr txBox="1"/>
          <p:nvPr/>
        </p:nvSpPr>
        <p:spPr>
          <a:xfrm>
            <a:off x="3537271" y="1821766"/>
            <a:ext cx="4518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Bọ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cơm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Cào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cào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ngưng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Xén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CCB5A-45E4-461D-8496-4AB4672A0AE3}"/>
              </a:ext>
            </a:extLst>
          </p:cNvPr>
          <p:cNvSpPr txBox="1"/>
          <p:nvPr/>
        </p:nvSpPr>
        <p:spPr>
          <a:xfrm>
            <a:off x="3537271" y="4068535"/>
            <a:ext cx="486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hoang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0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 ran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lối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lang="en-US" sz="30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000" dirty="0" smtClean="0"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000" i="1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lang="en-US" sz="3000" i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1D179-058B-4703-8DFC-CE24472308FA}"/>
              </a:ext>
            </a:extLst>
          </p:cNvPr>
          <p:cNvSpPr txBox="1"/>
          <p:nvPr/>
        </p:nvSpPr>
        <p:spPr>
          <a:xfrm>
            <a:off x="3537271" y="1241401"/>
            <a:ext cx="396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mẹ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9873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600" b="1" noProof="0" smtClean="0">
                <a:solidFill>
                  <a:srgbClr val="650B47"/>
                </a:solidFill>
                <a:latin typeface="HP001 4 hàng" pitchFamily="34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ngày</a:t>
            </a:r>
            <a:r>
              <a:rPr lang="en-US" altLang="en-US" sz="3600" b="1">
                <a:solidFill>
                  <a:srgbClr val="650B47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650B47"/>
                </a:solidFill>
                <a:latin typeface="HP001 4 hàng" pitchFamily="34" charset="0"/>
              </a:rPr>
              <a:t>24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600" b="1">
                <a:solidFill>
                  <a:srgbClr val="650B47"/>
                </a:solidFill>
                <a:latin typeface="HP001 4 hàng" pitchFamily="34" charset="0"/>
              </a:rPr>
              <a:t>3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61575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smtClean="0">
                <a:solidFill>
                  <a:srgbClr val="650B47"/>
                </a:solidFill>
                <a:latin typeface="HP001 4 hàng" pitchFamily="34" charset="0"/>
              </a:rPr>
              <a:t>Chính tả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81156" y="1794794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cam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mẹ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636350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kumimoji="0" lang="pt-B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68704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68704" y="3991101"/>
            <a:ext cx="11679025" cy="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/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Xén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83471" y="4725922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2812967" y="6196921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09270" y="71904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0B47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lối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50B47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71959" y="1096386"/>
            <a:ext cx="453169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3600" b="1" dirty="0">
              <a:solidFill>
                <a:srgbClr val="650B47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71959" y="1810341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lnSpc>
                <a:spcPts val="4200"/>
              </a:lnSpc>
            </a:pP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600" b="1" dirty="0">
                <a:solidFill>
                  <a:srgbClr val="650B4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1D179-058B-4703-8DFC-CE24472308FA}"/>
              </a:ext>
            </a:extLst>
          </p:cNvPr>
          <p:cNvSpPr txBox="1"/>
          <p:nvPr/>
        </p:nvSpPr>
        <p:spPr>
          <a:xfrm>
            <a:off x="2091264" y="1873621"/>
            <a:ext cx="31483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>
                <a:solidFill>
                  <a:srgbClr val="A889CC">
                    <a:lumMod val="50000"/>
                  </a:srgb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1E70B-E43F-482F-A112-387FE5323743}"/>
              </a:ext>
            </a:extLst>
          </p:cNvPr>
          <p:cNvSpPr txBox="1"/>
          <p:nvPr/>
        </p:nvSpPr>
        <p:spPr>
          <a:xfrm>
            <a:off x="5239657" y="1873621"/>
            <a:ext cx="23221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srgbClr val="A889CC">
                    <a:lumMod val="50000"/>
                  </a:srgb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endParaRPr lang="en-US" sz="3600" dirty="0">
              <a:solidFill>
                <a:srgbClr val="A889CC">
                  <a:lumMod val="50000"/>
                </a:srgbClr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A889CC">
                  <a:lumMod val="50000"/>
                </a:srgbClr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1141317" y="1045836"/>
            <a:ext cx="894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10.</a:t>
            </a:r>
            <a:r>
              <a:rPr lang="en-US" altLang="zh-CN" sz="3600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1D179-058B-4703-8DFC-CE24472308FA}"/>
              </a:ext>
            </a:extLst>
          </p:cNvPr>
          <p:cNvSpPr txBox="1"/>
          <p:nvPr/>
        </p:nvSpPr>
        <p:spPr>
          <a:xfrm>
            <a:off x="1106994" y="1449939"/>
            <a:ext cx="99674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cam,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8C682-6D86-407F-BBB5-B46556689F83}"/>
              </a:ext>
            </a:extLst>
          </p:cNvPr>
          <p:cNvSpPr txBox="1"/>
          <p:nvPr/>
        </p:nvSpPr>
        <p:spPr>
          <a:xfrm>
            <a:off x="1106994" y="2134686"/>
            <a:ext cx="99674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gay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gom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gốm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gỡ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gang,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27713-4186-4B8B-B219-EBEFFED0A0A3}"/>
              </a:ext>
            </a:extLst>
          </p:cNvPr>
          <p:cNvSpPr txBox="1"/>
          <p:nvPr/>
        </p:nvSpPr>
        <p:spPr>
          <a:xfrm>
            <a:off x="1106994" y="2928785"/>
            <a:ext cx="933526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solidFill>
                  <a:srgbClr val="F2225D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2225D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non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ngượng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ngùng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2225D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48BD9-33C3-4783-82D3-1A8538A97831}"/>
              </a:ext>
            </a:extLst>
          </p:cNvPr>
          <p:cNvSpPr txBox="1"/>
          <p:nvPr/>
        </p:nvSpPr>
        <p:spPr>
          <a:xfrm>
            <a:off x="1106994" y="3743936"/>
            <a:ext cx="933526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k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lể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E7EFA-57A6-48DB-A4F0-2D33C7F979D8}"/>
              </a:ext>
            </a:extLst>
          </p:cNvPr>
          <p:cNvSpPr txBox="1"/>
          <p:nvPr/>
        </p:nvSpPr>
        <p:spPr>
          <a:xfrm>
            <a:off x="1106993" y="4559087"/>
            <a:ext cx="103157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thác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gớm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5E2CCA-A69B-4619-8DA5-D3832E20836A}"/>
              </a:ext>
            </a:extLst>
          </p:cNvPr>
          <p:cNvSpPr txBox="1"/>
          <p:nvPr/>
        </p:nvSpPr>
        <p:spPr>
          <a:xfrm>
            <a:off x="1106994" y="5374238"/>
            <a:ext cx="9967406" cy="66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,..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981664" y="645046"/>
            <a:ext cx="894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10. </a:t>
            </a:r>
            <a:r>
              <a:rPr kumimoji="0" lang="en-US" altLang="zh-CN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n.gữ</a:t>
            </a:r>
            <a:r>
              <a:rPr kumimoji="0" lang="en-US" altLang="zh-C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26EF0897-4B28-4F2C-9A9A-0B22E810CAE0}"/>
              </a:ext>
            </a:extLst>
          </p:cNvPr>
          <p:cNvSpPr txBox="1"/>
          <p:nvPr/>
        </p:nvSpPr>
        <p:spPr>
          <a:xfrm>
            <a:off x="1132099" y="726571"/>
            <a:ext cx="10319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B0F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11.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01C53-C9BD-429D-B381-7AF145BE9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8027" y="2296231"/>
            <a:ext cx="6002150" cy="3575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79207-6667-419E-9458-AB093252D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749"/>
                    </a14:imgEffect>
                    <a14:imgEffect>
                      <a14:saturation sat="28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570" y="2881739"/>
            <a:ext cx="4415457" cy="29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724</Words>
  <Application>Microsoft Office PowerPoint</Application>
  <PresentationFormat>Widescreen</PresentationFormat>
  <Paragraphs>89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SimSun</vt:lpstr>
      <vt:lpstr>SimSun</vt:lpstr>
      <vt:lpstr>Arial</vt:lpstr>
      <vt:lpstr>Arial-Rounded</vt:lpstr>
      <vt:lpstr>Calibri</vt:lpstr>
      <vt:lpstr>Calibri Light</vt:lpstr>
      <vt:lpstr>HP001 4 hàng</vt:lpstr>
      <vt:lpstr>HP001 5 hàng</vt:lpstr>
      <vt:lpstr>Kalam</vt:lpstr>
      <vt:lpstr>Montserrat</vt:lpstr>
      <vt:lpstr>Times New Roman</vt:lpstr>
      <vt:lpstr>思源黑体 CN Bold</vt:lpstr>
      <vt:lpstr>Doodle Sketchbook by Slidesgo</vt:lpstr>
      <vt:lpstr>2_Office Theme</vt:lpstr>
      <vt:lpstr>4_Office Theme</vt:lpstr>
      <vt:lpstr>3_Office Theme</vt:lpstr>
      <vt:lpstr>PowerPoint Presentation</vt:lpstr>
      <vt:lpstr>Thứ năm ngày 24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218</cp:revision>
  <dcterms:created xsi:type="dcterms:W3CDTF">2019-11-27T07:37:57Z</dcterms:created>
  <dcterms:modified xsi:type="dcterms:W3CDTF">2022-03-24T04:08:47Z</dcterms:modified>
</cp:coreProperties>
</file>