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wav" ContentType="audio/x-wav"/>
  <Default Extension="gif" ContentType="image/gif"/>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8"/>
  </p:notesMasterIdLst>
  <p:sldIdLst>
    <p:sldId id="285" r:id="rId2"/>
    <p:sldId id="287" r:id="rId3"/>
    <p:sldId id="302" r:id="rId4"/>
    <p:sldId id="296" r:id="rId5"/>
    <p:sldId id="295" r:id="rId6"/>
    <p:sldId id="303" r:id="rId7"/>
    <p:sldId id="268" r:id="rId8"/>
    <p:sldId id="272" r:id="rId9"/>
    <p:sldId id="269" r:id="rId10"/>
    <p:sldId id="304" r:id="rId11"/>
    <p:sldId id="305" r:id="rId12"/>
    <p:sldId id="306" r:id="rId13"/>
    <p:sldId id="307" r:id="rId14"/>
    <p:sldId id="290" r:id="rId15"/>
    <p:sldId id="297" r:id="rId16"/>
    <p:sldId id="261" r:id="rId17"/>
    <p:sldId id="313" r:id="rId18"/>
    <p:sldId id="292" r:id="rId19"/>
    <p:sldId id="298" r:id="rId20"/>
    <p:sldId id="293" r:id="rId21"/>
    <p:sldId id="291" r:id="rId22"/>
    <p:sldId id="263" r:id="rId23"/>
    <p:sldId id="300" r:id="rId24"/>
    <p:sldId id="283" r:id="rId25"/>
    <p:sldId id="299" r:id="rId26"/>
    <p:sldId id="301" r:id="rId2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3A8A6"/>
    <a:srgbClr val="FF5C0B"/>
    <a:srgbClr val="F7D5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4995" autoAdjust="0"/>
    <p:restoredTop sz="92866" autoAdjust="0"/>
  </p:normalViewPr>
  <p:slideViewPr>
    <p:cSldViewPr snapToGrid="0">
      <p:cViewPr>
        <p:scale>
          <a:sx n="70" d="100"/>
          <a:sy n="70" d="100"/>
        </p:scale>
        <p:origin x="-508" y="-48"/>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35.wmf"/><Relationship Id="rId1" Type="http://schemas.openxmlformats.org/officeDocument/2006/relationships/image" Target="../media/image34.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DCEF95E-7E15-42DE-9429-87FA1AAB8D5F}" type="datetimeFigureOut">
              <a:rPr lang="en-US" smtClean="0"/>
              <a:t>3/25/2022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0098537-C04E-4ABC-A070-1CEB7088C531}" type="slidenum">
              <a:rPr lang="en-US" smtClean="0"/>
              <a:t>‹#›</a:t>
            </a:fld>
            <a:endParaRPr lang="en-US"/>
          </a:p>
        </p:txBody>
      </p:sp>
    </p:spTree>
    <p:extLst>
      <p:ext uri="{BB962C8B-B14F-4D97-AF65-F5344CB8AC3E}">
        <p14:creationId xmlns:p14="http://schemas.microsoft.com/office/powerpoint/2010/main" val="12300845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C2C0D155-50AF-42C4-8AFA-6776860E1D8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 xmlns:a16="http://schemas.microsoft.com/office/drawing/2014/main" id="{E0C1481C-DFD5-4655-95C2-243DE24CA6FD}"/>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 xmlns:a16="http://schemas.microsoft.com/office/drawing/2014/main" id="{97D132B6-BE07-40AC-865D-164BA7E54FE7}"/>
              </a:ext>
            </a:extLst>
          </p:cNvPr>
          <p:cNvSpPr>
            <a:spLocks noGrp="1"/>
          </p:cNvSpPr>
          <p:nvPr>
            <p:ph type="dt" sz="half" idx="10"/>
          </p:nvPr>
        </p:nvSpPr>
        <p:spPr/>
        <p:txBody>
          <a:bodyPr/>
          <a:lstStyle/>
          <a:p>
            <a:fld id="{23EDB2CD-3F61-47FF-BB5A-5D50830C4132}" type="datetimeFigureOut">
              <a:rPr lang="en-US" smtClean="0"/>
              <a:t>3/25/2022</a:t>
            </a:fld>
            <a:endParaRPr lang="en-US"/>
          </a:p>
        </p:txBody>
      </p:sp>
      <p:sp>
        <p:nvSpPr>
          <p:cNvPr id="5" name="Footer Placeholder 4">
            <a:extLst>
              <a:ext uri="{FF2B5EF4-FFF2-40B4-BE49-F238E27FC236}">
                <a16:creationId xmlns="" xmlns:a16="http://schemas.microsoft.com/office/drawing/2014/main" id="{6A117D32-B872-4444-86CE-6792E5B9591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C739F5F3-0156-4559-B37B-DFD8BEF06D85}"/>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26224881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652C584-F544-4D3A-8588-040EE785069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 xmlns:a16="http://schemas.microsoft.com/office/drawing/2014/main" id="{003020ED-D32E-44CD-94ED-FF70C7618B4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82FDEA6D-AE52-4C7B-B77B-F2737D3C18EB}"/>
              </a:ext>
            </a:extLst>
          </p:cNvPr>
          <p:cNvSpPr>
            <a:spLocks noGrp="1"/>
          </p:cNvSpPr>
          <p:nvPr>
            <p:ph type="dt" sz="half" idx="10"/>
          </p:nvPr>
        </p:nvSpPr>
        <p:spPr/>
        <p:txBody>
          <a:bodyPr/>
          <a:lstStyle/>
          <a:p>
            <a:fld id="{23EDB2CD-3F61-47FF-BB5A-5D50830C4132}" type="datetimeFigureOut">
              <a:rPr lang="en-US" smtClean="0"/>
              <a:t>3/25/2022</a:t>
            </a:fld>
            <a:endParaRPr lang="en-US"/>
          </a:p>
        </p:txBody>
      </p:sp>
      <p:sp>
        <p:nvSpPr>
          <p:cNvPr id="5" name="Footer Placeholder 4">
            <a:extLst>
              <a:ext uri="{FF2B5EF4-FFF2-40B4-BE49-F238E27FC236}">
                <a16:creationId xmlns="" xmlns:a16="http://schemas.microsoft.com/office/drawing/2014/main" id="{CCC2F79A-1BBF-4BBA-8FB8-A1D0DD7596B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4DE7BBB9-64D0-4599-8390-203D694510EF}"/>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8797002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36D8D6A9-9ADC-4B71-903C-106BCC50190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 xmlns:a16="http://schemas.microsoft.com/office/drawing/2014/main" id="{F79866FF-7CDE-4DEA-B88E-1203E9170E7F}"/>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B9E29B57-A162-4887-AE14-EA943D5E9522}"/>
              </a:ext>
            </a:extLst>
          </p:cNvPr>
          <p:cNvSpPr>
            <a:spLocks noGrp="1"/>
          </p:cNvSpPr>
          <p:nvPr>
            <p:ph type="dt" sz="half" idx="10"/>
          </p:nvPr>
        </p:nvSpPr>
        <p:spPr/>
        <p:txBody>
          <a:bodyPr/>
          <a:lstStyle/>
          <a:p>
            <a:fld id="{23EDB2CD-3F61-47FF-BB5A-5D50830C4132}" type="datetimeFigureOut">
              <a:rPr lang="en-US" smtClean="0"/>
              <a:t>3/25/2022</a:t>
            </a:fld>
            <a:endParaRPr lang="en-US"/>
          </a:p>
        </p:txBody>
      </p:sp>
      <p:sp>
        <p:nvSpPr>
          <p:cNvPr id="5" name="Footer Placeholder 4">
            <a:extLst>
              <a:ext uri="{FF2B5EF4-FFF2-40B4-BE49-F238E27FC236}">
                <a16:creationId xmlns="" xmlns:a16="http://schemas.microsoft.com/office/drawing/2014/main" id="{EA711413-01D3-4E10-B422-09A7D3B82B9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4920A8DD-ED3C-4E1D-8251-424D397545FF}"/>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40005756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2DA8DA3D-E5AE-443C-A63E-1F7048F8986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A5CF6811-39FF-4A8A-8AF1-955550A8FBA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36AA3B74-E922-41F2-A42E-846AA03BD1A1}"/>
              </a:ext>
            </a:extLst>
          </p:cNvPr>
          <p:cNvSpPr>
            <a:spLocks noGrp="1"/>
          </p:cNvSpPr>
          <p:nvPr>
            <p:ph type="dt" sz="half" idx="10"/>
          </p:nvPr>
        </p:nvSpPr>
        <p:spPr/>
        <p:txBody>
          <a:bodyPr/>
          <a:lstStyle/>
          <a:p>
            <a:fld id="{23EDB2CD-3F61-47FF-BB5A-5D50830C4132}" type="datetimeFigureOut">
              <a:rPr lang="en-US" smtClean="0"/>
              <a:t>3/25/2022</a:t>
            </a:fld>
            <a:endParaRPr lang="en-US"/>
          </a:p>
        </p:txBody>
      </p:sp>
      <p:sp>
        <p:nvSpPr>
          <p:cNvPr id="5" name="Footer Placeholder 4">
            <a:extLst>
              <a:ext uri="{FF2B5EF4-FFF2-40B4-BE49-F238E27FC236}">
                <a16:creationId xmlns="" xmlns:a16="http://schemas.microsoft.com/office/drawing/2014/main" id="{40BB764A-DECF-4E00-9708-601FAA76EB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88D3576E-CBD8-4DAA-8429-EC3DA5E81C34}"/>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2842183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902A248-D8B4-417B-BC16-1D527857CB10}"/>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 xmlns:a16="http://schemas.microsoft.com/office/drawing/2014/main" id="{07D6821F-FBFE-41EF-AA31-BE4B2E0495F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 xmlns:a16="http://schemas.microsoft.com/office/drawing/2014/main" id="{5E5E812A-5E08-4156-BA40-0D81CB7D1641}"/>
              </a:ext>
            </a:extLst>
          </p:cNvPr>
          <p:cNvSpPr>
            <a:spLocks noGrp="1"/>
          </p:cNvSpPr>
          <p:nvPr>
            <p:ph type="dt" sz="half" idx="10"/>
          </p:nvPr>
        </p:nvSpPr>
        <p:spPr/>
        <p:txBody>
          <a:bodyPr/>
          <a:lstStyle/>
          <a:p>
            <a:fld id="{23EDB2CD-3F61-47FF-BB5A-5D50830C4132}" type="datetimeFigureOut">
              <a:rPr lang="en-US" smtClean="0"/>
              <a:t>3/25/2022</a:t>
            </a:fld>
            <a:endParaRPr lang="en-US"/>
          </a:p>
        </p:txBody>
      </p:sp>
      <p:sp>
        <p:nvSpPr>
          <p:cNvPr id="5" name="Footer Placeholder 4">
            <a:extLst>
              <a:ext uri="{FF2B5EF4-FFF2-40B4-BE49-F238E27FC236}">
                <a16:creationId xmlns="" xmlns:a16="http://schemas.microsoft.com/office/drawing/2014/main" id="{B9FD0B3B-27DA-4BE5-9BA1-8F59367C857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B212E39F-CEFF-48A7-925A-417CA91F1E46}"/>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1287966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A00DB8B-5D37-42DD-AA91-0BF065AA9D6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3F3EB72A-7552-478D-80EC-420539C5E0A4}"/>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 xmlns:a16="http://schemas.microsoft.com/office/drawing/2014/main" id="{022270E2-6B58-427C-94FB-8270BA27528F}"/>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 xmlns:a16="http://schemas.microsoft.com/office/drawing/2014/main" id="{5C6D0AAC-9CB6-4538-9F93-4E3979642650}"/>
              </a:ext>
            </a:extLst>
          </p:cNvPr>
          <p:cNvSpPr>
            <a:spLocks noGrp="1"/>
          </p:cNvSpPr>
          <p:nvPr>
            <p:ph type="dt" sz="half" idx="10"/>
          </p:nvPr>
        </p:nvSpPr>
        <p:spPr/>
        <p:txBody>
          <a:bodyPr/>
          <a:lstStyle/>
          <a:p>
            <a:fld id="{23EDB2CD-3F61-47FF-BB5A-5D50830C4132}" type="datetimeFigureOut">
              <a:rPr lang="en-US" smtClean="0"/>
              <a:t>3/25/2022</a:t>
            </a:fld>
            <a:endParaRPr lang="en-US"/>
          </a:p>
        </p:txBody>
      </p:sp>
      <p:sp>
        <p:nvSpPr>
          <p:cNvPr id="6" name="Footer Placeholder 5">
            <a:extLst>
              <a:ext uri="{FF2B5EF4-FFF2-40B4-BE49-F238E27FC236}">
                <a16:creationId xmlns="" xmlns:a16="http://schemas.microsoft.com/office/drawing/2014/main" id="{69F8CC21-29A6-403B-A02F-9C22A59E1E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9DECE15E-FAC3-49F5-850E-DA16BD3B50E8}"/>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99229520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8DBBC14D-740D-4729-8783-E0B5617773F2}"/>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 xmlns:a16="http://schemas.microsoft.com/office/drawing/2014/main" id="{0BA1919B-D3E5-4005-A8BD-0ACA4A03D8E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 xmlns:a16="http://schemas.microsoft.com/office/drawing/2014/main" id="{72084B44-C4A7-4FAD-988E-B16BB51AD6E7}"/>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 xmlns:a16="http://schemas.microsoft.com/office/drawing/2014/main" id="{196420DF-F1A0-4005-9D99-F2FF8DC1869E}"/>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 xmlns:a16="http://schemas.microsoft.com/office/drawing/2014/main" id="{18975844-77DF-4487-AB9C-E73FE921E298}"/>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 xmlns:a16="http://schemas.microsoft.com/office/drawing/2014/main" id="{DE4375C7-3136-4D01-8AF0-F8F7E988120B}"/>
              </a:ext>
            </a:extLst>
          </p:cNvPr>
          <p:cNvSpPr>
            <a:spLocks noGrp="1"/>
          </p:cNvSpPr>
          <p:nvPr>
            <p:ph type="dt" sz="half" idx="10"/>
          </p:nvPr>
        </p:nvSpPr>
        <p:spPr/>
        <p:txBody>
          <a:bodyPr/>
          <a:lstStyle/>
          <a:p>
            <a:fld id="{23EDB2CD-3F61-47FF-BB5A-5D50830C4132}" type="datetimeFigureOut">
              <a:rPr lang="en-US" smtClean="0"/>
              <a:t>3/25/2022</a:t>
            </a:fld>
            <a:endParaRPr lang="en-US"/>
          </a:p>
        </p:txBody>
      </p:sp>
      <p:sp>
        <p:nvSpPr>
          <p:cNvPr id="8" name="Footer Placeholder 7">
            <a:extLst>
              <a:ext uri="{FF2B5EF4-FFF2-40B4-BE49-F238E27FC236}">
                <a16:creationId xmlns="" xmlns:a16="http://schemas.microsoft.com/office/drawing/2014/main" id="{B5104110-564D-4B6C-8EA7-F4EC770F820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 xmlns:a16="http://schemas.microsoft.com/office/drawing/2014/main" id="{E973E794-912A-45E0-B12A-C0333813D792}"/>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68057633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5FFB91D-576F-433B-BEF8-99F766D7765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 xmlns:a16="http://schemas.microsoft.com/office/drawing/2014/main" id="{CDAACC7B-E642-4967-A5EC-34FCDA7FC04A}"/>
              </a:ext>
            </a:extLst>
          </p:cNvPr>
          <p:cNvSpPr>
            <a:spLocks noGrp="1"/>
          </p:cNvSpPr>
          <p:nvPr>
            <p:ph type="dt" sz="half" idx="10"/>
          </p:nvPr>
        </p:nvSpPr>
        <p:spPr/>
        <p:txBody>
          <a:bodyPr/>
          <a:lstStyle/>
          <a:p>
            <a:fld id="{23EDB2CD-3F61-47FF-BB5A-5D50830C4132}" type="datetimeFigureOut">
              <a:rPr lang="en-US" smtClean="0"/>
              <a:t>3/25/2022</a:t>
            </a:fld>
            <a:endParaRPr lang="en-US"/>
          </a:p>
        </p:txBody>
      </p:sp>
      <p:sp>
        <p:nvSpPr>
          <p:cNvPr id="4" name="Footer Placeholder 3">
            <a:extLst>
              <a:ext uri="{FF2B5EF4-FFF2-40B4-BE49-F238E27FC236}">
                <a16:creationId xmlns="" xmlns:a16="http://schemas.microsoft.com/office/drawing/2014/main" id="{82E2F275-4439-47A5-BB85-5286C91C558D}"/>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 xmlns:a16="http://schemas.microsoft.com/office/drawing/2014/main" id="{B002B8F4-C68F-4513-AD6A-C821D994D800}"/>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47190677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97BBE805-CF8A-40A6-AB6D-E70674FC5F0C}"/>
              </a:ext>
            </a:extLst>
          </p:cNvPr>
          <p:cNvSpPr>
            <a:spLocks noGrp="1"/>
          </p:cNvSpPr>
          <p:nvPr>
            <p:ph type="dt" sz="half" idx="10"/>
          </p:nvPr>
        </p:nvSpPr>
        <p:spPr/>
        <p:txBody>
          <a:bodyPr/>
          <a:lstStyle/>
          <a:p>
            <a:fld id="{23EDB2CD-3F61-47FF-BB5A-5D50830C4132}" type="datetimeFigureOut">
              <a:rPr lang="en-US" smtClean="0"/>
              <a:t>3/25/2022</a:t>
            </a:fld>
            <a:endParaRPr lang="en-US"/>
          </a:p>
        </p:txBody>
      </p:sp>
      <p:sp>
        <p:nvSpPr>
          <p:cNvPr id="3" name="Footer Placeholder 2">
            <a:extLst>
              <a:ext uri="{FF2B5EF4-FFF2-40B4-BE49-F238E27FC236}">
                <a16:creationId xmlns="" xmlns:a16="http://schemas.microsoft.com/office/drawing/2014/main" id="{AA75F9DD-62F7-4685-A93A-28E9F93E551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 xmlns:a16="http://schemas.microsoft.com/office/drawing/2014/main" id="{590FA949-D922-4B0E-B2E2-C4B7EDC5458D}"/>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8411064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1B8C451-3BDA-4029-ACF3-51054E11DDE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 xmlns:a16="http://schemas.microsoft.com/office/drawing/2014/main" id="{9A5CAAFC-76B0-4C00-876A-6EF4CC1B56A2}"/>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 xmlns:a16="http://schemas.microsoft.com/office/drawing/2014/main" id="{B530AC26-E50D-4AF8-A8F9-94DFAC2A3FC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D65B4C08-6B3A-4CAE-BFEE-41E86AC9FF2A}"/>
              </a:ext>
            </a:extLst>
          </p:cNvPr>
          <p:cNvSpPr>
            <a:spLocks noGrp="1"/>
          </p:cNvSpPr>
          <p:nvPr>
            <p:ph type="dt" sz="half" idx="10"/>
          </p:nvPr>
        </p:nvSpPr>
        <p:spPr/>
        <p:txBody>
          <a:bodyPr/>
          <a:lstStyle/>
          <a:p>
            <a:fld id="{23EDB2CD-3F61-47FF-BB5A-5D50830C4132}" type="datetimeFigureOut">
              <a:rPr lang="en-US" smtClean="0"/>
              <a:t>3/25/2022</a:t>
            </a:fld>
            <a:endParaRPr lang="en-US"/>
          </a:p>
        </p:txBody>
      </p:sp>
      <p:sp>
        <p:nvSpPr>
          <p:cNvPr id="6" name="Footer Placeholder 5">
            <a:extLst>
              <a:ext uri="{FF2B5EF4-FFF2-40B4-BE49-F238E27FC236}">
                <a16:creationId xmlns="" xmlns:a16="http://schemas.microsoft.com/office/drawing/2014/main" id="{1EBAB86E-6024-49E3-9DB8-DE06F35F6B0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B16C9249-A9C6-48FB-A2D8-05910B24CF25}"/>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344019724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F4AFC0C-67BA-4CF5-B273-1D63305C058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 xmlns:a16="http://schemas.microsoft.com/office/drawing/2014/main" id="{5DD10C66-C682-4264-B044-D832B2F0B864}"/>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 xmlns:a16="http://schemas.microsoft.com/office/drawing/2014/main" id="{27B4BE24-B9C1-4426-B347-8A657635ABB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 xmlns:a16="http://schemas.microsoft.com/office/drawing/2014/main" id="{39E1CC18-FB6F-4860-8184-D6235926097E}"/>
              </a:ext>
            </a:extLst>
          </p:cNvPr>
          <p:cNvSpPr>
            <a:spLocks noGrp="1"/>
          </p:cNvSpPr>
          <p:nvPr>
            <p:ph type="dt" sz="half" idx="10"/>
          </p:nvPr>
        </p:nvSpPr>
        <p:spPr/>
        <p:txBody>
          <a:bodyPr/>
          <a:lstStyle/>
          <a:p>
            <a:fld id="{23EDB2CD-3F61-47FF-BB5A-5D50830C4132}" type="datetimeFigureOut">
              <a:rPr lang="en-US" smtClean="0"/>
              <a:t>3/25/2022</a:t>
            </a:fld>
            <a:endParaRPr lang="en-US"/>
          </a:p>
        </p:txBody>
      </p:sp>
      <p:sp>
        <p:nvSpPr>
          <p:cNvPr id="6" name="Footer Placeholder 5">
            <a:extLst>
              <a:ext uri="{FF2B5EF4-FFF2-40B4-BE49-F238E27FC236}">
                <a16:creationId xmlns="" xmlns:a16="http://schemas.microsoft.com/office/drawing/2014/main" id="{92DB2E60-60D4-429E-BED8-AB6310B9995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6E6C5F62-E4BB-46CB-A9B5-C2B75B899F91}"/>
              </a:ext>
            </a:extLst>
          </p:cNvPr>
          <p:cNvSpPr>
            <a:spLocks noGrp="1"/>
          </p:cNvSpPr>
          <p:nvPr>
            <p:ph type="sldNum" sz="quarter" idx="12"/>
          </p:nvPr>
        </p:nvSpPr>
        <p:spPr/>
        <p:txBody>
          <a:bodyPr/>
          <a:lstStyle/>
          <a:p>
            <a:fld id="{44ECBEF1-2EC4-4954-848E-248E89E9506B}" type="slidenum">
              <a:rPr lang="en-US" smtClean="0"/>
              <a:t>‹#›</a:t>
            </a:fld>
            <a:endParaRPr lang="en-US"/>
          </a:p>
        </p:txBody>
      </p:sp>
    </p:spTree>
    <p:extLst>
      <p:ext uri="{BB962C8B-B14F-4D97-AF65-F5344CB8AC3E}">
        <p14:creationId xmlns:p14="http://schemas.microsoft.com/office/powerpoint/2010/main" val="240440526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8F311FFE-8140-432A-B5AD-485AE4F736E7}"/>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 xmlns:a16="http://schemas.microsoft.com/office/drawing/2014/main" id="{45FBCFC8-8252-4979-B1C2-B041313C2BC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5EB4E37D-1843-4E4E-B78E-C081C3DD3B9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3EDB2CD-3F61-47FF-BB5A-5D50830C4132}" type="datetimeFigureOut">
              <a:rPr lang="en-US" smtClean="0"/>
              <a:t>3/25/2022</a:t>
            </a:fld>
            <a:endParaRPr lang="en-US"/>
          </a:p>
        </p:txBody>
      </p:sp>
      <p:sp>
        <p:nvSpPr>
          <p:cNvPr id="5" name="Footer Placeholder 4">
            <a:extLst>
              <a:ext uri="{FF2B5EF4-FFF2-40B4-BE49-F238E27FC236}">
                <a16:creationId xmlns="" xmlns:a16="http://schemas.microsoft.com/office/drawing/2014/main" id="{0CB80494-1D02-4922-9681-AFFAD7F4E441}"/>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 xmlns:a16="http://schemas.microsoft.com/office/drawing/2014/main" id="{82BD13B7-D03A-4C50-B8DF-02E093C1F5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4ECBEF1-2EC4-4954-848E-248E89E9506B}" type="slidenum">
              <a:rPr lang="en-US" smtClean="0"/>
              <a:t>‹#›</a:t>
            </a:fld>
            <a:endParaRPr lang="en-US"/>
          </a:p>
        </p:txBody>
      </p:sp>
    </p:spTree>
    <p:extLst>
      <p:ext uri="{BB962C8B-B14F-4D97-AF65-F5344CB8AC3E}">
        <p14:creationId xmlns:p14="http://schemas.microsoft.com/office/powerpoint/2010/main" val="200970610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4.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3.jpeg"/><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8" Type="http://schemas.openxmlformats.org/officeDocument/2006/relationships/image" Target="../media/image19.jpeg"/><Relationship Id="rId3" Type="http://schemas.openxmlformats.org/officeDocument/2006/relationships/image" Target="../media/image14.jpeg"/><Relationship Id="rId7" Type="http://schemas.openxmlformats.org/officeDocument/2006/relationships/image" Target="../media/image18.jpeg"/><Relationship Id="rId2" Type="http://schemas.openxmlformats.org/officeDocument/2006/relationships/image" Target="../media/image10.jpeg"/><Relationship Id="rId1" Type="http://schemas.openxmlformats.org/officeDocument/2006/relationships/slideLayout" Target="../slideLayouts/slideLayout4.xml"/><Relationship Id="rId6" Type="http://schemas.openxmlformats.org/officeDocument/2006/relationships/image" Target="../media/image17.jpeg"/><Relationship Id="rId5" Type="http://schemas.openxmlformats.org/officeDocument/2006/relationships/image" Target="../media/image12.jpeg"/><Relationship Id="rId4" Type="http://schemas.openxmlformats.org/officeDocument/2006/relationships/image" Target="../media/image16.jpeg"/></Relationships>
</file>

<file path=ppt/slides/_rels/slide17.xml.rels><?xml version="1.0" encoding="UTF-8" standalone="yes"?>
<Relationships xmlns="http://schemas.openxmlformats.org/package/2006/relationships"><Relationship Id="rId3" Type="http://schemas.openxmlformats.org/officeDocument/2006/relationships/image" Target="../media/image21.gif"/><Relationship Id="rId7" Type="http://schemas.openxmlformats.org/officeDocument/2006/relationships/image" Target="../media/image24.png"/><Relationship Id="rId2" Type="http://schemas.openxmlformats.org/officeDocument/2006/relationships/image" Target="../media/image20.jpeg"/><Relationship Id="rId1" Type="http://schemas.openxmlformats.org/officeDocument/2006/relationships/slideLayout" Target="../slideLayouts/slideLayout1.xml"/><Relationship Id="rId6" Type="http://schemas.openxmlformats.org/officeDocument/2006/relationships/audio" Target="../media/audio1.wav"/><Relationship Id="rId5" Type="http://schemas.openxmlformats.org/officeDocument/2006/relationships/image" Target="../media/image23.gif"/><Relationship Id="rId4" Type="http://schemas.openxmlformats.org/officeDocument/2006/relationships/image" Target="../media/image22.gif"/></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27.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2.xml"/><Relationship Id="rId4" Type="http://schemas.openxmlformats.org/officeDocument/2006/relationships/image" Target="../media/image31.jpeg"/></Relationships>
</file>

<file path=ppt/slides/_rels/slide23.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8" Type="http://schemas.openxmlformats.org/officeDocument/2006/relationships/image" Target="../media/image35.wmf"/><Relationship Id="rId3" Type="http://schemas.openxmlformats.org/officeDocument/2006/relationships/slideLayout" Target="../slideLayouts/slideLayout1.xml"/><Relationship Id="rId7" Type="http://schemas.openxmlformats.org/officeDocument/2006/relationships/oleObject" Target="../embeddings/oleObject2.bin"/><Relationship Id="rId2" Type="http://schemas.openxmlformats.org/officeDocument/2006/relationships/audio" Target="file:///D:\nguyet\Tre%20Em%20Hom%20Nay%20The%20Gioi%20Ngay%20Mai%20Le%20May%20-%20Phung%20Ngoc%20Hung%20-%20Dang%20cap%20nhat%20%5bNCT%2033634026844731093750%5d.mp3" TargetMode="External"/><Relationship Id="rId1" Type="http://schemas.openxmlformats.org/officeDocument/2006/relationships/vmlDrawing" Target="../drawings/vmlDrawing1.vml"/><Relationship Id="rId6" Type="http://schemas.openxmlformats.org/officeDocument/2006/relationships/image" Target="../media/image34.emf"/><Relationship Id="rId5" Type="http://schemas.openxmlformats.org/officeDocument/2006/relationships/oleObject" Target="../embeddings/oleObject1.bin"/><Relationship Id="rId10" Type="http://schemas.openxmlformats.org/officeDocument/2006/relationships/image" Target="../media/image37.png"/><Relationship Id="rId4" Type="http://schemas.openxmlformats.org/officeDocument/2006/relationships/image" Target="../media/image36.png"/><Relationship Id="rId9" Type="http://schemas.openxmlformats.org/officeDocument/2006/relationships/oleObject" Target="../embeddings/oleObject3.bin"/></Relationships>
</file>

<file path=ppt/slides/_rels/slide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7.xml"/><Relationship Id="rId6" Type="http://schemas.openxmlformats.org/officeDocument/2006/relationships/image" Target="../media/image9.jpeg"/><Relationship Id="rId5" Type="http://schemas.openxmlformats.org/officeDocument/2006/relationships/image" Target="../media/image8.png"/><Relationship Id="rId4" Type="http://schemas.openxmlformats.org/officeDocument/2006/relationships/image" Target="../media/image7.jpe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3" name="Picture 5" descr="Daolua1-copy">
            <a:extLst>
              <a:ext uri="{FF2B5EF4-FFF2-40B4-BE49-F238E27FC236}">
                <a16:creationId xmlns="" xmlns:a16="http://schemas.microsoft.com/office/drawing/2014/main" id="{F9F810BF-2F67-4FE6-ABD8-EE7A5907ED1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2154238" y="5395913"/>
            <a:ext cx="1762125" cy="1460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4" name="Picture 6" descr="Daolua1-copy">
            <a:extLst>
              <a:ext uri="{FF2B5EF4-FFF2-40B4-BE49-F238E27FC236}">
                <a16:creationId xmlns="" xmlns:a16="http://schemas.microsoft.com/office/drawing/2014/main" id="{662BD5AF-DC95-4033-8AD4-6A102ECB91B5}"/>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395113">
            <a:off x="1409700" y="4752975"/>
            <a:ext cx="1263650" cy="1366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7" descr="Daolua1-copy">
            <a:extLst>
              <a:ext uri="{FF2B5EF4-FFF2-40B4-BE49-F238E27FC236}">
                <a16:creationId xmlns="" xmlns:a16="http://schemas.microsoft.com/office/drawing/2014/main" id="{EF86E511-0E81-4B1D-9321-5FEBC4EB04F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395113">
            <a:off x="906463" y="4173538"/>
            <a:ext cx="1036637" cy="1122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6" name="Picture 8" descr="Daolua1-copy">
            <a:extLst>
              <a:ext uri="{FF2B5EF4-FFF2-40B4-BE49-F238E27FC236}">
                <a16:creationId xmlns="" xmlns:a16="http://schemas.microsoft.com/office/drawing/2014/main" id="{92794B39-91C0-47CF-AF74-930B3E2FE10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395113">
            <a:off x="628650" y="3582988"/>
            <a:ext cx="868363"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6" name="Picture 9" descr="Daolua1-copy">
            <a:extLst>
              <a:ext uri="{FF2B5EF4-FFF2-40B4-BE49-F238E27FC236}">
                <a16:creationId xmlns="" xmlns:a16="http://schemas.microsoft.com/office/drawing/2014/main" id="{A778595B-8E28-4218-AF4C-AD1B82D7CF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986617">
            <a:off x="539750" y="3143250"/>
            <a:ext cx="633413" cy="685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8" name="Picture 10" descr="Daolua1-copy">
            <a:extLst>
              <a:ext uri="{FF2B5EF4-FFF2-40B4-BE49-F238E27FC236}">
                <a16:creationId xmlns="" xmlns:a16="http://schemas.microsoft.com/office/drawing/2014/main" id="{619DE01A-6C73-4254-A6CF-8CA635EF29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86617">
            <a:off x="465138" y="2757488"/>
            <a:ext cx="4921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9" name="Picture 11" descr="Daolua1-copy">
            <a:extLst>
              <a:ext uri="{FF2B5EF4-FFF2-40B4-BE49-F238E27FC236}">
                <a16:creationId xmlns="" xmlns:a16="http://schemas.microsoft.com/office/drawing/2014/main" id="{865E2E2E-2D3B-422C-8ADF-AE58E7817B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3262906">
            <a:off x="391319" y="2513807"/>
            <a:ext cx="350837" cy="38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369" name="Group 4">
            <a:extLst>
              <a:ext uri="{FF2B5EF4-FFF2-40B4-BE49-F238E27FC236}">
                <a16:creationId xmlns="" xmlns:a16="http://schemas.microsoft.com/office/drawing/2014/main" id="{D0101C8A-3138-45F4-861F-E0DA889B6C9B}"/>
              </a:ext>
            </a:extLst>
          </p:cNvPr>
          <p:cNvGrpSpPr>
            <a:grpSpLocks/>
          </p:cNvGrpSpPr>
          <p:nvPr/>
        </p:nvGrpSpPr>
        <p:grpSpPr bwMode="auto">
          <a:xfrm rot="10800000">
            <a:off x="125413" y="14288"/>
            <a:ext cx="1990725" cy="2266950"/>
            <a:chOff x="4176" y="878"/>
            <a:chExt cx="1254" cy="1422"/>
          </a:xfrm>
        </p:grpSpPr>
        <p:sp>
          <p:nvSpPr>
            <p:cNvPr id="15634" name="Freeform 5">
              <a:extLst>
                <a:ext uri="{FF2B5EF4-FFF2-40B4-BE49-F238E27FC236}">
                  <a16:creationId xmlns="" xmlns:a16="http://schemas.microsoft.com/office/drawing/2014/main" id="{E089C198-5D4B-4F23-9566-D3E61FC9053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5" name="Freeform 6">
              <a:extLst>
                <a:ext uri="{FF2B5EF4-FFF2-40B4-BE49-F238E27FC236}">
                  <a16:creationId xmlns="" xmlns:a16="http://schemas.microsoft.com/office/drawing/2014/main" id="{E9978472-3707-4DB8-9E65-20971CCD38C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6" name="Freeform 7">
              <a:extLst>
                <a:ext uri="{FF2B5EF4-FFF2-40B4-BE49-F238E27FC236}">
                  <a16:creationId xmlns="" xmlns:a16="http://schemas.microsoft.com/office/drawing/2014/main" id="{2D6A0A43-8246-4852-A664-318D89A8CE9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7" name="Freeform 8">
              <a:extLst>
                <a:ext uri="{FF2B5EF4-FFF2-40B4-BE49-F238E27FC236}">
                  <a16:creationId xmlns="" xmlns:a16="http://schemas.microsoft.com/office/drawing/2014/main" id="{8AB68397-98EF-4717-84E8-07D49C31E66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8" name="Freeform 9">
              <a:extLst>
                <a:ext uri="{FF2B5EF4-FFF2-40B4-BE49-F238E27FC236}">
                  <a16:creationId xmlns="" xmlns:a16="http://schemas.microsoft.com/office/drawing/2014/main" id="{45D84F05-5C28-4BFD-9755-E9A4DCAD08BD}"/>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9" name="Freeform 10">
              <a:extLst>
                <a:ext uri="{FF2B5EF4-FFF2-40B4-BE49-F238E27FC236}">
                  <a16:creationId xmlns="" xmlns:a16="http://schemas.microsoft.com/office/drawing/2014/main" id="{E105F19B-33FB-4D92-A33D-4C0D1BCF1CD5}"/>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0" name="Freeform 11">
              <a:extLst>
                <a:ext uri="{FF2B5EF4-FFF2-40B4-BE49-F238E27FC236}">
                  <a16:creationId xmlns="" xmlns:a16="http://schemas.microsoft.com/office/drawing/2014/main" id="{367C01EE-F4FC-44E5-BF5D-57E11940EDBB}"/>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1" name="Freeform 12">
              <a:extLst>
                <a:ext uri="{FF2B5EF4-FFF2-40B4-BE49-F238E27FC236}">
                  <a16:creationId xmlns="" xmlns:a16="http://schemas.microsoft.com/office/drawing/2014/main" id="{0574DBFE-850B-4677-8046-BBE3C49EAC83}"/>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2" name="Freeform 13">
              <a:extLst>
                <a:ext uri="{FF2B5EF4-FFF2-40B4-BE49-F238E27FC236}">
                  <a16:creationId xmlns="" xmlns:a16="http://schemas.microsoft.com/office/drawing/2014/main" id="{A5A22C3A-0276-446E-ACF6-99F819B83E4D}"/>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3" name="Freeform 14">
              <a:extLst>
                <a:ext uri="{FF2B5EF4-FFF2-40B4-BE49-F238E27FC236}">
                  <a16:creationId xmlns="" xmlns:a16="http://schemas.microsoft.com/office/drawing/2014/main" id="{CB3AD7BD-1C03-4330-8DCC-38285988A42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4" name="Freeform 15">
              <a:extLst>
                <a:ext uri="{FF2B5EF4-FFF2-40B4-BE49-F238E27FC236}">
                  <a16:creationId xmlns="" xmlns:a16="http://schemas.microsoft.com/office/drawing/2014/main" id="{C169CBCF-35C0-44F9-BA24-3F58E84037E6}"/>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5" name="Freeform 16">
              <a:extLst>
                <a:ext uri="{FF2B5EF4-FFF2-40B4-BE49-F238E27FC236}">
                  <a16:creationId xmlns="" xmlns:a16="http://schemas.microsoft.com/office/drawing/2014/main" id="{3233ED9D-44A7-4733-B6FD-CB98C43BAC9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6" name="Freeform 17">
              <a:extLst>
                <a:ext uri="{FF2B5EF4-FFF2-40B4-BE49-F238E27FC236}">
                  <a16:creationId xmlns="" xmlns:a16="http://schemas.microsoft.com/office/drawing/2014/main" id="{99947CD3-6853-4F50-B11B-303CDDC07DBD}"/>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7" name="Freeform 18">
              <a:extLst>
                <a:ext uri="{FF2B5EF4-FFF2-40B4-BE49-F238E27FC236}">
                  <a16:creationId xmlns="" xmlns:a16="http://schemas.microsoft.com/office/drawing/2014/main" id="{339F24F7-9ABD-4054-B2FD-4535F59ED109}"/>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8" name="Freeform 19">
              <a:extLst>
                <a:ext uri="{FF2B5EF4-FFF2-40B4-BE49-F238E27FC236}">
                  <a16:creationId xmlns="" xmlns:a16="http://schemas.microsoft.com/office/drawing/2014/main" id="{EA2F8B27-92D8-4CBA-9451-C4FD9DA73742}"/>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49" name="Freeform 20">
              <a:extLst>
                <a:ext uri="{FF2B5EF4-FFF2-40B4-BE49-F238E27FC236}">
                  <a16:creationId xmlns="" xmlns:a16="http://schemas.microsoft.com/office/drawing/2014/main" id="{C4C26744-B2A0-496C-9D0D-6B61419747A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0" name="Freeform 21">
              <a:extLst>
                <a:ext uri="{FF2B5EF4-FFF2-40B4-BE49-F238E27FC236}">
                  <a16:creationId xmlns="" xmlns:a16="http://schemas.microsoft.com/office/drawing/2014/main" id="{2B3CE32B-1A06-42A3-995C-0083F4638954}"/>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1" name="Freeform 22">
              <a:extLst>
                <a:ext uri="{FF2B5EF4-FFF2-40B4-BE49-F238E27FC236}">
                  <a16:creationId xmlns="" xmlns:a16="http://schemas.microsoft.com/office/drawing/2014/main" id="{FC7C4F39-F6C5-4562-8E95-1D91D57EBA0F}"/>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2" name="Freeform 23">
              <a:extLst>
                <a:ext uri="{FF2B5EF4-FFF2-40B4-BE49-F238E27FC236}">
                  <a16:creationId xmlns="" xmlns:a16="http://schemas.microsoft.com/office/drawing/2014/main" id="{D5A876CD-EF20-463B-86C4-23550A42CA9F}"/>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3" name="Freeform 24">
              <a:extLst>
                <a:ext uri="{FF2B5EF4-FFF2-40B4-BE49-F238E27FC236}">
                  <a16:creationId xmlns="" xmlns:a16="http://schemas.microsoft.com/office/drawing/2014/main" id="{3F22F0E4-2B9B-432F-A498-0D877A30DDB9}"/>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4" name="Freeform 25">
              <a:extLst>
                <a:ext uri="{FF2B5EF4-FFF2-40B4-BE49-F238E27FC236}">
                  <a16:creationId xmlns="" xmlns:a16="http://schemas.microsoft.com/office/drawing/2014/main" id="{C0FA153C-0712-4382-B2C9-1F69EF7D35CF}"/>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5" name="Freeform 26">
              <a:extLst>
                <a:ext uri="{FF2B5EF4-FFF2-40B4-BE49-F238E27FC236}">
                  <a16:creationId xmlns="" xmlns:a16="http://schemas.microsoft.com/office/drawing/2014/main" id="{602895F6-DA02-4D48-88B4-57A59A304B1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6" name="Freeform 27">
              <a:extLst>
                <a:ext uri="{FF2B5EF4-FFF2-40B4-BE49-F238E27FC236}">
                  <a16:creationId xmlns="" xmlns:a16="http://schemas.microsoft.com/office/drawing/2014/main" id="{97E88A51-E2EB-40C2-9CCE-808DDB25316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7" name="Freeform 28">
              <a:extLst>
                <a:ext uri="{FF2B5EF4-FFF2-40B4-BE49-F238E27FC236}">
                  <a16:creationId xmlns="" xmlns:a16="http://schemas.microsoft.com/office/drawing/2014/main" id="{4E378AEC-42CB-4FCE-B384-7DA9985B9429}"/>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8" name="Freeform 29">
              <a:extLst>
                <a:ext uri="{FF2B5EF4-FFF2-40B4-BE49-F238E27FC236}">
                  <a16:creationId xmlns="" xmlns:a16="http://schemas.microsoft.com/office/drawing/2014/main" id="{B538EFD1-8BAC-4300-A36E-51AA92652EB2}"/>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59" name="Freeform 30">
              <a:extLst>
                <a:ext uri="{FF2B5EF4-FFF2-40B4-BE49-F238E27FC236}">
                  <a16:creationId xmlns="" xmlns:a16="http://schemas.microsoft.com/office/drawing/2014/main" id="{5B8B3DEC-CB07-4999-8BC3-CC1B1652A70E}"/>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0" name="Freeform 31">
              <a:extLst>
                <a:ext uri="{FF2B5EF4-FFF2-40B4-BE49-F238E27FC236}">
                  <a16:creationId xmlns="" xmlns:a16="http://schemas.microsoft.com/office/drawing/2014/main" id="{A0FDBF2B-CEAF-443B-9F19-5562C919C69B}"/>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1" name="Freeform 32">
              <a:extLst>
                <a:ext uri="{FF2B5EF4-FFF2-40B4-BE49-F238E27FC236}">
                  <a16:creationId xmlns="" xmlns:a16="http://schemas.microsoft.com/office/drawing/2014/main" id="{B5FB97E9-3198-44A2-904A-36CD52D9C9DF}"/>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2" name="Freeform 33">
              <a:extLst>
                <a:ext uri="{FF2B5EF4-FFF2-40B4-BE49-F238E27FC236}">
                  <a16:creationId xmlns="" xmlns:a16="http://schemas.microsoft.com/office/drawing/2014/main" id="{1466C59F-9001-4D3C-867C-C821784E855C}"/>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3" name="Freeform 34">
              <a:extLst>
                <a:ext uri="{FF2B5EF4-FFF2-40B4-BE49-F238E27FC236}">
                  <a16:creationId xmlns="" xmlns:a16="http://schemas.microsoft.com/office/drawing/2014/main" id="{B8DF6546-AE9B-4736-B875-7E2DDAEF1B07}"/>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4" name="Freeform 35">
              <a:extLst>
                <a:ext uri="{FF2B5EF4-FFF2-40B4-BE49-F238E27FC236}">
                  <a16:creationId xmlns="" xmlns:a16="http://schemas.microsoft.com/office/drawing/2014/main" id="{DDD1AEDC-4085-4734-BFF8-831D6DE12C5B}"/>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5" name="Freeform 36">
              <a:extLst>
                <a:ext uri="{FF2B5EF4-FFF2-40B4-BE49-F238E27FC236}">
                  <a16:creationId xmlns="" xmlns:a16="http://schemas.microsoft.com/office/drawing/2014/main" id="{1C8D2FD4-187C-4E15-AFF9-37C204689A5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6" name="Freeform 37">
              <a:extLst>
                <a:ext uri="{FF2B5EF4-FFF2-40B4-BE49-F238E27FC236}">
                  <a16:creationId xmlns="" xmlns:a16="http://schemas.microsoft.com/office/drawing/2014/main" id="{E91F4000-E663-463E-BB8D-97C75AD1F127}"/>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7" name="Freeform 38">
              <a:extLst>
                <a:ext uri="{FF2B5EF4-FFF2-40B4-BE49-F238E27FC236}">
                  <a16:creationId xmlns="" xmlns:a16="http://schemas.microsoft.com/office/drawing/2014/main" id="{25E6EC35-8161-43E5-B2C9-65D1E11299F1}"/>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8" name="Freeform 39">
              <a:extLst>
                <a:ext uri="{FF2B5EF4-FFF2-40B4-BE49-F238E27FC236}">
                  <a16:creationId xmlns="" xmlns:a16="http://schemas.microsoft.com/office/drawing/2014/main" id="{4E922F7E-3192-470A-92B4-E23CACAB1B2B}"/>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69" name="Freeform 40">
              <a:extLst>
                <a:ext uri="{FF2B5EF4-FFF2-40B4-BE49-F238E27FC236}">
                  <a16:creationId xmlns="" xmlns:a16="http://schemas.microsoft.com/office/drawing/2014/main" id="{A13A386D-995C-498E-A3CE-9C337F0F311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0" name="Freeform 41">
              <a:extLst>
                <a:ext uri="{FF2B5EF4-FFF2-40B4-BE49-F238E27FC236}">
                  <a16:creationId xmlns="" xmlns:a16="http://schemas.microsoft.com/office/drawing/2014/main" id="{9E8C6A73-E198-4025-A5F3-ED45AC370B2B}"/>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1" name="Freeform 42">
              <a:extLst>
                <a:ext uri="{FF2B5EF4-FFF2-40B4-BE49-F238E27FC236}">
                  <a16:creationId xmlns="" xmlns:a16="http://schemas.microsoft.com/office/drawing/2014/main" id="{5E1BE239-5D7F-43FD-B226-1C354ADD7275}"/>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2" name="Freeform 43">
              <a:extLst>
                <a:ext uri="{FF2B5EF4-FFF2-40B4-BE49-F238E27FC236}">
                  <a16:creationId xmlns="" xmlns:a16="http://schemas.microsoft.com/office/drawing/2014/main" id="{A49E75E4-90B1-4AC9-8D43-B71C8C645D5D}"/>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3" name="Freeform 44">
              <a:extLst>
                <a:ext uri="{FF2B5EF4-FFF2-40B4-BE49-F238E27FC236}">
                  <a16:creationId xmlns="" xmlns:a16="http://schemas.microsoft.com/office/drawing/2014/main" id="{226B6DBC-7B66-4E82-B2C3-F51178FD255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4" name="Freeform 45">
              <a:extLst>
                <a:ext uri="{FF2B5EF4-FFF2-40B4-BE49-F238E27FC236}">
                  <a16:creationId xmlns="" xmlns:a16="http://schemas.microsoft.com/office/drawing/2014/main" id="{A97A9397-626C-4AA5-8BFE-EDB24344376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5" name="Freeform 46">
              <a:extLst>
                <a:ext uri="{FF2B5EF4-FFF2-40B4-BE49-F238E27FC236}">
                  <a16:creationId xmlns="" xmlns:a16="http://schemas.microsoft.com/office/drawing/2014/main" id="{DDF1A7CD-F68A-4789-8B6A-CEC738130E37}"/>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6" name="Freeform 47">
              <a:extLst>
                <a:ext uri="{FF2B5EF4-FFF2-40B4-BE49-F238E27FC236}">
                  <a16:creationId xmlns="" xmlns:a16="http://schemas.microsoft.com/office/drawing/2014/main" id="{7F5E9F71-5DC3-423D-92FF-4E3C67091DD9}"/>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7" name="Freeform 48">
              <a:extLst>
                <a:ext uri="{FF2B5EF4-FFF2-40B4-BE49-F238E27FC236}">
                  <a16:creationId xmlns="" xmlns:a16="http://schemas.microsoft.com/office/drawing/2014/main" id="{C20E6854-DDEF-465F-A5B6-34B88EB06431}"/>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8" name="Freeform 49">
              <a:extLst>
                <a:ext uri="{FF2B5EF4-FFF2-40B4-BE49-F238E27FC236}">
                  <a16:creationId xmlns="" xmlns:a16="http://schemas.microsoft.com/office/drawing/2014/main" id="{EEDFEC4E-A3A3-4CF2-954A-DFDB11D31581}"/>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79" name="Freeform 50">
              <a:extLst>
                <a:ext uri="{FF2B5EF4-FFF2-40B4-BE49-F238E27FC236}">
                  <a16:creationId xmlns="" xmlns:a16="http://schemas.microsoft.com/office/drawing/2014/main" id="{F6F8242D-1D97-490A-9278-2C304B2CFBEA}"/>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0" name="Freeform 51">
              <a:extLst>
                <a:ext uri="{FF2B5EF4-FFF2-40B4-BE49-F238E27FC236}">
                  <a16:creationId xmlns="" xmlns:a16="http://schemas.microsoft.com/office/drawing/2014/main" id="{D7E2E92B-F9D9-435C-B749-DDB7EC37DA0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1" name="Freeform 52">
              <a:extLst>
                <a:ext uri="{FF2B5EF4-FFF2-40B4-BE49-F238E27FC236}">
                  <a16:creationId xmlns="" xmlns:a16="http://schemas.microsoft.com/office/drawing/2014/main" id="{CF07283E-B0E8-4E29-85C2-AAD14A920226}"/>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2" name="Freeform 53">
              <a:extLst>
                <a:ext uri="{FF2B5EF4-FFF2-40B4-BE49-F238E27FC236}">
                  <a16:creationId xmlns="" xmlns:a16="http://schemas.microsoft.com/office/drawing/2014/main" id="{8515B648-E7DC-4491-AF74-1413D20E940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3" name="Freeform 54">
              <a:extLst>
                <a:ext uri="{FF2B5EF4-FFF2-40B4-BE49-F238E27FC236}">
                  <a16:creationId xmlns="" xmlns:a16="http://schemas.microsoft.com/office/drawing/2014/main" id="{987F44A1-4030-40F8-AC32-0DC8952B1334}"/>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4" name="Freeform 55">
              <a:extLst>
                <a:ext uri="{FF2B5EF4-FFF2-40B4-BE49-F238E27FC236}">
                  <a16:creationId xmlns="" xmlns:a16="http://schemas.microsoft.com/office/drawing/2014/main" id="{21E4E432-A08B-4588-A6CC-3460653D280C}"/>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5" name="Freeform 56">
              <a:extLst>
                <a:ext uri="{FF2B5EF4-FFF2-40B4-BE49-F238E27FC236}">
                  <a16:creationId xmlns="" xmlns:a16="http://schemas.microsoft.com/office/drawing/2014/main" id="{AAA77829-D2EF-4354-84D7-44CFA1051EB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6" name="Freeform 57">
              <a:extLst>
                <a:ext uri="{FF2B5EF4-FFF2-40B4-BE49-F238E27FC236}">
                  <a16:creationId xmlns="" xmlns:a16="http://schemas.microsoft.com/office/drawing/2014/main" id="{A3B43C1E-CE67-4BFE-BFB7-6B9DB4B56C73}"/>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7" name="Freeform 58">
              <a:extLst>
                <a:ext uri="{FF2B5EF4-FFF2-40B4-BE49-F238E27FC236}">
                  <a16:creationId xmlns="" xmlns:a16="http://schemas.microsoft.com/office/drawing/2014/main" id="{2081F11E-FF22-4796-BC3F-F5CFACD83C3B}"/>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8" name="Freeform 59">
              <a:extLst>
                <a:ext uri="{FF2B5EF4-FFF2-40B4-BE49-F238E27FC236}">
                  <a16:creationId xmlns="" xmlns:a16="http://schemas.microsoft.com/office/drawing/2014/main" id="{088349B2-B765-4F3F-B29C-6FB6734D204B}"/>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89" name="Freeform 60">
              <a:extLst>
                <a:ext uri="{FF2B5EF4-FFF2-40B4-BE49-F238E27FC236}">
                  <a16:creationId xmlns="" xmlns:a16="http://schemas.microsoft.com/office/drawing/2014/main" id="{B223429A-525D-4AC2-BF43-D1445862489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0" name="Freeform 61">
              <a:extLst>
                <a:ext uri="{FF2B5EF4-FFF2-40B4-BE49-F238E27FC236}">
                  <a16:creationId xmlns="" xmlns:a16="http://schemas.microsoft.com/office/drawing/2014/main" id="{1CEB32A1-0ACA-4F71-9BB4-7E5B4780E6A0}"/>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1" name="Freeform 62">
              <a:extLst>
                <a:ext uri="{FF2B5EF4-FFF2-40B4-BE49-F238E27FC236}">
                  <a16:creationId xmlns="" xmlns:a16="http://schemas.microsoft.com/office/drawing/2014/main" id="{AA45C29B-1BB3-43E7-B13B-1504E9D1B91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2" name="Freeform 63">
              <a:extLst>
                <a:ext uri="{FF2B5EF4-FFF2-40B4-BE49-F238E27FC236}">
                  <a16:creationId xmlns="" xmlns:a16="http://schemas.microsoft.com/office/drawing/2014/main" id="{2B669D49-821D-45B6-ABA7-83533A67B839}"/>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3" name="Freeform 64">
              <a:extLst>
                <a:ext uri="{FF2B5EF4-FFF2-40B4-BE49-F238E27FC236}">
                  <a16:creationId xmlns="" xmlns:a16="http://schemas.microsoft.com/office/drawing/2014/main" id="{3D93D81F-B7BF-45A8-A239-361901457E0D}"/>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4" name="Freeform 65">
              <a:extLst>
                <a:ext uri="{FF2B5EF4-FFF2-40B4-BE49-F238E27FC236}">
                  <a16:creationId xmlns="" xmlns:a16="http://schemas.microsoft.com/office/drawing/2014/main" id="{3F6995F5-FAC6-4D25-8C76-F47DBA9928B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5" name="Freeform 66">
              <a:extLst>
                <a:ext uri="{FF2B5EF4-FFF2-40B4-BE49-F238E27FC236}">
                  <a16:creationId xmlns="" xmlns:a16="http://schemas.microsoft.com/office/drawing/2014/main" id="{87C7D0A0-DC87-45D8-A898-880321D419A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6" name="Freeform 67">
              <a:extLst>
                <a:ext uri="{FF2B5EF4-FFF2-40B4-BE49-F238E27FC236}">
                  <a16:creationId xmlns="" xmlns:a16="http://schemas.microsoft.com/office/drawing/2014/main" id="{BBD3C651-00B7-46A9-B19D-CFBF7198E9AF}"/>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7" name="Freeform 68">
              <a:extLst>
                <a:ext uri="{FF2B5EF4-FFF2-40B4-BE49-F238E27FC236}">
                  <a16:creationId xmlns="" xmlns:a16="http://schemas.microsoft.com/office/drawing/2014/main" id="{D0BC0410-3D6D-4CE6-B7FD-3E2D0F99A218}"/>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8" name="Freeform 69">
              <a:extLst>
                <a:ext uri="{FF2B5EF4-FFF2-40B4-BE49-F238E27FC236}">
                  <a16:creationId xmlns="" xmlns:a16="http://schemas.microsoft.com/office/drawing/2014/main" id="{C59E6515-A530-4698-9197-EDD05CF3A4B8}"/>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99" name="Freeform 70">
              <a:extLst>
                <a:ext uri="{FF2B5EF4-FFF2-40B4-BE49-F238E27FC236}">
                  <a16:creationId xmlns="" xmlns:a16="http://schemas.microsoft.com/office/drawing/2014/main" id="{4B62A714-185E-44FA-907D-2EF880F4823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0" name="Freeform 71">
              <a:extLst>
                <a:ext uri="{FF2B5EF4-FFF2-40B4-BE49-F238E27FC236}">
                  <a16:creationId xmlns="" xmlns:a16="http://schemas.microsoft.com/office/drawing/2014/main" id="{C9F3487F-6870-42D5-AF88-33FBC542CDF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1" name="Freeform 72">
              <a:extLst>
                <a:ext uri="{FF2B5EF4-FFF2-40B4-BE49-F238E27FC236}">
                  <a16:creationId xmlns="" xmlns:a16="http://schemas.microsoft.com/office/drawing/2014/main" id="{68EE458E-2BDB-45AC-87A5-E0D3C28C3DF4}"/>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2" name="Freeform 73">
              <a:extLst>
                <a:ext uri="{FF2B5EF4-FFF2-40B4-BE49-F238E27FC236}">
                  <a16:creationId xmlns="" xmlns:a16="http://schemas.microsoft.com/office/drawing/2014/main" id="{BAF33218-AA04-4C12-AD04-4DED8CAF0BDC}"/>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3" name="Freeform 74">
              <a:extLst>
                <a:ext uri="{FF2B5EF4-FFF2-40B4-BE49-F238E27FC236}">
                  <a16:creationId xmlns="" xmlns:a16="http://schemas.microsoft.com/office/drawing/2014/main" id="{F43CEBF3-B788-41D8-BE69-6035B36F581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4" name="Freeform 75">
              <a:extLst>
                <a:ext uri="{FF2B5EF4-FFF2-40B4-BE49-F238E27FC236}">
                  <a16:creationId xmlns="" xmlns:a16="http://schemas.microsoft.com/office/drawing/2014/main" id="{CB4DA12E-0FDA-4DA3-9AE2-13780BF5B3B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5" name="Freeform 76">
              <a:extLst>
                <a:ext uri="{FF2B5EF4-FFF2-40B4-BE49-F238E27FC236}">
                  <a16:creationId xmlns="" xmlns:a16="http://schemas.microsoft.com/office/drawing/2014/main" id="{A79A5317-DE1D-45DD-9900-9287E024C4ED}"/>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6" name="Freeform 77">
              <a:extLst>
                <a:ext uri="{FF2B5EF4-FFF2-40B4-BE49-F238E27FC236}">
                  <a16:creationId xmlns="" xmlns:a16="http://schemas.microsoft.com/office/drawing/2014/main" id="{55DE30C5-81AE-4B09-A99B-C0FC38AFFB5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7" name="Freeform 78">
              <a:extLst>
                <a:ext uri="{FF2B5EF4-FFF2-40B4-BE49-F238E27FC236}">
                  <a16:creationId xmlns="" xmlns:a16="http://schemas.microsoft.com/office/drawing/2014/main" id="{01DE4076-9BCC-4F33-AD44-534330C2CD6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8" name="Freeform 79">
              <a:extLst>
                <a:ext uri="{FF2B5EF4-FFF2-40B4-BE49-F238E27FC236}">
                  <a16:creationId xmlns="" xmlns:a16="http://schemas.microsoft.com/office/drawing/2014/main" id="{DF56C79E-F867-4610-90CB-896F0AA5013C}"/>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09" name="Freeform 80">
              <a:extLst>
                <a:ext uri="{FF2B5EF4-FFF2-40B4-BE49-F238E27FC236}">
                  <a16:creationId xmlns="" xmlns:a16="http://schemas.microsoft.com/office/drawing/2014/main" id="{00BC66D6-DAF4-4161-A543-B8D3107A9B3D}"/>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0" name="Freeform 81">
              <a:extLst>
                <a:ext uri="{FF2B5EF4-FFF2-40B4-BE49-F238E27FC236}">
                  <a16:creationId xmlns="" xmlns:a16="http://schemas.microsoft.com/office/drawing/2014/main" id="{1C732E97-2A3F-40FB-BDE1-140CDA31EE2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1" name="Freeform 82">
              <a:extLst>
                <a:ext uri="{FF2B5EF4-FFF2-40B4-BE49-F238E27FC236}">
                  <a16:creationId xmlns="" xmlns:a16="http://schemas.microsoft.com/office/drawing/2014/main" id="{B8353DF2-2E00-447C-B104-DA60F417CB05}"/>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2" name="Freeform 83">
              <a:extLst>
                <a:ext uri="{FF2B5EF4-FFF2-40B4-BE49-F238E27FC236}">
                  <a16:creationId xmlns="" xmlns:a16="http://schemas.microsoft.com/office/drawing/2014/main" id="{17036CE2-7A3B-4B1E-BBD1-A29AC9EBBDB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3" name="Freeform 84">
              <a:extLst>
                <a:ext uri="{FF2B5EF4-FFF2-40B4-BE49-F238E27FC236}">
                  <a16:creationId xmlns="" xmlns:a16="http://schemas.microsoft.com/office/drawing/2014/main" id="{D8697A47-7ACF-47C4-9A57-7FF3FD49A07C}"/>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4" name="Freeform 85">
              <a:extLst>
                <a:ext uri="{FF2B5EF4-FFF2-40B4-BE49-F238E27FC236}">
                  <a16:creationId xmlns="" xmlns:a16="http://schemas.microsoft.com/office/drawing/2014/main" id="{3A0BABB7-CFE2-48D1-8337-FAC66CE12B3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5" name="Freeform 86">
              <a:extLst>
                <a:ext uri="{FF2B5EF4-FFF2-40B4-BE49-F238E27FC236}">
                  <a16:creationId xmlns="" xmlns:a16="http://schemas.microsoft.com/office/drawing/2014/main" id="{C50761C6-6523-449D-8DA3-B59AEB83C22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6" name="Freeform 87">
              <a:extLst>
                <a:ext uri="{FF2B5EF4-FFF2-40B4-BE49-F238E27FC236}">
                  <a16:creationId xmlns="" xmlns:a16="http://schemas.microsoft.com/office/drawing/2014/main" id="{7D3DFF02-C53E-4EAE-94EB-52B48A282563}"/>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7" name="Freeform 88">
              <a:extLst>
                <a:ext uri="{FF2B5EF4-FFF2-40B4-BE49-F238E27FC236}">
                  <a16:creationId xmlns="" xmlns:a16="http://schemas.microsoft.com/office/drawing/2014/main" id="{AA85A223-3ABB-4D89-A0C5-2A8BC82330A0}"/>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8" name="Freeform 89">
              <a:extLst>
                <a:ext uri="{FF2B5EF4-FFF2-40B4-BE49-F238E27FC236}">
                  <a16:creationId xmlns="" xmlns:a16="http://schemas.microsoft.com/office/drawing/2014/main" id="{13D9AFF3-34E0-40AC-BCCD-EC641D0777D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19" name="Freeform 90">
              <a:extLst>
                <a:ext uri="{FF2B5EF4-FFF2-40B4-BE49-F238E27FC236}">
                  <a16:creationId xmlns="" xmlns:a16="http://schemas.microsoft.com/office/drawing/2014/main" id="{480040BD-BFBA-4D0B-B59E-ADE6ED1603B5}"/>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0" name="Freeform 91">
              <a:extLst>
                <a:ext uri="{FF2B5EF4-FFF2-40B4-BE49-F238E27FC236}">
                  <a16:creationId xmlns="" xmlns:a16="http://schemas.microsoft.com/office/drawing/2014/main" id="{58E59787-144C-4327-B609-8795BAAFEAF1}"/>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1" name="Freeform 92">
              <a:extLst>
                <a:ext uri="{FF2B5EF4-FFF2-40B4-BE49-F238E27FC236}">
                  <a16:creationId xmlns="" xmlns:a16="http://schemas.microsoft.com/office/drawing/2014/main" id="{081541CC-13BE-4A4B-9839-C1674AC52A3A}"/>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2" name="Freeform 93">
              <a:extLst>
                <a:ext uri="{FF2B5EF4-FFF2-40B4-BE49-F238E27FC236}">
                  <a16:creationId xmlns="" xmlns:a16="http://schemas.microsoft.com/office/drawing/2014/main" id="{753B118E-2210-4329-973D-681D534BF2A2}"/>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3" name="Freeform 94">
              <a:extLst>
                <a:ext uri="{FF2B5EF4-FFF2-40B4-BE49-F238E27FC236}">
                  <a16:creationId xmlns="" xmlns:a16="http://schemas.microsoft.com/office/drawing/2014/main" id="{E6FA243C-FE23-4BAD-A9A9-E2202A52B79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4" name="Freeform 95">
              <a:extLst>
                <a:ext uri="{FF2B5EF4-FFF2-40B4-BE49-F238E27FC236}">
                  <a16:creationId xmlns="" xmlns:a16="http://schemas.microsoft.com/office/drawing/2014/main" id="{32C9003D-C1F6-4670-A834-828BD165D5E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5" name="Freeform 96">
              <a:extLst>
                <a:ext uri="{FF2B5EF4-FFF2-40B4-BE49-F238E27FC236}">
                  <a16:creationId xmlns="" xmlns:a16="http://schemas.microsoft.com/office/drawing/2014/main" id="{285CA41B-F702-4B18-BDCD-0C4B3C290A2E}"/>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6" name="Freeform 97">
              <a:extLst>
                <a:ext uri="{FF2B5EF4-FFF2-40B4-BE49-F238E27FC236}">
                  <a16:creationId xmlns="" xmlns:a16="http://schemas.microsoft.com/office/drawing/2014/main" id="{162C862B-FC9B-444A-A016-E642853DA00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7" name="Freeform 98">
              <a:extLst>
                <a:ext uri="{FF2B5EF4-FFF2-40B4-BE49-F238E27FC236}">
                  <a16:creationId xmlns="" xmlns:a16="http://schemas.microsoft.com/office/drawing/2014/main" id="{B955CEB3-EB39-44AF-ABEB-B52103EBFC3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8" name="Freeform 99">
              <a:extLst>
                <a:ext uri="{FF2B5EF4-FFF2-40B4-BE49-F238E27FC236}">
                  <a16:creationId xmlns="" xmlns:a16="http://schemas.microsoft.com/office/drawing/2014/main" id="{5AF99EA9-6D8D-458B-8B1A-660A5ED2A3A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29" name="Freeform 100">
              <a:extLst>
                <a:ext uri="{FF2B5EF4-FFF2-40B4-BE49-F238E27FC236}">
                  <a16:creationId xmlns="" xmlns:a16="http://schemas.microsoft.com/office/drawing/2014/main" id="{D1B0F053-EB24-45E1-92EC-BE2290E864C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0" name="Freeform 101">
              <a:extLst>
                <a:ext uri="{FF2B5EF4-FFF2-40B4-BE49-F238E27FC236}">
                  <a16:creationId xmlns="" xmlns:a16="http://schemas.microsoft.com/office/drawing/2014/main" id="{D7D1C526-93F1-469E-A6AA-A2D7DAC0EED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1" name="Freeform 102">
              <a:extLst>
                <a:ext uri="{FF2B5EF4-FFF2-40B4-BE49-F238E27FC236}">
                  <a16:creationId xmlns="" xmlns:a16="http://schemas.microsoft.com/office/drawing/2014/main" id="{31F364BB-A46D-468C-B19E-539C1486B81F}"/>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2" name="Freeform 103">
              <a:extLst>
                <a:ext uri="{FF2B5EF4-FFF2-40B4-BE49-F238E27FC236}">
                  <a16:creationId xmlns="" xmlns:a16="http://schemas.microsoft.com/office/drawing/2014/main" id="{1CB8A7CE-2851-4C55-A91B-608EDB27A6E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3" name="Freeform 104">
              <a:extLst>
                <a:ext uri="{FF2B5EF4-FFF2-40B4-BE49-F238E27FC236}">
                  <a16:creationId xmlns="" xmlns:a16="http://schemas.microsoft.com/office/drawing/2014/main" id="{4F8F5A1A-9F4B-4037-8711-6A03EA7DB86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4" name="Freeform 105">
              <a:extLst>
                <a:ext uri="{FF2B5EF4-FFF2-40B4-BE49-F238E27FC236}">
                  <a16:creationId xmlns="" xmlns:a16="http://schemas.microsoft.com/office/drawing/2014/main" id="{B16EA3AF-5217-4ABD-9B6B-36E3F8A877DF}"/>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5" name="Freeform 106">
              <a:extLst>
                <a:ext uri="{FF2B5EF4-FFF2-40B4-BE49-F238E27FC236}">
                  <a16:creationId xmlns="" xmlns:a16="http://schemas.microsoft.com/office/drawing/2014/main" id="{821B333A-66D7-422D-8B01-10CAA1D82512}"/>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6" name="Freeform 107">
              <a:extLst>
                <a:ext uri="{FF2B5EF4-FFF2-40B4-BE49-F238E27FC236}">
                  <a16:creationId xmlns="" xmlns:a16="http://schemas.microsoft.com/office/drawing/2014/main" id="{14443ECC-AEFD-45FD-A9DF-0E10D2EDE69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7" name="Freeform 108">
              <a:extLst>
                <a:ext uri="{FF2B5EF4-FFF2-40B4-BE49-F238E27FC236}">
                  <a16:creationId xmlns="" xmlns:a16="http://schemas.microsoft.com/office/drawing/2014/main" id="{41D1E50D-B0C7-41B9-BDF0-2C719B57145F}"/>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8" name="Freeform 109">
              <a:extLst>
                <a:ext uri="{FF2B5EF4-FFF2-40B4-BE49-F238E27FC236}">
                  <a16:creationId xmlns="" xmlns:a16="http://schemas.microsoft.com/office/drawing/2014/main" id="{6DEEB807-D2F6-4755-8435-D935B6EE2694}"/>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39" name="Freeform 110">
              <a:extLst>
                <a:ext uri="{FF2B5EF4-FFF2-40B4-BE49-F238E27FC236}">
                  <a16:creationId xmlns="" xmlns:a16="http://schemas.microsoft.com/office/drawing/2014/main" id="{AC9D7051-35CF-4C13-9BD3-2F77B16AD311}"/>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0" name="Freeform 111">
              <a:extLst>
                <a:ext uri="{FF2B5EF4-FFF2-40B4-BE49-F238E27FC236}">
                  <a16:creationId xmlns="" xmlns:a16="http://schemas.microsoft.com/office/drawing/2014/main" id="{C29ABC0E-F889-4DE0-AAA4-5C6B87C6CF0F}"/>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1" name="Freeform 112">
              <a:extLst>
                <a:ext uri="{FF2B5EF4-FFF2-40B4-BE49-F238E27FC236}">
                  <a16:creationId xmlns="" xmlns:a16="http://schemas.microsoft.com/office/drawing/2014/main" id="{8F7730F7-7249-4BDC-B76C-11DC69D9196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2" name="Freeform 113">
              <a:extLst>
                <a:ext uri="{FF2B5EF4-FFF2-40B4-BE49-F238E27FC236}">
                  <a16:creationId xmlns="" xmlns:a16="http://schemas.microsoft.com/office/drawing/2014/main" id="{CD3B6A30-DD67-4B0F-AD89-458F4C3354F4}"/>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3" name="Freeform 114">
              <a:extLst>
                <a:ext uri="{FF2B5EF4-FFF2-40B4-BE49-F238E27FC236}">
                  <a16:creationId xmlns="" xmlns:a16="http://schemas.microsoft.com/office/drawing/2014/main" id="{AAD2896D-71E8-4C06-A8A3-53AC047D017F}"/>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4" name="Freeform 115">
              <a:extLst>
                <a:ext uri="{FF2B5EF4-FFF2-40B4-BE49-F238E27FC236}">
                  <a16:creationId xmlns="" xmlns:a16="http://schemas.microsoft.com/office/drawing/2014/main" id="{3F36969D-5EDF-4658-AB0F-29D45F3A73EA}"/>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5" name="Freeform 116">
              <a:extLst>
                <a:ext uri="{FF2B5EF4-FFF2-40B4-BE49-F238E27FC236}">
                  <a16:creationId xmlns="" xmlns:a16="http://schemas.microsoft.com/office/drawing/2014/main" id="{B99E10BC-77F7-4763-86AC-164961B8A68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6" name="Freeform 117">
              <a:extLst>
                <a:ext uri="{FF2B5EF4-FFF2-40B4-BE49-F238E27FC236}">
                  <a16:creationId xmlns="" xmlns:a16="http://schemas.microsoft.com/office/drawing/2014/main" id="{3DB01491-D1BE-4A4F-848A-74873C29E48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7" name="Freeform 118">
              <a:extLst>
                <a:ext uri="{FF2B5EF4-FFF2-40B4-BE49-F238E27FC236}">
                  <a16:creationId xmlns="" xmlns:a16="http://schemas.microsoft.com/office/drawing/2014/main" id="{4A3B0046-FDA8-43EC-B8EC-ACDAFE955732}"/>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8" name="Freeform 119">
              <a:extLst>
                <a:ext uri="{FF2B5EF4-FFF2-40B4-BE49-F238E27FC236}">
                  <a16:creationId xmlns="" xmlns:a16="http://schemas.microsoft.com/office/drawing/2014/main" id="{0F418EAE-55D4-4EE0-8FDF-371BD31ED1A9}"/>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49" name="Freeform 120">
              <a:extLst>
                <a:ext uri="{FF2B5EF4-FFF2-40B4-BE49-F238E27FC236}">
                  <a16:creationId xmlns="" xmlns:a16="http://schemas.microsoft.com/office/drawing/2014/main" id="{63953BBC-2559-4990-98AF-060F02029AE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0" name="Freeform 121">
              <a:extLst>
                <a:ext uri="{FF2B5EF4-FFF2-40B4-BE49-F238E27FC236}">
                  <a16:creationId xmlns="" xmlns:a16="http://schemas.microsoft.com/office/drawing/2014/main" id="{23B48B78-CE94-4EBC-BE78-1450BF0ADE56}"/>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1" name="Freeform 122">
              <a:extLst>
                <a:ext uri="{FF2B5EF4-FFF2-40B4-BE49-F238E27FC236}">
                  <a16:creationId xmlns="" xmlns:a16="http://schemas.microsoft.com/office/drawing/2014/main" id="{2A411E79-26B2-4216-BEAA-49DBEFB6AC92}"/>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2" name="Freeform 123">
              <a:extLst>
                <a:ext uri="{FF2B5EF4-FFF2-40B4-BE49-F238E27FC236}">
                  <a16:creationId xmlns="" xmlns:a16="http://schemas.microsoft.com/office/drawing/2014/main" id="{B247500E-AEA0-49EB-AC29-0A4977C8741B}"/>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3" name="Freeform 124">
              <a:extLst>
                <a:ext uri="{FF2B5EF4-FFF2-40B4-BE49-F238E27FC236}">
                  <a16:creationId xmlns="" xmlns:a16="http://schemas.microsoft.com/office/drawing/2014/main" id="{87C01F14-2070-4BE4-88FB-E50CEB41CD2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4" name="Freeform 125">
              <a:extLst>
                <a:ext uri="{FF2B5EF4-FFF2-40B4-BE49-F238E27FC236}">
                  <a16:creationId xmlns="" xmlns:a16="http://schemas.microsoft.com/office/drawing/2014/main" id="{E70D7C7C-0B8D-4A6B-99AA-E422925C6AB0}"/>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5" name="Freeform 126">
              <a:extLst>
                <a:ext uri="{FF2B5EF4-FFF2-40B4-BE49-F238E27FC236}">
                  <a16:creationId xmlns="" xmlns:a16="http://schemas.microsoft.com/office/drawing/2014/main" id="{8B38932E-9609-416B-A035-D4CCBEB094DF}"/>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6" name="Freeform 127">
              <a:extLst>
                <a:ext uri="{FF2B5EF4-FFF2-40B4-BE49-F238E27FC236}">
                  <a16:creationId xmlns="" xmlns:a16="http://schemas.microsoft.com/office/drawing/2014/main" id="{5E1560C0-F323-4BD5-A34D-8FD83C3D6833}"/>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7" name="Freeform 128">
              <a:extLst>
                <a:ext uri="{FF2B5EF4-FFF2-40B4-BE49-F238E27FC236}">
                  <a16:creationId xmlns="" xmlns:a16="http://schemas.microsoft.com/office/drawing/2014/main" id="{01C8DB02-D478-4982-8818-BC5B1A90BF4A}"/>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8" name="Freeform 129">
              <a:extLst>
                <a:ext uri="{FF2B5EF4-FFF2-40B4-BE49-F238E27FC236}">
                  <a16:creationId xmlns="" xmlns:a16="http://schemas.microsoft.com/office/drawing/2014/main" id="{E030D1BA-C5D2-440E-B878-69AEDD54AA4C}"/>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59" name="Freeform 130">
              <a:extLst>
                <a:ext uri="{FF2B5EF4-FFF2-40B4-BE49-F238E27FC236}">
                  <a16:creationId xmlns="" xmlns:a16="http://schemas.microsoft.com/office/drawing/2014/main" id="{E5B2B769-2E03-428D-9ED8-F0CA527E01FC}"/>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0" name="Freeform 131">
              <a:extLst>
                <a:ext uri="{FF2B5EF4-FFF2-40B4-BE49-F238E27FC236}">
                  <a16:creationId xmlns="" xmlns:a16="http://schemas.microsoft.com/office/drawing/2014/main" id="{E486DDB3-AB32-42A1-9D49-2CEC18082FD0}"/>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1" name="Freeform 132">
              <a:extLst>
                <a:ext uri="{FF2B5EF4-FFF2-40B4-BE49-F238E27FC236}">
                  <a16:creationId xmlns="" xmlns:a16="http://schemas.microsoft.com/office/drawing/2014/main" id="{59D99994-5891-4498-9C3A-B3CC0DF7CD80}"/>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2" name="Freeform 133">
              <a:extLst>
                <a:ext uri="{FF2B5EF4-FFF2-40B4-BE49-F238E27FC236}">
                  <a16:creationId xmlns="" xmlns:a16="http://schemas.microsoft.com/office/drawing/2014/main" id="{030CEB05-73B5-4E99-9757-CFF83B77E3A8}"/>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3" name="Freeform 134">
              <a:extLst>
                <a:ext uri="{FF2B5EF4-FFF2-40B4-BE49-F238E27FC236}">
                  <a16:creationId xmlns="" xmlns:a16="http://schemas.microsoft.com/office/drawing/2014/main" id="{8EA21BB2-4CCA-4300-89D6-5B688CA6C5A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4" name="Freeform 135">
              <a:extLst>
                <a:ext uri="{FF2B5EF4-FFF2-40B4-BE49-F238E27FC236}">
                  <a16:creationId xmlns="" xmlns:a16="http://schemas.microsoft.com/office/drawing/2014/main" id="{D74CA924-9C1F-417C-826E-17C70AF69236}"/>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5" name="Freeform 136">
              <a:extLst>
                <a:ext uri="{FF2B5EF4-FFF2-40B4-BE49-F238E27FC236}">
                  <a16:creationId xmlns="" xmlns:a16="http://schemas.microsoft.com/office/drawing/2014/main" id="{DFB13D92-6F6A-4C42-8C72-E4704CF0492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6" name="Freeform 137">
              <a:extLst>
                <a:ext uri="{FF2B5EF4-FFF2-40B4-BE49-F238E27FC236}">
                  <a16:creationId xmlns="" xmlns:a16="http://schemas.microsoft.com/office/drawing/2014/main" id="{938BA714-AC1B-4F95-8AA7-4AA13E97796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7" name="Freeform 138">
              <a:extLst>
                <a:ext uri="{FF2B5EF4-FFF2-40B4-BE49-F238E27FC236}">
                  <a16:creationId xmlns="" xmlns:a16="http://schemas.microsoft.com/office/drawing/2014/main" id="{F8F70B3A-ABBC-47AD-8CFB-32745F17C6BA}"/>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8" name="Freeform 139">
              <a:extLst>
                <a:ext uri="{FF2B5EF4-FFF2-40B4-BE49-F238E27FC236}">
                  <a16:creationId xmlns="" xmlns:a16="http://schemas.microsoft.com/office/drawing/2014/main" id="{F2C2A0EA-6DB0-4BD5-92AE-A2B2FDBB2BA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69" name="Freeform 140">
              <a:extLst>
                <a:ext uri="{FF2B5EF4-FFF2-40B4-BE49-F238E27FC236}">
                  <a16:creationId xmlns="" xmlns:a16="http://schemas.microsoft.com/office/drawing/2014/main" id="{8D24ADD6-EEEA-47EB-A1B9-4FC96A3A6998}"/>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0" name="Freeform 141">
              <a:extLst>
                <a:ext uri="{FF2B5EF4-FFF2-40B4-BE49-F238E27FC236}">
                  <a16:creationId xmlns="" xmlns:a16="http://schemas.microsoft.com/office/drawing/2014/main" id="{8EE7ECDB-FEDD-4CAE-8481-6495A180901E}"/>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1" name="Freeform 142">
              <a:extLst>
                <a:ext uri="{FF2B5EF4-FFF2-40B4-BE49-F238E27FC236}">
                  <a16:creationId xmlns="" xmlns:a16="http://schemas.microsoft.com/office/drawing/2014/main" id="{DDF36388-463A-4C1A-9353-EE3AE7E7955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2" name="Freeform 143">
              <a:extLst>
                <a:ext uri="{FF2B5EF4-FFF2-40B4-BE49-F238E27FC236}">
                  <a16:creationId xmlns="" xmlns:a16="http://schemas.microsoft.com/office/drawing/2014/main" id="{96E2B3C0-C398-4A30-B42A-70D2DC1E627C}"/>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3" name="Freeform 144">
              <a:extLst>
                <a:ext uri="{FF2B5EF4-FFF2-40B4-BE49-F238E27FC236}">
                  <a16:creationId xmlns="" xmlns:a16="http://schemas.microsoft.com/office/drawing/2014/main" id="{A8A35F00-0329-4906-9FAC-6ADFB96B0ACD}"/>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4" name="Freeform 145">
              <a:extLst>
                <a:ext uri="{FF2B5EF4-FFF2-40B4-BE49-F238E27FC236}">
                  <a16:creationId xmlns="" xmlns:a16="http://schemas.microsoft.com/office/drawing/2014/main" id="{A5C9F0B7-E6A1-4BAB-8BA1-A94DE04E5CB1}"/>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5" name="Freeform 146">
              <a:extLst>
                <a:ext uri="{FF2B5EF4-FFF2-40B4-BE49-F238E27FC236}">
                  <a16:creationId xmlns="" xmlns:a16="http://schemas.microsoft.com/office/drawing/2014/main" id="{C05A11FE-65BA-478B-B57E-2EED5CDE9C7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6" name="Freeform 147">
              <a:extLst>
                <a:ext uri="{FF2B5EF4-FFF2-40B4-BE49-F238E27FC236}">
                  <a16:creationId xmlns="" xmlns:a16="http://schemas.microsoft.com/office/drawing/2014/main" id="{EF7068ED-7430-4DF2-9A6C-0F07BD8392E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7" name="Freeform 148">
              <a:extLst>
                <a:ext uri="{FF2B5EF4-FFF2-40B4-BE49-F238E27FC236}">
                  <a16:creationId xmlns="" xmlns:a16="http://schemas.microsoft.com/office/drawing/2014/main" id="{BF36037B-B865-4A9B-992A-20F3D578F30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8" name="Freeform 149">
              <a:extLst>
                <a:ext uri="{FF2B5EF4-FFF2-40B4-BE49-F238E27FC236}">
                  <a16:creationId xmlns="" xmlns:a16="http://schemas.microsoft.com/office/drawing/2014/main" id="{77D70904-156A-4787-9CA2-4AE039CFDCA0}"/>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79" name="Freeform 150">
              <a:extLst>
                <a:ext uri="{FF2B5EF4-FFF2-40B4-BE49-F238E27FC236}">
                  <a16:creationId xmlns="" xmlns:a16="http://schemas.microsoft.com/office/drawing/2014/main" id="{ECCB7969-017E-43D4-B63D-22EF4B95D20C}"/>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0" name="Freeform 151">
              <a:extLst>
                <a:ext uri="{FF2B5EF4-FFF2-40B4-BE49-F238E27FC236}">
                  <a16:creationId xmlns="" xmlns:a16="http://schemas.microsoft.com/office/drawing/2014/main" id="{AF4F07D0-FE3F-4B54-85A0-90FB97C6352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1" name="Freeform 152">
              <a:extLst>
                <a:ext uri="{FF2B5EF4-FFF2-40B4-BE49-F238E27FC236}">
                  <a16:creationId xmlns="" xmlns:a16="http://schemas.microsoft.com/office/drawing/2014/main" id="{87B18DD7-9FFE-4DB2-B77B-7D6674FED2E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2" name="Freeform 153">
              <a:extLst>
                <a:ext uri="{FF2B5EF4-FFF2-40B4-BE49-F238E27FC236}">
                  <a16:creationId xmlns="" xmlns:a16="http://schemas.microsoft.com/office/drawing/2014/main" id="{63F1E4D5-2FC2-4BD3-9448-9CD9611F30C3}"/>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3" name="Freeform 154">
              <a:extLst>
                <a:ext uri="{FF2B5EF4-FFF2-40B4-BE49-F238E27FC236}">
                  <a16:creationId xmlns="" xmlns:a16="http://schemas.microsoft.com/office/drawing/2014/main" id="{3C2E5740-AC33-4D03-928C-A667060511FD}"/>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4" name="Freeform 155">
              <a:extLst>
                <a:ext uri="{FF2B5EF4-FFF2-40B4-BE49-F238E27FC236}">
                  <a16:creationId xmlns="" xmlns:a16="http://schemas.microsoft.com/office/drawing/2014/main" id="{F1CA8B15-BBA8-49CB-8F45-4812349D6F7E}"/>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5" name="Freeform 156">
              <a:extLst>
                <a:ext uri="{FF2B5EF4-FFF2-40B4-BE49-F238E27FC236}">
                  <a16:creationId xmlns="" xmlns:a16="http://schemas.microsoft.com/office/drawing/2014/main" id="{D574C3A5-3899-4FFC-B3A6-B8DCEEDC50AD}"/>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6" name="Freeform 157">
              <a:extLst>
                <a:ext uri="{FF2B5EF4-FFF2-40B4-BE49-F238E27FC236}">
                  <a16:creationId xmlns="" xmlns:a16="http://schemas.microsoft.com/office/drawing/2014/main" id="{9C0D4197-E35A-4B36-BA7B-4CE8DB8EFD0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7" name="Freeform 158">
              <a:extLst>
                <a:ext uri="{FF2B5EF4-FFF2-40B4-BE49-F238E27FC236}">
                  <a16:creationId xmlns="" xmlns:a16="http://schemas.microsoft.com/office/drawing/2014/main" id="{300341C9-44A4-4B10-935E-3FBA9295FC84}"/>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8" name="Freeform 159">
              <a:extLst>
                <a:ext uri="{FF2B5EF4-FFF2-40B4-BE49-F238E27FC236}">
                  <a16:creationId xmlns="" xmlns:a16="http://schemas.microsoft.com/office/drawing/2014/main" id="{61C30FB6-3633-47FE-AA0E-D7A9D9D3EE1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89" name="Freeform 160">
              <a:extLst>
                <a:ext uri="{FF2B5EF4-FFF2-40B4-BE49-F238E27FC236}">
                  <a16:creationId xmlns="" xmlns:a16="http://schemas.microsoft.com/office/drawing/2014/main" id="{AEEB9698-BBDD-4A45-A5D3-99087EAA870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0" name="Freeform 161">
              <a:extLst>
                <a:ext uri="{FF2B5EF4-FFF2-40B4-BE49-F238E27FC236}">
                  <a16:creationId xmlns="" xmlns:a16="http://schemas.microsoft.com/office/drawing/2014/main" id="{32D81E9B-9D77-40A3-BD26-1F08033BCFD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1" name="Freeform 162">
              <a:extLst>
                <a:ext uri="{FF2B5EF4-FFF2-40B4-BE49-F238E27FC236}">
                  <a16:creationId xmlns="" xmlns:a16="http://schemas.microsoft.com/office/drawing/2014/main" id="{9624E56C-AD2A-4B7F-9296-BA5BC9E436E9}"/>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2" name="Freeform 163">
              <a:extLst>
                <a:ext uri="{FF2B5EF4-FFF2-40B4-BE49-F238E27FC236}">
                  <a16:creationId xmlns="" xmlns:a16="http://schemas.microsoft.com/office/drawing/2014/main" id="{E1C219FA-1B7B-4FF6-8D72-59A0BD597A7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3" name="Freeform 164">
              <a:extLst>
                <a:ext uri="{FF2B5EF4-FFF2-40B4-BE49-F238E27FC236}">
                  <a16:creationId xmlns="" xmlns:a16="http://schemas.microsoft.com/office/drawing/2014/main" id="{AB88922A-C2D7-431A-9D86-DBE789F61C01}"/>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4" name="Freeform 165">
              <a:extLst>
                <a:ext uri="{FF2B5EF4-FFF2-40B4-BE49-F238E27FC236}">
                  <a16:creationId xmlns="" xmlns:a16="http://schemas.microsoft.com/office/drawing/2014/main" id="{B57E9C4D-FC1D-48D4-9FBB-F4FA33845063}"/>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5" name="Freeform 166">
              <a:extLst>
                <a:ext uri="{FF2B5EF4-FFF2-40B4-BE49-F238E27FC236}">
                  <a16:creationId xmlns="" xmlns:a16="http://schemas.microsoft.com/office/drawing/2014/main" id="{702AE50E-ECD8-4BE0-B785-226A49654130}"/>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6" name="Freeform 167">
              <a:extLst>
                <a:ext uri="{FF2B5EF4-FFF2-40B4-BE49-F238E27FC236}">
                  <a16:creationId xmlns="" xmlns:a16="http://schemas.microsoft.com/office/drawing/2014/main" id="{F7F62152-7A5D-409A-AD35-B44ED2FDD1F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7" name="Freeform 168">
              <a:extLst>
                <a:ext uri="{FF2B5EF4-FFF2-40B4-BE49-F238E27FC236}">
                  <a16:creationId xmlns="" xmlns:a16="http://schemas.microsoft.com/office/drawing/2014/main" id="{F5F78E15-7488-48E0-BB6C-657D52CD115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8" name="Freeform 169">
              <a:extLst>
                <a:ext uri="{FF2B5EF4-FFF2-40B4-BE49-F238E27FC236}">
                  <a16:creationId xmlns="" xmlns:a16="http://schemas.microsoft.com/office/drawing/2014/main" id="{45555942-3504-4819-BB6C-26E82446AECB}"/>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799" name="Freeform 170">
              <a:extLst>
                <a:ext uri="{FF2B5EF4-FFF2-40B4-BE49-F238E27FC236}">
                  <a16:creationId xmlns="" xmlns:a16="http://schemas.microsoft.com/office/drawing/2014/main" id="{C91B3C6B-2332-4FA9-96EE-C7CA9EAC0270}"/>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0" name="Freeform 171">
              <a:extLst>
                <a:ext uri="{FF2B5EF4-FFF2-40B4-BE49-F238E27FC236}">
                  <a16:creationId xmlns="" xmlns:a16="http://schemas.microsoft.com/office/drawing/2014/main" id="{E5991C59-6616-487B-A364-639570CAD225}"/>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1" name="Freeform 172">
              <a:extLst>
                <a:ext uri="{FF2B5EF4-FFF2-40B4-BE49-F238E27FC236}">
                  <a16:creationId xmlns="" xmlns:a16="http://schemas.microsoft.com/office/drawing/2014/main" id="{0CE8D79E-09E4-44FB-A184-0D619E3B9719}"/>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2" name="Freeform 173">
              <a:extLst>
                <a:ext uri="{FF2B5EF4-FFF2-40B4-BE49-F238E27FC236}">
                  <a16:creationId xmlns="" xmlns:a16="http://schemas.microsoft.com/office/drawing/2014/main" id="{19719DEC-0116-4CA9-8EB6-EC000DC48722}"/>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3" name="Freeform 174">
              <a:extLst>
                <a:ext uri="{FF2B5EF4-FFF2-40B4-BE49-F238E27FC236}">
                  <a16:creationId xmlns="" xmlns:a16="http://schemas.microsoft.com/office/drawing/2014/main" id="{B11007E1-A335-42D0-83F1-7E4DFB4DD739}"/>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4" name="Freeform 175">
              <a:extLst>
                <a:ext uri="{FF2B5EF4-FFF2-40B4-BE49-F238E27FC236}">
                  <a16:creationId xmlns="" xmlns:a16="http://schemas.microsoft.com/office/drawing/2014/main" id="{F18E7695-AB87-4F3C-8A33-200FEAEF247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5" name="Freeform 176">
              <a:extLst>
                <a:ext uri="{FF2B5EF4-FFF2-40B4-BE49-F238E27FC236}">
                  <a16:creationId xmlns="" xmlns:a16="http://schemas.microsoft.com/office/drawing/2014/main" id="{8BD6D20A-7926-4D27-9B4B-13ADDC74A83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6" name="Freeform 177">
              <a:extLst>
                <a:ext uri="{FF2B5EF4-FFF2-40B4-BE49-F238E27FC236}">
                  <a16:creationId xmlns="" xmlns:a16="http://schemas.microsoft.com/office/drawing/2014/main" id="{60D62E16-14B6-448D-B908-B0A75968DD10}"/>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7" name="Freeform 178">
              <a:extLst>
                <a:ext uri="{FF2B5EF4-FFF2-40B4-BE49-F238E27FC236}">
                  <a16:creationId xmlns="" xmlns:a16="http://schemas.microsoft.com/office/drawing/2014/main" id="{F1EF7566-75AE-4E2C-940D-3528D83334CB}"/>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8" name="Freeform 179">
              <a:extLst>
                <a:ext uri="{FF2B5EF4-FFF2-40B4-BE49-F238E27FC236}">
                  <a16:creationId xmlns="" xmlns:a16="http://schemas.microsoft.com/office/drawing/2014/main" id="{0B589586-852C-45A8-B699-22C9DF73232B}"/>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09" name="Freeform 180">
              <a:extLst>
                <a:ext uri="{FF2B5EF4-FFF2-40B4-BE49-F238E27FC236}">
                  <a16:creationId xmlns="" xmlns:a16="http://schemas.microsoft.com/office/drawing/2014/main" id="{864075E0-6E94-47D2-B71F-B32B2E3A790C}"/>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0" name="Freeform 181">
              <a:extLst>
                <a:ext uri="{FF2B5EF4-FFF2-40B4-BE49-F238E27FC236}">
                  <a16:creationId xmlns="" xmlns:a16="http://schemas.microsoft.com/office/drawing/2014/main" id="{61C65622-F13F-4031-8816-7280A2553267}"/>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1" name="Freeform 182">
              <a:extLst>
                <a:ext uri="{FF2B5EF4-FFF2-40B4-BE49-F238E27FC236}">
                  <a16:creationId xmlns="" xmlns:a16="http://schemas.microsoft.com/office/drawing/2014/main" id="{F0CF0CBE-8C6A-4122-90C3-28AE31A1FBD5}"/>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2" name="Freeform 183">
              <a:extLst>
                <a:ext uri="{FF2B5EF4-FFF2-40B4-BE49-F238E27FC236}">
                  <a16:creationId xmlns="" xmlns:a16="http://schemas.microsoft.com/office/drawing/2014/main" id="{E63EAE5D-7FB6-4BE5-8570-A4052D1DDB3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3" name="Freeform 184">
              <a:extLst>
                <a:ext uri="{FF2B5EF4-FFF2-40B4-BE49-F238E27FC236}">
                  <a16:creationId xmlns="" xmlns:a16="http://schemas.microsoft.com/office/drawing/2014/main" id="{16D6BFD1-DC90-4B41-A950-05A1AECAC4DF}"/>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4" name="Freeform 185">
              <a:extLst>
                <a:ext uri="{FF2B5EF4-FFF2-40B4-BE49-F238E27FC236}">
                  <a16:creationId xmlns="" xmlns:a16="http://schemas.microsoft.com/office/drawing/2014/main" id="{9B2F6315-AAEA-4638-A28A-62B5AE48CAF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5" name="Freeform 186">
              <a:extLst>
                <a:ext uri="{FF2B5EF4-FFF2-40B4-BE49-F238E27FC236}">
                  <a16:creationId xmlns="" xmlns:a16="http://schemas.microsoft.com/office/drawing/2014/main" id="{2F8540B5-819D-4B52-985A-8B5DFFB162EF}"/>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6" name="Freeform 187">
              <a:extLst>
                <a:ext uri="{FF2B5EF4-FFF2-40B4-BE49-F238E27FC236}">
                  <a16:creationId xmlns="" xmlns:a16="http://schemas.microsoft.com/office/drawing/2014/main" id="{ABA921BD-DD16-4427-96A0-434174B7F72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7" name="Freeform 188">
              <a:extLst>
                <a:ext uri="{FF2B5EF4-FFF2-40B4-BE49-F238E27FC236}">
                  <a16:creationId xmlns="" xmlns:a16="http://schemas.microsoft.com/office/drawing/2014/main" id="{7F2548A7-0A24-4C5B-95C0-9BED5213582C}"/>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8" name="Freeform 189">
              <a:extLst>
                <a:ext uri="{FF2B5EF4-FFF2-40B4-BE49-F238E27FC236}">
                  <a16:creationId xmlns="" xmlns:a16="http://schemas.microsoft.com/office/drawing/2014/main" id="{DAF12D95-4305-4EDD-A06B-8A98F5C85BC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19" name="Freeform 190">
              <a:extLst>
                <a:ext uri="{FF2B5EF4-FFF2-40B4-BE49-F238E27FC236}">
                  <a16:creationId xmlns="" xmlns:a16="http://schemas.microsoft.com/office/drawing/2014/main" id="{C95C4A38-FE45-42FD-AD94-B01D70DB944C}"/>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0" name="Freeform 191">
              <a:extLst>
                <a:ext uri="{FF2B5EF4-FFF2-40B4-BE49-F238E27FC236}">
                  <a16:creationId xmlns="" xmlns:a16="http://schemas.microsoft.com/office/drawing/2014/main" id="{262433FE-865B-4B1D-A3BB-440611FC39B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1" name="Freeform 192">
              <a:extLst>
                <a:ext uri="{FF2B5EF4-FFF2-40B4-BE49-F238E27FC236}">
                  <a16:creationId xmlns="" xmlns:a16="http://schemas.microsoft.com/office/drawing/2014/main" id="{D0D6DA20-A2C2-47E2-A253-CA5DF7F2EB77}"/>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2" name="Freeform 193">
              <a:extLst>
                <a:ext uri="{FF2B5EF4-FFF2-40B4-BE49-F238E27FC236}">
                  <a16:creationId xmlns="" xmlns:a16="http://schemas.microsoft.com/office/drawing/2014/main" id="{4B797928-6C1B-40EC-BDBA-A29A5EBA26F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3" name="Freeform 194">
              <a:extLst>
                <a:ext uri="{FF2B5EF4-FFF2-40B4-BE49-F238E27FC236}">
                  <a16:creationId xmlns="" xmlns:a16="http://schemas.microsoft.com/office/drawing/2014/main" id="{8744EBAF-5651-421A-9603-F3DE8651869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4" name="Freeform 195">
              <a:extLst>
                <a:ext uri="{FF2B5EF4-FFF2-40B4-BE49-F238E27FC236}">
                  <a16:creationId xmlns="" xmlns:a16="http://schemas.microsoft.com/office/drawing/2014/main" id="{3C184D12-BD61-44FA-A0A8-908D45AC69C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5" name="Freeform 196">
              <a:extLst>
                <a:ext uri="{FF2B5EF4-FFF2-40B4-BE49-F238E27FC236}">
                  <a16:creationId xmlns="" xmlns:a16="http://schemas.microsoft.com/office/drawing/2014/main" id="{05E6052D-EB45-41F7-B760-10169D06A5F2}"/>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6" name="Freeform 197">
              <a:extLst>
                <a:ext uri="{FF2B5EF4-FFF2-40B4-BE49-F238E27FC236}">
                  <a16:creationId xmlns="" xmlns:a16="http://schemas.microsoft.com/office/drawing/2014/main" id="{3B7264D9-A62C-4BDA-902A-F2A28251BA2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7" name="Freeform 198">
              <a:extLst>
                <a:ext uri="{FF2B5EF4-FFF2-40B4-BE49-F238E27FC236}">
                  <a16:creationId xmlns="" xmlns:a16="http://schemas.microsoft.com/office/drawing/2014/main" id="{D7313556-70B2-4018-8D13-582FE1CADDC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8" name="Freeform 199">
              <a:extLst>
                <a:ext uri="{FF2B5EF4-FFF2-40B4-BE49-F238E27FC236}">
                  <a16:creationId xmlns="" xmlns:a16="http://schemas.microsoft.com/office/drawing/2014/main" id="{7FC7A10E-D994-4E81-8EA0-4B8E09C30837}"/>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29" name="Freeform 200">
              <a:extLst>
                <a:ext uri="{FF2B5EF4-FFF2-40B4-BE49-F238E27FC236}">
                  <a16:creationId xmlns="" xmlns:a16="http://schemas.microsoft.com/office/drawing/2014/main" id="{002EBB33-9147-488C-8831-792F51ED187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0" name="Freeform 201">
              <a:extLst>
                <a:ext uri="{FF2B5EF4-FFF2-40B4-BE49-F238E27FC236}">
                  <a16:creationId xmlns="" xmlns:a16="http://schemas.microsoft.com/office/drawing/2014/main" id="{B6C4359F-AC45-4F0A-8993-E76A4E2C5407}"/>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1" name="Freeform 202">
              <a:extLst>
                <a:ext uri="{FF2B5EF4-FFF2-40B4-BE49-F238E27FC236}">
                  <a16:creationId xmlns="" xmlns:a16="http://schemas.microsoft.com/office/drawing/2014/main" id="{AB9641D9-7D93-49A8-B826-7D9CA6C0340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2" name="Freeform 203">
              <a:extLst>
                <a:ext uri="{FF2B5EF4-FFF2-40B4-BE49-F238E27FC236}">
                  <a16:creationId xmlns="" xmlns:a16="http://schemas.microsoft.com/office/drawing/2014/main" id="{27772CF1-E6F2-4D0A-9182-8456F0FCBB91}"/>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3" name="Freeform 204">
              <a:extLst>
                <a:ext uri="{FF2B5EF4-FFF2-40B4-BE49-F238E27FC236}">
                  <a16:creationId xmlns="" xmlns:a16="http://schemas.microsoft.com/office/drawing/2014/main" id="{924F510E-5233-4CC2-94DC-A2CB5503A8A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4" name="Freeform 205">
              <a:extLst>
                <a:ext uri="{FF2B5EF4-FFF2-40B4-BE49-F238E27FC236}">
                  <a16:creationId xmlns="" xmlns:a16="http://schemas.microsoft.com/office/drawing/2014/main" id="{55484947-4458-4928-8AB5-DFC80E34A001}"/>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5" name="Freeform 206">
              <a:extLst>
                <a:ext uri="{FF2B5EF4-FFF2-40B4-BE49-F238E27FC236}">
                  <a16:creationId xmlns="" xmlns:a16="http://schemas.microsoft.com/office/drawing/2014/main" id="{8E6DB3F0-F448-4D70-9ECE-2DC8C8C3004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6" name="Freeform 207">
              <a:extLst>
                <a:ext uri="{FF2B5EF4-FFF2-40B4-BE49-F238E27FC236}">
                  <a16:creationId xmlns="" xmlns:a16="http://schemas.microsoft.com/office/drawing/2014/main" id="{22AC82B2-8E7A-46A0-91FD-923E16D8F59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7" name="Freeform 208">
              <a:extLst>
                <a:ext uri="{FF2B5EF4-FFF2-40B4-BE49-F238E27FC236}">
                  <a16:creationId xmlns="" xmlns:a16="http://schemas.microsoft.com/office/drawing/2014/main" id="{154B3BC8-E8A9-49AB-803C-27A551895C4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8" name="Freeform 209">
              <a:extLst>
                <a:ext uri="{FF2B5EF4-FFF2-40B4-BE49-F238E27FC236}">
                  <a16:creationId xmlns="" xmlns:a16="http://schemas.microsoft.com/office/drawing/2014/main" id="{72169551-76DF-4276-A9E4-BBD07BB704C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39" name="Freeform 210">
              <a:extLst>
                <a:ext uri="{FF2B5EF4-FFF2-40B4-BE49-F238E27FC236}">
                  <a16:creationId xmlns="" xmlns:a16="http://schemas.microsoft.com/office/drawing/2014/main" id="{B86D73C4-7730-4A87-84A4-EE5B4CD669B3}"/>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0" name="Freeform 211">
              <a:extLst>
                <a:ext uri="{FF2B5EF4-FFF2-40B4-BE49-F238E27FC236}">
                  <a16:creationId xmlns="" xmlns:a16="http://schemas.microsoft.com/office/drawing/2014/main" id="{67C41782-266D-4A64-AEA9-641BFA9F434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1" name="Freeform 212">
              <a:extLst>
                <a:ext uri="{FF2B5EF4-FFF2-40B4-BE49-F238E27FC236}">
                  <a16:creationId xmlns="" xmlns:a16="http://schemas.microsoft.com/office/drawing/2014/main" id="{26604591-261B-4F91-B364-3DDBAEB8AD1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2" name="Freeform 213">
              <a:extLst>
                <a:ext uri="{FF2B5EF4-FFF2-40B4-BE49-F238E27FC236}">
                  <a16:creationId xmlns="" xmlns:a16="http://schemas.microsoft.com/office/drawing/2014/main" id="{9C9E9F83-B818-4BE7-97A8-ED6939228A7F}"/>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3" name="Freeform 214">
              <a:extLst>
                <a:ext uri="{FF2B5EF4-FFF2-40B4-BE49-F238E27FC236}">
                  <a16:creationId xmlns="" xmlns:a16="http://schemas.microsoft.com/office/drawing/2014/main" id="{A6834EBF-176C-4159-90FE-B4325E00434E}"/>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4" name="Freeform 215">
              <a:extLst>
                <a:ext uri="{FF2B5EF4-FFF2-40B4-BE49-F238E27FC236}">
                  <a16:creationId xmlns="" xmlns:a16="http://schemas.microsoft.com/office/drawing/2014/main" id="{217ED0F7-ECA8-437C-82CF-3E03A860828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5" name="Freeform 216">
              <a:extLst>
                <a:ext uri="{FF2B5EF4-FFF2-40B4-BE49-F238E27FC236}">
                  <a16:creationId xmlns="" xmlns:a16="http://schemas.microsoft.com/office/drawing/2014/main" id="{25780925-D714-4FC8-A62C-7C5EB6162244}"/>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6" name="Freeform 217">
              <a:extLst>
                <a:ext uri="{FF2B5EF4-FFF2-40B4-BE49-F238E27FC236}">
                  <a16:creationId xmlns="" xmlns:a16="http://schemas.microsoft.com/office/drawing/2014/main" id="{D3DFCF7F-3484-4425-B37F-C6A04BA7929F}"/>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7" name="Freeform 218">
              <a:extLst>
                <a:ext uri="{FF2B5EF4-FFF2-40B4-BE49-F238E27FC236}">
                  <a16:creationId xmlns="" xmlns:a16="http://schemas.microsoft.com/office/drawing/2014/main" id="{251B824A-E3D1-40A8-800C-00CB3F9BCFE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8" name="Freeform 219">
              <a:extLst>
                <a:ext uri="{FF2B5EF4-FFF2-40B4-BE49-F238E27FC236}">
                  <a16:creationId xmlns="" xmlns:a16="http://schemas.microsoft.com/office/drawing/2014/main" id="{D4FDF926-7BF3-41BA-92DF-FCAC9877E560}"/>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49" name="Freeform 220">
              <a:extLst>
                <a:ext uri="{FF2B5EF4-FFF2-40B4-BE49-F238E27FC236}">
                  <a16:creationId xmlns="" xmlns:a16="http://schemas.microsoft.com/office/drawing/2014/main" id="{4507453D-6467-4809-9962-A43FF8353C3E}"/>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0" name="Freeform 221">
              <a:extLst>
                <a:ext uri="{FF2B5EF4-FFF2-40B4-BE49-F238E27FC236}">
                  <a16:creationId xmlns="" xmlns:a16="http://schemas.microsoft.com/office/drawing/2014/main" id="{33A8AB37-DB93-4083-86D0-DC7F8E68E148}"/>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1" name="Freeform 222">
              <a:extLst>
                <a:ext uri="{FF2B5EF4-FFF2-40B4-BE49-F238E27FC236}">
                  <a16:creationId xmlns="" xmlns:a16="http://schemas.microsoft.com/office/drawing/2014/main" id="{B800A362-CC8E-41C2-B6C7-7D3BDA15D448}"/>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2" name="Freeform 223">
              <a:extLst>
                <a:ext uri="{FF2B5EF4-FFF2-40B4-BE49-F238E27FC236}">
                  <a16:creationId xmlns="" xmlns:a16="http://schemas.microsoft.com/office/drawing/2014/main" id="{EFAF5BED-1C6B-48DF-BA28-6BADEE180B39}"/>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3" name="Freeform 224">
              <a:extLst>
                <a:ext uri="{FF2B5EF4-FFF2-40B4-BE49-F238E27FC236}">
                  <a16:creationId xmlns="" xmlns:a16="http://schemas.microsoft.com/office/drawing/2014/main" id="{6356F34D-560F-4A18-B4F2-E495E82167BE}"/>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4" name="Freeform 225">
              <a:extLst>
                <a:ext uri="{FF2B5EF4-FFF2-40B4-BE49-F238E27FC236}">
                  <a16:creationId xmlns="" xmlns:a16="http://schemas.microsoft.com/office/drawing/2014/main" id="{3A0AE35A-EAD7-4DEE-91D4-E167CD4162A3}"/>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5" name="Freeform 226">
              <a:extLst>
                <a:ext uri="{FF2B5EF4-FFF2-40B4-BE49-F238E27FC236}">
                  <a16:creationId xmlns="" xmlns:a16="http://schemas.microsoft.com/office/drawing/2014/main" id="{2F7CEFD8-81B0-42EA-8779-C19E0BEF2BA5}"/>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6" name="Freeform 227">
              <a:extLst>
                <a:ext uri="{FF2B5EF4-FFF2-40B4-BE49-F238E27FC236}">
                  <a16:creationId xmlns="" xmlns:a16="http://schemas.microsoft.com/office/drawing/2014/main" id="{82BD763F-07AC-4454-9ECF-55367078A187}"/>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7" name="Freeform 228">
              <a:extLst>
                <a:ext uri="{FF2B5EF4-FFF2-40B4-BE49-F238E27FC236}">
                  <a16:creationId xmlns="" xmlns:a16="http://schemas.microsoft.com/office/drawing/2014/main" id="{51C63BD3-B5E4-4B77-9F9B-D914A613CD70}"/>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8" name="Freeform 229">
              <a:extLst>
                <a:ext uri="{FF2B5EF4-FFF2-40B4-BE49-F238E27FC236}">
                  <a16:creationId xmlns="" xmlns:a16="http://schemas.microsoft.com/office/drawing/2014/main" id="{C2D5E3D2-E7B5-46F5-B8DC-445A134ABFD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59" name="Freeform 230">
              <a:extLst>
                <a:ext uri="{FF2B5EF4-FFF2-40B4-BE49-F238E27FC236}">
                  <a16:creationId xmlns="" xmlns:a16="http://schemas.microsoft.com/office/drawing/2014/main" id="{A0769C93-F155-4A10-9626-9412AF6B26C5}"/>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0" name="Freeform 231">
              <a:extLst>
                <a:ext uri="{FF2B5EF4-FFF2-40B4-BE49-F238E27FC236}">
                  <a16:creationId xmlns="" xmlns:a16="http://schemas.microsoft.com/office/drawing/2014/main" id="{7944BD6D-0F5F-496A-8390-D909CE7F924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1" name="Freeform 232">
              <a:extLst>
                <a:ext uri="{FF2B5EF4-FFF2-40B4-BE49-F238E27FC236}">
                  <a16:creationId xmlns="" xmlns:a16="http://schemas.microsoft.com/office/drawing/2014/main" id="{A4458669-59EA-4C01-9D1B-B9836FEB820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2" name="Freeform 233">
              <a:extLst>
                <a:ext uri="{FF2B5EF4-FFF2-40B4-BE49-F238E27FC236}">
                  <a16:creationId xmlns="" xmlns:a16="http://schemas.microsoft.com/office/drawing/2014/main" id="{930E3F64-CCF5-4D46-9C57-3148AB8BD965}"/>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3" name="Freeform 234">
              <a:extLst>
                <a:ext uri="{FF2B5EF4-FFF2-40B4-BE49-F238E27FC236}">
                  <a16:creationId xmlns="" xmlns:a16="http://schemas.microsoft.com/office/drawing/2014/main" id="{2D66525D-6A5C-4CE3-9807-4E1FB99D15D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4" name="Freeform 235">
              <a:extLst>
                <a:ext uri="{FF2B5EF4-FFF2-40B4-BE49-F238E27FC236}">
                  <a16:creationId xmlns="" xmlns:a16="http://schemas.microsoft.com/office/drawing/2014/main" id="{00543046-48EB-4FC6-A1FE-71440BFD7A36}"/>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5" name="Freeform 236">
              <a:extLst>
                <a:ext uri="{FF2B5EF4-FFF2-40B4-BE49-F238E27FC236}">
                  <a16:creationId xmlns="" xmlns:a16="http://schemas.microsoft.com/office/drawing/2014/main" id="{D999B73E-7301-4A81-A5FB-7AE8A5BB3A7B}"/>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6" name="Freeform 237">
              <a:extLst>
                <a:ext uri="{FF2B5EF4-FFF2-40B4-BE49-F238E27FC236}">
                  <a16:creationId xmlns="" xmlns:a16="http://schemas.microsoft.com/office/drawing/2014/main" id="{D71463DD-B703-47BF-A543-157429CA4485}"/>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7" name="Freeform 238">
              <a:extLst>
                <a:ext uri="{FF2B5EF4-FFF2-40B4-BE49-F238E27FC236}">
                  <a16:creationId xmlns="" xmlns:a16="http://schemas.microsoft.com/office/drawing/2014/main" id="{F05D4DC0-A5E5-4C0D-A16F-124193FCD54E}"/>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8" name="Freeform 239">
              <a:extLst>
                <a:ext uri="{FF2B5EF4-FFF2-40B4-BE49-F238E27FC236}">
                  <a16:creationId xmlns="" xmlns:a16="http://schemas.microsoft.com/office/drawing/2014/main" id="{43678162-805C-4E50-9040-F48E49B9475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69" name="Freeform 240">
              <a:extLst>
                <a:ext uri="{FF2B5EF4-FFF2-40B4-BE49-F238E27FC236}">
                  <a16:creationId xmlns="" xmlns:a16="http://schemas.microsoft.com/office/drawing/2014/main" id="{8B5CACDE-F509-4617-BC9C-9F14C5045431}"/>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0" name="Freeform 241">
              <a:extLst>
                <a:ext uri="{FF2B5EF4-FFF2-40B4-BE49-F238E27FC236}">
                  <a16:creationId xmlns="" xmlns:a16="http://schemas.microsoft.com/office/drawing/2014/main" id="{74FFE60E-9589-44A3-A0BE-2C5D6E19E04D}"/>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1" name="Freeform 242">
              <a:extLst>
                <a:ext uri="{FF2B5EF4-FFF2-40B4-BE49-F238E27FC236}">
                  <a16:creationId xmlns="" xmlns:a16="http://schemas.microsoft.com/office/drawing/2014/main" id="{D85E9D9F-4DF8-4606-A9E2-293A781B925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2" name="Freeform 243">
              <a:extLst>
                <a:ext uri="{FF2B5EF4-FFF2-40B4-BE49-F238E27FC236}">
                  <a16:creationId xmlns="" xmlns:a16="http://schemas.microsoft.com/office/drawing/2014/main" id="{A683310E-4F0A-47B1-8F77-CDD0A5300797}"/>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3" name="Freeform 244">
              <a:extLst>
                <a:ext uri="{FF2B5EF4-FFF2-40B4-BE49-F238E27FC236}">
                  <a16:creationId xmlns="" xmlns:a16="http://schemas.microsoft.com/office/drawing/2014/main" id="{E025B6B4-FC3D-4462-AA04-66188031B35F}"/>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4" name="Freeform 245">
              <a:extLst>
                <a:ext uri="{FF2B5EF4-FFF2-40B4-BE49-F238E27FC236}">
                  <a16:creationId xmlns="" xmlns:a16="http://schemas.microsoft.com/office/drawing/2014/main" id="{F35A4B68-4D9C-4053-AB59-97D9AA8FEAEF}"/>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5" name="Freeform 246">
              <a:extLst>
                <a:ext uri="{FF2B5EF4-FFF2-40B4-BE49-F238E27FC236}">
                  <a16:creationId xmlns="" xmlns:a16="http://schemas.microsoft.com/office/drawing/2014/main" id="{4D4523A7-5B07-4897-9ED6-A90736322791}"/>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6" name="Freeform 247">
              <a:extLst>
                <a:ext uri="{FF2B5EF4-FFF2-40B4-BE49-F238E27FC236}">
                  <a16:creationId xmlns="" xmlns:a16="http://schemas.microsoft.com/office/drawing/2014/main" id="{075845DF-B87F-448D-B9D3-4486F2781BA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7" name="Freeform 248">
              <a:extLst>
                <a:ext uri="{FF2B5EF4-FFF2-40B4-BE49-F238E27FC236}">
                  <a16:creationId xmlns="" xmlns:a16="http://schemas.microsoft.com/office/drawing/2014/main" id="{35AB950F-96FE-4776-A78B-EE3469B8CD26}"/>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8" name="Freeform 249">
              <a:extLst>
                <a:ext uri="{FF2B5EF4-FFF2-40B4-BE49-F238E27FC236}">
                  <a16:creationId xmlns="" xmlns:a16="http://schemas.microsoft.com/office/drawing/2014/main" id="{7248CA1E-5D6D-4923-930F-10D220FBA99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79" name="Freeform 250">
              <a:extLst>
                <a:ext uri="{FF2B5EF4-FFF2-40B4-BE49-F238E27FC236}">
                  <a16:creationId xmlns="" xmlns:a16="http://schemas.microsoft.com/office/drawing/2014/main" id="{8A4AA7C8-6019-41D5-AAB1-D0D59A8132E4}"/>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0" name="Freeform 251">
              <a:extLst>
                <a:ext uri="{FF2B5EF4-FFF2-40B4-BE49-F238E27FC236}">
                  <a16:creationId xmlns="" xmlns:a16="http://schemas.microsoft.com/office/drawing/2014/main" id="{C33382F0-91CC-4D5B-9033-55E01EDE33E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1" name="Freeform 252">
              <a:extLst>
                <a:ext uri="{FF2B5EF4-FFF2-40B4-BE49-F238E27FC236}">
                  <a16:creationId xmlns="" xmlns:a16="http://schemas.microsoft.com/office/drawing/2014/main" id="{C53CFE82-EDDD-4879-9FC2-A99A54D0019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2" name="Freeform 253">
              <a:extLst>
                <a:ext uri="{FF2B5EF4-FFF2-40B4-BE49-F238E27FC236}">
                  <a16:creationId xmlns="" xmlns:a16="http://schemas.microsoft.com/office/drawing/2014/main" id="{C86AF807-2E12-4114-AB78-56B226E3FF8B}"/>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3" name="Freeform 254">
              <a:extLst>
                <a:ext uri="{FF2B5EF4-FFF2-40B4-BE49-F238E27FC236}">
                  <a16:creationId xmlns="" xmlns:a16="http://schemas.microsoft.com/office/drawing/2014/main" id="{BD6AB1AF-93E7-4E1C-BB04-5F7F6144645C}"/>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4" name="Freeform 255">
              <a:extLst>
                <a:ext uri="{FF2B5EF4-FFF2-40B4-BE49-F238E27FC236}">
                  <a16:creationId xmlns="" xmlns:a16="http://schemas.microsoft.com/office/drawing/2014/main" id="{C0D56647-A90D-453D-9DD1-38578A135DE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5" name="Freeform 256">
              <a:extLst>
                <a:ext uri="{FF2B5EF4-FFF2-40B4-BE49-F238E27FC236}">
                  <a16:creationId xmlns="" xmlns:a16="http://schemas.microsoft.com/office/drawing/2014/main" id="{7B4EE97F-882A-4C9E-997C-74D792501D98}"/>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886" name="Freeform 257">
              <a:extLst>
                <a:ext uri="{FF2B5EF4-FFF2-40B4-BE49-F238E27FC236}">
                  <a16:creationId xmlns="" xmlns:a16="http://schemas.microsoft.com/office/drawing/2014/main" id="{2BF76F6C-8E23-4781-B14D-3C9C3A9E608F}"/>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521" name="Rectangle 520">
            <a:extLst>
              <a:ext uri="{FF2B5EF4-FFF2-40B4-BE49-F238E27FC236}">
                <a16:creationId xmlns="" xmlns:a16="http://schemas.microsoft.com/office/drawing/2014/main" id="{7EADE72C-0D9E-47DD-B930-8EFCB396BEA4}"/>
              </a:ext>
            </a:extLst>
          </p:cNvPr>
          <p:cNvSpPr/>
          <p:nvPr/>
        </p:nvSpPr>
        <p:spPr>
          <a:xfrm>
            <a:off x="2314940" y="370953"/>
            <a:ext cx="7658074" cy="646331"/>
          </a:xfrm>
          <a:prstGeom prst="rect">
            <a:avLst/>
          </a:prstGeom>
          <a:noFill/>
          <a:ln>
            <a:noFill/>
          </a:ln>
        </p:spPr>
        <p:txBody>
          <a:bodyPr>
            <a:spAutoFit/>
            <a:scene3d>
              <a:camera prst="orthographicFront"/>
              <a:lightRig rig="flat" dir="tl">
                <a:rot lat="0" lon="0" rev="6600000"/>
              </a:lightRig>
            </a:scene3d>
            <a:sp3d extrusionH="25400" contourW="8890">
              <a:bevelT w="38100" h="31750"/>
              <a:contourClr>
                <a:schemeClr val="accent2">
                  <a:shade val="75000"/>
                </a:schemeClr>
              </a:contourClr>
            </a:sp3d>
          </a:bodyPr>
          <a:lstStyle/>
          <a:p>
            <a:pPr algn="ctr" eaLnBrk="1" fontAlgn="auto" hangingPunct="1">
              <a:spcBef>
                <a:spcPts val="0"/>
              </a:spcBef>
              <a:spcAft>
                <a:spcPts val="0"/>
              </a:spcAft>
              <a:defRPr/>
            </a:pPr>
            <a:r>
              <a:rPr lang="en-US" sz="3600" b="1" kern="0" dirty="0" err="1"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Trường</a:t>
            </a:r>
            <a:r>
              <a:rPr lang="en-US" sz="3600" b="1" kern="0" dirty="0"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Tiểu</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học</a:t>
            </a:r>
            <a:r>
              <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Ái</a:t>
            </a:r>
            <a:r>
              <a:rPr lang="en-US" sz="3600" b="1" kern="0" dirty="0"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t>
            </a:r>
            <a:r>
              <a:rPr lang="en-US" sz="3600" b="1" kern="0" dirty="0" err="1"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Mộ</a:t>
            </a:r>
            <a:r>
              <a:rPr lang="en-US" sz="3600" b="1" kern="0" dirty="0" smtClean="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rPr>
              <a:t> A</a:t>
            </a:r>
            <a:endParaRPr lang="en-US" sz="3600" b="1" kern="0" dirty="0">
              <a:ln w="11430"/>
              <a:solidFill>
                <a:srgbClr val="0000CC"/>
              </a:solidFill>
              <a:effectLst>
                <a:outerShdw blurRad="50800" dist="39000" dir="5460000" algn="tl">
                  <a:srgbClr val="000000">
                    <a:alpha val="38000"/>
                  </a:srgbClr>
                </a:outerShdw>
              </a:effectLst>
              <a:latin typeface="Times New Roman" panose="02020603050405020304" pitchFamily="18" charset="0"/>
              <a:cs typeface="Times New Roman" panose="02020603050405020304" pitchFamily="18" charset="0"/>
            </a:endParaRPr>
          </a:p>
        </p:txBody>
      </p:sp>
      <p:grpSp>
        <p:nvGrpSpPr>
          <p:cNvPr id="15371" name="Group 258">
            <a:extLst>
              <a:ext uri="{FF2B5EF4-FFF2-40B4-BE49-F238E27FC236}">
                <a16:creationId xmlns="" xmlns:a16="http://schemas.microsoft.com/office/drawing/2014/main" id="{F5C8D1B5-99A8-4002-80EC-8956A401D876}"/>
              </a:ext>
            </a:extLst>
          </p:cNvPr>
          <p:cNvGrpSpPr>
            <a:grpSpLocks/>
          </p:cNvGrpSpPr>
          <p:nvPr/>
        </p:nvGrpSpPr>
        <p:grpSpPr bwMode="auto">
          <a:xfrm rot="-5234131">
            <a:off x="10015538" y="-23813"/>
            <a:ext cx="2000250" cy="2257425"/>
            <a:chOff x="4176" y="878"/>
            <a:chExt cx="1254" cy="1422"/>
          </a:xfrm>
        </p:grpSpPr>
        <p:sp>
          <p:nvSpPr>
            <p:cNvPr id="15381" name="Freeform 259">
              <a:extLst>
                <a:ext uri="{FF2B5EF4-FFF2-40B4-BE49-F238E27FC236}">
                  <a16:creationId xmlns="" xmlns:a16="http://schemas.microsoft.com/office/drawing/2014/main" id="{B6866DB2-6799-4672-A8AD-98525006C71C}"/>
                </a:ext>
              </a:extLst>
            </p:cNvPr>
            <p:cNvSpPr>
              <a:spLocks/>
            </p:cNvSpPr>
            <p:nvPr/>
          </p:nvSpPr>
          <p:spPr bwMode="auto">
            <a:xfrm>
              <a:off x="5151"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2" name="Freeform 260">
              <a:extLst>
                <a:ext uri="{FF2B5EF4-FFF2-40B4-BE49-F238E27FC236}">
                  <a16:creationId xmlns="" xmlns:a16="http://schemas.microsoft.com/office/drawing/2014/main" id="{64D3B308-EC29-4042-8986-5CC758E23159}"/>
                </a:ext>
              </a:extLst>
            </p:cNvPr>
            <p:cNvSpPr>
              <a:spLocks/>
            </p:cNvSpPr>
            <p:nvPr/>
          </p:nvSpPr>
          <p:spPr bwMode="auto">
            <a:xfrm>
              <a:off x="5127" y="1205"/>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3" name="Freeform 261">
              <a:extLst>
                <a:ext uri="{FF2B5EF4-FFF2-40B4-BE49-F238E27FC236}">
                  <a16:creationId xmlns="" xmlns:a16="http://schemas.microsoft.com/office/drawing/2014/main" id="{D951FA03-D246-42B8-8552-CE755355ADD3}"/>
                </a:ext>
              </a:extLst>
            </p:cNvPr>
            <p:cNvSpPr>
              <a:spLocks/>
            </p:cNvSpPr>
            <p:nvPr/>
          </p:nvSpPr>
          <p:spPr bwMode="auto">
            <a:xfrm>
              <a:off x="5126" y="1217"/>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4" name="Freeform 262">
              <a:extLst>
                <a:ext uri="{FF2B5EF4-FFF2-40B4-BE49-F238E27FC236}">
                  <a16:creationId xmlns="" xmlns:a16="http://schemas.microsoft.com/office/drawing/2014/main" id="{DDDD8E9B-5E43-4F5A-9B96-253D1D077B0B}"/>
                </a:ext>
              </a:extLst>
            </p:cNvPr>
            <p:cNvSpPr>
              <a:spLocks/>
            </p:cNvSpPr>
            <p:nvPr/>
          </p:nvSpPr>
          <p:spPr bwMode="auto">
            <a:xfrm>
              <a:off x="5133" y="1241"/>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5" name="Freeform 263">
              <a:extLst>
                <a:ext uri="{FF2B5EF4-FFF2-40B4-BE49-F238E27FC236}">
                  <a16:creationId xmlns="" xmlns:a16="http://schemas.microsoft.com/office/drawing/2014/main" id="{89D6C001-68D7-4529-8657-A44B83114E40}"/>
                </a:ext>
              </a:extLst>
            </p:cNvPr>
            <p:cNvSpPr>
              <a:spLocks/>
            </p:cNvSpPr>
            <p:nvPr/>
          </p:nvSpPr>
          <p:spPr bwMode="auto">
            <a:xfrm>
              <a:off x="5144" y="1259"/>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6" name="Freeform 264">
              <a:extLst>
                <a:ext uri="{FF2B5EF4-FFF2-40B4-BE49-F238E27FC236}">
                  <a16:creationId xmlns="" xmlns:a16="http://schemas.microsoft.com/office/drawing/2014/main" id="{E922F171-100A-4C57-B6B6-93DE698FE0E5}"/>
                </a:ext>
              </a:extLst>
            </p:cNvPr>
            <p:cNvSpPr>
              <a:spLocks/>
            </p:cNvSpPr>
            <p:nvPr/>
          </p:nvSpPr>
          <p:spPr bwMode="auto">
            <a:xfrm>
              <a:off x="5157" y="1284"/>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7" name="Freeform 265">
              <a:extLst>
                <a:ext uri="{FF2B5EF4-FFF2-40B4-BE49-F238E27FC236}">
                  <a16:creationId xmlns="" xmlns:a16="http://schemas.microsoft.com/office/drawing/2014/main" id="{8DCB5F1B-579A-4883-8C20-8AAB45FDA250}"/>
                </a:ext>
              </a:extLst>
            </p:cNvPr>
            <p:cNvSpPr>
              <a:spLocks/>
            </p:cNvSpPr>
            <p:nvPr/>
          </p:nvSpPr>
          <p:spPr bwMode="auto">
            <a:xfrm>
              <a:off x="5175" y="1325"/>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8" name="Freeform 266">
              <a:extLst>
                <a:ext uri="{FF2B5EF4-FFF2-40B4-BE49-F238E27FC236}">
                  <a16:creationId xmlns="" xmlns:a16="http://schemas.microsoft.com/office/drawing/2014/main" id="{51720803-ABB2-474F-A6F3-73B491D758DA}"/>
                </a:ext>
              </a:extLst>
            </p:cNvPr>
            <p:cNvSpPr>
              <a:spLocks/>
            </p:cNvSpPr>
            <p:nvPr/>
          </p:nvSpPr>
          <p:spPr bwMode="auto">
            <a:xfrm>
              <a:off x="5127" y="1193"/>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89" name="Freeform 267">
              <a:extLst>
                <a:ext uri="{FF2B5EF4-FFF2-40B4-BE49-F238E27FC236}">
                  <a16:creationId xmlns="" xmlns:a16="http://schemas.microsoft.com/office/drawing/2014/main" id="{F5948343-2EFF-4CE8-8F75-B0E60F1F9A50}"/>
                </a:ext>
              </a:extLst>
            </p:cNvPr>
            <p:cNvSpPr>
              <a:spLocks/>
            </p:cNvSpPr>
            <p:nvPr/>
          </p:nvSpPr>
          <p:spPr bwMode="auto">
            <a:xfrm>
              <a:off x="5133" y="1231"/>
              <a:ext cx="60" cy="12"/>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6 h 12"/>
                <a:gd name="T16" fmla="*/ 60 w 60"/>
                <a:gd name="T17" fmla="*/ 12 h 12"/>
                <a:gd name="T18" fmla="*/ 54 w 60"/>
                <a:gd name="T19" fmla="*/ 12 h 12"/>
                <a:gd name="T20" fmla="*/ 48 w 60"/>
                <a:gd name="T21" fmla="*/ 12 h 12"/>
                <a:gd name="T22" fmla="*/ 36 w 60"/>
                <a:gd name="T23" fmla="*/ 12 h 12"/>
                <a:gd name="T24" fmla="*/ 24 w 60"/>
                <a:gd name="T25" fmla="*/ 12 h 12"/>
                <a:gd name="T26" fmla="*/ 18 w 60"/>
                <a:gd name="T27" fmla="*/ 6 h 12"/>
                <a:gd name="T28" fmla="*/ 6 w 60"/>
                <a:gd name="T29" fmla="*/ 6 h 12"/>
                <a:gd name="T30" fmla="*/ 0 w 60"/>
                <a:gd name="T31" fmla="*/ 6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0" name="Freeform 268">
              <a:extLst>
                <a:ext uri="{FF2B5EF4-FFF2-40B4-BE49-F238E27FC236}">
                  <a16:creationId xmlns="" xmlns:a16="http://schemas.microsoft.com/office/drawing/2014/main" id="{158E51C5-2B49-4379-905A-9B9D9FE8F773}"/>
                </a:ext>
              </a:extLst>
            </p:cNvPr>
            <p:cNvSpPr>
              <a:spLocks/>
            </p:cNvSpPr>
            <p:nvPr/>
          </p:nvSpPr>
          <p:spPr bwMode="auto">
            <a:xfrm>
              <a:off x="5150" y="1271"/>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1" name="Freeform 269">
              <a:extLst>
                <a:ext uri="{FF2B5EF4-FFF2-40B4-BE49-F238E27FC236}">
                  <a16:creationId xmlns="" xmlns:a16="http://schemas.microsoft.com/office/drawing/2014/main" id="{6B7E61C0-7E91-4465-A6E6-988F8E066D7B}"/>
                </a:ext>
              </a:extLst>
            </p:cNvPr>
            <p:cNvSpPr>
              <a:spLocks/>
            </p:cNvSpPr>
            <p:nvPr/>
          </p:nvSpPr>
          <p:spPr bwMode="auto">
            <a:xfrm>
              <a:off x="5157" y="1294"/>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2" name="Freeform 270">
              <a:extLst>
                <a:ext uri="{FF2B5EF4-FFF2-40B4-BE49-F238E27FC236}">
                  <a16:creationId xmlns="" xmlns:a16="http://schemas.microsoft.com/office/drawing/2014/main" id="{EE5C2D94-5525-41EF-A44D-44E720369B7E}"/>
                </a:ext>
              </a:extLst>
            </p:cNvPr>
            <p:cNvSpPr>
              <a:spLocks/>
            </p:cNvSpPr>
            <p:nvPr/>
          </p:nvSpPr>
          <p:spPr bwMode="auto">
            <a:xfrm>
              <a:off x="5174" y="1306"/>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3" name="Freeform 271">
              <a:extLst>
                <a:ext uri="{FF2B5EF4-FFF2-40B4-BE49-F238E27FC236}">
                  <a16:creationId xmlns="" xmlns:a16="http://schemas.microsoft.com/office/drawing/2014/main" id="{90237C0F-075B-4FAB-A70C-481562DA54D2}"/>
                </a:ext>
              </a:extLst>
            </p:cNvPr>
            <p:cNvSpPr>
              <a:spLocks/>
            </p:cNvSpPr>
            <p:nvPr/>
          </p:nvSpPr>
          <p:spPr bwMode="auto">
            <a:xfrm>
              <a:off x="5133" y="1182"/>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4" name="Freeform 272">
              <a:extLst>
                <a:ext uri="{FF2B5EF4-FFF2-40B4-BE49-F238E27FC236}">
                  <a16:creationId xmlns="" xmlns:a16="http://schemas.microsoft.com/office/drawing/2014/main" id="{75EFEDE1-CB09-4302-81FF-4F9057962AD5}"/>
                </a:ext>
              </a:extLst>
            </p:cNvPr>
            <p:cNvSpPr>
              <a:spLocks/>
            </p:cNvSpPr>
            <p:nvPr/>
          </p:nvSpPr>
          <p:spPr bwMode="auto">
            <a:xfrm>
              <a:off x="5157"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5" name="Freeform 273">
              <a:extLst>
                <a:ext uri="{FF2B5EF4-FFF2-40B4-BE49-F238E27FC236}">
                  <a16:creationId xmlns="" xmlns:a16="http://schemas.microsoft.com/office/drawing/2014/main" id="{051AB816-76CA-43CB-B3B8-E13113593F6C}"/>
                </a:ext>
              </a:extLst>
            </p:cNvPr>
            <p:cNvSpPr>
              <a:spLocks/>
            </p:cNvSpPr>
            <p:nvPr/>
          </p:nvSpPr>
          <p:spPr bwMode="auto">
            <a:xfrm>
              <a:off x="5138" y="1163"/>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6" name="Freeform 274">
              <a:extLst>
                <a:ext uri="{FF2B5EF4-FFF2-40B4-BE49-F238E27FC236}">
                  <a16:creationId xmlns="" xmlns:a16="http://schemas.microsoft.com/office/drawing/2014/main" id="{18C867EF-CC9E-4E70-8345-034E94F5062B}"/>
                </a:ext>
              </a:extLst>
            </p:cNvPr>
            <p:cNvSpPr>
              <a:spLocks/>
            </p:cNvSpPr>
            <p:nvPr/>
          </p:nvSpPr>
          <p:spPr bwMode="auto">
            <a:xfrm>
              <a:off x="5199" y="1306"/>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7" name="Freeform 275">
              <a:extLst>
                <a:ext uri="{FF2B5EF4-FFF2-40B4-BE49-F238E27FC236}">
                  <a16:creationId xmlns="" xmlns:a16="http://schemas.microsoft.com/office/drawing/2014/main" id="{9A00125B-F72F-4271-9AB3-431C0C35395E}"/>
                </a:ext>
              </a:extLst>
            </p:cNvPr>
            <p:cNvSpPr>
              <a:spLocks/>
            </p:cNvSpPr>
            <p:nvPr/>
          </p:nvSpPr>
          <p:spPr bwMode="auto">
            <a:xfrm>
              <a:off x="5193" y="1325"/>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8" name="Freeform 276">
              <a:extLst>
                <a:ext uri="{FF2B5EF4-FFF2-40B4-BE49-F238E27FC236}">
                  <a16:creationId xmlns="" xmlns:a16="http://schemas.microsoft.com/office/drawing/2014/main" id="{E3124DCD-FE62-4940-9E83-07AEEB6215CB}"/>
                </a:ext>
              </a:extLst>
            </p:cNvPr>
            <p:cNvSpPr>
              <a:spLocks/>
            </p:cNvSpPr>
            <p:nvPr/>
          </p:nvSpPr>
          <p:spPr bwMode="auto">
            <a:xfrm>
              <a:off x="5205" y="1294"/>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399" name="Freeform 277">
              <a:extLst>
                <a:ext uri="{FF2B5EF4-FFF2-40B4-BE49-F238E27FC236}">
                  <a16:creationId xmlns="" xmlns:a16="http://schemas.microsoft.com/office/drawing/2014/main" id="{A6589786-08A4-4294-9C83-663FA9BACEB2}"/>
                </a:ext>
              </a:extLst>
            </p:cNvPr>
            <p:cNvSpPr>
              <a:spLocks/>
            </p:cNvSpPr>
            <p:nvPr/>
          </p:nvSpPr>
          <p:spPr bwMode="auto">
            <a:xfrm>
              <a:off x="5204" y="1283"/>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0" name="Freeform 278">
              <a:extLst>
                <a:ext uri="{FF2B5EF4-FFF2-40B4-BE49-F238E27FC236}">
                  <a16:creationId xmlns="" xmlns:a16="http://schemas.microsoft.com/office/drawing/2014/main" id="{CDF65D5C-632A-4A5D-95A6-F322221219A6}"/>
                </a:ext>
              </a:extLst>
            </p:cNvPr>
            <p:cNvSpPr>
              <a:spLocks/>
            </p:cNvSpPr>
            <p:nvPr/>
          </p:nvSpPr>
          <p:spPr bwMode="auto">
            <a:xfrm>
              <a:off x="5198" y="1271"/>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1" name="Freeform 279">
              <a:extLst>
                <a:ext uri="{FF2B5EF4-FFF2-40B4-BE49-F238E27FC236}">
                  <a16:creationId xmlns="" xmlns:a16="http://schemas.microsoft.com/office/drawing/2014/main" id="{B3BDF54D-0278-4956-A608-9802D1D52CB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2" name="Freeform 280">
              <a:extLst>
                <a:ext uri="{FF2B5EF4-FFF2-40B4-BE49-F238E27FC236}">
                  <a16:creationId xmlns="" xmlns:a16="http://schemas.microsoft.com/office/drawing/2014/main" id="{91D25D06-F91A-4F7E-8B92-F6616C95C91E}"/>
                </a:ext>
              </a:extLst>
            </p:cNvPr>
            <p:cNvSpPr>
              <a:spLocks/>
            </p:cNvSpPr>
            <p:nvPr/>
          </p:nvSpPr>
          <p:spPr bwMode="auto">
            <a:xfrm>
              <a:off x="5193" y="1231"/>
              <a:ext cx="36" cy="24"/>
            </a:xfrm>
            <a:custGeom>
              <a:avLst/>
              <a:gdLst>
                <a:gd name="T0" fmla="*/ 0 w 36"/>
                <a:gd name="T1" fmla="*/ 24 h 24"/>
                <a:gd name="T2" fmla="*/ 6 w 36"/>
                <a:gd name="T3" fmla="*/ 24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8 h 24"/>
                <a:gd name="T26" fmla="*/ 12 w 36"/>
                <a:gd name="T27" fmla="*/ 18 h 24"/>
                <a:gd name="T28" fmla="*/ 6 w 36"/>
                <a:gd name="T29" fmla="*/ 24 h 24"/>
                <a:gd name="T30" fmla="*/ 6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3" name="Freeform 281">
              <a:extLst>
                <a:ext uri="{FF2B5EF4-FFF2-40B4-BE49-F238E27FC236}">
                  <a16:creationId xmlns="" xmlns:a16="http://schemas.microsoft.com/office/drawing/2014/main" id="{E777BED9-5F9F-4CC7-B694-6571BD35B4C1}"/>
                </a:ext>
              </a:extLst>
            </p:cNvPr>
            <p:cNvSpPr>
              <a:spLocks/>
            </p:cNvSpPr>
            <p:nvPr/>
          </p:nvSpPr>
          <p:spPr bwMode="auto">
            <a:xfrm>
              <a:off x="5187" y="1213"/>
              <a:ext cx="36" cy="30"/>
            </a:xfrm>
            <a:custGeom>
              <a:avLst/>
              <a:gdLst>
                <a:gd name="T0" fmla="*/ 0 w 36"/>
                <a:gd name="T1" fmla="*/ 30 h 30"/>
                <a:gd name="T2" fmla="*/ 6 w 36"/>
                <a:gd name="T3" fmla="*/ 24 h 30"/>
                <a:gd name="T4" fmla="*/ 6 w 36"/>
                <a:gd name="T5" fmla="*/ 18 h 30"/>
                <a:gd name="T6" fmla="*/ 12 w 36"/>
                <a:gd name="T7" fmla="*/ 12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12 h 30"/>
                <a:gd name="T24" fmla="*/ 24 w 36"/>
                <a:gd name="T25" fmla="*/ 12 h 30"/>
                <a:gd name="T26" fmla="*/ 18 w 36"/>
                <a:gd name="T27" fmla="*/ 18 h 30"/>
                <a:gd name="T28" fmla="*/ 12 w 36"/>
                <a:gd name="T29" fmla="*/ 24 h 30"/>
                <a:gd name="T30" fmla="*/ 6 w 36"/>
                <a:gd name="T31" fmla="*/ 24 h 30"/>
                <a:gd name="T32" fmla="*/ 0 w 36"/>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4" name="Freeform 282">
              <a:extLst>
                <a:ext uri="{FF2B5EF4-FFF2-40B4-BE49-F238E27FC236}">
                  <a16:creationId xmlns="" xmlns:a16="http://schemas.microsoft.com/office/drawing/2014/main" id="{53A39C70-5C47-4F56-B700-F6833F52694D}"/>
                </a:ext>
              </a:extLst>
            </p:cNvPr>
            <p:cNvSpPr>
              <a:spLocks/>
            </p:cNvSpPr>
            <p:nvPr/>
          </p:nvSpPr>
          <p:spPr bwMode="auto">
            <a:xfrm>
              <a:off x="5181"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5" name="Freeform 283">
              <a:extLst>
                <a:ext uri="{FF2B5EF4-FFF2-40B4-BE49-F238E27FC236}">
                  <a16:creationId xmlns="" xmlns:a16="http://schemas.microsoft.com/office/drawing/2014/main" id="{6B2C3DF5-E30B-44F1-8CF4-0D58CFD1EF97}"/>
                </a:ext>
              </a:extLst>
            </p:cNvPr>
            <p:cNvSpPr>
              <a:spLocks/>
            </p:cNvSpPr>
            <p:nvPr/>
          </p:nvSpPr>
          <p:spPr bwMode="auto">
            <a:xfrm>
              <a:off x="5181" y="1181"/>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6" name="Freeform 284">
              <a:extLst>
                <a:ext uri="{FF2B5EF4-FFF2-40B4-BE49-F238E27FC236}">
                  <a16:creationId xmlns="" xmlns:a16="http://schemas.microsoft.com/office/drawing/2014/main" id="{B265230B-9C86-4870-81A0-B053FA862CDF}"/>
                </a:ext>
              </a:extLst>
            </p:cNvPr>
            <p:cNvSpPr>
              <a:spLocks/>
            </p:cNvSpPr>
            <p:nvPr/>
          </p:nvSpPr>
          <p:spPr bwMode="auto">
            <a:xfrm>
              <a:off x="5169" y="1164"/>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7" name="Freeform 285">
              <a:extLst>
                <a:ext uri="{FF2B5EF4-FFF2-40B4-BE49-F238E27FC236}">
                  <a16:creationId xmlns="" xmlns:a16="http://schemas.microsoft.com/office/drawing/2014/main" id="{F4F0DE12-9A34-4B82-A695-34224A064107}"/>
                </a:ext>
              </a:extLst>
            </p:cNvPr>
            <p:cNvSpPr>
              <a:spLocks/>
            </p:cNvSpPr>
            <p:nvPr/>
          </p:nvSpPr>
          <p:spPr bwMode="auto">
            <a:xfrm>
              <a:off x="5197" y="1051"/>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8" name="Freeform 286">
              <a:extLst>
                <a:ext uri="{FF2B5EF4-FFF2-40B4-BE49-F238E27FC236}">
                  <a16:creationId xmlns="" xmlns:a16="http://schemas.microsoft.com/office/drawing/2014/main" id="{DEC22768-A450-4DFA-9FDC-62FF976AABDA}"/>
                </a:ext>
              </a:extLst>
            </p:cNvPr>
            <p:cNvSpPr>
              <a:spLocks/>
            </p:cNvSpPr>
            <p:nvPr/>
          </p:nvSpPr>
          <p:spPr bwMode="auto">
            <a:xfrm>
              <a:off x="5205" y="1062"/>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09" name="Freeform 287">
              <a:extLst>
                <a:ext uri="{FF2B5EF4-FFF2-40B4-BE49-F238E27FC236}">
                  <a16:creationId xmlns="" xmlns:a16="http://schemas.microsoft.com/office/drawing/2014/main" id="{544972D1-3BE7-4B60-BDAF-FCBBCB92F9CA}"/>
                </a:ext>
              </a:extLst>
            </p:cNvPr>
            <p:cNvSpPr>
              <a:spLocks/>
            </p:cNvSpPr>
            <p:nvPr/>
          </p:nvSpPr>
          <p:spPr bwMode="auto">
            <a:xfrm>
              <a:off x="5203" y="1085"/>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0" name="Freeform 288">
              <a:extLst>
                <a:ext uri="{FF2B5EF4-FFF2-40B4-BE49-F238E27FC236}">
                  <a16:creationId xmlns="" xmlns:a16="http://schemas.microsoft.com/office/drawing/2014/main" id="{C641D83D-B4C9-4E95-BE53-439AFCBE76BD}"/>
                </a:ext>
              </a:extLst>
            </p:cNvPr>
            <p:cNvSpPr>
              <a:spLocks/>
            </p:cNvSpPr>
            <p:nvPr/>
          </p:nvSpPr>
          <p:spPr bwMode="auto">
            <a:xfrm>
              <a:off x="5204" y="1110"/>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1" name="Freeform 289">
              <a:extLst>
                <a:ext uri="{FF2B5EF4-FFF2-40B4-BE49-F238E27FC236}">
                  <a16:creationId xmlns="" xmlns:a16="http://schemas.microsoft.com/office/drawing/2014/main" id="{CB0C940F-A52C-4BDB-84AA-77554FEE3385}"/>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2" name="Freeform 290">
              <a:extLst>
                <a:ext uri="{FF2B5EF4-FFF2-40B4-BE49-F238E27FC236}">
                  <a16:creationId xmlns="" xmlns:a16="http://schemas.microsoft.com/office/drawing/2014/main" id="{A97138B8-D491-4E9A-AE9A-2BD96D0512A1}"/>
                </a:ext>
              </a:extLst>
            </p:cNvPr>
            <p:cNvSpPr>
              <a:spLocks/>
            </p:cNvSpPr>
            <p:nvPr/>
          </p:nvSpPr>
          <p:spPr bwMode="auto">
            <a:xfrm>
              <a:off x="5210" y="1169"/>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3" name="Freeform 291">
              <a:extLst>
                <a:ext uri="{FF2B5EF4-FFF2-40B4-BE49-F238E27FC236}">
                  <a16:creationId xmlns="" xmlns:a16="http://schemas.microsoft.com/office/drawing/2014/main" id="{32892E17-C9FC-4D35-9B86-FF514BBD2883}"/>
                </a:ext>
              </a:extLst>
            </p:cNvPr>
            <p:cNvSpPr>
              <a:spLocks/>
            </p:cNvSpPr>
            <p:nvPr/>
          </p:nvSpPr>
          <p:spPr bwMode="auto">
            <a:xfrm>
              <a:off x="5223" y="1206"/>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4" name="Freeform 292">
              <a:extLst>
                <a:ext uri="{FF2B5EF4-FFF2-40B4-BE49-F238E27FC236}">
                  <a16:creationId xmlns="" xmlns:a16="http://schemas.microsoft.com/office/drawing/2014/main" id="{DB6FB883-3098-4917-8CB4-DCD6ECAF5677}"/>
                </a:ext>
              </a:extLst>
            </p:cNvPr>
            <p:cNvSpPr>
              <a:spLocks/>
            </p:cNvSpPr>
            <p:nvPr/>
          </p:nvSpPr>
          <p:spPr bwMode="auto">
            <a:xfrm>
              <a:off x="5227" y="1225"/>
              <a:ext cx="18" cy="12"/>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6 h 12"/>
                <a:gd name="T14" fmla="*/ 0 w 18"/>
                <a:gd name="T15" fmla="*/ 6 h 12"/>
                <a:gd name="T16" fmla="*/ 0 w 18"/>
                <a:gd name="T17" fmla="*/ 12 h 12"/>
                <a:gd name="T18" fmla="*/ 0 w 18"/>
                <a:gd name="T19" fmla="*/ 6 h 12"/>
                <a:gd name="T20" fmla="*/ 6 w 18"/>
                <a:gd name="T21" fmla="*/ 6 h 12"/>
                <a:gd name="T22" fmla="*/ 6 w 18"/>
                <a:gd name="T23" fmla="*/ 6 h 12"/>
                <a:gd name="T24" fmla="*/ 12 w 18"/>
                <a:gd name="T25" fmla="*/ 6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5" name="Freeform 293">
              <a:extLst>
                <a:ext uri="{FF2B5EF4-FFF2-40B4-BE49-F238E27FC236}">
                  <a16:creationId xmlns="" xmlns:a16="http://schemas.microsoft.com/office/drawing/2014/main" id="{7840FBAD-A785-4914-B13F-59E6A5D9D033}"/>
                </a:ext>
              </a:extLst>
            </p:cNvPr>
            <p:cNvSpPr>
              <a:spLocks/>
            </p:cNvSpPr>
            <p:nvPr/>
          </p:nvSpPr>
          <p:spPr bwMode="auto">
            <a:xfrm>
              <a:off x="5205" y="1074"/>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6" name="Freeform 294">
              <a:extLst>
                <a:ext uri="{FF2B5EF4-FFF2-40B4-BE49-F238E27FC236}">
                  <a16:creationId xmlns="" xmlns:a16="http://schemas.microsoft.com/office/drawing/2014/main" id="{091C460C-0798-4D30-AADA-09DC2593FF5E}"/>
                </a:ext>
              </a:extLst>
            </p:cNvPr>
            <p:cNvSpPr>
              <a:spLocks/>
            </p:cNvSpPr>
            <p:nvPr/>
          </p:nvSpPr>
          <p:spPr bwMode="auto">
            <a:xfrm>
              <a:off x="5205" y="1049"/>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7" name="Freeform 295">
              <a:extLst>
                <a:ext uri="{FF2B5EF4-FFF2-40B4-BE49-F238E27FC236}">
                  <a16:creationId xmlns="" xmlns:a16="http://schemas.microsoft.com/office/drawing/2014/main" id="{04370222-5439-492D-B6C3-80D9C255FD39}"/>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8" name="Freeform 296">
              <a:extLst>
                <a:ext uri="{FF2B5EF4-FFF2-40B4-BE49-F238E27FC236}">
                  <a16:creationId xmlns="" xmlns:a16="http://schemas.microsoft.com/office/drawing/2014/main" id="{9863FDC9-BD0C-4AEC-B2DA-21A9C38E5DFB}"/>
                </a:ext>
              </a:extLst>
            </p:cNvPr>
            <p:cNvSpPr>
              <a:spLocks/>
            </p:cNvSpPr>
            <p:nvPr/>
          </p:nvSpPr>
          <p:spPr bwMode="auto">
            <a:xfrm>
              <a:off x="5215" y="1187"/>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19" name="Freeform 297">
              <a:extLst>
                <a:ext uri="{FF2B5EF4-FFF2-40B4-BE49-F238E27FC236}">
                  <a16:creationId xmlns="" xmlns:a16="http://schemas.microsoft.com/office/drawing/2014/main" id="{2DF97C1B-14A3-4044-B78E-56DB723FB3D6}"/>
                </a:ext>
              </a:extLst>
            </p:cNvPr>
            <p:cNvSpPr>
              <a:spLocks/>
            </p:cNvSpPr>
            <p:nvPr/>
          </p:nvSpPr>
          <p:spPr bwMode="auto">
            <a:xfrm>
              <a:off x="5205" y="1032"/>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0" name="Freeform 298">
              <a:extLst>
                <a:ext uri="{FF2B5EF4-FFF2-40B4-BE49-F238E27FC236}">
                  <a16:creationId xmlns="" xmlns:a16="http://schemas.microsoft.com/office/drawing/2014/main" id="{497A0E41-1B48-4AE1-98C7-2C00048F63A6}"/>
                </a:ext>
              </a:extLst>
            </p:cNvPr>
            <p:cNvSpPr>
              <a:spLocks/>
            </p:cNvSpPr>
            <p:nvPr/>
          </p:nvSpPr>
          <p:spPr bwMode="auto">
            <a:xfrm>
              <a:off x="5168" y="104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1" name="Freeform 299">
              <a:extLst>
                <a:ext uri="{FF2B5EF4-FFF2-40B4-BE49-F238E27FC236}">
                  <a16:creationId xmlns="" xmlns:a16="http://schemas.microsoft.com/office/drawing/2014/main" id="{CF9F4602-05BC-494D-B01F-3A016C1BC639}"/>
                </a:ext>
              </a:extLst>
            </p:cNvPr>
            <p:cNvSpPr>
              <a:spLocks/>
            </p:cNvSpPr>
            <p:nvPr/>
          </p:nvSpPr>
          <p:spPr bwMode="auto">
            <a:xfrm>
              <a:off x="5169"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2" name="Freeform 300">
              <a:extLst>
                <a:ext uri="{FF2B5EF4-FFF2-40B4-BE49-F238E27FC236}">
                  <a16:creationId xmlns="" xmlns:a16="http://schemas.microsoft.com/office/drawing/2014/main" id="{17D3BA2A-2076-4E00-9AB9-542F171C456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3" name="Freeform 301">
              <a:extLst>
                <a:ext uri="{FF2B5EF4-FFF2-40B4-BE49-F238E27FC236}">
                  <a16:creationId xmlns="" xmlns:a16="http://schemas.microsoft.com/office/drawing/2014/main" id="{F6882026-7398-4FBC-8AD4-8A64101B7D19}"/>
                </a:ext>
              </a:extLst>
            </p:cNvPr>
            <p:cNvSpPr>
              <a:spLocks/>
            </p:cNvSpPr>
            <p:nvPr/>
          </p:nvSpPr>
          <p:spPr bwMode="auto">
            <a:xfrm>
              <a:off x="5175" y="1115"/>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4" name="Freeform 302">
              <a:extLst>
                <a:ext uri="{FF2B5EF4-FFF2-40B4-BE49-F238E27FC236}">
                  <a16:creationId xmlns="" xmlns:a16="http://schemas.microsoft.com/office/drawing/2014/main" id="{3DD3809E-347A-43EC-9769-690D094970A2}"/>
                </a:ext>
              </a:extLst>
            </p:cNvPr>
            <p:cNvSpPr>
              <a:spLocks/>
            </p:cNvSpPr>
            <p:nvPr/>
          </p:nvSpPr>
          <p:spPr bwMode="auto">
            <a:xfrm>
              <a:off x="5173" y="1133"/>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5" name="Freeform 303">
              <a:extLst>
                <a:ext uri="{FF2B5EF4-FFF2-40B4-BE49-F238E27FC236}">
                  <a16:creationId xmlns="" xmlns:a16="http://schemas.microsoft.com/office/drawing/2014/main" id="{0AD93CF7-72BE-4DB5-AB3A-AC99AA11BC1D}"/>
                </a:ext>
              </a:extLst>
            </p:cNvPr>
            <p:cNvSpPr>
              <a:spLocks/>
            </p:cNvSpPr>
            <p:nvPr/>
          </p:nvSpPr>
          <p:spPr bwMode="auto">
            <a:xfrm>
              <a:off x="5180" y="1163"/>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6" name="Freeform 304">
              <a:extLst>
                <a:ext uri="{FF2B5EF4-FFF2-40B4-BE49-F238E27FC236}">
                  <a16:creationId xmlns="" xmlns:a16="http://schemas.microsoft.com/office/drawing/2014/main" id="{9AF87F9E-4808-465F-9977-017E085DA27A}"/>
                </a:ext>
              </a:extLst>
            </p:cNvPr>
            <p:cNvSpPr>
              <a:spLocks/>
            </p:cNvSpPr>
            <p:nvPr/>
          </p:nvSpPr>
          <p:spPr bwMode="auto">
            <a:xfrm>
              <a:off x="5186" y="1187"/>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7" name="Freeform 305">
              <a:extLst>
                <a:ext uri="{FF2B5EF4-FFF2-40B4-BE49-F238E27FC236}">
                  <a16:creationId xmlns="" xmlns:a16="http://schemas.microsoft.com/office/drawing/2014/main" id="{982C6CFF-1EB5-40D1-AFC3-CECB5348A2F3}"/>
                </a:ext>
              </a:extLst>
            </p:cNvPr>
            <p:cNvSpPr>
              <a:spLocks/>
            </p:cNvSpPr>
            <p:nvPr/>
          </p:nvSpPr>
          <p:spPr bwMode="auto">
            <a:xfrm>
              <a:off x="5191" y="1199"/>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8" name="Freeform 306">
              <a:extLst>
                <a:ext uri="{FF2B5EF4-FFF2-40B4-BE49-F238E27FC236}">
                  <a16:creationId xmlns="" xmlns:a16="http://schemas.microsoft.com/office/drawing/2014/main" id="{6EC6824B-1833-425A-83A1-13EADD24DA74}"/>
                </a:ext>
              </a:extLst>
            </p:cNvPr>
            <p:cNvSpPr>
              <a:spLocks/>
            </p:cNvSpPr>
            <p:nvPr/>
          </p:nvSpPr>
          <p:spPr bwMode="auto">
            <a:xfrm>
              <a:off x="5197" y="1211"/>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29" name="Freeform 307">
              <a:extLst>
                <a:ext uri="{FF2B5EF4-FFF2-40B4-BE49-F238E27FC236}">
                  <a16:creationId xmlns="" xmlns:a16="http://schemas.microsoft.com/office/drawing/2014/main" id="{3E6CC909-478B-449E-9F21-D8687C5FE3EC}"/>
                </a:ext>
              </a:extLst>
            </p:cNvPr>
            <p:cNvSpPr>
              <a:spLocks/>
            </p:cNvSpPr>
            <p:nvPr/>
          </p:nvSpPr>
          <p:spPr bwMode="auto">
            <a:xfrm>
              <a:off x="5205" y="1224"/>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0" name="Freeform 308">
              <a:extLst>
                <a:ext uri="{FF2B5EF4-FFF2-40B4-BE49-F238E27FC236}">
                  <a16:creationId xmlns="" xmlns:a16="http://schemas.microsoft.com/office/drawing/2014/main" id="{31EC71E2-FD8C-4471-8520-DA9D9B6EB8BD}"/>
                </a:ext>
              </a:extLst>
            </p:cNvPr>
            <p:cNvSpPr>
              <a:spLocks/>
            </p:cNvSpPr>
            <p:nvPr/>
          </p:nvSpPr>
          <p:spPr bwMode="auto">
            <a:xfrm>
              <a:off x="5180" y="1031"/>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1" name="Freeform 309">
              <a:extLst>
                <a:ext uri="{FF2B5EF4-FFF2-40B4-BE49-F238E27FC236}">
                  <a16:creationId xmlns="" xmlns:a16="http://schemas.microsoft.com/office/drawing/2014/main" id="{9AFD35A5-0ECC-41A9-83BF-D5F26AB4E7DC}"/>
                </a:ext>
              </a:extLst>
            </p:cNvPr>
            <p:cNvSpPr>
              <a:spLocks/>
            </p:cNvSpPr>
            <p:nvPr/>
          </p:nvSpPr>
          <p:spPr bwMode="auto">
            <a:xfrm>
              <a:off x="5192" y="1025"/>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2" name="Freeform 310">
              <a:extLst>
                <a:ext uri="{FF2B5EF4-FFF2-40B4-BE49-F238E27FC236}">
                  <a16:creationId xmlns="" xmlns:a16="http://schemas.microsoft.com/office/drawing/2014/main" id="{0C611992-18F8-41FB-A7C3-B034665E5C48}"/>
                </a:ext>
              </a:extLst>
            </p:cNvPr>
            <p:cNvSpPr>
              <a:spLocks/>
            </p:cNvSpPr>
            <p:nvPr/>
          </p:nvSpPr>
          <p:spPr bwMode="auto">
            <a:xfrm>
              <a:off x="5275" y="1145"/>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3" name="Freeform 311">
              <a:extLst>
                <a:ext uri="{FF2B5EF4-FFF2-40B4-BE49-F238E27FC236}">
                  <a16:creationId xmlns="" xmlns:a16="http://schemas.microsoft.com/office/drawing/2014/main" id="{21A7F805-0F37-4945-A7BF-4CA99CE8F51D}"/>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4" name="Freeform 312">
              <a:extLst>
                <a:ext uri="{FF2B5EF4-FFF2-40B4-BE49-F238E27FC236}">
                  <a16:creationId xmlns="" xmlns:a16="http://schemas.microsoft.com/office/drawing/2014/main" id="{CBAEF18C-94C3-4CD3-A46D-C97EE222E56A}"/>
                </a:ext>
              </a:extLst>
            </p:cNvPr>
            <p:cNvSpPr>
              <a:spLocks/>
            </p:cNvSpPr>
            <p:nvPr/>
          </p:nvSpPr>
          <p:spPr bwMode="auto">
            <a:xfrm>
              <a:off x="5287" y="1151"/>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5" name="Freeform 313">
              <a:extLst>
                <a:ext uri="{FF2B5EF4-FFF2-40B4-BE49-F238E27FC236}">
                  <a16:creationId xmlns="" xmlns:a16="http://schemas.microsoft.com/office/drawing/2014/main" id="{7E876F5B-398A-4A9F-8BFB-9871A54B7C12}"/>
                </a:ext>
              </a:extLst>
            </p:cNvPr>
            <p:cNvSpPr>
              <a:spLocks/>
            </p:cNvSpPr>
            <p:nvPr/>
          </p:nvSpPr>
          <p:spPr bwMode="auto">
            <a:xfrm>
              <a:off x="5276" y="1175"/>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6" name="Freeform 314">
              <a:extLst>
                <a:ext uri="{FF2B5EF4-FFF2-40B4-BE49-F238E27FC236}">
                  <a16:creationId xmlns="" xmlns:a16="http://schemas.microsoft.com/office/drawing/2014/main" id="{13657800-93BB-4C59-A8F3-444A15B205A3}"/>
                </a:ext>
              </a:extLst>
            </p:cNvPr>
            <p:cNvSpPr>
              <a:spLocks/>
            </p:cNvSpPr>
            <p:nvPr/>
          </p:nvSpPr>
          <p:spPr bwMode="auto">
            <a:xfrm>
              <a:off x="5269" y="1211"/>
              <a:ext cx="48" cy="36"/>
            </a:xfrm>
            <a:custGeom>
              <a:avLst/>
              <a:gdLst>
                <a:gd name="T0" fmla="*/ 0 w 48"/>
                <a:gd name="T1" fmla="*/ 0 h 36"/>
                <a:gd name="T2" fmla="*/ 0 w 48"/>
                <a:gd name="T3" fmla="*/ 0 h 36"/>
                <a:gd name="T4" fmla="*/ 12 w 48"/>
                <a:gd name="T5" fmla="*/ 0 h 36"/>
                <a:gd name="T6" fmla="*/ 18 w 48"/>
                <a:gd name="T7" fmla="*/ 6 h 36"/>
                <a:gd name="T8" fmla="*/ 24 w 48"/>
                <a:gd name="T9" fmla="*/ 12 h 36"/>
                <a:gd name="T10" fmla="*/ 36 w 48"/>
                <a:gd name="T11" fmla="*/ 18 h 36"/>
                <a:gd name="T12" fmla="*/ 42 w 48"/>
                <a:gd name="T13" fmla="*/ 24 h 36"/>
                <a:gd name="T14" fmla="*/ 48 w 48"/>
                <a:gd name="T15" fmla="*/ 30 h 36"/>
                <a:gd name="T16" fmla="*/ 48 w 48"/>
                <a:gd name="T17" fmla="*/ 36 h 36"/>
                <a:gd name="T18" fmla="*/ 48 w 48"/>
                <a:gd name="T19" fmla="*/ 36 h 36"/>
                <a:gd name="T20" fmla="*/ 42 w 48"/>
                <a:gd name="T21" fmla="*/ 30 h 36"/>
                <a:gd name="T22" fmla="*/ 30 w 48"/>
                <a:gd name="T23" fmla="*/ 24 h 36"/>
                <a:gd name="T24" fmla="*/ 24 w 48"/>
                <a:gd name="T25" fmla="*/ 18 h 36"/>
                <a:gd name="T26" fmla="*/ 12 w 48"/>
                <a:gd name="T27" fmla="*/ 12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7" name="Freeform 315">
              <a:extLst>
                <a:ext uri="{FF2B5EF4-FFF2-40B4-BE49-F238E27FC236}">
                  <a16:creationId xmlns="" xmlns:a16="http://schemas.microsoft.com/office/drawing/2014/main" id="{D470EE5A-5C45-40C3-B356-CF8AC75D513F}"/>
                </a:ext>
              </a:extLst>
            </p:cNvPr>
            <p:cNvSpPr>
              <a:spLocks/>
            </p:cNvSpPr>
            <p:nvPr/>
          </p:nvSpPr>
          <p:spPr bwMode="auto">
            <a:xfrm>
              <a:off x="5269" y="1223"/>
              <a:ext cx="42" cy="36"/>
            </a:xfrm>
            <a:custGeom>
              <a:avLst/>
              <a:gdLst>
                <a:gd name="T0" fmla="*/ 0 w 42"/>
                <a:gd name="T1" fmla="*/ 0 h 36"/>
                <a:gd name="T2" fmla="*/ 0 w 42"/>
                <a:gd name="T3" fmla="*/ 0 h 36"/>
                <a:gd name="T4" fmla="*/ 6 w 42"/>
                <a:gd name="T5" fmla="*/ 6 h 36"/>
                <a:gd name="T6" fmla="*/ 12 w 42"/>
                <a:gd name="T7" fmla="*/ 6 h 36"/>
                <a:gd name="T8" fmla="*/ 24 w 42"/>
                <a:gd name="T9" fmla="*/ 12 h 36"/>
                <a:gd name="T10" fmla="*/ 30 w 42"/>
                <a:gd name="T11" fmla="*/ 18 h 36"/>
                <a:gd name="T12" fmla="*/ 36 w 42"/>
                <a:gd name="T13" fmla="*/ 24 h 36"/>
                <a:gd name="T14" fmla="*/ 42 w 42"/>
                <a:gd name="T15" fmla="*/ 30 h 36"/>
                <a:gd name="T16" fmla="*/ 42 w 42"/>
                <a:gd name="T17" fmla="*/ 36 h 36"/>
                <a:gd name="T18" fmla="*/ 42 w 42"/>
                <a:gd name="T19" fmla="*/ 36 h 36"/>
                <a:gd name="T20" fmla="*/ 30 w 42"/>
                <a:gd name="T21" fmla="*/ 30 h 36"/>
                <a:gd name="T22" fmla="*/ 24 w 42"/>
                <a:gd name="T23" fmla="*/ 24 h 36"/>
                <a:gd name="T24" fmla="*/ 18 w 42"/>
                <a:gd name="T25" fmla="*/ 18 h 36"/>
                <a:gd name="T26" fmla="*/ 6 w 42"/>
                <a:gd name="T27" fmla="*/ 12 h 36"/>
                <a:gd name="T28" fmla="*/ 0 w 42"/>
                <a:gd name="T29" fmla="*/ 12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8" name="Freeform 316">
              <a:extLst>
                <a:ext uri="{FF2B5EF4-FFF2-40B4-BE49-F238E27FC236}">
                  <a16:creationId xmlns="" xmlns:a16="http://schemas.microsoft.com/office/drawing/2014/main" id="{22DB04BE-1235-4716-BE7A-AB39424D5EEC}"/>
                </a:ext>
              </a:extLst>
            </p:cNvPr>
            <p:cNvSpPr>
              <a:spLocks/>
            </p:cNvSpPr>
            <p:nvPr/>
          </p:nvSpPr>
          <p:spPr bwMode="auto">
            <a:xfrm>
              <a:off x="5271"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39" name="Freeform 317">
              <a:extLst>
                <a:ext uri="{FF2B5EF4-FFF2-40B4-BE49-F238E27FC236}">
                  <a16:creationId xmlns="" xmlns:a16="http://schemas.microsoft.com/office/drawing/2014/main" id="{7B16F323-549C-42B8-AF93-37980D4C7258}"/>
                </a:ext>
              </a:extLst>
            </p:cNvPr>
            <p:cNvSpPr>
              <a:spLocks/>
            </p:cNvSpPr>
            <p:nvPr/>
          </p:nvSpPr>
          <p:spPr bwMode="auto">
            <a:xfrm>
              <a:off x="5257" y="1294"/>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0" name="Freeform 318">
              <a:extLst>
                <a:ext uri="{FF2B5EF4-FFF2-40B4-BE49-F238E27FC236}">
                  <a16:creationId xmlns="" xmlns:a16="http://schemas.microsoft.com/office/drawing/2014/main" id="{F8F93A1C-1C7D-4A7A-9D5E-85DD49DA8133}"/>
                </a:ext>
              </a:extLst>
            </p:cNvPr>
            <p:cNvSpPr>
              <a:spLocks/>
            </p:cNvSpPr>
            <p:nvPr/>
          </p:nvSpPr>
          <p:spPr bwMode="auto">
            <a:xfrm>
              <a:off x="5281" y="1169"/>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1" name="Freeform 319">
              <a:extLst>
                <a:ext uri="{FF2B5EF4-FFF2-40B4-BE49-F238E27FC236}">
                  <a16:creationId xmlns="" xmlns:a16="http://schemas.microsoft.com/office/drawing/2014/main" id="{A97D108C-86D2-4B6C-AB97-44DF2EABB817}"/>
                </a:ext>
              </a:extLst>
            </p:cNvPr>
            <p:cNvSpPr>
              <a:spLocks/>
            </p:cNvSpPr>
            <p:nvPr/>
          </p:nvSpPr>
          <p:spPr bwMode="auto">
            <a:xfrm>
              <a:off x="5275" y="1193"/>
              <a:ext cx="48" cy="42"/>
            </a:xfrm>
            <a:custGeom>
              <a:avLst/>
              <a:gdLst>
                <a:gd name="T0" fmla="*/ 0 w 48"/>
                <a:gd name="T1" fmla="*/ 0 h 42"/>
                <a:gd name="T2" fmla="*/ 0 w 48"/>
                <a:gd name="T3" fmla="*/ 0 h 42"/>
                <a:gd name="T4" fmla="*/ 6 w 48"/>
                <a:gd name="T5" fmla="*/ 6 h 42"/>
                <a:gd name="T6" fmla="*/ 12 w 48"/>
                <a:gd name="T7" fmla="*/ 6 h 42"/>
                <a:gd name="T8" fmla="*/ 24 w 48"/>
                <a:gd name="T9" fmla="*/ 12 h 42"/>
                <a:gd name="T10" fmla="*/ 30 w 48"/>
                <a:gd name="T11" fmla="*/ 18 h 42"/>
                <a:gd name="T12" fmla="*/ 36 w 48"/>
                <a:gd name="T13" fmla="*/ 24 h 42"/>
                <a:gd name="T14" fmla="*/ 42 w 48"/>
                <a:gd name="T15" fmla="*/ 30 h 42"/>
                <a:gd name="T16" fmla="*/ 48 w 48"/>
                <a:gd name="T17" fmla="*/ 42 h 42"/>
                <a:gd name="T18" fmla="*/ 42 w 48"/>
                <a:gd name="T19" fmla="*/ 36 h 42"/>
                <a:gd name="T20" fmla="*/ 36 w 48"/>
                <a:gd name="T21" fmla="*/ 30 h 42"/>
                <a:gd name="T22" fmla="*/ 30 w 48"/>
                <a:gd name="T23" fmla="*/ 24 h 42"/>
                <a:gd name="T24" fmla="*/ 18 w 48"/>
                <a:gd name="T25" fmla="*/ 18 h 42"/>
                <a:gd name="T26" fmla="*/ 12 w 48"/>
                <a:gd name="T27" fmla="*/ 12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2" name="Freeform 320">
              <a:extLst>
                <a:ext uri="{FF2B5EF4-FFF2-40B4-BE49-F238E27FC236}">
                  <a16:creationId xmlns="" xmlns:a16="http://schemas.microsoft.com/office/drawing/2014/main" id="{42CFAEA2-7773-4220-9DBD-3822523A5B7E}"/>
                </a:ext>
              </a:extLst>
            </p:cNvPr>
            <p:cNvSpPr>
              <a:spLocks/>
            </p:cNvSpPr>
            <p:nvPr/>
          </p:nvSpPr>
          <p:spPr bwMode="auto">
            <a:xfrm>
              <a:off x="5263" y="1241"/>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3" name="Freeform 321">
              <a:extLst>
                <a:ext uri="{FF2B5EF4-FFF2-40B4-BE49-F238E27FC236}">
                  <a16:creationId xmlns="" xmlns:a16="http://schemas.microsoft.com/office/drawing/2014/main" id="{22AB2F2D-62AA-40A2-9983-FC8D3BB062CF}"/>
                </a:ext>
              </a:extLst>
            </p:cNvPr>
            <p:cNvSpPr>
              <a:spLocks/>
            </p:cNvSpPr>
            <p:nvPr/>
          </p:nvSpPr>
          <p:spPr bwMode="auto">
            <a:xfrm>
              <a:off x="5263" y="1267"/>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4" name="Freeform 322">
              <a:extLst>
                <a:ext uri="{FF2B5EF4-FFF2-40B4-BE49-F238E27FC236}">
                  <a16:creationId xmlns="" xmlns:a16="http://schemas.microsoft.com/office/drawing/2014/main" id="{F73097AA-3D85-4C77-87F4-4F2905157002}"/>
                </a:ext>
              </a:extLst>
            </p:cNvPr>
            <p:cNvSpPr>
              <a:spLocks/>
            </p:cNvSpPr>
            <p:nvPr/>
          </p:nvSpPr>
          <p:spPr bwMode="auto">
            <a:xfrm>
              <a:off x="5268" y="1283"/>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5" name="Freeform 323">
              <a:extLst>
                <a:ext uri="{FF2B5EF4-FFF2-40B4-BE49-F238E27FC236}">
                  <a16:creationId xmlns="" xmlns:a16="http://schemas.microsoft.com/office/drawing/2014/main" id="{BAE097D8-930C-4C0D-A38D-D835BF1F3A1C}"/>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6" name="Freeform 324">
              <a:extLst>
                <a:ext uri="{FF2B5EF4-FFF2-40B4-BE49-F238E27FC236}">
                  <a16:creationId xmlns="" xmlns:a16="http://schemas.microsoft.com/office/drawing/2014/main" id="{520FEF10-D677-4521-80A0-716DF59569BE}"/>
                </a:ext>
              </a:extLst>
            </p:cNvPr>
            <p:cNvSpPr>
              <a:spLocks/>
            </p:cNvSpPr>
            <p:nvPr/>
          </p:nvSpPr>
          <p:spPr bwMode="auto">
            <a:xfrm>
              <a:off x="5319" y="1128"/>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7" name="Freeform 325">
              <a:extLst>
                <a:ext uri="{FF2B5EF4-FFF2-40B4-BE49-F238E27FC236}">
                  <a16:creationId xmlns="" xmlns:a16="http://schemas.microsoft.com/office/drawing/2014/main" id="{C0A716B5-D1C6-4C4D-84F0-B1D61FD70852}"/>
                </a:ext>
              </a:extLst>
            </p:cNvPr>
            <p:cNvSpPr>
              <a:spLocks/>
            </p:cNvSpPr>
            <p:nvPr/>
          </p:nvSpPr>
          <p:spPr bwMode="auto">
            <a:xfrm>
              <a:off x="5318" y="1134"/>
              <a:ext cx="25" cy="24"/>
            </a:xfrm>
            <a:custGeom>
              <a:avLst/>
              <a:gdLst>
                <a:gd name="T0" fmla="*/ 0 w 23"/>
                <a:gd name="T1" fmla="*/ 24 h 24"/>
                <a:gd name="T2" fmla="*/ 0 w 23"/>
                <a:gd name="T3" fmla="*/ 24 h 24"/>
                <a:gd name="T4" fmla="*/ 28 w 23"/>
                <a:gd name="T5" fmla="*/ 18 h 24"/>
                <a:gd name="T6" fmla="*/ 46 w 23"/>
                <a:gd name="T7" fmla="*/ 12 h 24"/>
                <a:gd name="T8" fmla="*/ 46 w 23"/>
                <a:gd name="T9" fmla="*/ 12 h 24"/>
                <a:gd name="T10" fmla="*/ 70 w 23"/>
                <a:gd name="T11" fmla="*/ 6 h 24"/>
                <a:gd name="T12" fmla="*/ 70 w 23"/>
                <a:gd name="T13" fmla="*/ 0 h 24"/>
                <a:gd name="T14" fmla="*/ 95 w 23"/>
                <a:gd name="T15" fmla="*/ 0 h 24"/>
                <a:gd name="T16" fmla="*/ 95 w 23"/>
                <a:gd name="T17" fmla="*/ 0 h 24"/>
                <a:gd name="T18" fmla="*/ 95 w 23"/>
                <a:gd name="T19" fmla="*/ 6 h 24"/>
                <a:gd name="T20" fmla="*/ 95 w 23"/>
                <a:gd name="T21" fmla="*/ 6 h 24"/>
                <a:gd name="T22" fmla="*/ 70 w 23"/>
                <a:gd name="T23" fmla="*/ 12 h 24"/>
                <a:gd name="T24" fmla="*/ 46 w 23"/>
                <a:gd name="T25" fmla="*/ 12 h 24"/>
                <a:gd name="T26" fmla="*/ 46 w 23"/>
                <a:gd name="T27" fmla="*/ 18 h 24"/>
                <a:gd name="T28" fmla="*/ 28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8" name="Freeform 326">
              <a:extLst>
                <a:ext uri="{FF2B5EF4-FFF2-40B4-BE49-F238E27FC236}">
                  <a16:creationId xmlns="" xmlns:a16="http://schemas.microsoft.com/office/drawing/2014/main" id="{EA7E4BB4-8800-44B6-B54E-906E59CCFD80}"/>
                </a:ext>
              </a:extLst>
            </p:cNvPr>
            <p:cNvSpPr>
              <a:spLocks/>
            </p:cNvSpPr>
            <p:nvPr/>
          </p:nvSpPr>
          <p:spPr bwMode="auto">
            <a:xfrm>
              <a:off x="5300" y="1288"/>
              <a:ext cx="32" cy="6"/>
            </a:xfrm>
            <a:custGeom>
              <a:avLst/>
              <a:gdLst>
                <a:gd name="T0" fmla="*/ 0 w 30"/>
                <a:gd name="T1" fmla="*/ 0 h 6"/>
                <a:gd name="T2" fmla="*/ 6 w 30"/>
                <a:gd name="T3" fmla="*/ 0 h 6"/>
                <a:gd name="T4" fmla="*/ 6 w 30"/>
                <a:gd name="T5" fmla="*/ 0 h 6"/>
                <a:gd name="T6" fmla="*/ 35 w 30"/>
                <a:gd name="T7" fmla="*/ 0 h 6"/>
                <a:gd name="T8" fmla="*/ 51 w 30"/>
                <a:gd name="T9" fmla="*/ 0 h 6"/>
                <a:gd name="T10" fmla="*/ 74 w 30"/>
                <a:gd name="T11" fmla="*/ 0 h 6"/>
                <a:gd name="T12" fmla="*/ 90 w 30"/>
                <a:gd name="T13" fmla="*/ 0 h 6"/>
                <a:gd name="T14" fmla="*/ 90 w 30"/>
                <a:gd name="T15" fmla="*/ 6 h 6"/>
                <a:gd name="T16" fmla="*/ 90 w 30"/>
                <a:gd name="T17" fmla="*/ 6 h 6"/>
                <a:gd name="T18" fmla="*/ 90 w 30"/>
                <a:gd name="T19" fmla="*/ 6 h 6"/>
                <a:gd name="T20" fmla="*/ 90 w 30"/>
                <a:gd name="T21" fmla="*/ 6 h 6"/>
                <a:gd name="T22" fmla="*/ 74 w 30"/>
                <a:gd name="T23" fmla="*/ 6 h 6"/>
                <a:gd name="T24" fmla="*/ 51 w 30"/>
                <a:gd name="T25" fmla="*/ 6 h 6"/>
                <a:gd name="T26" fmla="*/ 35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49" name="Freeform 327">
              <a:extLst>
                <a:ext uri="{FF2B5EF4-FFF2-40B4-BE49-F238E27FC236}">
                  <a16:creationId xmlns="" xmlns:a16="http://schemas.microsoft.com/office/drawing/2014/main" id="{7E557998-B0EF-40FB-B1E5-255A95D6D883}"/>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0" name="Freeform 328">
              <a:extLst>
                <a:ext uri="{FF2B5EF4-FFF2-40B4-BE49-F238E27FC236}">
                  <a16:creationId xmlns="" xmlns:a16="http://schemas.microsoft.com/office/drawing/2014/main" id="{2E6D99A2-2441-44F5-AE7D-2A84BA7C08F5}"/>
                </a:ext>
              </a:extLst>
            </p:cNvPr>
            <p:cNvSpPr>
              <a:spLocks/>
            </p:cNvSpPr>
            <p:nvPr/>
          </p:nvSpPr>
          <p:spPr bwMode="auto">
            <a:xfrm>
              <a:off x="5300" y="1278"/>
              <a:ext cx="37" cy="6"/>
            </a:xfrm>
            <a:custGeom>
              <a:avLst/>
              <a:gdLst>
                <a:gd name="T0" fmla="*/ 0 w 35"/>
                <a:gd name="T1" fmla="*/ 6 h 6"/>
                <a:gd name="T2" fmla="*/ 0 w 35"/>
                <a:gd name="T3" fmla="*/ 0 h 6"/>
                <a:gd name="T4" fmla="*/ 6 w 35"/>
                <a:gd name="T5" fmla="*/ 0 h 6"/>
                <a:gd name="T6" fmla="*/ 31 w 35"/>
                <a:gd name="T7" fmla="*/ 0 h 6"/>
                <a:gd name="T8" fmla="*/ 43 w 35"/>
                <a:gd name="T9" fmla="*/ 0 h 6"/>
                <a:gd name="T10" fmla="*/ 60 w 35"/>
                <a:gd name="T11" fmla="*/ 0 h 6"/>
                <a:gd name="T12" fmla="*/ 78 w 35"/>
                <a:gd name="T13" fmla="*/ 0 h 6"/>
                <a:gd name="T14" fmla="*/ 78 w 35"/>
                <a:gd name="T15" fmla="*/ 0 h 6"/>
                <a:gd name="T16" fmla="*/ 89 w 35"/>
                <a:gd name="T17" fmla="*/ 6 h 6"/>
                <a:gd name="T18" fmla="*/ 89 w 35"/>
                <a:gd name="T19" fmla="*/ 6 h 6"/>
                <a:gd name="T20" fmla="*/ 78 w 35"/>
                <a:gd name="T21" fmla="*/ 6 h 6"/>
                <a:gd name="T22" fmla="*/ 78 w 35"/>
                <a:gd name="T23" fmla="*/ 6 h 6"/>
                <a:gd name="T24" fmla="*/ 60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1" name="Freeform 329">
              <a:extLst>
                <a:ext uri="{FF2B5EF4-FFF2-40B4-BE49-F238E27FC236}">
                  <a16:creationId xmlns="" xmlns:a16="http://schemas.microsoft.com/office/drawing/2014/main" id="{A61D4F04-31FD-4158-B44D-9F4BC4F43BB1}"/>
                </a:ext>
              </a:extLst>
            </p:cNvPr>
            <p:cNvSpPr>
              <a:spLocks/>
            </p:cNvSpPr>
            <p:nvPr/>
          </p:nvSpPr>
          <p:spPr bwMode="auto">
            <a:xfrm>
              <a:off x="5306" y="1266"/>
              <a:ext cx="37" cy="6"/>
            </a:xfrm>
            <a:custGeom>
              <a:avLst/>
              <a:gdLst>
                <a:gd name="T0" fmla="*/ 0 w 35"/>
                <a:gd name="T1" fmla="*/ 6 h 6"/>
                <a:gd name="T2" fmla="*/ 6 w 35"/>
                <a:gd name="T3" fmla="*/ 6 h 6"/>
                <a:gd name="T4" fmla="*/ 31 w 35"/>
                <a:gd name="T5" fmla="*/ 0 h 6"/>
                <a:gd name="T6" fmla="*/ 31 w 35"/>
                <a:gd name="T7" fmla="*/ 0 h 6"/>
                <a:gd name="T8" fmla="*/ 43 w 35"/>
                <a:gd name="T9" fmla="*/ 0 h 6"/>
                <a:gd name="T10" fmla="*/ 60 w 35"/>
                <a:gd name="T11" fmla="*/ 0 h 6"/>
                <a:gd name="T12" fmla="*/ 75 w 35"/>
                <a:gd name="T13" fmla="*/ 0 h 6"/>
                <a:gd name="T14" fmla="*/ 89 w 35"/>
                <a:gd name="T15" fmla="*/ 0 h 6"/>
                <a:gd name="T16" fmla="*/ 89 w 35"/>
                <a:gd name="T17" fmla="*/ 0 h 6"/>
                <a:gd name="T18" fmla="*/ 89 w 35"/>
                <a:gd name="T19" fmla="*/ 6 h 6"/>
                <a:gd name="T20" fmla="*/ 89 w 35"/>
                <a:gd name="T21" fmla="*/ 6 h 6"/>
                <a:gd name="T22" fmla="*/ 75 w 35"/>
                <a:gd name="T23" fmla="*/ 6 h 6"/>
                <a:gd name="T24" fmla="*/ 60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2" name="Freeform 330">
              <a:extLst>
                <a:ext uri="{FF2B5EF4-FFF2-40B4-BE49-F238E27FC236}">
                  <a16:creationId xmlns="" xmlns:a16="http://schemas.microsoft.com/office/drawing/2014/main" id="{6080FA0E-3EFB-44F2-AAC2-988DB1419DAD}"/>
                </a:ext>
              </a:extLst>
            </p:cNvPr>
            <p:cNvSpPr>
              <a:spLocks/>
            </p:cNvSpPr>
            <p:nvPr/>
          </p:nvSpPr>
          <p:spPr bwMode="auto">
            <a:xfrm>
              <a:off x="5312" y="1254"/>
              <a:ext cx="37" cy="6"/>
            </a:xfrm>
            <a:custGeom>
              <a:avLst/>
              <a:gdLst>
                <a:gd name="T0" fmla="*/ 0 w 35"/>
                <a:gd name="T1" fmla="*/ 6 h 6"/>
                <a:gd name="T2" fmla="*/ 6 w 35"/>
                <a:gd name="T3" fmla="*/ 6 h 6"/>
                <a:gd name="T4" fmla="*/ 31 w 35"/>
                <a:gd name="T5" fmla="*/ 0 h 6"/>
                <a:gd name="T6" fmla="*/ 43 w 35"/>
                <a:gd name="T7" fmla="*/ 0 h 6"/>
                <a:gd name="T8" fmla="*/ 57 w 35"/>
                <a:gd name="T9" fmla="*/ 0 h 6"/>
                <a:gd name="T10" fmla="*/ 75 w 35"/>
                <a:gd name="T11" fmla="*/ 0 h 6"/>
                <a:gd name="T12" fmla="*/ 75 w 35"/>
                <a:gd name="T13" fmla="*/ 0 h 6"/>
                <a:gd name="T14" fmla="*/ 89 w 35"/>
                <a:gd name="T15" fmla="*/ 0 h 6"/>
                <a:gd name="T16" fmla="*/ 89 w 35"/>
                <a:gd name="T17" fmla="*/ 0 h 6"/>
                <a:gd name="T18" fmla="*/ 89 w 35"/>
                <a:gd name="T19" fmla="*/ 0 h 6"/>
                <a:gd name="T20" fmla="*/ 75 w 35"/>
                <a:gd name="T21" fmla="*/ 6 h 6"/>
                <a:gd name="T22" fmla="*/ 75 w 35"/>
                <a:gd name="T23" fmla="*/ 6 h 6"/>
                <a:gd name="T24" fmla="*/ 57 w 35"/>
                <a:gd name="T25" fmla="*/ 6 h 6"/>
                <a:gd name="T26" fmla="*/ 43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3" name="Freeform 331">
              <a:extLst>
                <a:ext uri="{FF2B5EF4-FFF2-40B4-BE49-F238E27FC236}">
                  <a16:creationId xmlns="" xmlns:a16="http://schemas.microsoft.com/office/drawing/2014/main" id="{199299D1-D80B-42C7-B3D3-4799BF27CC5E}"/>
                </a:ext>
              </a:extLst>
            </p:cNvPr>
            <p:cNvSpPr>
              <a:spLocks/>
            </p:cNvSpPr>
            <p:nvPr/>
          </p:nvSpPr>
          <p:spPr bwMode="auto">
            <a:xfrm>
              <a:off x="5318" y="1243"/>
              <a:ext cx="37" cy="6"/>
            </a:xfrm>
            <a:custGeom>
              <a:avLst/>
              <a:gdLst>
                <a:gd name="T0" fmla="*/ 0 w 35"/>
                <a:gd name="T1" fmla="*/ 6 h 6"/>
                <a:gd name="T2" fmla="*/ 6 w 35"/>
                <a:gd name="T3" fmla="*/ 6 h 6"/>
                <a:gd name="T4" fmla="*/ 31 w 35"/>
                <a:gd name="T5" fmla="*/ 0 h 6"/>
                <a:gd name="T6" fmla="*/ 41 w 35"/>
                <a:gd name="T7" fmla="*/ 0 h 6"/>
                <a:gd name="T8" fmla="*/ 57 w 35"/>
                <a:gd name="T9" fmla="*/ 0 h 6"/>
                <a:gd name="T10" fmla="*/ 75 w 35"/>
                <a:gd name="T11" fmla="*/ 0 h 6"/>
                <a:gd name="T12" fmla="*/ 89 w 35"/>
                <a:gd name="T13" fmla="*/ 0 h 6"/>
                <a:gd name="T14" fmla="*/ 89 w 35"/>
                <a:gd name="T15" fmla="*/ 0 h 6"/>
                <a:gd name="T16" fmla="*/ 89 w 35"/>
                <a:gd name="T17" fmla="*/ 0 h 6"/>
                <a:gd name="T18" fmla="*/ 89 w 35"/>
                <a:gd name="T19" fmla="*/ 0 h 6"/>
                <a:gd name="T20" fmla="*/ 89 w 35"/>
                <a:gd name="T21" fmla="*/ 6 h 6"/>
                <a:gd name="T22" fmla="*/ 75 w 35"/>
                <a:gd name="T23" fmla="*/ 6 h 6"/>
                <a:gd name="T24" fmla="*/ 57 w 35"/>
                <a:gd name="T25" fmla="*/ 6 h 6"/>
                <a:gd name="T26" fmla="*/ 41 w 35"/>
                <a:gd name="T27" fmla="*/ 6 h 6"/>
                <a:gd name="T28" fmla="*/ 31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4" name="Freeform 332">
              <a:extLst>
                <a:ext uri="{FF2B5EF4-FFF2-40B4-BE49-F238E27FC236}">
                  <a16:creationId xmlns="" xmlns:a16="http://schemas.microsoft.com/office/drawing/2014/main" id="{FBAE5FE8-0BB3-40D4-97CF-A73BB4CEDF74}"/>
                </a:ext>
              </a:extLst>
            </p:cNvPr>
            <p:cNvSpPr>
              <a:spLocks/>
            </p:cNvSpPr>
            <p:nvPr/>
          </p:nvSpPr>
          <p:spPr bwMode="auto">
            <a:xfrm>
              <a:off x="5318" y="1224"/>
              <a:ext cx="43" cy="12"/>
            </a:xfrm>
            <a:custGeom>
              <a:avLst/>
              <a:gdLst>
                <a:gd name="T0" fmla="*/ 0 w 41"/>
                <a:gd name="T1" fmla="*/ 12 h 12"/>
                <a:gd name="T2" fmla="*/ 6 w 41"/>
                <a:gd name="T3" fmla="*/ 6 h 12"/>
                <a:gd name="T4" fmla="*/ 29 w 41"/>
                <a:gd name="T5" fmla="*/ 6 h 12"/>
                <a:gd name="T6" fmla="*/ 37 w 41"/>
                <a:gd name="T7" fmla="*/ 0 h 12"/>
                <a:gd name="T8" fmla="*/ 65 w 41"/>
                <a:gd name="T9" fmla="*/ 0 h 12"/>
                <a:gd name="T10" fmla="*/ 78 w 41"/>
                <a:gd name="T11" fmla="*/ 0 h 12"/>
                <a:gd name="T12" fmla="*/ 90 w 41"/>
                <a:gd name="T13" fmla="*/ 0 h 12"/>
                <a:gd name="T14" fmla="*/ 90 w 41"/>
                <a:gd name="T15" fmla="*/ 0 h 12"/>
                <a:gd name="T16" fmla="*/ 90 w 41"/>
                <a:gd name="T17" fmla="*/ 0 h 12"/>
                <a:gd name="T18" fmla="*/ 90 w 41"/>
                <a:gd name="T19" fmla="*/ 0 h 12"/>
                <a:gd name="T20" fmla="*/ 78 w 41"/>
                <a:gd name="T21" fmla="*/ 6 h 12"/>
                <a:gd name="T22" fmla="*/ 65 w 41"/>
                <a:gd name="T23" fmla="*/ 6 h 12"/>
                <a:gd name="T24" fmla="*/ 49 w 41"/>
                <a:gd name="T25" fmla="*/ 6 h 12"/>
                <a:gd name="T26" fmla="*/ 37 w 41"/>
                <a:gd name="T27" fmla="*/ 6 h 12"/>
                <a:gd name="T28" fmla="*/ 29 w 41"/>
                <a:gd name="T29" fmla="*/ 6 h 12"/>
                <a:gd name="T30" fmla="*/ 6 w 41"/>
                <a:gd name="T31" fmla="*/ 6 h 12"/>
                <a:gd name="T32" fmla="*/ 0 w 4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5" name="Freeform 333">
              <a:extLst>
                <a:ext uri="{FF2B5EF4-FFF2-40B4-BE49-F238E27FC236}">
                  <a16:creationId xmlns="" xmlns:a16="http://schemas.microsoft.com/office/drawing/2014/main" id="{E89539F5-3F1E-4C3F-AD85-2E6E64A2D49E}"/>
                </a:ext>
              </a:extLst>
            </p:cNvPr>
            <p:cNvSpPr>
              <a:spLocks/>
            </p:cNvSpPr>
            <p:nvPr/>
          </p:nvSpPr>
          <p:spPr bwMode="auto">
            <a:xfrm>
              <a:off x="5318" y="1205"/>
              <a:ext cx="49" cy="18"/>
            </a:xfrm>
            <a:custGeom>
              <a:avLst/>
              <a:gdLst>
                <a:gd name="T0" fmla="*/ 0 w 47"/>
                <a:gd name="T1" fmla="*/ 18 h 18"/>
                <a:gd name="T2" fmla="*/ 6 w 47"/>
                <a:gd name="T3" fmla="*/ 12 h 18"/>
                <a:gd name="T4" fmla="*/ 29 w 47"/>
                <a:gd name="T5" fmla="*/ 12 h 18"/>
                <a:gd name="T6" fmla="*/ 34 w 47"/>
                <a:gd name="T7" fmla="*/ 6 h 18"/>
                <a:gd name="T8" fmla="*/ 56 w 47"/>
                <a:gd name="T9" fmla="*/ 6 h 18"/>
                <a:gd name="T10" fmla="*/ 72 w 47"/>
                <a:gd name="T11" fmla="*/ 0 h 18"/>
                <a:gd name="T12" fmla="*/ 83 w 47"/>
                <a:gd name="T13" fmla="*/ 0 h 18"/>
                <a:gd name="T14" fmla="*/ 95 w 47"/>
                <a:gd name="T15" fmla="*/ 0 h 18"/>
                <a:gd name="T16" fmla="*/ 95 w 47"/>
                <a:gd name="T17" fmla="*/ 6 h 18"/>
                <a:gd name="T18" fmla="*/ 95 w 47"/>
                <a:gd name="T19" fmla="*/ 6 h 18"/>
                <a:gd name="T20" fmla="*/ 83 w 47"/>
                <a:gd name="T21" fmla="*/ 12 h 18"/>
                <a:gd name="T22" fmla="*/ 72 w 47"/>
                <a:gd name="T23" fmla="*/ 12 h 18"/>
                <a:gd name="T24" fmla="*/ 56 w 47"/>
                <a:gd name="T25" fmla="*/ 12 h 18"/>
                <a:gd name="T26" fmla="*/ 44 w 47"/>
                <a:gd name="T27" fmla="*/ 12 h 18"/>
                <a:gd name="T28" fmla="*/ 29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6" name="Freeform 334">
              <a:extLst>
                <a:ext uri="{FF2B5EF4-FFF2-40B4-BE49-F238E27FC236}">
                  <a16:creationId xmlns="" xmlns:a16="http://schemas.microsoft.com/office/drawing/2014/main" id="{B92E65BA-D046-4C50-8F6A-AE53CF1368D8}"/>
                </a:ext>
              </a:extLst>
            </p:cNvPr>
            <p:cNvSpPr>
              <a:spLocks/>
            </p:cNvSpPr>
            <p:nvPr/>
          </p:nvSpPr>
          <p:spPr bwMode="auto">
            <a:xfrm>
              <a:off x="5318" y="1175"/>
              <a:ext cx="49" cy="30"/>
            </a:xfrm>
            <a:custGeom>
              <a:avLst/>
              <a:gdLst>
                <a:gd name="T0" fmla="*/ 0 w 47"/>
                <a:gd name="T1" fmla="*/ 30 h 30"/>
                <a:gd name="T2" fmla="*/ 6 w 47"/>
                <a:gd name="T3" fmla="*/ 24 h 30"/>
                <a:gd name="T4" fmla="*/ 29 w 47"/>
                <a:gd name="T5" fmla="*/ 18 h 30"/>
                <a:gd name="T6" fmla="*/ 34 w 47"/>
                <a:gd name="T7" fmla="*/ 18 h 30"/>
                <a:gd name="T8" fmla="*/ 44 w 47"/>
                <a:gd name="T9" fmla="*/ 12 h 30"/>
                <a:gd name="T10" fmla="*/ 56 w 47"/>
                <a:gd name="T11" fmla="*/ 6 h 30"/>
                <a:gd name="T12" fmla="*/ 72 w 47"/>
                <a:gd name="T13" fmla="*/ 6 h 30"/>
                <a:gd name="T14" fmla="*/ 83 w 47"/>
                <a:gd name="T15" fmla="*/ 0 h 30"/>
                <a:gd name="T16" fmla="*/ 95 w 47"/>
                <a:gd name="T17" fmla="*/ 6 h 30"/>
                <a:gd name="T18" fmla="*/ 95 w 47"/>
                <a:gd name="T19" fmla="*/ 6 h 30"/>
                <a:gd name="T20" fmla="*/ 83 w 47"/>
                <a:gd name="T21" fmla="*/ 12 h 30"/>
                <a:gd name="T22" fmla="*/ 72 w 47"/>
                <a:gd name="T23" fmla="*/ 12 h 30"/>
                <a:gd name="T24" fmla="*/ 56 w 47"/>
                <a:gd name="T25" fmla="*/ 18 h 30"/>
                <a:gd name="T26" fmla="*/ 44 w 47"/>
                <a:gd name="T27" fmla="*/ 24 h 30"/>
                <a:gd name="T28" fmla="*/ 34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7" name="Freeform 335">
              <a:extLst>
                <a:ext uri="{FF2B5EF4-FFF2-40B4-BE49-F238E27FC236}">
                  <a16:creationId xmlns="" xmlns:a16="http://schemas.microsoft.com/office/drawing/2014/main" id="{07CDA066-FF98-4F6D-8505-72DC6EEC046F}"/>
                </a:ext>
              </a:extLst>
            </p:cNvPr>
            <p:cNvSpPr>
              <a:spLocks/>
            </p:cNvSpPr>
            <p:nvPr/>
          </p:nvSpPr>
          <p:spPr bwMode="auto">
            <a:xfrm>
              <a:off x="5318" y="1158"/>
              <a:ext cx="43" cy="30"/>
            </a:xfrm>
            <a:custGeom>
              <a:avLst/>
              <a:gdLst>
                <a:gd name="T0" fmla="*/ 0 w 41"/>
                <a:gd name="T1" fmla="*/ 30 h 30"/>
                <a:gd name="T2" fmla="*/ 6 w 41"/>
                <a:gd name="T3" fmla="*/ 30 h 30"/>
                <a:gd name="T4" fmla="*/ 29 w 41"/>
                <a:gd name="T5" fmla="*/ 24 h 30"/>
                <a:gd name="T6" fmla="*/ 37 w 41"/>
                <a:gd name="T7" fmla="*/ 18 h 30"/>
                <a:gd name="T8" fmla="*/ 49 w 41"/>
                <a:gd name="T9" fmla="*/ 12 h 30"/>
                <a:gd name="T10" fmla="*/ 65 w 41"/>
                <a:gd name="T11" fmla="*/ 6 h 30"/>
                <a:gd name="T12" fmla="*/ 65 w 41"/>
                <a:gd name="T13" fmla="*/ 0 h 30"/>
                <a:gd name="T14" fmla="*/ 78 w 41"/>
                <a:gd name="T15" fmla="*/ 0 h 30"/>
                <a:gd name="T16" fmla="*/ 90 w 41"/>
                <a:gd name="T17" fmla="*/ 0 h 30"/>
                <a:gd name="T18" fmla="*/ 90 w 41"/>
                <a:gd name="T19" fmla="*/ 0 h 30"/>
                <a:gd name="T20" fmla="*/ 78 w 41"/>
                <a:gd name="T21" fmla="*/ 6 h 30"/>
                <a:gd name="T22" fmla="*/ 65 w 41"/>
                <a:gd name="T23" fmla="*/ 12 h 30"/>
                <a:gd name="T24" fmla="*/ 49 w 41"/>
                <a:gd name="T25" fmla="*/ 18 h 30"/>
                <a:gd name="T26" fmla="*/ 37 w 41"/>
                <a:gd name="T27" fmla="*/ 24 h 30"/>
                <a:gd name="T28" fmla="*/ 29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8" name="Freeform 336">
              <a:extLst>
                <a:ext uri="{FF2B5EF4-FFF2-40B4-BE49-F238E27FC236}">
                  <a16:creationId xmlns="" xmlns:a16="http://schemas.microsoft.com/office/drawing/2014/main" id="{637E2405-EA1E-4721-8FE3-85E231A266B0}"/>
                </a:ext>
              </a:extLst>
            </p:cNvPr>
            <p:cNvSpPr>
              <a:spLocks/>
            </p:cNvSpPr>
            <p:nvPr/>
          </p:nvSpPr>
          <p:spPr bwMode="auto">
            <a:xfrm>
              <a:off x="5318" y="1146"/>
              <a:ext cx="37" cy="30"/>
            </a:xfrm>
            <a:custGeom>
              <a:avLst/>
              <a:gdLst>
                <a:gd name="T0" fmla="*/ 89 w 35"/>
                <a:gd name="T1" fmla="*/ 0 h 30"/>
                <a:gd name="T2" fmla="*/ 89 w 35"/>
                <a:gd name="T3" fmla="*/ 0 h 30"/>
                <a:gd name="T4" fmla="*/ 75 w 35"/>
                <a:gd name="T5" fmla="*/ 6 h 30"/>
                <a:gd name="T6" fmla="*/ 57 w 35"/>
                <a:gd name="T7" fmla="*/ 6 h 30"/>
                <a:gd name="T8" fmla="*/ 57 w 35"/>
                <a:gd name="T9" fmla="*/ 12 h 30"/>
                <a:gd name="T10" fmla="*/ 41 w 35"/>
                <a:gd name="T11" fmla="*/ 18 h 30"/>
                <a:gd name="T12" fmla="*/ 31 w 35"/>
                <a:gd name="T13" fmla="*/ 18 h 30"/>
                <a:gd name="T14" fmla="*/ 6 w 35"/>
                <a:gd name="T15" fmla="*/ 24 h 30"/>
                <a:gd name="T16" fmla="*/ 0 w 35"/>
                <a:gd name="T17" fmla="*/ 30 h 30"/>
                <a:gd name="T18" fmla="*/ 6 w 35"/>
                <a:gd name="T19" fmla="*/ 24 h 30"/>
                <a:gd name="T20" fmla="*/ 6 w 35"/>
                <a:gd name="T21" fmla="*/ 18 h 30"/>
                <a:gd name="T22" fmla="*/ 31 w 35"/>
                <a:gd name="T23" fmla="*/ 12 h 30"/>
                <a:gd name="T24" fmla="*/ 41 w 35"/>
                <a:gd name="T25" fmla="*/ 6 h 30"/>
                <a:gd name="T26" fmla="*/ 57 w 35"/>
                <a:gd name="T27" fmla="*/ 0 h 30"/>
                <a:gd name="T28" fmla="*/ 75 w 35"/>
                <a:gd name="T29" fmla="*/ 0 h 30"/>
                <a:gd name="T30" fmla="*/ 75 w 35"/>
                <a:gd name="T31" fmla="*/ 0 h 30"/>
                <a:gd name="T32" fmla="*/ 89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59" name="Freeform 337">
              <a:extLst>
                <a:ext uri="{FF2B5EF4-FFF2-40B4-BE49-F238E27FC236}">
                  <a16:creationId xmlns="" xmlns:a16="http://schemas.microsoft.com/office/drawing/2014/main" id="{ABB085BB-4EE9-42C0-A953-C9D16F172AC1}"/>
                </a:ext>
              </a:extLst>
            </p:cNvPr>
            <p:cNvSpPr>
              <a:spLocks/>
            </p:cNvSpPr>
            <p:nvPr/>
          </p:nvSpPr>
          <p:spPr bwMode="auto">
            <a:xfrm>
              <a:off x="5250" y="984"/>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0" name="Freeform 338">
              <a:extLst>
                <a:ext uri="{FF2B5EF4-FFF2-40B4-BE49-F238E27FC236}">
                  <a16:creationId xmlns="" xmlns:a16="http://schemas.microsoft.com/office/drawing/2014/main" id="{65E52CA1-FB6A-4027-A962-5BB2D94DDA7E}"/>
                </a:ext>
              </a:extLst>
            </p:cNvPr>
            <p:cNvSpPr>
              <a:spLocks/>
            </p:cNvSpPr>
            <p:nvPr/>
          </p:nvSpPr>
          <p:spPr bwMode="auto">
            <a:xfrm>
              <a:off x="5251" y="984"/>
              <a:ext cx="30" cy="23"/>
            </a:xfrm>
            <a:custGeom>
              <a:avLst/>
              <a:gdLst>
                <a:gd name="T0" fmla="*/ 30 w 30"/>
                <a:gd name="T1" fmla="*/ 23 h 23"/>
                <a:gd name="T2" fmla="*/ 30 w 30"/>
                <a:gd name="T3" fmla="*/ 17 h 23"/>
                <a:gd name="T4" fmla="*/ 24 w 30"/>
                <a:gd name="T5" fmla="*/ 12 h 23"/>
                <a:gd name="T6" fmla="*/ 18 w 30"/>
                <a:gd name="T7" fmla="*/ 12 h 23"/>
                <a:gd name="T8" fmla="*/ 12 w 30"/>
                <a:gd name="T9" fmla="*/ 6 h 23"/>
                <a:gd name="T10" fmla="*/ 6 w 30"/>
                <a:gd name="T11" fmla="*/ 6 h 23"/>
                <a:gd name="T12" fmla="*/ 6 w 30"/>
                <a:gd name="T13" fmla="*/ 0 h 23"/>
                <a:gd name="T14" fmla="*/ 0 w 30"/>
                <a:gd name="T15" fmla="*/ 0 h 23"/>
                <a:gd name="T16" fmla="*/ 0 w 30"/>
                <a:gd name="T17" fmla="*/ 6 h 23"/>
                <a:gd name="T18" fmla="*/ 0 w 30"/>
                <a:gd name="T19" fmla="*/ 6 h 23"/>
                <a:gd name="T20" fmla="*/ 0 w 30"/>
                <a:gd name="T21" fmla="*/ 6 h 23"/>
                <a:gd name="T22" fmla="*/ 6 w 30"/>
                <a:gd name="T23" fmla="*/ 6 h 23"/>
                <a:gd name="T24" fmla="*/ 12 w 30"/>
                <a:gd name="T25" fmla="*/ 12 h 23"/>
                <a:gd name="T26" fmla="*/ 18 w 30"/>
                <a:gd name="T27" fmla="*/ 12 h 23"/>
                <a:gd name="T28" fmla="*/ 24 w 30"/>
                <a:gd name="T29" fmla="*/ 17 h 23"/>
                <a:gd name="T30" fmla="*/ 30 w 30"/>
                <a:gd name="T31" fmla="*/ 17 h 23"/>
                <a:gd name="T32" fmla="*/ 30 w 30"/>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1" name="Freeform 339">
              <a:extLst>
                <a:ext uri="{FF2B5EF4-FFF2-40B4-BE49-F238E27FC236}">
                  <a16:creationId xmlns="" xmlns:a16="http://schemas.microsoft.com/office/drawing/2014/main" id="{1B9E5ECE-C417-4157-9735-22A8688B4D71}"/>
                </a:ext>
              </a:extLst>
            </p:cNvPr>
            <p:cNvSpPr>
              <a:spLocks/>
            </p:cNvSpPr>
            <p:nvPr/>
          </p:nvSpPr>
          <p:spPr bwMode="auto">
            <a:xfrm>
              <a:off x="5252" y="997"/>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2" name="Freeform 340">
              <a:extLst>
                <a:ext uri="{FF2B5EF4-FFF2-40B4-BE49-F238E27FC236}">
                  <a16:creationId xmlns="" xmlns:a16="http://schemas.microsoft.com/office/drawing/2014/main" id="{EC0E7579-34EE-49B6-99C1-3A8D1A3E9A45}"/>
                </a:ext>
              </a:extLst>
            </p:cNvPr>
            <p:cNvSpPr>
              <a:spLocks/>
            </p:cNvSpPr>
            <p:nvPr/>
          </p:nvSpPr>
          <p:spPr bwMode="auto">
            <a:xfrm>
              <a:off x="5239" y="1019"/>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3" name="Freeform 341">
              <a:extLst>
                <a:ext uri="{FF2B5EF4-FFF2-40B4-BE49-F238E27FC236}">
                  <a16:creationId xmlns="" xmlns:a16="http://schemas.microsoft.com/office/drawing/2014/main" id="{F23364E9-0D88-4ACE-8A71-F85D48E84A7B}"/>
                </a:ext>
              </a:extLst>
            </p:cNvPr>
            <p:cNvSpPr>
              <a:spLocks/>
            </p:cNvSpPr>
            <p:nvPr/>
          </p:nvSpPr>
          <p:spPr bwMode="auto">
            <a:xfrm>
              <a:off x="5233" y="1043"/>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4" name="Freeform 342">
              <a:extLst>
                <a:ext uri="{FF2B5EF4-FFF2-40B4-BE49-F238E27FC236}">
                  <a16:creationId xmlns="" xmlns:a16="http://schemas.microsoft.com/office/drawing/2014/main" id="{0DC47840-04ED-4E86-81FD-A82C019E4254}"/>
                </a:ext>
              </a:extLst>
            </p:cNvPr>
            <p:cNvSpPr>
              <a:spLocks/>
            </p:cNvSpPr>
            <p:nvPr/>
          </p:nvSpPr>
          <p:spPr bwMode="auto">
            <a:xfrm>
              <a:off x="5240" y="1061"/>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5" name="Freeform 343">
              <a:extLst>
                <a:ext uri="{FF2B5EF4-FFF2-40B4-BE49-F238E27FC236}">
                  <a16:creationId xmlns="" xmlns:a16="http://schemas.microsoft.com/office/drawing/2014/main" id="{F47EFF1A-FF62-416A-8EEF-F9F0D141AE69}"/>
                </a:ext>
              </a:extLst>
            </p:cNvPr>
            <p:cNvSpPr>
              <a:spLocks/>
            </p:cNvSpPr>
            <p:nvPr/>
          </p:nvSpPr>
          <p:spPr bwMode="auto">
            <a:xfrm>
              <a:off x="5240" y="1080"/>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6" name="Freeform 344">
              <a:extLst>
                <a:ext uri="{FF2B5EF4-FFF2-40B4-BE49-F238E27FC236}">
                  <a16:creationId xmlns="" xmlns:a16="http://schemas.microsoft.com/office/drawing/2014/main" id="{E22D8C0A-E28B-4B86-B10B-B3F9963DA073}"/>
                </a:ext>
              </a:extLst>
            </p:cNvPr>
            <p:cNvSpPr>
              <a:spLocks/>
            </p:cNvSpPr>
            <p:nvPr/>
          </p:nvSpPr>
          <p:spPr bwMode="auto">
            <a:xfrm>
              <a:off x="5240" y="1098"/>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7" name="Freeform 345">
              <a:extLst>
                <a:ext uri="{FF2B5EF4-FFF2-40B4-BE49-F238E27FC236}">
                  <a16:creationId xmlns="" xmlns:a16="http://schemas.microsoft.com/office/drawing/2014/main" id="{694550FA-301D-4F6A-AFB2-DAEBB8634EF3}"/>
                </a:ext>
              </a:extLst>
            </p:cNvPr>
            <p:cNvSpPr>
              <a:spLocks/>
            </p:cNvSpPr>
            <p:nvPr/>
          </p:nvSpPr>
          <p:spPr bwMode="auto">
            <a:xfrm>
              <a:off x="5241" y="1116"/>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8" name="Freeform 346">
              <a:extLst>
                <a:ext uri="{FF2B5EF4-FFF2-40B4-BE49-F238E27FC236}">
                  <a16:creationId xmlns="" xmlns:a16="http://schemas.microsoft.com/office/drawing/2014/main" id="{3B816F28-2772-4CC2-9CA8-426DBB4FD3CC}"/>
                </a:ext>
              </a:extLst>
            </p:cNvPr>
            <p:cNvSpPr>
              <a:spLocks/>
            </p:cNvSpPr>
            <p:nvPr/>
          </p:nvSpPr>
          <p:spPr bwMode="auto">
            <a:xfrm>
              <a:off x="5258" y="974"/>
              <a:ext cx="18" cy="24"/>
            </a:xfrm>
            <a:custGeom>
              <a:avLst/>
              <a:gdLst>
                <a:gd name="T0" fmla="*/ 18 w 18"/>
                <a:gd name="T1" fmla="*/ 24 h 24"/>
                <a:gd name="T2" fmla="*/ 18 w 18"/>
                <a:gd name="T3" fmla="*/ 18 h 24"/>
                <a:gd name="T4" fmla="*/ 12 w 18"/>
                <a:gd name="T5" fmla="*/ 18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0 h 24"/>
                <a:gd name="T22" fmla="*/ 6 w 18"/>
                <a:gd name="T23" fmla="*/ 6 h 24"/>
                <a:gd name="T24" fmla="*/ 12 w 18"/>
                <a:gd name="T25" fmla="*/ 6 h 24"/>
                <a:gd name="T26" fmla="*/ 12 w 18"/>
                <a:gd name="T27" fmla="*/ 12 h 24"/>
                <a:gd name="T28" fmla="*/ 18 w 18"/>
                <a:gd name="T29" fmla="*/ 18 h 24"/>
                <a:gd name="T30" fmla="*/ 18 w 18"/>
                <a:gd name="T31" fmla="*/ 18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69" name="Freeform 347">
              <a:extLst>
                <a:ext uri="{FF2B5EF4-FFF2-40B4-BE49-F238E27FC236}">
                  <a16:creationId xmlns="" xmlns:a16="http://schemas.microsoft.com/office/drawing/2014/main" id="{0AA1C130-7F66-499A-BA47-13BBEAFC4EFE}"/>
                </a:ext>
              </a:extLst>
            </p:cNvPr>
            <p:cNvSpPr>
              <a:spLocks/>
            </p:cNvSpPr>
            <p:nvPr/>
          </p:nvSpPr>
          <p:spPr bwMode="auto">
            <a:xfrm>
              <a:off x="5275" y="972"/>
              <a:ext cx="12" cy="24"/>
            </a:xfrm>
            <a:custGeom>
              <a:avLst/>
              <a:gdLst>
                <a:gd name="T0" fmla="*/ 0 w 12"/>
                <a:gd name="T1" fmla="*/ 24 h 24"/>
                <a:gd name="T2" fmla="*/ 6 w 12"/>
                <a:gd name="T3" fmla="*/ 18 h 24"/>
                <a:gd name="T4" fmla="*/ 12 w 12"/>
                <a:gd name="T5" fmla="*/ 12 h 24"/>
                <a:gd name="T6" fmla="*/ 12 w 12"/>
                <a:gd name="T7" fmla="*/ 6 h 24"/>
                <a:gd name="T8" fmla="*/ 12 w 12"/>
                <a:gd name="T9" fmla="*/ 0 h 24"/>
                <a:gd name="T10" fmla="*/ 12 w 12"/>
                <a:gd name="T11" fmla="*/ 0 h 24"/>
                <a:gd name="T12" fmla="*/ 6 w 12"/>
                <a:gd name="T13" fmla="*/ 6 h 24"/>
                <a:gd name="T14" fmla="*/ 6 w 12"/>
                <a:gd name="T15" fmla="*/ 18 h 24"/>
                <a:gd name="T16" fmla="*/ 0 w 12"/>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0" name="Freeform 348">
              <a:extLst>
                <a:ext uri="{FF2B5EF4-FFF2-40B4-BE49-F238E27FC236}">
                  <a16:creationId xmlns="" xmlns:a16="http://schemas.microsoft.com/office/drawing/2014/main" id="{146F1B76-AA75-42AC-B302-747D9D3A5F12}"/>
                </a:ext>
              </a:extLst>
            </p:cNvPr>
            <p:cNvSpPr>
              <a:spLocks/>
            </p:cNvSpPr>
            <p:nvPr/>
          </p:nvSpPr>
          <p:spPr bwMode="auto">
            <a:xfrm>
              <a:off x="5269" y="966"/>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1" name="Freeform 349">
              <a:extLst>
                <a:ext uri="{FF2B5EF4-FFF2-40B4-BE49-F238E27FC236}">
                  <a16:creationId xmlns="" xmlns:a16="http://schemas.microsoft.com/office/drawing/2014/main" id="{425042C8-FF38-4380-BE56-1A09B6ABF0B4}"/>
                </a:ext>
              </a:extLst>
            </p:cNvPr>
            <p:cNvSpPr>
              <a:spLocks/>
            </p:cNvSpPr>
            <p:nvPr/>
          </p:nvSpPr>
          <p:spPr bwMode="auto">
            <a:xfrm>
              <a:off x="5280" y="978"/>
              <a:ext cx="18" cy="23"/>
            </a:xfrm>
            <a:custGeom>
              <a:avLst/>
              <a:gdLst>
                <a:gd name="T0" fmla="*/ 0 w 18"/>
                <a:gd name="T1" fmla="*/ 23 h 23"/>
                <a:gd name="T2" fmla="*/ 0 w 18"/>
                <a:gd name="T3" fmla="*/ 23 h 23"/>
                <a:gd name="T4" fmla="*/ 6 w 18"/>
                <a:gd name="T5" fmla="*/ 18 h 23"/>
                <a:gd name="T6" fmla="*/ 6 w 18"/>
                <a:gd name="T7" fmla="*/ 12 h 23"/>
                <a:gd name="T8" fmla="*/ 12 w 18"/>
                <a:gd name="T9" fmla="*/ 12 h 23"/>
                <a:gd name="T10" fmla="*/ 12 w 18"/>
                <a:gd name="T11" fmla="*/ 6 h 23"/>
                <a:gd name="T12" fmla="*/ 18 w 18"/>
                <a:gd name="T13" fmla="*/ 0 h 23"/>
                <a:gd name="T14" fmla="*/ 18 w 18"/>
                <a:gd name="T15" fmla="*/ 0 h 23"/>
                <a:gd name="T16" fmla="*/ 18 w 18"/>
                <a:gd name="T17" fmla="*/ 0 h 23"/>
                <a:gd name="T18" fmla="*/ 18 w 18"/>
                <a:gd name="T19" fmla="*/ 6 h 23"/>
                <a:gd name="T20" fmla="*/ 18 w 18"/>
                <a:gd name="T21" fmla="*/ 6 h 23"/>
                <a:gd name="T22" fmla="*/ 18 w 18"/>
                <a:gd name="T23" fmla="*/ 12 h 23"/>
                <a:gd name="T24" fmla="*/ 12 w 18"/>
                <a:gd name="T25" fmla="*/ 12 h 23"/>
                <a:gd name="T26" fmla="*/ 6 w 18"/>
                <a:gd name="T27" fmla="*/ 18 h 23"/>
                <a:gd name="T28" fmla="*/ 6 w 18"/>
                <a:gd name="T29" fmla="*/ 18 h 23"/>
                <a:gd name="T30" fmla="*/ 0 w 18"/>
                <a:gd name="T31" fmla="*/ 23 h 23"/>
                <a:gd name="T32" fmla="*/ 0 w 18"/>
                <a:gd name="T33" fmla="*/ 23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2" name="Freeform 350">
              <a:extLst>
                <a:ext uri="{FF2B5EF4-FFF2-40B4-BE49-F238E27FC236}">
                  <a16:creationId xmlns="" xmlns:a16="http://schemas.microsoft.com/office/drawing/2014/main" id="{287D1ECF-4FBD-4E87-BF92-DD7B8BA1DC60}"/>
                </a:ext>
              </a:extLst>
            </p:cNvPr>
            <p:cNvSpPr>
              <a:spLocks/>
            </p:cNvSpPr>
            <p:nvPr/>
          </p:nvSpPr>
          <p:spPr bwMode="auto">
            <a:xfrm>
              <a:off x="5265" y="1122"/>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3" name="Freeform 351">
              <a:extLst>
                <a:ext uri="{FF2B5EF4-FFF2-40B4-BE49-F238E27FC236}">
                  <a16:creationId xmlns="" xmlns:a16="http://schemas.microsoft.com/office/drawing/2014/main" id="{7506221F-4434-46B2-BA24-954B2CBFA7DC}"/>
                </a:ext>
              </a:extLst>
            </p:cNvPr>
            <p:cNvSpPr>
              <a:spLocks/>
            </p:cNvSpPr>
            <p:nvPr/>
          </p:nvSpPr>
          <p:spPr bwMode="auto">
            <a:xfrm>
              <a:off x="5257" y="1133"/>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4" name="Freeform 352">
              <a:extLst>
                <a:ext uri="{FF2B5EF4-FFF2-40B4-BE49-F238E27FC236}">
                  <a16:creationId xmlns="" xmlns:a16="http://schemas.microsoft.com/office/drawing/2014/main" id="{3B0AFB4A-ECE7-4451-84E8-F0DA67F1A471}"/>
                </a:ext>
              </a:extLst>
            </p:cNvPr>
            <p:cNvSpPr>
              <a:spLocks/>
            </p:cNvSpPr>
            <p:nvPr/>
          </p:nvSpPr>
          <p:spPr bwMode="auto">
            <a:xfrm>
              <a:off x="5275" y="1109"/>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5" name="Freeform 353">
              <a:extLst>
                <a:ext uri="{FF2B5EF4-FFF2-40B4-BE49-F238E27FC236}">
                  <a16:creationId xmlns="" xmlns:a16="http://schemas.microsoft.com/office/drawing/2014/main" id="{9AC54989-433B-4CC0-AE50-EC1F6CE1312C}"/>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6" name="Freeform 354">
              <a:extLst>
                <a:ext uri="{FF2B5EF4-FFF2-40B4-BE49-F238E27FC236}">
                  <a16:creationId xmlns="" xmlns:a16="http://schemas.microsoft.com/office/drawing/2014/main" id="{6E07DFF0-8B5A-47CA-84AF-8C229BECFDF2}"/>
                </a:ext>
              </a:extLst>
            </p:cNvPr>
            <p:cNvSpPr>
              <a:spLocks/>
            </p:cNvSpPr>
            <p:nvPr/>
          </p:nvSpPr>
          <p:spPr bwMode="auto">
            <a:xfrm>
              <a:off x="5289"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7" name="Freeform 355">
              <a:extLst>
                <a:ext uri="{FF2B5EF4-FFF2-40B4-BE49-F238E27FC236}">
                  <a16:creationId xmlns="" xmlns:a16="http://schemas.microsoft.com/office/drawing/2014/main" id="{B8F78484-4F22-4A03-BF8D-74D00DDE4A46}"/>
                </a:ext>
              </a:extLst>
            </p:cNvPr>
            <p:cNvSpPr>
              <a:spLocks/>
            </p:cNvSpPr>
            <p:nvPr/>
          </p:nvSpPr>
          <p:spPr bwMode="auto">
            <a:xfrm>
              <a:off x="5288" y="1032"/>
              <a:ext cx="44" cy="18"/>
            </a:xfrm>
            <a:custGeom>
              <a:avLst/>
              <a:gdLst>
                <a:gd name="T0" fmla="*/ 0 w 42"/>
                <a:gd name="T1" fmla="*/ 18 h 18"/>
                <a:gd name="T2" fmla="*/ 0 w 42"/>
                <a:gd name="T3" fmla="*/ 18 h 18"/>
                <a:gd name="T4" fmla="*/ 6 w 42"/>
                <a:gd name="T5" fmla="*/ 12 h 18"/>
                <a:gd name="T6" fmla="*/ 29 w 42"/>
                <a:gd name="T7" fmla="*/ 6 h 18"/>
                <a:gd name="T8" fmla="*/ 50 w 42"/>
                <a:gd name="T9" fmla="*/ 6 h 18"/>
                <a:gd name="T10" fmla="*/ 66 w 42"/>
                <a:gd name="T11" fmla="*/ 0 h 18"/>
                <a:gd name="T12" fmla="*/ 79 w 42"/>
                <a:gd name="T13" fmla="*/ 0 h 18"/>
                <a:gd name="T14" fmla="*/ 91 w 42"/>
                <a:gd name="T15" fmla="*/ 0 h 18"/>
                <a:gd name="T16" fmla="*/ 91 w 42"/>
                <a:gd name="T17" fmla="*/ 0 h 18"/>
                <a:gd name="T18" fmla="*/ 91 w 42"/>
                <a:gd name="T19" fmla="*/ 0 h 18"/>
                <a:gd name="T20" fmla="*/ 79 w 42"/>
                <a:gd name="T21" fmla="*/ 6 h 18"/>
                <a:gd name="T22" fmla="*/ 66 w 42"/>
                <a:gd name="T23" fmla="*/ 6 h 18"/>
                <a:gd name="T24" fmla="*/ 50 w 42"/>
                <a:gd name="T25" fmla="*/ 12 h 18"/>
                <a:gd name="T26" fmla="*/ 29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8" name="Freeform 356">
              <a:extLst>
                <a:ext uri="{FF2B5EF4-FFF2-40B4-BE49-F238E27FC236}">
                  <a16:creationId xmlns="" xmlns:a16="http://schemas.microsoft.com/office/drawing/2014/main" id="{B2B83C24-CB96-42E7-9270-D400F95D9688}"/>
                </a:ext>
              </a:extLst>
            </p:cNvPr>
            <p:cNvSpPr>
              <a:spLocks/>
            </p:cNvSpPr>
            <p:nvPr/>
          </p:nvSpPr>
          <p:spPr bwMode="auto">
            <a:xfrm>
              <a:off x="5281" y="990"/>
              <a:ext cx="42" cy="29"/>
            </a:xfrm>
            <a:custGeom>
              <a:avLst/>
              <a:gdLst>
                <a:gd name="T0" fmla="*/ 0 w 42"/>
                <a:gd name="T1" fmla="*/ 29 h 29"/>
                <a:gd name="T2" fmla="*/ 6 w 42"/>
                <a:gd name="T3" fmla="*/ 23 h 29"/>
                <a:gd name="T4" fmla="*/ 12 w 42"/>
                <a:gd name="T5" fmla="*/ 17 h 29"/>
                <a:gd name="T6" fmla="*/ 18 w 42"/>
                <a:gd name="T7" fmla="*/ 11 h 29"/>
                <a:gd name="T8" fmla="*/ 24 w 42"/>
                <a:gd name="T9" fmla="*/ 11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11 h 29"/>
                <a:gd name="T22" fmla="*/ 30 w 42"/>
                <a:gd name="T23" fmla="*/ 11 h 29"/>
                <a:gd name="T24" fmla="*/ 24 w 42"/>
                <a:gd name="T25" fmla="*/ 17 h 29"/>
                <a:gd name="T26" fmla="*/ 18 w 42"/>
                <a:gd name="T27" fmla="*/ 17 h 29"/>
                <a:gd name="T28" fmla="*/ 6 w 42"/>
                <a:gd name="T29" fmla="*/ 23 h 29"/>
                <a:gd name="T30" fmla="*/ 6 w 42"/>
                <a:gd name="T31" fmla="*/ 23 h 29"/>
                <a:gd name="T32" fmla="*/ 0 w 42"/>
                <a:gd name="T33" fmla="*/ 2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79" name="Freeform 357">
              <a:extLst>
                <a:ext uri="{FF2B5EF4-FFF2-40B4-BE49-F238E27FC236}">
                  <a16:creationId xmlns="" xmlns:a16="http://schemas.microsoft.com/office/drawing/2014/main" id="{04D2D88B-0840-4902-9F96-409C6084B113}"/>
                </a:ext>
              </a:extLst>
            </p:cNvPr>
            <p:cNvSpPr>
              <a:spLocks/>
            </p:cNvSpPr>
            <p:nvPr/>
          </p:nvSpPr>
          <p:spPr bwMode="auto">
            <a:xfrm>
              <a:off x="5287" y="1043"/>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0" name="Freeform 358">
              <a:extLst>
                <a:ext uri="{FF2B5EF4-FFF2-40B4-BE49-F238E27FC236}">
                  <a16:creationId xmlns="" xmlns:a16="http://schemas.microsoft.com/office/drawing/2014/main" id="{14D6B23D-A71A-43F0-8899-BA16353AB3B2}"/>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1" name="Freeform 359">
              <a:extLst>
                <a:ext uri="{FF2B5EF4-FFF2-40B4-BE49-F238E27FC236}">
                  <a16:creationId xmlns="" xmlns:a16="http://schemas.microsoft.com/office/drawing/2014/main" id="{6C02A928-35EA-45E3-964C-BE124BA4E2BF}"/>
                </a:ext>
              </a:extLst>
            </p:cNvPr>
            <p:cNvSpPr>
              <a:spLocks/>
            </p:cNvSpPr>
            <p:nvPr/>
          </p:nvSpPr>
          <p:spPr bwMode="auto">
            <a:xfrm>
              <a:off x="5245" y="1007"/>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2" name="Freeform 360">
              <a:extLst>
                <a:ext uri="{FF2B5EF4-FFF2-40B4-BE49-F238E27FC236}">
                  <a16:creationId xmlns="" xmlns:a16="http://schemas.microsoft.com/office/drawing/2014/main" id="{07C595A9-827B-4E2E-98E5-4E61A454913A}"/>
                </a:ext>
              </a:extLst>
            </p:cNvPr>
            <p:cNvSpPr>
              <a:spLocks/>
            </p:cNvSpPr>
            <p:nvPr/>
          </p:nvSpPr>
          <p:spPr bwMode="auto">
            <a:xfrm>
              <a:off x="5287" y="1007"/>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3" name="Freeform 361">
              <a:extLst>
                <a:ext uri="{FF2B5EF4-FFF2-40B4-BE49-F238E27FC236}">
                  <a16:creationId xmlns="" xmlns:a16="http://schemas.microsoft.com/office/drawing/2014/main" id="{29DE43B4-6910-46EF-86FB-8C66F03E5302}"/>
                </a:ext>
              </a:extLst>
            </p:cNvPr>
            <p:cNvSpPr>
              <a:spLocks/>
            </p:cNvSpPr>
            <p:nvPr/>
          </p:nvSpPr>
          <p:spPr bwMode="auto">
            <a:xfrm>
              <a:off x="5199" y="883"/>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4" name="Freeform 362">
              <a:extLst>
                <a:ext uri="{FF2B5EF4-FFF2-40B4-BE49-F238E27FC236}">
                  <a16:creationId xmlns="" xmlns:a16="http://schemas.microsoft.com/office/drawing/2014/main" id="{22429422-8C92-48BF-B29A-8E83DC3F4A22}"/>
                </a:ext>
              </a:extLst>
            </p:cNvPr>
            <p:cNvSpPr>
              <a:spLocks/>
            </p:cNvSpPr>
            <p:nvPr/>
          </p:nvSpPr>
          <p:spPr bwMode="auto">
            <a:xfrm>
              <a:off x="5193" y="900"/>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5" name="Freeform 363">
              <a:extLst>
                <a:ext uri="{FF2B5EF4-FFF2-40B4-BE49-F238E27FC236}">
                  <a16:creationId xmlns="" xmlns:a16="http://schemas.microsoft.com/office/drawing/2014/main" id="{EA534E97-632D-4A83-9963-D3BFECF99AB9}"/>
                </a:ext>
              </a:extLst>
            </p:cNvPr>
            <p:cNvSpPr>
              <a:spLocks/>
            </p:cNvSpPr>
            <p:nvPr/>
          </p:nvSpPr>
          <p:spPr bwMode="auto">
            <a:xfrm>
              <a:off x="5187" y="925"/>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6" name="Freeform 364">
              <a:extLst>
                <a:ext uri="{FF2B5EF4-FFF2-40B4-BE49-F238E27FC236}">
                  <a16:creationId xmlns="" xmlns:a16="http://schemas.microsoft.com/office/drawing/2014/main" id="{A62BF56C-F72D-42D7-8779-9EA9373242B4}"/>
                </a:ext>
              </a:extLst>
            </p:cNvPr>
            <p:cNvSpPr>
              <a:spLocks/>
            </p:cNvSpPr>
            <p:nvPr/>
          </p:nvSpPr>
          <p:spPr bwMode="auto">
            <a:xfrm>
              <a:off x="5192" y="936"/>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7" name="Freeform 365">
              <a:extLst>
                <a:ext uri="{FF2B5EF4-FFF2-40B4-BE49-F238E27FC236}">
                  <a16:creationId xmlns="" xmlns:a16="http://schemas.microsoft.com/office/drawing/2014/main" id="{0DA77213-29DD-40DC-A2F0-F0B5FFC61492}"/>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8" name="Freeform 366">
              <a:extLst>
                <a:ext uri="{FF2B5EF4-FFF2-40B4-BE49-F238E27FC236}">
                  <a16:creationId xmlns="" xmlns:a16="http://schemas.microsoft.com/office/drawing/2014/main" id="{CBA2B981-53D1-4301-AB1F-F1320CA05A64}"/>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89" name="Freeform 367">
              <a:extLst>
                <a:ext uri="{FF2B5EF4-FFF2-40B4-BE49-F238E27FC236}">
                  <a16:creationId xmlns="" xmlns:a16="http://schemas.microsoft.com/office/drawing/2014/main" id="{316B9A2B-D5D7-476D-831F-F092251715C2}"/>
                </a:ext>
              </a:extLst>
            </p:cNvPr>
            <p:cNvSpPr>
              <a:spLocks/>
            </p:cNvSpPr>
            <p:nvPr/>
          </p:nvSpPr>
          <p:spPr bwMode="auto">
            <a:xfrm>
              <a:off x="5191" y="986"/>
              <a:ext cx="18" cy="12"/>
            </a:xfrm>
            <a:custGeom>
              <a:avLst/>
              <a:gdLst>
                <a:gd name="T0" fmla="*/ 6 w 18"/>
                <a:gd name="T1" fmla="*/ 0 h 12"/>
                <a:gd name="T2" fmla="*/ 6 w 18"/>
                <a:gd name="T3" fmla="*/ 0 h 12"/>
                <a:gd name="T4" fmla="*/ 12 w 18"/>
                <a:gd name="T5" fmla="*/ 6 h 12"/>
                <a:gd name="T6" fmla="*/ 18 w 18"/>
                <a:gd name="T7" fmla="*/ 12 h 12"/>
                <a:gd name="T8" fmla="*/ 18 w 18"/>
                <a:gd name="T9" fmla="*/ 12 h 12"/>
                <a:gd name="T10" fmla="*/ 18 w 18"/>
                <a:gd name="T11" fmla="*/ 12 h 12"/>
                <a:gd name="T12" fmla="*/ 12 w 18"/>
                <a:gd name="T13" fmla="*/ 12 h 12"/>
                <a:gd name="T14" fmla="*/ 12 w 18"/>
                <a:gd name="T15" fmla="*/ 6 h 12"/>
                <a:gd name="T16" fmla="*/ 6 w 18"/>
                <a:gd name="T17" fmla="*/ 6 h 12"/>
                <a:gd name="T18" fmla="*/ 6 w 18"/>
                <a:gd name="T19" fmla="*/ 6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0" name="Freeform 368">
              <a:extLst>
                <a:ext uri="{FF2B5EF4-FFF2-40B4-BE49-F238E27FC236}">
                  <a16:creationId xmlns="" xmlns:a16="http://schemas.microsoft.com/office/drawing/2014/main" id="{A5B786FE-88EB-441F-91D2-5FBBDE80F103}"/>
                </a:ext>
              </a:extLst>
            </p:cNvPr>
            <p:cNvSpPr>
              <a:spLocks/>
            </p:cNvSpPr>
            <p:nvPr/>
          </p:nvSpPr>
          <p:spPr bwMode="auto">
            <a:xfrm>
              <a:off x="5211" y="991"/>
              <a:ext cx="30" cy="6"/>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1" name="Freeform 369">
              <a:extLst>
                <a:ext uri="{FF2B5EF4-FFF2-40B4-BE49-F238E27FC236}">
                  <a16:creationId xmlns="" xmlns:a16="http://schemas.microsoft.com/office/drawing/2014/main" id="{8BAA7ABF-3983-400D-B531-2BC179F5F6B3}"/>
                </a:ext>
              </a:extLst>
            </p:cNvPr>
            <p:cNvSpPr>
              <a:spLocks/>
            </p:cNvSpPr>
            <p:nvPr/>
          </p:nvSpPr>
          <p:spPr bwMode="auto">
            <a:xfrm>
              <a:off x="5210" y="997"/>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2" name="Freeform 370">
              <a:extLst>
                <a:ext uri="{FF2B5EF4-FFF2-40B4-BE49-F238E27FC236}">
                  <a16:creationId xmlns="" xmlns:a16="http://schemas.microsoft.com/office/drawing/2014/main" id="{70443699-FDE7-4C5C-BDAF-831A6AFAFA25}"/>
                </a:ext>
              </a:extLst>
            </p:cNvPr>
            <p:cNvSpPr>
              <a:spLocks/>
            </p:cNvSpPr>
            <p:nvPr/>
          </p:nvSpPr>
          <p:spPr bwMode="auto">
            <a:xfrm>
              <a:off x="5221" y="972"/>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3" name="Freeform 371">
              <a:extLst>
                <a:ext uri="{FF2B5EF4-FFF2-40B4-BE49-F238E27FC236}">
                  <a16:creationId xmlns="" xmlns:a16="http://schemas.microsoft.com/office/drawing/2014/main" id="{BCBA1697-4EF5-456E-90CC-799381D78D4C}"/>
                </a:ext>
              </a:extLst>
            </p:cNvPr>
            <p:cNvSpPr>
              <a:spLocks/>
            </p:cNvSpPr>
            <p:nvPr/>
          </p:nvSpPr>
          <p:spPr bwMode="auto">
            <a:xfrm>
              <a:off x="5228" y="960"/>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4" name="Freeform 372">
              <a:extLst>
                <a:ext uri="{FF2B5EF4-FFF2-40B4-BE49-F238E27FC236}">
                  <a16:creationId xmlns="" xmlns:a16="http://schemas.microsoft.com/office/drawing/2014/main" id="{66147E75-5147-4D41-A4CE-2509C3E7746F}"/>
                </a:ext>
              </a:extLst>
            </p:cNvPr>
            <p:cNvSpPr>
              <a:spLocks/>
            </p:cNvSpPr>
            <p:nvPr/>
          </p:nvSpPr>
          <p:spPr bwMode="auto">
            <a:xfrm>
              <a:off x="5228" y="942"/>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5" name="Freeform 373">
              <a:extLst>
                <a:ext uri="{FF2B5EF4-FFF2-40B4-BE49-F238E27FC236}">
                  <a16:creationId xmlns="" xmlns:a16="http://schemas.microsoft.com/office/drawing/2014/main" id="{9197D0BE-12F1-46D5-A30F-F010BB107CD6}"/>
                </a:ext>
              </a:extLst>
            </p:cNvPr>
            <p:cNvSpPr>
              <a:spLocks/>
            </p:cNvSpPr>
            <p:nvPr/>
          </p:nvSpPr>
          <p:spPr bwMode="auto">
            <a:xfrm>
              <a:off x="5234" y="906"/>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6" name="Freeform 374">
              <a:extLst>
                <a:ext uri="{FF2B5EF4-FFF2-40B4-BE49-F238E27FC236}">
                  <a16:creationId xmlns="" xmlns:a16="http://schemas.microsoft.com/office/drawing/2014/main" id="{120B99BA-BDB0-466D-830C-9B673378D61C}"/>
                </a:ext>
              </a:extLst>
            </p:cNvPr>
            <p:cNvSpPr>
              <a:spLocks/>
            </p:cNvSpPr>
            <p:nvPr/>
          </p:nvSpPr>
          <p:spPr bwMode="auto">
            <a:xfrm>
              <a:off x="5229" y="877"/>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7" name="Freeform 375">
              <a:extLst>
                <a:ext uri="{FF2B5EF4-FFF2-40B4-BE49-F238E27FC236}">
                  <a16:creationId xmlns="" xmlns:a16="http://schemas.microsoft.com/office/drawing/2014/main" id="{84E38D5F-B937-48F6-8F12-AA5386B82BC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8" name="Freeform 376">
              <a:extLst>
                <a:ext uri="{FF2B5EF4-FFF2-40B4-BE49-F238E27FC236}">
                  <a16:creationId xmlns="" xmlns:a16="http://schemas.microsoft.com/office/drawing/2014/main" id="{13EC3860-0599-404C-8245-AD9EC1B46AB9}"/>
                </a:ext>
              </a:extLst>
            </p:cNvPr>
            <p:cNvSpPr>
              <a:spLocks/>
            </p:cNvSpPr>
            <p:nvPr/>
          </p:nvSpPr>
          <p:spPr bwMode="auto">
            <a:xfrm>
              <a:off x="5193" y="913"/>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499" name="Freeform 377">
              <a:extLst>
                <a:ext uri="{FF2B5EF4-FFF2-40B4-BE49-F238E27FC236}">
                  <a16:creationId xmlns="" xmlns:a16="http://schemas.microsoft.com/office/drawing/2014/main" id="{5333A437-56C6-45D7-A73C-B615CFD7D979}"/>
                </a:ext>
              </a:extLst>
            </p:cNvPr>
            <p:cNvSpPr>
              <a:spLocks/>
            </p:cNvSpPr>
            <p:nvPr/>
          </p:nvSpPr>
          <p:spPr bwMode="auto">
            <a:xfrm>
              <a:off x="5198" y="888"/>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0" name="Freeform 378">
              <a:extLst>
                <a:ext uri="{FF2B5EF4-FFF2-40B4-BE49-F238E27FC236}">
                  <a16:creationId xmlns="" xmlns:a16="http://schemas.microsoft.com/office/drawing/2014/main" id="{D29FCEA2-FB10-42E5-B249-E91A2D37557F}"/>
                </a:ext>
              </a:extLst>
            </p:cNvPr>
            <p:cNvSpPr>
              <a:spLocks/>
            </p:cNvSpPr>
            <p:nvPr/>
          </p:nvSpPr>
          <p:spPr bwMode="auto">
            <a:xfrm>
              <a:off x="5228" y="894"/>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1" name="Freeform 379">
              <a:extLst>
                <a:ext uri="{FF2B5EF4-FFF2-40B4-BE49-F238E27FC236}">
                  <a16:creationId xmlns="" xmlns:a16="http://schemas.microsoft.com/office/drawing/2014/main" id="{B2DC8E68-2BAF-4FCD-B6DA-46262E37E3F5}"/>
                </a:ext>
              </a:extLst>
            </p:cNvPr>
            <p:cNvSpPr>
              <a:spLocks/>
            </p:cNvSpPr>
            <p:nvPr/>
          </p:nvSpPr>
          <p:spPr bwMode="auto">
            <a:xfrm>
              <a:off x="4588" y="2077"/>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2" name="Freeform 380">
              <a:extLst>
                <a:ext uri="{FF2B5EF4-FFF2-40B4-BE49-F238E27FC236}">
                  <a16:creationId xmlns="" xmlns:a16="http://schemas.microsoft.com/office/drawing/2014/main" id="{9DA89D23-7D4D-43EC-90DB-49F50F252692}"/>
                </a:ext>
              </a:extLst>
            </p:cNvPr>
            <p:cNvSpPr>
              <a:spLocks/>
            </p:cNvSpPr>
            <p:nvPr/>
          </p:nvSpPr>
          <p:spPr bwMode="auto">
            <a:xfrm>
              <a:off x="4606" y="2083"/>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3" name="Freeform 381">
              <a:extLst>
                <a:ext uri="{FF2B5EF4-FFF2-40B4-BE49-F238E27FC236}">
                  <a16:creationId xmlns="" xmlns:a16="http://schemas.microsoft.com/office/drawing/2014/main" id="{AE907886-22FD-4052-BB41-AD190FB1314D}"/>
                </a:ext>
              </a:extLst>
            </p:cNvPr>
            <p:cNvSpPr>
              <a:spLocks/>
            </p:cNvSpPr>
            <p:nvPr/>
          </p:nvSpPr>
          <p:spPr bwMode="auto">
            <a:xfrm>
              <a:off x="4457" y="2065"/>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4" name="Freeform 382">
              <a:extLst>
                <a:ext uri="{FF2B5EF4-FFF2-40B4-BE49-F238E27FC236}">
                  <a16:creationId xmlns="" xmlns:a16="http://schemas.microsoft.com/office/drawing/2014/main" id="{248EC008-6917-4F3A-A583-8C629A461B36}"/>
                </a:ext>
              </a:extLst>
            </p:cNvPr>
            <p:cNvSpPr>
              <a:spLocks/>
            </p:cNvSpPr>
            <p:nvPr/>
          </p:nvSpPr>
          <p:spPr bwMode="auto">
            <a:xfrm>
              <a:off x="4451"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5" name="Freeform 383">
              <a:extLst>
                <a:ext uri="{FF2B5EF4-FFF2-40B4-BE49-F238E27FC236}">
                  <a16:creationId xmlns="" xmlns:a16="http://schemas.microsoft.com/office/drawing/2014/main" id="{CAAF9664-442C-4211-A7D8-8A535C12E64F}"/>
                </a:ext>
              </a:extLst>
            </p:cNvPr>
            <p:cNvSpPr>
              <a:spLocks/>
            </p:cNvSpPr>
            <p:nvPr/>
          </p:nvSpPr>
          <p:spPr bwMode="auto">
            <a:xfrm>
              <a:off x="4457"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6" name="Freeform 384">
              <a:extLst>
                <a:ext uri="{FF2B5EF4-FFF2-40B4-BE49-F238E27FC236}">
                  <a16:creationId xmlns="" xmlns:a16="http://schemas.microsoft.com/office/drawing/2014/main" id="{AB075587-CEB0-4573-AD15-9089805B35DB}"/>
                </a:ext>
              </a:extLst>
            </p:cNvPr>
            <p:cNvSpPr>
              <a:spLocks/>
            </p:cNvSpPr>
            <p:nvPr/>
          </p:nvSpPr>
          <p:spPr bwMode="auto">
            <a:xfrm>
              <a:off x="4612"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7" name="Freeform 385">
              <a:extLst>
                <a:ext uri="{FF2B5EF4-FFF2-40B4-BE49-F238E27FC236}">
                  <a16:creationId xmlns="" xmlns:a16="http://schemas.microsoft.com/office/drawing/2014/main" id="{4951D41A-1B65-41B6-93FB-0F8EE3842D18}"/>
                </a:ext>
              </a:extLst>
            </p:cNvPr>
            <p:cNvSpPr>
              <a:spLocks/>
            </p:cNvSpPr>
            <p:nvPr/>
          </p:nvSpPr>
          <p:spPr bwMode="auto">
            <a:xfrm>
              <a:off x="4618"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8" name="Freeform 386">
              <a:extLst>
                <a:ext uri="{FF2B5EF4-FFF2-40B4-BE49-F238E27FC236}">
                  <a16:creationId xmlns="" xmlns:a16="http://schemas.microsoft.com/office/drawing/2014/main" id="{31C7037C-8D74-42B4-AA4E-CA93DB3CE998}"/>
                </a:ext>
              </a:extLst>
            </p:cNvPr>
            <p:cNvSpPr>
              <a:spLocks/>
            </p:cNvSpPr>
            <p:nvPr/>
          </p:nvSpPr>
          <p:spPr bwMode="auto">
            <a:xfrm>
              <a:off x="4600"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09" name="Freeform 387">
              <a:extLst>
                <a:ext uri="{FF2B5EF4-FFF2-40B4-BE49-F238E27FC236}">
                  <a16:creationId xmlns="" xmlns:a16="http://schemas.microsoft.com/office/drawing/2014/main" id="{4515FF49-09D9-4459-9E49-72EAFCFB3032}"/>
                </a:ext>
              </a:extLst>
            </p:cNvPr>
            <p:cNvSpPr>
              <a:spLocks/>
            </p:cNvSpPr>
            <p:nvPr/>
          </p:nvSpPr>
          <p:spPr bwMode="auto">
            <a:xfrm>
              <a:off x="4588"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0" name="Freeform 388">
              <a:extLst>
                <a:ext uri="{FF2B5EF4-FFF2-40B4-BE49-F238E27FC236}">
                  <a16:creationId xmlns="" xmlns:a16="http://schemas.microsoft.com/office/drawing/2014/main" id="{8900641B-DD8F-4E33-B895-F31C3DED404A}"/>
                </a:ext>
              </a:extLst>
            </p:cNvPr>
            <p:cNvSpPr>
              <a:spLocks/>
            </p:cNvSpPr>
            <p:nvPr/>
          </p:nvSpPr>
          <p:spPr bwMode="auto">
            <a:xfrm>
              <a:off x="4571" y="2035"/>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1" name="Freeform 389">
              <a:extLst>
                <a:ext uri="{FF2B5EF4-FFF2-40B4-BE49-F238E27FC236}">
                  <a16:creationId xmlns="" xmlns:a16="http://schemas.microsoft.com/office/drawing/2014/main" id="{C3239A2D-B3A9-457B-A5CE-6BBAA8687E8E}"/>
                </a:ext>
              </a:extLst>
            </p:cNvPr>
            <p:cNvSpPr>
              <a:spLocks/>
            </p:cNvSpPr>
            <p:nvPr/>
          </p:nvSpPr>
          <p:spPr bwMode="auto">
            <a:xfrm>
              <a:off x="4558" y="2024"/>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2" name="Freeform 390">
              <a:extLst>
                <a:ext uri="{FF2B5EF4-FFF2-40B4-BE49-F238E27FC236}">
                  <a16:creationId xmlns="" xmlns:a16="http://schemas.microsoft.com/office/drawing/2014/main" id="{3B663267-F229-46FF-8DFD-C3D40971CB12}"/>
                </a:ext>
              </a:extLst>
            </p:cNvPr>
            <p:cNvSpPr>
              <a:spLocks/>
            </p:cNvSpPr>
            <p:nvPr/>
          </p:nvSpPr>
          <p:spPr bwMode="auto">
            <a:xfrm>
              <a:off x="4541" y="2017"/>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3" name="Freeform 391">
              <a:extLst>
                <a:ext uri="{FF2B5EF4-FFF2-40B4-BE49-F238E27FC236}">
                  <a16:creationId xmlns="" xmlns:a16="http://schemas.microsoft.com/office/drawing/2014/main" id="{FB9EC02B-DC5F-46D4-BA40-03B975DFBD77}"/>
                </a:ext>
              </a:extLst>
            </p:cNvPr>
            <p:cNvSpPr>
              <a:spLocks/>
            </p:cNvSpPr>
            <p:nvPr/>
          </p:nvSpPr>
          <p:spPr bwMode="auto">
            <a:xfrm>
              <a:off x="4530" y="2017"/>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4" name="Freeform 392">
              <a:extLst>
                <a:ext uri="{FF2B5EF4-FFF2-40B4-BE49-F238E27FC236}">
                  <a16:creationId xmlns="" xmlns:a16="http://schemas.microsoft.com/office/drawing/2014/main" id="{A0025C71-7B39-47FA-B1E4-96CF12F753B9}"/>
                </a:ext>
              </a:extLst>
            </p:cNvPr>
            <p:cNvSpPr>
              <a:spLocks/>
            </p:cNvSpPr>
            <p:nvPr/>
          </p:nvSpPr>
          <p:spPr bwMode="auto">
            <a:xfrm>
              <a:off x="4500" y="2018"/>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5" name="Freeform 393">
              <a:extLst>
                <a:ext uri="{FF2B5EF4-FFF2-40B4-BE49-F238E27FC236}">
                  <a16:creationId xmlns="" xmlns:a16="http://schemas.microsoft.com/office/drawing/2014/main" id="{78DC853E-4848-4FD5-AF7B-74AC13E97895}"/>
                </a:ext>
              </a:extLst>
            </p:cNvPr>
            <p:cNvSpPr>
              <a:spLocks/>
            </p:cNvSpPr>
            <p:nvPr/>
          </p:nvSpPr>
          <p:spPr bwMode="auto">
            <a:xfrm>
              <a:off x="4476" y="2029"/>
              <a:ext cx="37" cy="30"/>
            </a:xfrm>
            <a:custGeom>
              <a:avLst/>
              <a:gdLst>
                <a:gd name="T0" fmla="*/ 89 w 35"/>
                <a:gd name="T1" fmla="*/ 30 h 30"/>
                <a:gd name="T2" fmla="*/ 75 w 35"/>
                <a:gd name="T3" fmla="*/ 30 h 30"/>
                <a:gd name="T4" fmla="*/ 57 w 35"/>
                <a:gd name="T5" fmla="*/ 24 h 30"/>
                <a:gd name="T6" fmla="*/ 41 w 35"/>
                <a:gd name="T7" fmla="*/ 18 h 30"/>
                <a:gd name="T8" fmla="*/ 31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31 w 35"/>
                <a:gd name="T21" fmla="*/ 0 h 30"/>
                <a:gd name="T22" fmla="*/ 41 w 35"/>
                <a:gd name="T23" fmla="*/ 6 h 30"/>
                <a:gd name="T24" fmla="*/ 41 w 35"/>
                <a:gd name="T25" fmla="*/ 12 h 30"/>
                <a:gd name="T26" fmla="*/ 57 w 35"/>
                <a:gd name="T27" fmla="*/ 18 h 30"/>
                <a:gd name="T28" fmla="*/ 75 w 35"/>
                <a:gd name="T29" fmla="*/ 24 h 30"/>
                <a:gd name="T30" fmla="*/ 89 w 35"/>
                <a:gd name="T31" fmla="*/ 30 h 30"/>
                <a:gd name="T32" fmla="*/ 89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6" name="Freeform 394">
              <a:extLst>
                <a:ext uri="{FF2B5EF4-FFF2-40B4-BE49-F238E27FC236}">
                  <a16:creationId xmlns="" xmlns:a16="http://schemas.microsoft.com/office/drawing/2014/main" id="{3E58CE89-3105-4E36-8BDE-536C2A389EC8}"/>
                </a:ext>
              </a:extLst>
            </p:cNvPr>
            <p:cNvSpPr>
              <a:spLocks/>
            </p:cNvSpPr>
            <p:nvPr/>
          </p:nvSpPr>
          <p:spPr bwMode="auto">
            <a:xfrm>
              <a:off x="4465" y="2030"/>
              <a:ext cx="31" cy="36"/>
            </a:xfrm>
            <a:custGeom>
              <a:avLst/>
              <a:gdLst>
                <a:gd name="T0" fmla="*/ 0 w 29"/>
                <a:gd name="T1" fmla="*/ 0 h 36"/>
                <a:gd name="T2" fmla="*/ 6 w 29"/>
                <a:gd name="T3" fmla="*/ 0 h 36"/>
                <a:gd name="T4" fmla="*/ 6 w 29"/>
                <a:gd name="T5" fmla="*/ 6 h 36"/>
                <a:gd name="T6" fmla="*/ 36 w 29"/>
                <a:gd name="T7" fmla="*/ 12 h 36"/>
                <a:gd name="T8" fmla="*/ 53 w 29"/>
                <a:gd name="T9" fmla="*/ 18 h 36"/>
                <a:gd name="T10" fmla="*/ 53 w 29"/>
                <a:gd name="T11" fmla="*/ 18 h 36"/>
                <a:gd name="T12" fmla="*/ 74 w 29"/>
                <a:gd name="T13" fmla="*/ 24 h 36"/>
                <a:gd name="T14" fmla="*/ 89 w 29"/>
                <a:gd name="T15" fmla="*/ 30 h 36"/>
                <a:gd name="T16" fmla="*/ 89 w 29"/>
                <a:gd name="T17" fmla="*/ 36 h 36"/>
                <a:gd name="T18" fmla="*/ 89 w 29"/>
                <a:gd name="T19" fmla="*/ 30 h 36"/>
                <a:gd name="T20" fmla="*/ 53 w 29"/>
                <a:gd name="T21" fmla="*/ 30 h 36"/>
                <a:gd name="T22" fmla="*/ 53 w 29"/>
                <a:gd name="T23" fmla="*/ 24 h 36"/>
                <a:gd name="T24" fmla="*/ 36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7" name="Freeform 395">
              <a:extLst>
                <a:ext uri="{FF2B5EF4-FFF2-40B4-BE49-F238E27FC236}">
                  <a16:creationId xmlns="" xmlns:a16="http://schemas.microsoft.com/office/drawing/2014/main" id="{D1204DDD-48AF-40F2-9390-FA6E5B81037A}"/>
                </a:ext>
              </a:extLst>
            </p:cNvPr>
            <p:cNvSpPr>
              <a:spLocks/>
            </p:cNvSpPr>
            <p:nvPr/>
          </p:nvSpPr>
          <p:spPr bwMode="auto">
            <a:xfrm>
              <a:off x="4310" y="2095"/>
              <a:ext cx="154" cy="36"/>
            </a:xfrm>
            <a:custGeom>
              <a:avLst/>
              <a:gdLst>
                <a:gd name="T0" fmla="*/ 122 w 156"/>
                <a:gd name="T1" fmla="*/ 36 h 36"/>
                <a:gd name="T2" fmla="*/ 122 w 156"/>
                <a:gd name="T3" fmla="*/ 36 h 36"/>
                <a:gd name="T4" fmla="*/ 122 w 156"/>
                <a:gd name="T5" fmla="*/ 36 h 36"/>
                <a:gd name="T6" fmla="*/ 116 w 156"/>
                <a:gd name="T7" fmla="*/ 36 h 36"/>
                <a:gd name="T8" fmla="*/ 116 w 156"/>
                <a:gd name="T9" fmla="*/ 36 h 36"/>
                <a:gd name="T10" fmla="*/ 113 w 156"/>
                <a:gd name="T11" fmla="*/ 30 h 36"/>
                <a:gd name="T12" fmla="*/ 107 w 156"/>
                <a:gd name="T13" fmla="*/ 24 h 36"/>
                <a:gd name="T14" fmla="*/ 101 w 156"/>
                <a:gd name="T15" fmla="*/ 18 h 36"/>
                <a:gd name="T16" fmla="*/ 97 w 156"/>
                <a:gd name="T17" fmla="*/ 12 h 36"/>
                <a:gd name="T18" fmla="*/ 85 w 156"/>
                <a:gd name="T19" fmla="*/ 12 h 36"/>
                <a:gd name="T20" fmla="*/ 73 w 156"/>
                <a:gd name="T21" fmla="*/ 6 h 36"/>
                <a:gd name="T22" fmla="*/ 61 w 156"/>
                <a:gd name="T23" fmla="*/ 6 h 36"/>
                <a:gd name="T24" fmla="*/ 55 w 156"/>
                <a:gd name="T25" fmla="*/ 6 h 36"/>
                <a:gd name="T26" fmla="*/ 43 w 156"/>
                <a:gd name="T27" fmla="*/ 6 h 36"/>
                <a:gd name="T28" fmla="*/ 39 w 156"/>
                <a:gd name="T29" fmla="*/ 6 h 36"/>
                <a:gd name="T30" fmla="*/ 39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39 w 156"/>
                <a:gd name="T53" fmla="*/ 0 h 36"/>
                <a:gd name="T54" fmla="*/ 43 w 156"/>
                <a:gd name="T55" fmla="*/ 0 h 36"/>
                <a:gd name="T56" fmla="*/ 55 w 156"/>
                <a:gd name="T57" fmla="*/ 0 h 36"/>
                <a:gd name="T58" fmla="*/ 67 w 156"/>
                <a:gd name="T59" fmla="*/ 0 h 36"/>
                <a:gd name="T60" fmla="*/ 79 w 156"/>
                <a:gd name="T61" fmla="*/ 0 h 36"/>
                <a:gd name="T62" fmla="*/ 91 w 156"/>
                <a:gd name="T63" fmla="*/ 6 h 36"/>
                <a:gd name="T64" fmla="*/ 101 w 156"/>
                <a:gd name="T65" fmla="*/ 6 h 36"/>
                <a:gd name="T66" fmla="*/ 107 w 156"/>
                <a:gd name="T67" fmla="*/ 12 h 36"/>
                <a:gd name="T68" fmla="*/ 110 w 156"/>
                <a:gd name="T69" fmla="*/ 18 h 36"/>
                <a:gd name="T70" fmla="*/ 116 w 156"/>
                <a:gd name="T71" fmla="*/ 24 h 36"/>
                <a:gd name="T72" fmla="*/ 122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8" name="Freeform 396">
              <a:extLst>
                <a:ext uri="{FF2B5EF4-FFF2-40B4-BE49-F238E27FC236}">
                  <a16:creationId xmlns="" xmlns:a16="http://schemas.microsoft.com/office/drawing/2014/main" id="{C7C64A48-D42D-4099-AC1F-CD6995F8DD91}"/>
                </a:ext>
              </a:extLst>
            </p:cNvPr>
            <p:cNvSpPr>
              <a:spLocks/>
            </p:cNvSpPr>
            <p:nvPr/>
          </p:nvSpPr>
          <p:spPr bwMode="auto">
            <a:xfrm>
              <a:off x="4307"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19" name="Freeform 397">
              <a:extLst>
                <a:ext uri="{FF2B5EF4-FFF2-40B4-BE49-F238E27FC236}">
                  <a16:creationId xmlns="" xmlns:a16="http://schemas.microsoft.com/office/drawing/2014/main" id="{424DCEFE-8FD1-466E-A2ED-0BD8B677A70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0" name="Freeform 398">
              <a:extLst>
                <a:ext uri="{FF2B5EF4-FFF2-40B4-BE49-F238E27FC236}">
                  <a16:creationId xmlns="" xmlns:a16="http://schemas.microsoft.com/office/drawing/2014/main" id="{629D8084-0BE6-4D37-9A5A-6B09B8673C12}"/>
                </a:ext>
              </a:extLst>
            </p:cNvPr>
            <p:cNvSpPr>
              <a:spLocks/>
            </p:cNvSpPr>
            <p:nvPr/>
          </p:nvSpPr>
          <p:spPr bwMode="auto">
            <a:xfrm>
              <a:off x="4344" y="2096"/>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1" name="Freeform 399">
              <a:extLst>
                <a:ext uri="{FF2B5EF4-FFF2-40B4-BE49-F238E27FC236}">
                  <a16:creationId xmlns="" xmlns:a16="http://schemas.microsoft.com/office/drawing/2014/main" id="{158415ED-A6CD-4347-B92F-4667F177EED8}"/>
                </a:ext>
              </a:extLst>
            </p:cNvPr>
            <p:cNvSpPr>
              <a:spLocks/>
            </p:cNvSpPr>
            <p:nvPr/>
          </p:nvSpPr>
          <p:spPr bwMode="auto">
            <a:xfrm>
              <a:off x="4369" y="2101"/>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2" name="Freeform 400">
              <a:extLst>
                <a:ext uri="{FF2B5EF4-FFF2-40B4-BE49-F238E27FC236}">
                  <a16:creationId xmlns="" xmlns:a16="http://schemas.microsoft.com/office/drawing/2014/main" id="{AF2DBC9D-BAF7-44A7-ABDE-CE600A197CA0}"/>
                </a:ext>
              </a:extLst>
            </p:cNvPr>
            <p:cNvSpPr>
              <a:spLocks/>
            </p:cNvSpPr>
            <p:nvPr/>
          </p:nvSpPr>
          <p:spPr bwMode="auto">
            <a:xfrm>
              <a:off x="4386" y="2102"/>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3" name="Freeform 401">
              <a:extLst>
                <a:ext uri="{FF2B5EF4-FFF2-40B4-BE49-F238E27FC236}">
                  <a16:creationId xmlns="" xmlns:a16="http://schemas.microsoft.com/office/drawing/2014/main" id="{23DF88D1-4D4F-40AC-A920-6ABDF90DBE4E}"/>
                </a:ext>
              </a:extLst>
            </p:cNvPr>
            <p:cNvSpPr>
              <a:spLocks/>
            </p:cNvSpPr>
            <p:nvPr/>
          </p:nvSpPr>
          <p:spPr bwMode="auto">
            <a:xfrm>
              <a:off x="4403" y="2107"/>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4" name="Freeform 402">
              <a:extLst>
                <a:ext uri="{FF2B5EF4-FFF2-40B4-BE49-F238E27FC236}">
                  <a16:creationId xmlns="" xmlns:a16="http://schemas.microsoft.com/office/drawing/2014/main" id="{962FAA7B-C3FF-41CC-86B0-F2ED84EF9E6D}"/>
                </a:ext>
              </a:extLst>
            </p:cNvPr>
            <p:cNvSpPr>
              <a:spLocks/>
            </p:cNvSpPr>
            <p:nvPr/>
          </p:nvSpPr>
          <p:spPr bwMode="auto">
            <a:xfrm>
              <a:off x="4421"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5" name="Freeform 403">
              <a:extLst>
                <a:ext uri="{FF2B5EF4-FFF2-40B4-BE49-F238E27FC236}">
                  <a16:creationId xmlns="" xmlns:a16="http://schemas.microsoft.com/office/drawing/2014/main" id="{F2C4C7D0-8F1C-46AC-8F0A-CDFD7CAFCCC9}"/>
                </a:ext>
              </a:extLst>
            </p:cNvPr>
            <p:cNvSpPr>
              <a:spLocks/>
            </p:cNvSpPr>
            <p:nvPr/>
          </p:nvSpPr>
          <p:spPr bwMode="auto">
            <a:xfrm>
              <a:off x="4439"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6" name="Freeform 404">
              <a:extLst>
                <a:ext uri="{FF2B5EF4-FFF2-40B4-BE49-F238E27FC236}">
                  <a16:creationId xmlns="" xmlns:a16="http://schemas.microsoft.com/office/drawing/2014/main" id="{EECD2A2C-C76D-4D54-9B4D-6548B47A9BCA}"/>
                </a:ext>
              </a:extLst>
            </p:cNvPr>
            <p:cNvSpPr>
              <a:spLocks/>
            </p:cNvSpPr>
            <p:nvPr/>
          </p:nvSpPr>
          <p:spPr bwMode="auto">
            <a:xfrm>
              <a:off x="4297" y="2108"/>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7" name="Freeform 405">
              <a:extLst>
                <a:ext uri="{FF2B5EF4-FFF2-40B4-BE49-F238E27FC236}">
                  <a16:creationId xmlns="" xmlns:a16="http://schemas.microsoft.com/office/drawing/2014/main" id="{51C54317-C4C5-45C2-8C83-FE3E6F3953CF}"/>
                </a:ext>
              </a:extLst>
            </p:cNvPr>
            <p:cNvSpPr>
              <a:spLocks/>
            </p:cNvSpPr>
            <p:nvPr/>
          </p:nvSpPr>
          <p:spPr bwMode="auto">
            <a:xfrm>
              <a:off x="4296" y="2095"/>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8" name="Freeform 406">
              <a:extLst>
                <a:ext uri="{FF2B5EF4-FFF2-40B4-BE49-F238E27FC236}">
                  <a16:creationId xmlns="" xmlns:a16="http://schemas.microsoft.com/office/drawing/2014/main" id="{A894C02F-E299-4F65-9D0F-91B136E13317}"/>
                </a:ext>
              </a:extLst>
            </p:cNvPr>
            <p:cNvSpPr>
              <a:spLocks/>
            </p:cNvSpPr>
            <p:nvPr/>
          </p:nvSpPr>
          <p:spPr bwMode="auto">
            <a:xfrm>
              <a:off x="4285" y="2114"/>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29" name="Freeform 407">
              <a:extLst>
                <a:ext uri="{FF2B5EF4-FFF2-40B4-BE49-F238E27FC236}">
                  <a16:creationId xmlns="" xmlns:a16="http://schemas.microsoft.com/office/drawing/2014/main" id="{8C19D009-9D3B-4F01-B4EE-6B532703D248}"/>
                </a:ext>
              </a:extLst>
            </p:cNvPr>
            <p:cNvSpPr>
              <a:spLocks/>
            </p:cNvSpPr>
            <p:nvPr/>
          </p:nvSpPr>
          <p:spPr bwMode="auto">
            <a:xfrm>
              <a:off x="4302"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0" name="Freeform 408">
              <a:extLst>
                <a:ext uri="{FF2B5EF4-FFF2-40B4-BE49-F238E27FC236}">
                  <a16:creationId xmlns="" xmlns:a16="http://schemas.microsoft.com/office/drawing/2014/main" id="{DC132889-4803-4FAF-9CF5-428AEBAE954C}"/>
                </a:ext>
              </a:extLst>
            </p:cNvPr>
            <p:cNvSpPr>
              <a:spLocks/>
            </p:cNvSpPr>
            <p:nvPr/>
          </p:nvSpPr>
          <p:spPr bwMode="auto">
            <a:xfrm>
              <a:off x="4445"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1" name="Freeform 409">
              <a:extLst>
                <a:ext uri="{FF2B5EF4-FFF2-40B4-BE49-F238E27FC236}">
                  <a16:creationId xmlns="" xmlns:a16="http://schemas.microsoft.com/office/drawing/2014/main" id="{3A0978BA-969C-4972-941A-8F080B9494C7}"/>
                </a:ext>
              </a:extLst>
            </p:cNvPr>
            <p:cNvSpPr>
              <a:spLocks/>
            </p:cNvSpPr>
            <p:nvPr/>
          </p:nvSpPr>
          <p:spPr bwMode="auto">
            <a:xfrm>
              <a:off x="4457" y="2095"/>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2" name="Freeform 410">
              <a:extLst>
                <a:ext uri="{FF2B5EF4-FFF2-40B4-BE49-F238E27FC236}">
                  <a16:creationId xmlns="" xmlns:a16="http://schemas.microsoft.com/office/drawing/2014/main" id="{BA321FCA-44F5-49B9-BC94-60E2946F4D3E}"/>
                </a:ext>
              </a:extLst>
            </p:cNvPr>
            <p:cNvSpPr>
              <a:spLocks/>
            </p:cNvSpPr>
            <p:nvPr/>
          </p:nvSpPr>
          <p:spPr bwMode="auto">
            <a:xfrm>
              <a:off x="4427"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3" name="Freeform 411">
              <a:extLst>
                <a:ext uri="{FF2B5EF4-FFF2-40B4-BE49-F238E27FC236}">
                  <a16:creationId xmlns="" xmlns:a16="http://schemas.microsoft.com/office/drawing/2014/main" id="{C6B3223A-AC38-4E99-92F1-377651AECCD6}"/>
                </a:ext>
              </a:extLst>
            </p:cNvPr>
            <p:cNvSpPr>
              <a:spLocks/>
            </p:cNvSpPr>
            <p:nvPr/>
          </p:nvSpPr>
          <p:spPr bwMode="auto">
            <a:xfrm>
              <a:off x="4410" y="2071"/>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4" name="Freeform 412">
              <a:extLst>
                <a:ext uri="{FF2B5EF4-FFF2-40B4-BE49-F238E27FC236}">
                  <a16:creationId xmlns="" xmlns:a16="http://schemas.microsoft.com/office/drawing/2014/main" id="{16ABD0AF-D2F1-4EFC-9823-793742EBCBF6}"/>
                </a:ext>
              </a:extLst>
            </p:cNvPr>
            <p:cNvSpPr>
              <a:spLocks/>
            </p:cNvSpPr>
            <p:nvPr/>
          </p:nvSpPr>
          <p:spPr bwMode="auto">
            <a:xfrm>
              <a:off x="4393" y="2060"/>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5" name="Freeform 413">
              <a:extLst>
                <a:ext uri="{FF2B5EF4-FFF2-40B4-BE49-F238E27FC236}">
                  <a16:creationId xmlns="" xmlns:a16="http://schemas.microsoft.com/office/drawing/2014/main" id="{6009C9FD-02EA-445D-B6C7-51E9058C7660}"/>
                </a:ext>
              </a:extLst>
            </p:cNvPr>
            <p:cNvSpPr>
              <a:spLocks/>
            </p:cNvSpPr>
            <p:nvPr/>
          </p:nvSpPr>
          <p:spPr bwMode="auto">
            <a:xfrm>
              <a:off x="4351" y="2060"/>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6" name="Freeform 414">
              <a:extLst>
                <a:ext uri="{FF2B5EF4-FFF2-40B4-BE49-F238E27FC236}">
                  <a16:creationId xmlns="" xmlns:a16="http://schemas.microsoft.com/office/drawing/2014/main" id="{4D4060E5-2B3A-4E1E-8821-CC5074BE6990}"/>
                </a:ext>
              </a:extLst>
            </p:cNvPr>
            <p:cNvSpPr>
              <a:spLocks/>
            </p:cNvSpPr>
            <p:nvPr/>
          </p:nvSpPr>
          <p:spPr bwMode="auto">
            <a:xfrm>
              <a:off x="4313" y="2065"/>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7" name="Freeform 415">
              <a:extLst>
                <a:ext uri="{FF2B5EF4-FFF2-40B4-BE49-F238E27FC236}">
                  <a16:creationId xmlns="" xmlns:a16="http://schemas.microsoft.com/office/drawing/2014/main" id="{548D95CC-29F7-4DEF-BAC9-BA2217C28954}"/>
                </a:ext>
              </a:extLst>
            </p:cNvPr>
            <p:cNvSpPr>
              <a:spLocks/>
            </p:cNvSpPr>
            <p:nvPr/>
          </p:nvSpPr>
          <p:spPr bwMode="auto">
            <a:xfrm>
              <a:off x="4367"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8" name="Freeform 416">
              <a:extLst>
                <a:ext uri="{FF2B5EF4-FFF2-40B4-BE49-F238E27FC236}">
                  <a16:creationId xmlns="" xmlns:a16="http://schemas.microsoft.com/office/drawing/2014/main" id="{35382D46-5190-49A4-ACBF-3242055C260C}"/>
                </a:ext>
              </a:extLst>
            </p:cNvPr>
            <p:cNvSpPr>
              <a:spLocks/>
            </p:cNvSpPr>
            <p:nvPr/>
          </p:nvSpPr>
          <p:spPr bwMode="auto">
            <a:xfrm>
              <a:off x="4357" y="2096"/>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39" name="Freeform 417">
              <a:extLst>
                <a:ext uri="{FF2B5EF4-FFF2-40B4-BE49-F238E27FC236}">
                  <a16:creationId xmlns="" xmlns:a16="http://schemas.microsoft.com/office/drawing/2014/main" id="{64F00C90-BD0E-46AE-99C8-E9E54F99491C}"/>
                </a:ext>
              </a:extLst>
            </p:cNvPr>
            <p:cNvSpPr>
              <a:spLocks/>
            </p:cNvSpPr>
            <p:nvPr/>
          </p:nvSpPr>
          <p:spPr bwMode="auto">
            <a:xfrm>
              <a:off x="4331" y="2095"/>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0" name="Freeform 418">
              <a:extLst>
                <a:ext uri="{FF2B5EF4-FFF2-40B4-BE49-F238E27FC236}">
                  <a16:creationId xmlns="" xmlns:a16="http://schemas.microsoft.com/office/drawing/2014/main" id="{59EB2BBD-D35E-4E3E-92F7-C23ADF865FD5}"/>
                </a:ext>
              </a:extLst>
            </p:cNvPr>
            <p:cNvSpPr>
              <a:spLocks/>
            </p:cNvSpPr>
            <p:nvPr/>
          </p:nvSpPr>
          <p:spPr bwMode="auto">
            <a:xfrm>
              <a:off x="4331"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1" name="Freeform 419">
              <a:extLst>
                <a:ext uri="{FF2B5EF4-FFF2-40B4-BE49-F238E27FC236}">
                  <a16:creationId xmlns="" xmlns:a16="http://schemas.microsoft.com/office/drawing/2014/main" id="{E321007E-146E-4C20-8404-7D869B4B0770}"/>
                </a:ext>
              </a:extLst>
            </p:cNvPr>
            <p:cNvSpPr>
              <a:spLocks/>
            </p:cNvSpPr>
            <p:nvPr/>
          </p:nvSpPr>
          <p:spPr bwMode="auto">
            <a:xfrm>
              <a:off x="4194" y="2157"/>
              <a:ext cx="131" cy="29"/>
            </a:xfrm>
            <a:custGeom>
              <a:avLst/>
              <a:gdLst>
                <a:gd name="T0" fmla="*/ 131 w 131"/>
                <a:gd name="T1" fmla="*/ 23 h 29"/>
                <a:gd name="T2" fmla="*/ 131 w 131"/>
                <a:gd name="T3" fmla="*/ 29 h 29"/>
                <a:gd name="T4" fmla="*/ 131 w 131"/>
                <a:gd name="T5" fmla="*/ 29 h 29"/>
                <a:gd name="T6" fmla="*/ 131 w 131"/>
                <a:gd name="T7" fmla="*/ 29 h 29"/>
                <a:gd name="T8" fmla="*/ 125 w 131"/>
                <a:gd name="T9" fmla="*/ 29 h 29"/>
                <a:gd name="T10" fmla="*/ 119 w 131"/>
                <a:gd name="T11" fmla="*/ 23 h 29"/>
                <a:gd name="T12" fmla="*/ 113 w 131"/>
                <a:gd name="T13" fmla="*/ 17 h 29"/>
                <a:gd name="T14" fmla="*/ 101 w 131"/>
                <a:gd name="T15" fmla="*/ 11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11 h 29"/>
                <a:gd name="T38" fmla="*/ 6 w 131"/>
                <a:gd name="T39" fmla="*/ 11 h 29"/>
                <a:gd name="T40" fmla="*/ 0 w 131"/>
                <a:gd name="T41" fmla="*/ 11 h 29"/>
                <a:gd name="T42" fmla="*/ 6 w 131"/>
                <a:gd name="T43" fmla="*/ 11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11 h 29"/>
                <a:gd name="T70" fmla="*/ 125 w 131"/>
                <a:gd name="T71" fmla="*/ 17 h 29"/>
                <a:gd name="T72" fmla="*/ 131 w 131"/>
                <a:gd name="T73" fmla="*/ 2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2" name="Freeform 420">
              <a:extLst>
                <a:ext uri="{FF2B5EF4-FFF2-40B4-BE49-F238E27FC236}">
                  <a16:creationId xmlns="" xmlns:a16="http://schemas.microsoft.com/office/drawing/2014/main" id="{EBD9550E-8776-467D-8A86-EBE9A051E3F4}"/>
                </a:ext>
              </a:extLst>
            </p:cNvPr>
            <p:cNvSpPr>
              <a:spLocks/>
            </p:cNvSpPr>
            <p:nvPr/>
          </p:nvSpPr>
          <p:spPr bwMode="auto">
            <a:xfrm>
              <a:off x="4194" y="2160"/>
              <a:ext cx="18" cy="30"/>
            </a:xfrm>
            <a:custGeom>
              <a:avLst/>
              <a:gdLst>
                <a:gd name="T0" fmla="*/ 18 w 18"/>
                <a:gd name="T1" fmla="*/ 0 h 30"/>
                <a:gd name="T2" fmla="*/ 12 w 18"/>
                <a:gd name="T3" fmla="*/ 0 h 30"/>
                <a:gd name="T4" fmla="*/ 12 w 18"/>
                <a:gd name="T5" fmla="*/ 6 h 30"/>
                <a:gd name="T6" fmla="*/ 6 w 18"/>
                <a:gd name="T7" fmla="*/ 12 h 30"/>
                <a:gd name="T8" fmla="*/ 6 w 18"/>
                <a:gd name="T9" fmla="*/ 12 h 30"/>
                <a:gd name="T10" fmla="*/ 6 w 18"/>
                <a:gd name="T11" fmla="*/ 18 h 30"/>
                <a:gd name="T12" fmla="*/ 0 w 18"/>
                <a:gd name="T13" fmla="*/ 24 h 30"/>
                <a:gd name="T14" fmla="*/ 0 w 18"/>
                <a:gd name="T15" fmla="*/ 24 h 30"/>
                <a:gd name="T16" fmla="*/ 0 w 18"/>
                <a:gd name="T17" fmla="*/ 30 h 30"/>
                <a:gd name="T18" fmla="*/ 6 w 18"/>
                <a:gd name="T19" fmla="*/ 24 h 30"/>
                <a:gd name="T20" fmla="*/ 12 w 18"/>
                <a:gd name="T21" fmla="*/ 18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3" name="Freeform 421">
              <a:extLst>
                <a:ext uri="{FF2B5EF4-FFF2-40B4-BE49-F238E27FC236}">
                  <a16:creationId xmlns="" xmlns:a16="http://schemas.microsoft.com/office/drawing/2014/main" id="{046B5975-DC61-4B73-95CA-1E1B3BDD2122}"/>
                </a:ext>
              </a:extLst>
            </p:cNvPr>
            <p:cNvSpPr>
              <a:spLocks/>
            </p:cNvSpPr>
            <p:nvPr/>
          </p:nvSpPr>
          <p:spPr bwMode="auto">
            <a:xfrm>
              <a:off x="4206" y="2155"/>
              <a:ext cx="18" cy="35"/>
            </a:xfrm>
            <a:custGeom>
              <a:avLst/>
              <a:gdLst>
                <a:gd name="T0" fmla="*/ 0 w 18"/>
                <a:gd name="T1" fmla="*/ 35 h 35"/>
                <a:gd name="T2" fmla="*/ 0 w 18"/>
                <a:gd name="T3" fmla="*/ 29 h 35"/>
                <a:gd name="T4" fmla="*/ 0 w 18"/>
                <a:gd name="T5" fmla="*/ 29 h 35"/>
                <a:gd name="T6" fmla="*/ 0 w 18"/>
                <a:gd name="T7" fmla="*/ 23 h 35"/>
                <a:gd name="T8" fmla="*/ 0 w 18"/>
                <a:gd name="T9" fmla="*/ 17 h 35"/>
                <a:gd name="T10" fmla="*/ 6 w 18"/>
                <a:gd name="T11" fmla="*/ 17 h 35"/>
                <a:gd name="T12" fmla="*/ 12 w 18"/>
                <a:gd name="T13" fmla="*/ 11 h 35"/>
                <a:gd name="T14" fmla="*/ 12 w 18"/>
                <a:gd name="T15" fmla="*/ 5 h 35"/>
                <a:gd name="T16" fmla="*/ 18 w 18"/>
                <a:gd name="T17" fmla="*/ 0 h 35"/>
                <a:gd name="T18" fmla="*/ 18 w 18"/>
                <a:gd name="T19" fmla="*/ 5 h 35"/>
                <a:gd name="T20" fmla="*/ 12 w 18"/>
                <a:gd name="T21" fmla="*/ 11 h 35"/>
                <a:gd name="T22" fmla="*/ 12 w 18"/>
                <a:gd name="T23" fmla="*/ 17 h 35"/>
                <a:gd name="T24" fmla="*/ 6 w 18"/>
                <a:gd name="T25" fmla="*/ 17 h 35"/>
                <a:gd name="T26" fmla="*/ 6 w 18"/>
                <a:gd name="T27" fmla="*/ 23 h 35"/>
                <a:gd name="T28" fmla="*/ 0 w 18"/>
                <a:gd name="T29" fmla="*/ 29 h 35"/>
                <a:gd name="T30" fmla="*/ 0 w 18"/>
                <a:gd name="T31" fmla="*/ 29 h 35"/>
                <a:gd name="T32" fmla="*/ 0 w 18"/>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4" name="Freeform 422">
              <a:extLst>
                <a:ext uri="{FF2B5EF4-FFF2-40B4-BE49-F238E27FC236}">
                  <a16:creationId xmlns="" xmlns:a16="http://schemas.microsoft.com/office/drawing/2014/main" id="{B65B77DA-0474-4824-B28C-B5C23FBB0BD4}"/>
                </a:ext>
              </a:extLst>
            </p:cNvPr>
            <p:cNvSpPr>
              <a:spLocks/>
            </p:cNvSpPr>
            <p:nvPr/>
          </p:nvSpPr>
          <p:spPr bwMode="auto">
            <a:xfrm>
              <a:off x="4223" y="2155"/>
              <a:ext cx="24" cy="41"/>
            </a:xfrm>
            <a:custGeom>
              <a:avLst/>
              <a:gdLst>
                <a:gd name="T0" fmla="*/ 0 w 24"/>
                <a:gd name="T1" fmla="*/ 41 h 41"/>
                <a:gd name="T2" fmla="*/ 0 w 24"/>
                <a:gd name="T3" fmla="*/ 35 h 41"/>
                <a:gd name="T4" fmla="*/ 0 w 24"/>
                <a:gd name="T5" fmla="*/ 35 h 41"/>
                <a:gd name="T6" fmla="*/ 6 w 24"/>
                <a:gd name="T7" fmla="*/ 29 h 41"/>
                <a:gd name="T8" fmla="*/ 6 w 24"/>
                <a:gd name="T9" fmla="*/ 23 h 41"/>
                <a:gd name="T10" fmla="*/ 12 w 24"/>
                <a:gd name="T11" fmla="*/ 11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11 h 41"/>
                <a:gd name="T24" fmla="*/ 12 w 24"/>
                <a:gd name="T25" fmla="*/ 23 h 41"/>
                <a:gd name="T26" fmla="*/ 12 w 24"/>
                <a:gd name="T27" fmla="*/ 29 h 41"/>
                <a:gd name="T28" fmla="*/ 6 w 24"/>
                <a:gd name="T29" fmla="*/ 35 h 41"/>
                <a:gd name="T30" fmla="*/ 6 w 24"/>
                <a:gd name="T31" fmla="*/ 41 h 41"/>
                <a:gd name="T32" fmla="*/ 0 w 24"/>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5" name="Freeform 423">
              <a:extLst>
                <a:ext uri="{FF2B5EF4-FFF2-40B4-BE49-F238E27FC236}">
                  <a16:creationId xmlns="" xmlns:a16="http://schemas.microsoft.com/office/drawing/2014/main" id="{1B23F97E-5CD0-409D-98F4-060BD44E69AC}"/>
                </a:ext>
              </a:extLst>
            </p:cNvPr>
            <p:cNvSpPr>
              <a:spLocks/>
            </p:cNvSpPr>
            <p:nvPr/>
          </p:nvSpPr>
          <p:spPr bwMode="auto">
            <a:xfrm>
              <a:off x="4248" y="2155"/>
              <a:ext cx="24" cy="47"/>
            </a:xfrm>
            <a:custGeom>
              <a:avLst/>
              <a:gdLst>
                <a:gd name="T0" fmla="*/ 0 w 24"/>
                <a:gd name="T1" fmla="*/ 47 h 47"/>
                <a:gd name="T2" fmla="*/ 0 w 24"/>
                <a:gd name="T3" fmla="*/ 41 h 47"/>
                <a:gd name="T4" fmla="*/ 0 w 24"/>
                <a:gd name="T5" fmla="*/ 35 h 47"/>
                <a:gd name="T6" fmla="*/ 0 w 24"/>
                <a:gd name="T7" fmla="*/ 29 h 47"/>
                <a:gd name="T8" fmla="*/ 6 w 24"/>
                <a:gd name="T9" fmla="*/ 23 h 47"/>
                <a:gd name="T10" fmla="*/ 12 w 24"/>
                <a:gd name="T11" fmla="*/ 17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17 h 47"/>
                <a:gd name="T24" fmla="*/ 12 w 24"/>
                <a:gd name="T25" fmla="*/ 23 h 47"/>
                <a:gd name="T26" fmla="*/ 6 w 24"/>
                <a:gd name="T27" fmla="*/ 35 h 47"/>
                <a:gd name="T28" fmla="*/ 6 w 24"/>
                <a:gd name="T29" fmla="*/ 41 h 47"/>
                <a:gd name="T30" fmla="*/ 0 w 24"/>
                <a:gd name="T31" fmla="*/ 41 h 47"/>
                <a:gd name="T32" fmla="*/ 0 w 24"/>
                <a:gd name="T33" fmla="*/ 47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6" name="Freeform 424">
              <a:extLst>
                <a:ext uri="{FF2B5EF4-FFF2-40B4-BE49-F238E27FC236}">
                  <a16:creationId xmlns="" xmlns:a16="http://schemas.microsoft.com/office/drawing/2014/main" id="{C495C286-C1C3-4EE3-8775-A6F584C4CF8C}"/>
                </a:ext>
              </a:extLst>
            </p:cNvPr>
            <p:cNvSpPr>
              <a:spLocks/>
            </p:cNvSpPr>
            <p:nvPr/>
          </p:nvSpPr>
          <p:spPr bwMode="auto">
            <a:xfrm>
              <a:off x="4261" y="2160"/>
              <a:ext cx="31" cy="36"/>
            </a:xfrm>
            <a:custGeom>
              <a:avLst/>
              <a:gdLst>
                <a:gd name="T0" fmla="*/ 0 w 29"/>
                <a:gd name="T1" fmla="*/ 36 h 36"/>
                <a:gd name="T2" fmla="*/ 0 w 29"/>
                <a:gd name="T3" fmla="*/ 36 h 36"/>
                <a:gd name="T4" fmla="*/ 0 w 29"/>
                <a:gd name="T5" fmla="*/ 30 h 36"/>
                <a:gd name="T6" fmla="*/ 6 w 29"/>
                <a:gd name="T7" fmla="*/ 24 h 36"/>
                <a:gd name="T8" fmla="*/ 36 w 29"/>
                <a:gd name="T9" fmla="*/ 18 h 36"/>
                <a:gd name="T10" fmla="*/ 53 w 29"/>
                <a:gd name="T11" fmla="*/ 12 h 36"/>
                <a:gd name="T12" fmla="*/ 73 w 29"/>
                <a:gd name="T13" fmla="*/ 6 h 36"/>
                <a:gd name="T14" fmla="*/ 73 w 29"/>
                <a:gd name="T15" fmla="*/ 0 h 36"/>
                <a:gd name="T16" fmla="*/ 89 w 29"/>
                <a:gd name="T17" fmla="*/ 0 h 36"/>
                <a:gd name="T18" fmla="*/ 89 w 29"/>
                <a:gd name="T19" fmla="*/ 0 h 36"/>
                <a:gd name="T20" fmla="*/ 73 w 29"/>
                <a:gd name="T21" fmla="*/ 6 h 36"/>
                <a:gd name="T22" fmla="*/ 53 w 29"/>
                <a:gd name="T23" fmla="*/ 12 h 36"/>
                <a:gd name="T24" fmla="*/ 53 w 29"/>
                <a:gd name="T25" fmla="*/ 18 h 36"/>
                <a:gd name="T26" fmla="*/ 36 w 29"/>
                <a:gd name="T27" fmla="*/ 24 h 36"/>
                <a:gd name="T28" fmla="*/ 6 w 29"/>
                <a:gd name="T29" fmla="*/ 30 h 36"/>
                <a:gd name="T30" fmla="*/ 0 w 29"/>
                <a:gd name="T31" fmla="*/ 36 h 36"/>
                <a:gd name="T32" fmla="*/ 0 w 29"/>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7" name="Freeform 425">
              <a:extLst>
                <a:ext uri="{FF2B5EF4-FFF2-40B4-BE49-F238E27FC236}">
                  <a16:creationId xmlns="" xmlns:a16="http://schemas.microsoft.com/office/drawing/2014/main" id="{C1600D7E-49A0-47E2-B96F-43C89A3B9611}"/>
                </a:ext>
              </a:extLst>
            </p:cNvPr>
            <p:cNvSpPr>
              <a:spLocks/>
            </p:cNvSpPr>
            <p:nvPr/>
          </p:nvSpPr>
          <p:spPr bwMode="auto">
            <a:xfrm>
              <a:off x="4277" y="2168"/>
              <a:ext cx="25" cy="30"/>
            </a:xfrm>
            <a:custGeom>
              <a:avLst/>
              <a:gdLst>
                <a:gd name="T0" fmla="*/ 0 w 23"/>
                <a:gd name="T1" fmla="*/ 30 h 30"/>
                <a:gd name="T2" fmla="*/ 0 w 23"/>
                <a:gd name="T3" fmla="*/ 24 h 30"/>
                <a:gd name="T4" fmla="*/ 0 w 23"/>
                <a:gd name="T5" fmla="*/ 24 h 30"/>
                <a:gd name="T6" fmla="*/ 0 w 23"/>
                <a:gd name="T7" fmla="*/ 18 h 30"/>
                <a:gd name="T8" fmla="*/ 5 w 23"/>
                <a:gd name="T9" fmla="*/ 12 h 30"/>
                <a:gd name="T10" fmla="*/ 42 w 23"/>
                <a:gd name="T11" fmla="*/ 6 h 30"/>
                <a:gd name="T12" fmla="*/ 42 w 23"/>
                <a:gd name="T13" fmla="*/ 6 h 30"/>
                <a:gd name="T14" fmla="*/ 70 w 23"/>
                <a:gd name="T15" fmla="*/ 0 h 30"/>
                <a:gd name="T16" fmla="*/ 95 w 23"/>
                <a:gd name="T17" fmla="*/ 0 h 30"/>
                <a:gd name="T18" fmla="*/ 95 w 23"/>
                <a:gd name="T19" fmla="*/ 0 h 30"/>
                <a:gd name="T20" fmla="*/ 70 w 23"/>
                <a:gd name="T21" fmla="*/ 6 h 30"/>
                <a:gd name="T22" fmla="*/ 42 w 23"/>
                <a:gd name="T23" fmla="*/ 12 h 30"/>
                <a:gd name="T24" fmla="*/ 42 w 23"/>
                <a:gd name="T25" fmla="*/ 18 h 30"/>
                <a:gd name="T26" fmla="*/ 5 w 23"/>
                <a:gd name="T27" fmla="*/ 24 h 30"/>
                <a:gd name="T28" fmla="*/ 5 w 23"/>
                <a:gd name="T29" fmla="*/ 24 h 30"/>
                <a:gd name="T30" fmla="*/ 0 w 23"/>
                <a:gd name="T31" fmla="*/ 30 h 30"/>
                <a:gd name="T32" fmla="*/ 0 w 23"/>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8" name="Freeform 426">
              <a:extLst>
                <a:ext uri="{FF2B5EF4-FFF2-40B4-BE49-F238E27FC236}">
                  <a16:creationId xmlns="" xmlns:a16="http://schemas.microsoft.com/office/drawing/2014/main" id="{1040D26E-10A0-4F90-AFB8-A53585F20468}"/>
                </a:ext>
              </a:extLst>
            </p:cNvPr>
            <p:cNvSpPr>
              <a:spLocks/>
            </p:cNvSpPr>
            <p:nvPr/>
          </p:nvSpPr>
          <p:spPr bwMode="auto">
            <a:xfrm>
              <a:off x="4291" y="2173"/>
              <a:ext cx="24" cy="24"/>
            </a:xfrm>
            <a:custGeom>
              <a:avLst/>
              <a:gdLst>
                <a:gd name="T0" fmla="*/ 0 w 24"/>
                <a:gd name="T1" fmla="*/ 24 h 24"/>
                <a:gd name="T2" fmla="*/ 0 w 24"/>
                <a:gd name="T3" fmla="*/ 18 h 24"/>
                <a:gd name="T4" fmla="*/ 6 w 24"/>
                <a:gd name="T5" fmla="*/ 18 h 24"/>
                <a:gd name="T6" fmla="*/ 6 w 24"/>
                <a:gd name="T7" fmla="*/ 12 h 24"/>
                <a:gd name="T8" fmla="*/ 12 w 24"/>
                <a:gd name="T9" fmla="*/ 12 h 24"/>
                <a:gd name="T10" fmla="*/ 18 w 24"/>
                <a:gd name="T11" fmla="*/ 6 h 24"/>
                <a:gd name="T12" fmla="*/ 18 w 24"/>
                <a:gd name="T13" fmla="*/ 0 h 24"/>
                <a:gd name="T14" fmla="*/ 24 w 24"/>
                <a:gd name="T15" fmla="*/ 0 h 24"/>
                <a:gd name="T16" fmla="*/ 24 w 24"/>
                <a:gd name="T17" fmla="*/ 0 h 24"/>
                <a:gd name="T18" fmla="*/ 24 w 24"/>
                <a:gd name="T19" fmla="*/ 0 h 24"/>
                <a:gd name="T20" fmla="*/ 18 w 24"/>
                <a:gd name="T21" fmla="*/ 6 h 24"/>
                <a:gd name="T22" fmla="*/ 18 w 24"/>
                <a:gd name="T23" fmla="*/ 12 h 24"/>
                <a:gd name="T24" fmla="*/ 12 w 24"/>
                <a:gd name="T25" fmla="*/ 12 h 24"/>
                <a:gd name="T26" fmla="*/ 12 w 24"/>
                <a:gd name="T27" fmla="*/ 18 h 24"/>
                <a:gd name="T28" fmla="*/ 6 w 24"/>
                <a:gd name="T29" fmla="*/ 18 h 24"/>
                <a:gd name="T30" fmla="*/ 6 w 24"/>
                <a:gd name="T31" fmla="*/ 24 h 24"/>
                <a:gd name="T32" fmla="*/ 0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49" name="Freeform 427">
              <a:extLst>
                <a:ext uri="{FF2B5EF4-FFF2-40B4-BE49-F238E27FC236}">
                  <a16:creationId xmlns="" xmlns:a16="http://schemas.microsoft.com/office/drawing/2014/main" id="{3B42C03F-ED04-48A6-9BF6-3A5BA2F3F5ED}"/>
                </a:ext>
              </a:extLst>
            </p:cNvPr>
            <p:cNvSpPr>
              <a:spLocks/>
            </p:cNvSpPr>
            <p:nvPr/>
          </p:nvSpPr>
          <p:spPr bwMode="auto">
            <a:xfrm>
              <a:off x="4309" y="2179"/>
              <a:ext cx="12" cy="12"/>
            </a:xfrm>
            <a:custGeom>
              <a:avLst/>
              <a:gdLst>
                <a:gd name="T0" fmla="*/ 0 w 12"/>
                <a:gd name="T1" fmla="*/ 12 h 12"/>
                <a:gd name="T2" fmla="*/ 0 w 12"/>
                <a:gd name="T3" fmla="*/ 12 h 12"/>
                <a:gd name="T4" fmla="*/ 6 w 12"/>
                <a:gd name="T5" fmla="*/ 6 h 12"/>
                <a:gd name="T6" fmla="*/ 12 w 12"/>
                <a:gd name="T7" fmla="*/ 0 h 12"/>
                <a:gd name="T8" fmla="*/ 12 w 12"/>
                <a:gd name="T9" fmla="*/ 0 h 12"/>
                <a:gd name="T10" fmla="*/ 12 w 12"/>
                <a:gd name="T11" fmla="*/ 0 h 12"/>
                <a:gd name="T12" fmla="*/ 6 w 12"/>
                <a:gd name="T13" fmla="*/ 6 h 12"/>
                <a:gd name="T14" fmla="*/ 0 w 12"/>
                <a:gd name="T15" fmla="*/ 12 h 12"/>
                <a:gd name="T16" fmla="*/ 0 w 12"/>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0" name="Freeform 428">
              <a:extLst>
                <a:ext uri="{FF2B5EF4-FFF2-40B4-BE49-F238E27FC236}">
                  <a16:creationId xmlns="" xmlns:a16="http://schemas.microsoft.com/office/drawing/2014/main" id="{C8D6B2A4-1251-4D56-A682-BD6A2DABEC63}"/>
                </a:ext>
              </a:extLst>
            </p:cNvPr>
            <p:cNvSpPr>
              <a:spLocks/>
            </p:cNvSpPr>
            <p:nvPr/>
          </p:nvSpPr>
          <p:spPr bwMode="auto">
            <a:xfrm>
              <a:off x="4182" y="2168"/>
              <a:ext cx="18" cy="18"/>
            </a:xfrm>
            <a:custGeom>
              <a:avLst/>
              <a:gdLst>
                <a:gd name="T0" fmla="*/ 18 w 18"/>
                <a:gd name="T1" fmla="*/ 0 h 18"/>
                <a:gd name="T2" fmla="*/ 18 w 18"/>
                <a:gd name="T3" fmla="*/ 0 h 18"/>
                <a:gd name="T4" fmla="*/ 12 w 18"/>
                <a:gd name="T5" fmla="*/ 12 h 18"/>
                <a:gd name="T6" fmla="*/ 6 w 18"/>
                <a:gd name="T7" fmla="*/ 18 h 18"/>
                <a:gd name="T8" fmla="*/ 6 w 18"/>
                <a:gd name="T9" fmla="*/ 18 h 18"/>
                <a:gd name="T10" fmla="*/ 0 w 18"/>
                <a:gd name="T11" fmla="*/ 12 h 18"/>
                <a:gd name="T12" fmla="*/ 6 w 18"/>
                <a:gd name="T13" fmla="*/ 12 h 18"/>
                <a:gd name="T14" fmla="*/ 6 w 18"/>
                <a:gd name="T15" fmla="*/ 6 h 18"/>
                <a:gd name="T16" fmla="*/ 6 w 18"/>
                <a:gd name="T17" fmla="*/ 6 h 18"/>
                <a:gd name="T18" fmla="*/ 12 w 18"/>
                <a:gd name="T19" fmla="*/ 6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1" name="Freeform 429">
              <a:extLst>
                <a:ext uri="{FF2B5EF4-FFF2-40B4-BE49-F238E27FC236}">
                  <a16:creationId xmlns="" xmlns:a16="http://schemas.microsoft.com/office/drawing/2014/main" id="{56920AAB-6FBC-4CCC-95F0-7A257AF1770B}"/>
                </a:ext>
              </a:extLst>
            </p:cNvPr>
            <p:cNvSpPr>
              <a:spLocks/>
            </p:cNvSpPr>
            <p:nvPr/>
          </p:nvSpPr>
          <p:spPr bwMode="auto">
            <a:xfrm>
              <a:off x="4183" y="2156"/>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2" name="Freeform 430">
              <a:extLst>
                <a:ext uri="{FF2B5EF4-FFF2-40B4-BE49-F238E27FC236}">
                  <a16:creationId xmlns="" xmlns:a16="http://schemas.microsoft.com/office/drawing/2014/main" id="{C43EFB5D-4FC7-4922-A6BA-5C278EB4FECF}"/>
                </a:ext>
              </a:extLst>
            </p:cNvPr>
            <p:cNvSpPr>
              <a:spLocks/>
            </p:cNvSpPr>
            <p:nvPr/>
          </p:nvSpPr>
          <p:spPr bwMode="auto">
            <a:xfrm>
              <a:off x="4176" y="2166"/>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3" name="Freeform 431">
              <a:extLst>
                <a:ext uri="{FF2B5EF4-FFF2-40B4-BE49-F238E27FC236}">
                  <a16:creationId xmlns="" xmlns:a16="http://schemas.microsoft.com/office/drawing/2014/main" id="{A494DFCC-0B6B-4D16-9686-9524D44CEE54}"/>
                </a:ext>
              </a:extLst>
            </p:cNvPr>
            <p:cNvSpPr>
              <a:spLocks/>
            </p:cNvSpPr>
            <p:nvPr/>
          </p:nvSpPr>
          <p:spPr bwMode="auto">
            <a:xfrm>
              <a:off x="4188" y="2143"/>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4" name="Freeform 432">
              <a:extLst>
                <a:ext uri="{FF2B5EF4-FFF2-40B4-BE49-F238E27FC236}">
                  <a16:creationId xmlns="" xmlns:a16="http://schemas.microsoft.com/office/drawing/2014/main" id="{FED210EC-09E6-491C-9DB1-DF98A7D71A88}"/>
                </a:ext>
              </a:extLst>
            </p:cNvPr>
            <p:cNvSpPr>
              <a:spLocks/>
            </p:cNvSpPr>
            <p:nvPr/>
          </p:nvSpPr>
          <p:spPr bwMode="auto">
            <a:xfrm>
              <a:off x="4315" y="2150"/>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5" name="Freeform 433">
              <a:extLst>
                <a:ext uri="{FF2B5EF4-FFF2-40B4-BE49-F238E27FC236}">
                  <a16:creationId xmlns="" xmlns:a16="http://schemas.microsoft.com/office/drawing/2014/main" id="{D92B2574-16DA-40B5-9398-14B1C9E2A712}"/>
                </a:ext>
              </a:extLst>
            </p:cNvPr>
            <p:cNvSpPr>
              <a:spLocks/>
            </p:cNvSpPr>
            <p:nvPr/>
          </p:nvSpPr>
          <p:spPr bwMode="auto">
            <a:xfrm>
              <a:off x="4321" y="2151"/>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6" name="Freeform 434">
              <a:extLst>
                <a:ext uri="{FF2B5EF4-FFF2-40B4-BE49-F238E27FC236}">
                  <a16:creationId xmlns="" xmlns:a16="http://schemas.microsoft.com/office/drawing/2014/main" id="{F0824808-FB51-454C-ADA8-7BBF19ED0014}"/>
                </a:ext>
              </a:extLst>
            </p:cNvPr>
            <p:cNvSpPr>
              <a:spLocks/>
            </p:cNvSpPr>
            <p:nvPr/>
          </p:nvSpPr>
          <p:spPr bwMode="auto">
            <a:xfrm>
              <a:off x="4297" y="2137"/>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7" name="Freeform 435">
              <a:extLst>
                <a:ext uri="{FF2B5EF4-FFF2-40B4-BE49-F238E27FC236}">
                  <a16:creationId xmlns="" xmlns:a16="http://schemas.microsoft.com/office/drawing/2014/main" id="{249F8C46-73DF-4C64-BE89-43FD0B7B0401}"/>
                </a:ext>
              </a:extLst>
            </p:cNvPr>
            <p:cNvSpPr>
              <a:spLocks/>
            </p:cNvSpPr>
            <p:nvPr/>
          </p:nvSpPr>
          <p:spPr bwMode="auto">
            <a:xfrm>
              <a:off x="4284" y="2131"/>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8" name="Freeform 436">
              <a:extLst>
                <a:ext uri="{FF2B5EF4-FFF2-40B4-BE49-F238E27FC236}">
                  <a16:creationId xmlns="" xmlns:a16="http://schemas.microsoft.com/office/drawing/2014/main" id="{7553DC5E-DF0A-4180-B89B-420BCCDC6989}"/>
                </a:ext>
              </a:extLst>
            </p:cNvPr>
            <p:cNvSpPr>
              <a:spLocks/>
            </p:cNvSpPr>
            <p:nvPr/>
          </p:nvSpPr>
          <p:spPr bwMode="auto">
            <a:xfrm>
              <a:off x="4266"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59" name="Freeform 437">
              <a:extLst>
                <a:ext uri="{FF2B5EF4-FFF2-40B4-BE49-F238E27FC236}">
                  <a16:creationId xmlns="" xmlns:a16="http://schemas.microsoft.com/office/drawing/2014/main" id="{2E37E56D-C13F-4BBA-ABB2-C7F2D41EB4B9}"/>
                </a:ext>
              </a:extLst>
            </p:cNvPr>
            <p:cNvSpPr>
              <a:spLocks/>
            </p:cNvSpPr>
            <p:nvPr/>
          </p:nvSpPr>
          <p:spPr bwMode="auto">
            <a:xfrm>
              <a:off x="4230" y="2119"/>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0" name="Freeform 438">
              <a:extLst>
                <a:ext uri="{FF2B5EF4-FFF2-40B4-BE49-F238E27FC236}">
                  <a16:creationId xmlns="" xmlns:a16="http://schemas.microsoft.com/office/drawing/2014/main" id="{CCD09DBF-4D87-44CC-BA1E-5722853D2F74}"/>
                </a:ext>
              </a:extLst>
            </p:cNvPr>
            <p:cNvSpPr>
              <a:spLocks/>
            </p:cNvSpPr>
            <p:nvPr/>
          </p:nvSpPr>
          <p:spPr bwMode="auto">
            <a:xfrm>
              <a:off x="4200" y="2125"/>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1" name="Freeform 439">
              <a:extLst>
                <a:ext uri="{FF2B5EF4-FFF2-40B4-BE49-F238E27FC236}">
                  <a16:creationId xmlns="" xmlns:a16="http://schemas.microsoft.com/office/drawing/2014/main" id="{46C2FB3D-590A-4D7B-8D4E-DF716985AC8F}"/>
                </a:ext>
              </a:extLst>
            </p:cNvPr>
            <p:cNvSpPr>
              <a:spLocks/>
            </p:cNvSpPr>
            <p:nvPr/>
          </p:nvSpPr>
          <p:spPr bwMode="auto">
            <a:xfrm>
              <a:off x="4248"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2" name="Freeform 440">
              <a:extLst>
                <a:ext uri="{FF2B5EF4-FFF2-40B4-BE49-F238E27FC236}">
                  <a16:creationId xmlns="" xmlns:a16="http://schemas.microsoft.com/office/drawing/2014/main" id="{C15A4A6A-0B6A-4612-918A-25D19327E624}"/>
                </a:ext>
              </a:extLst>
            </p:cNvPr>
            <p:cNvSpPr>
              <a:spLocks/>
            </p:cNvSpPr>
            <p:nvPr/>
          </p:nvSpPr>
          <p:spPr bwMode="auto">
            <a:xfrm>
              <a:off x="4236" y="2155"/>
              <a:ext cx="24" cy="41"/>
            </a:xfrm>
            <a:custGeom>
              <a:avLst/>
              <a:gdLst>
                <a:gd name="T0" fmla="*/ 0 w 24"/>
                <a:gd name="T1" fmla="*/ 41 h 41"/>
                <a:gd name="T2" fmla="*/ 0 w 24"/>
                <a:gd name="T3" fmla="*/ 41 h 41"/>
                <a:gd name="T4" fmla="*/ 0 w 24"/>
                <a:gd name="T5" fmla="*/ 35 h 41"/>
                <a:gd name="T6" fmla="*/ 0 w 24"/>
                <a:gd name="T7" fmla="*/ 29 h 41"/>
                <a:gd name="T8" fmla="*/ 6 w 24"/>
                <a:gd name="T9" fmla="*/ 23 h 41"/>
                <a:gd name="T10" fmla="*/ 12 w 24"/>
                <a:gd name="T11" fmla="*/ 11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17 h 41"/>
                <a:gd name="T24" fmla="*/ 12 w 24"/>
                <a:gd name="T25" fmla="*/ 23 h 41"/>
                <a:gd name="T26" fmla="*/ 6 w 24"/>
                <a:gd name="T27" fmla="*/ 29 h 41"/>
                <a:gd name="T28" fmla="*/ 6 w 24"/>
                <a:gd name="T29" fmla="*/ 35 h 41"/>
                <a:gd name="T30" fmla="*/ 0 w 24"/>
                <a:gd name="T31" fmla="*/ 41 h 41"/>
                <a:gd name="T32" fmla="*/ 0 w 24"/>
                <a:gd name="T33" fmla="*/ 41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3" name="Freeform 441">
              <a:extLst>
                <a:ext uri="{FF2B5EF4-FFF2-40B4-BE49-F238E27FC236}">
                  <a16:creationId xmlns="" xmlns:a16="http://schemas.microsoft.com/office/drawing/2014/main" id="{A5709849-FD4A-43E8-8B76-8CBBE25C9AEB}"/>
                </a:ext>
              </a:extLst>
            </p:cNvPr>
            <p:cNvSpPr>
              <a:spLocks/>
            </p:cNvSpPr>
            <p:nvPr/>
          </p:nvSpPr>
          <p:spPr bwMode="auto">
            <a:xfrm>
              <a:off x="4212" y="2155"/>
              <a:ext cx="24" cy="35"/>
            </a:xfrm>
            <a:custGeom>
              <a:avLst/>
              <a:gdLst>
                <a:gd name="T0" fmla="*/ 0 w 24"/>
                <a:gd name="T1" fmla="*/ 35 h 35"/>
                <a:gd name="T2" fmla="*/ 0 w 24"/>
                <a:gd name="T3" fmla="*/ 35 h 35"/>
                <a:gd name="T4" fmla="*/ 6 w 24"/>
                <a:gd name="T5" fmla="*/ 29 h 35"/>
                <a:gd name="T6" fmla="*/ 6 w 24"/>
                <a:gd name="T7" fmla="*/ 23 h 35"/>
                <a:gd name="T8" fmla="*/ 6 w 24"/>
                <a:gd name="T9" fmla="*/ 17 h 35"/>
                <a:gd name="T10" fmla="*/ 12 w 24"/>
                <a:gd name="T11" fmla="*/ 11 h 35"/>
                <a:gd name="T12" fmla="*/ 18 w 24"/>
                <a:gd name="T13" fmla="*/ 5 h 35"/>
                <a:gd name="T14" fmla="*/ 24 w 24"/>
                <a:gd name="T15" fmla="*/ 5 h 35"/>
                <a:gd name="T16" fmla="*/ 24 w 24"/>
                <a:gd name="T17" fmla="*/ 0 h 35"/>
                <a:gd name="T18" fmla="*/ 24 w 24"/>
                <a:gd name="T19" fmla="*/ 5 h 35"/>
                <a:gd name="T20" fmla="*/ 24 w 24"/>
                <a:gd name="T21" fmla="*/ 11 h 35"/>
                <a:gd name="T22" fmla="*/ 18 w 24"/>
                <a:gd name="T23" fmla="*/ 17 h 35"/>
                <a:gd name="T24" fmla="*/ 12 w 24"/>
                <a:gd name="T25" fmla="*/ 23 h 35"/>
                <a:gd name="T26" fmla="*/ 12 w 24"/>
                <a:gd name="T27" fmla="*/ 29 h 35"/>
                <a:gd name="T28" fmla="*/ 6 w 24"/>
                <a:gd name="T29" fmla="*/ 29 h 35"/>
                <a:gd name="T30" fmla="*/ 6 w 24"/>
                <a:gd name="T31" fmla="*/ 35 h 35"/>
                <a:gd name="T32" fmla="*/ 0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4" name="Freeform 442">
              <a:extLst>
                <a:ext uri="{FF2B5EF4-FFF2-40B4-BE49-F238E27FC236}">
                  <a16:creationId xmlns="" xmlns:a16="http://schemas.microsoft.com/office/drawing/2014/main" id="{28DD361C-F79E-40B3-972E-95975FF4CA22}"/>
                </a:ext>
              </a:extLst>
            </p:cNvPr>
            <p:cNvSpPr>
              <a:spLocks/>
            </p:cNvSpPr>
            <p:nvPr/>
          </p:nvSpPr>
          <p:spPr bwMode="auto">
            <a:xfrm>
              <a:off x="4212" y="2125"/>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5" name="Freeform 443">
              <a:extLst>
                <a:ext uri="{FF2B5EF4-FFF2-40B4-BE49-F238E27FC236}">
                  <a16:creationId xmlns="" xmlns:a16="http://schemas.microsoft.com/office/drawing/2014/main" id="{EC1E33CA-FC56-4373-88C5-BF163CBC59A4}"/>
                </a:ext>
              </a:extLst>
            </p:cNvPr>
            <p:cNvSpPr>
              <a:spLocks/>
            </p:cNvSpPr>
            <p:nvPr/>
          </p:nvSpPr>
          <p:spPr bwMode="auto">
            <a:xfrm>
              <a:off x="5097" y="1635"/>
              <a:ext cx="91" cy="84"/>
            </a:xfrm>
            <a:custGeom>
              <a:avLst/>
              <a:gdLst>
                <a:gd name="T0" fmla="*/ 18 w 89"/>
                <a:gd name="T1" fmla="*/ 18 h 84"/>
                <a:gd name="T2" fmla="*/ 12 w 89"/>
                <a:gd name="T3" fmla="*/ 30 h 84"/>
                <a:gd name="T4" fmla="*/ 12 w 89"/>
                <a:gd name="T5" fmla="*/ 42 h 84"/>
                <a:gd name="T6" fmla="*/ 41 w 89"/>
                <a:gd name="T7" fmla="*/ 42 h 84"/>
                <a:gd name="T8" fmla="*/ 46 w 89"/>
                <a:gd name="T9" fmla="*/ 42 h 84"/>
                <a:gd name="T10" fmla="*/ 46 w 89"/>
                <a:gd name="T11" fmla="*/ 48 h 84"/>
                <a:gd name="T12" fmla="*/ 46 w 89"/>
                <a:gd name="T13" fmla="*/ 48 h 84"/>
                <a:gd name="T14" fmla="*/ 41 w 89"/>
                <a:gd name="T15" fmla="*/ 48 h 84"/>
                <a:gd name="T16" fmla="*/ 18 w 89"/>
                <a:gd name="T17" fmla="*/ 42 h 84"/>
                <a:gd name="T18" fmla="*/ 6 w 89"/>
                <a:gd name="T19" fmla="*/ 48 h 84"/>
                <a:gd name="T20" fmla="*/ 0 w 89"/>
                <a:gd name="T21" fmla="*/ 54 h 84"/>
                <a:gd name="T22" fmla="*/ 6 w 89"/>
                <a:gd name="T23" fmla="*/ 66 h 84"/>
                <a:gd name="T24" fmla="*/ 12 w 89"/>
                <a:gd name="T25" fmla="*/ 66 h 84"/>
                <a:gd name="T26" fmla="*/ 18 w 89"/>
                <a:gd name="T27" fmla="*/ 66 h 84"/>
                <a:gd name="T28" fmla="*/ 41 w 89"/>
                <a:gd name="T29" fmla="*/ 66 h 84"/>
                <a:gd name="T30" fmla="*/ 46 w 89"/>
                <a:gd name="T31" fmla="*/ 60 h 84"/>
                <a:gd name="T32" fmla="*/ 41 w 89"/>
                <a:gd name="T33" fmla="*/ 72 h 84"/>
                <a:gd name="T34" fmla="*/ 41 w 89"/>
                <a:gd name="T35" fmla="*/ 84 h 84"/>
                <a:gd name="T36" fmla="*/ 46 w 89"/>
                <a:gd name="T37" fmla="*/ 84 h 84"/>
                <a:gd name="T38" fmla="*/ 58 w 89"/>
                <a:gd name="T39" fmla="*/ 84 h 84"/>
                <a:gd name="T40" fmla="*/ 58 w 89"/>
                <a:gd name="T41" fmla="*/ 72 h 84"/>
                <a:gd name="T42" fmla="*/ 58 w 89"/>
                <a:gd name="T43" fmla="*/ 66 h 84"/>
                <a:gd name="T44" fmla="*/ 58 w 89"/>
                <a:gd name="T45" fmla="*/ 60 h 84"/>
                <a:gd name="T46" fmla="*/ 58 w 89"/>
                <a:gd name="T47" fmla="*/ 66 h 84"/>
                <a:gd name="T48" fmla="*/ 64 w 89"/>
                <a:gd name="T49" fmla="*/ 72 h 84"/>
                <a:gd name="T50" fmla="*/ 85 w 89"/>
                <a:gd name="T51" fmla="*/ 72 h 84"/>
                <a:gd name="T52" fmla="*/ 105 w 89"/>
                <a:gd name="T53" fmla="*/ 78 h 84"/>
                <a:gd name="T54" fmla="*/ 119 w 89"/>
                <a:gd name="T55" fmla="*/ 72 h 84"/>
                <a:gd name="T56" fmla="*/ 119 w 89"/>
                <a:gd name="T57" fmla="*/ 66 h 84"/>
                <a:gd name="T58" fmla="*/ 119 w 89"/>
                <a:gd name="T59" fmla="*/ 60 h 84"/>
                <a:gd name="T60" fmla="*/ 105 w 89"/>
                <a:gd name="T61" fmla="*/ 54 h 84"/>
                <a:gd name="T62" fmla="*/ 85 w 89"/>
                <a:gd name="T63" fmla="*/ 54 h 84"/>
                <a:gd name="T64" fmla="*/ 97 w 89"/>
                <a:gd name="T65" fmla="*/ 42 h 84"/>
                <a:gd name="T66" fmla="*/ 111 w 89"/>
                <a:gd name="T67" fmla="*/ 42 h 84"/>
                <a:gd name="T68" fmla="*/ 128 w 89"/>
                <a:gd name="T69" fmla="*/ 36 h 84"/>
                <a:gd name="T70" fmla="*/ 128 w 89"/>
                <a:gd name="T71" fmla="*/ 24 h 84"/>
                <a:gd name="T72" fmla="*/ 111 w 89"/>
                <a:gd name="T73" fmla="*/ 18 h 84"/>
                <a:gd name="T74" fmla="*/ 97 w 89"/>
                <a:gd name="T75" fmla="*/ 24 h 84"/>
                <a:gd name="T76" fmla="*/ 97 w 89"/>
                <a:gd name="T77" fmla="*/ 30 h 84"/>
                <a:gd name="T78" fmla="*/ 85 w 89"/>
                <a:gd name="T79" fmla="*/ 36 h 84"/>
                <a:gd name="T80" fmla="*/ 73 w 89"/>
                <a:gd name="T81" fmla="*/ 36 h 84"/>
                <a:gd name="T82" fmla="*/ 73 w 89"/>
                <a:gd name="T83" fmla="*/ 30 h 84"/>
                <a:gd name="T84" fmla="*/ 73 w 89"/>
                <a:gd name="T85" fmla="*/ 24 h 84"/>
                <a:gd name="T86" fmla="*/ 97 w 89"/>
                <a:gd name="T87" fmla="*/ 12 h 84"/>
                <a:gd name="T88" fmla="*/ 85 w 89"/>
                <a:gd name="T89" fmla="*/ 0 h 84"/>
                <a:gd name="T90" fmla="*/ 64 w 89"/>
                <a:gd name="T91" fmla="*/ 0 h 84"/>
                <a:gd name="T92" fmla="*/ 58 w 89"/>
                <a:gd name="T93" fmla="*/ 6 h 84"/>
                <a:gd name="T94" fmla="*/ 52 w 89"/>
                <a:gd name="T95" fmla="*/ 12 h 84"/>
                <a:gd name="T96" fmla="*/ 58 w 89"/>
                <a:gd name="T97" fmla="*/ 18 h 84"/>
                <a:gd name="T98" fmla="*/ 58 w 89"/>
                <a:gd name="T99" fmla="*/ 24 h 84"/>
                <a:gd name="T100" fmla="*/ 58 w 89"/>
                <a:gd name="T101" fmla="*/ 36 h 84"/>
                <a:gd name="T102" fmla="*/ 52 w 89"/>
                <a:gd name="T103" fmla="*/ 36 h 84"/>
                <a:gd name="T104" fmla="*/ 52 w 89"/>
                <a:gd name="T105" fmla="*/ 24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6" name="Freeform 444">
              <a:extLst>
                <a:ext uri="{FF2B5EF4-FFF2-40B4-BE49-F238E27FC236}">
                  <a16:creationId xmlns="" xmlns:a16="http://schemas.microsoft.com/office/drawing/2014/main" id="{CE092E85-8FC1-41A0-92B7-F15D1F847EAC}"/>
                </a:ext>
              </a:extLst>
            </p:cNvPr>
            <p:cNvSpPr>
              <a:spLocks/>
            </p:cNvSpPr>
            <p:nvPr/>
          </p:nvSpPr>
          <p:spPr bwMode="auto">
            <a:xfrm>
              <a:off x="5039" y="1749"/>
              <a:ext cx="91" cy="155"/>
            </a:xfrm>
            <a:custGeom>
              <a:avLst/>
              <a:gdLst>
                <a:gd name="T0" fmla="*/ 128 w 89"/>
                <a:gd name="T1" fmla="*/ 0 h 155"/>
                <a:gd name="T2" fmla="*/ 121 w 89"/>
                <a:gd name="T3" fmla="*/ 12 h 155"/>
                <a:gd name="T4" fmla="*/ 106 w 89"/>
                <a:gd name="T5" fmla="*/ 18 h 155"/>
                <a:gd name="T6" fmla="*/ 99 w 89"/>
                <a:gd name="T7" fmla="*/ 24 h 155"/>
                <a:gd name="T8" fmla="*/ 75 w 89"/>
                <a:gd name="T9" fmla="*/ 30 h 155"/>
                <a:gd name="T10" fmla="*/ 65 w 89"/>
                <a:gd name="T11" fmla="*/ 36 h 155"/>
                <a:gd name="T12" fmla="*/ 53 w 89"/>
                <a:gd name="T13" fmla="*/ 36 h 155"/>
                <a:gd name="T14" fmla="*/ 47 w 89"/>
                <a:gd name="T15" fmla="*/ 42 h 155"/>
                <a:gd name="T16" fmla="*/ 18 w 89"/>
                <a:gd name="T17" fmla="*/ 42 h 155"/>
                <a:gd name="T18" fmla="*/ 18 w 89"/>
                <a:gd name="T19" fmla="*/ 42 h 155"/>
                <a:gd name="T20" fmla="*/ 18 w 89"/>
                <a:gd name="T21" fmla="*/ 48 h 155"/>
                <a:gd name="T22" fmla="*/ 18 w 89"/>
                <a:gd name="T23" fmla="*/ 54 h 155"/>
                <a:gd name="T24" fmla="*/ 18 w 89"/>
                <a:gd name="T25" fmla="*/ 54 h 155"/>
                <a:gd name="T26" fmla="*/ 12 w 89"/>
                <a:gd name="T27" fmla="*/ 60 h 155"/>
                <a:gd name="T28" fmla="*/ 12 w 89"/>
                <a:gd name="T29" fmla="*/ 66 h 155"/>
                <a:gd name="T30" fmla="*/ 6 w 89"/>
                <a:gd name="T31" fmla="*/ 66 h 155"/>
                <a:gd name="T32" fmla="*/ 0 w 89"/>
                <a:gd name="T33" fmla="*/ 72 h 155"/>
                <a:gd name="T34" fmla="*/ 6 w 89"/>
                <a:gd name="T35" fmla="*/ 84 h 155"/>
                <a:gd name="T36" fmla="*/ 12 w 89"/>
                <a:gd name="T37" fmla="*/ 96 h 155"/>
                <a:gd name="T38" fmla="*/ 12 w 89"/>
                <a:gd name="T39" fmla="*/ 108 h 155"/>
                <a:gd name="T40" fmla="*/ 6 w 89"/>
                <a:gd name="T41" fmla="*/ 114 h 155"/>
                <a:gd name="T42" fmla="*/ 12 w 89"/>
                <a:gd name="T43" fmla="*/ 120 h 155"/>
                <a:gd name="T44" fmla="*/ 18 w 89"/>
                <a:gd name="T45" fmla="*/ 120 h 155"/>
                <a:gd name="T46" fmla="*/ 41 w 89"/>
                <a:gd name="T47" fmla="*/ 125 h 155"/>
                <a:gd name="T48" fmla="*/ 47 w 89"/>
                <a:gd name="T49" fmla="*/ 125 h 155"/>
                <a:gd name="T50" fmla="*/ 47 w 89"/>
                <a:gd name="T51" fmla="*/ 131 h 155"/>
                <a:gd name="T52" fmla="*/ 53 w 89"/>
                <a:gd name="T53" fmla="*/ 137 h 155"/>
                <a:gd name="T54" fmla="*/ 59 w 89"/>
                <a:gd name="T55" fmla="*/ 143 h 155"/>
                <a:gd name="T56" fmla="*/ 59 w 89"/>
                <a:gd name="T57" fmla="*/ 155 h 155"/>
                <a:gd name="T58" fmla="*/ 65 w 89"/>
                <a:gd name="T59" fmla="*/ 149 h 155"/>
                <a:gd name="T60" fmla="*/ 65 w 89"/>
                <a:gd name="T61" fmla="*/ 143 h 155"/>
                <a:gd name="T62" fmla="*/ 75 w 89"/>
                <a:gd name="T63" fmla="*/ 137 h 155"/>
                <a:gd name="T64" fmla="*/ 87 w 89"/>
                <a:gd name="T65" fmla="*/ 131 h 155"/>
                <a:gd name="T66" fmla="*/ 87 w 89"/>
                <a:gd name="T67" fmla="*/ 125 h 155"/>
                <a:gd name="T68" fmla="*/ 99 w 89"/>
                <a:gd name="T69" fmla="*/ 125 h 155"/>
                <a:gd name="T70" fmla="*/ 112 w 89"/>
                <a:gd name="T71" fmla="*/ 120 h 155"/>
                <a:gd name="T72" fmla="*/ 121 w 89"/>
                <a:gd name="T73" fmla="*/ 120 h 155"/>
                <a:gd name="T74" fmla="*/ 112 w 89"/>
                <a:gd name="T75" fmla="*/ 114 h 155"/>
                <a:gd name="T76" fmla="*/ 112 w 89"/>
                <a:gd name="T77" fmla="*/ 102 h 155"/>
                <a:gd name="T78" fmla="*/ 112 w 89"/>
                <a:gd name="T79" fmla="*/ 96 h 155"/>
                <a:gd name="T80" fmla="*/ 121 w 89"/>
                <a:gd name="T81" fmla="*/ 84 h 155"/>
                <a:gd name="T82" fmla="*/ 112 w 89"/>
                <a:gd name="T83" fmla="*/ 66 h 155"/>
                <a:gd name="T84" fmla="*/ 112 w 89"/>
                <a:gd name="T85" fmla="*/ 54 h 155"/>
                <a:gd name="T86" fmla="*/ 112 w 89"/>
                <a:gd name="T87" fmla="*/ 36 h 155"/>
                <a:gd name="T88" fmla="*/ 112 w 89"/>
                <a:gd name="T89" fmla="*/ 24 h 155"/>
                <a:gd name="T90" fmla="*/ 121 w 89"/>
                <a:gd name="T91" fmla="*/ 18 h 155"/>
                <a:gd name="T92" fmla="*/ 121 w 89"/>
                <a:gd name="T93" fmla="*/ 12 h 155"/>
                <a:gd name="T94" fmla="*/ 128 w 89"/>
                <a:gd name="T95" fmla="*/ 6 h 155"/>
                <a:gd name="T96" fmla="*/ 128 w 89"/>
                <a:gd name="T97" fmla="*/ 6 h 155"/>
                <a:gd name="T98" fmla="*/ 128 w 89"/>
                <a:gd name="T99" fmla="*/ 6 h 155"/>
                <a:gd name="T100" fmla="*/ 128 w 89"/>
                <a:gd name="T101" fmla="*/ 6 h 155"/>
                <a:gd name="T102" fmla="*/ 128 w 89"/>
                <a:gd name="T103" fmla="*/ 0 h 155"/>
                <a:gd name="T104" fmla="*/ 128 w 89"/>
                <a:gd name="T105" fmla="*/ 0 h 155"/>
                <a:gd name="T106" fmla="*/ 128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7" name="Freeform 445">
              <a:extLst>
                <a:ext uri="{FF2B5EF4-FFF2-40B4-BE49-F238E27FC236}">
                  <a16:creationId xmlns="" xmlns:a16="http://schemas.microsoft.com/office/drawing/2014/main" id="{DF1B1D4F-6D86-4FCF-8523-CC48CC32B550}"/>
                </a:ext>
              </a:extLst>
            </p:cNvPr>
            <p:cNvSpPr>
              <a:spLocks/>
            </p:cNvSpPr>
            <p:nvPr/>
          </p:nvSpPr>
          <p:spPr bwMode="auto">
            <a:xfrm>
              <a:off x="5263" y="1712"/>
              <a:ext cx="167" cy="126"/>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6 h 126"/>
                <a:gd name="T32" fmla="*/ 30 w 167"/>
                <a:gd name="T33" fmla="*/ 48 h 126"/>
                <a:gd name="T34" fmla="*/ 36 w 167"/>
                <a:gd name="T35" fmla="*/ 60 h 126"/>
                <a:gd name="T36" fmla="*/ 42 w 167"/>
                <a:gd name="T37" fmla="*/ 66 h 126"/>
                <a:gd name="T38" fmla="*/ 48 w 167"/>
                <a:gd name="T39" fmla="*/ 84 h 126"/>
                <a:gd name="T40" fmla="*/ 48 w 167"/>
                <a:gd name="T41" fmla="*/ 96 h 126"/>
                <a:gd name="T42" fmla="*/ 54 w 167"/>
                <a:gd name="T43" fmla="*/ 96 h 126"/>
                <a:gd name="T44" fmla="*/ 60 w 167"/>
                <a:gd name="T45" fmla="*/ 96 h 126"/>
                <a:gd name="T46" fmla="*/ 66 w 167"/>
                <a:gd name="T47" fmla="*/ 96 h 126"/>
                <a:gd name="T48" fmla="*/ 71 w 167"/>
                <a:gd name="T49" fmla="*/ 102 h 126"/>
                <a:gd name="T50" fmla="*/ 77 w 167"/>
                <a:gd name="T51" fmla="*/ 108 h 126"/>
                <a:gd name="T52" fmla="*/ 83 w 167"/>
                <a:gd name="T53" fmla="*/ 114 h 126"/>
                <a:gd name="T54" fmla="*/ 89 w 167"/>
                <a:gd name="T55" fmla="*/ 120 h 126"/>
                <a:gd name="T56" fmla="*/ 89 w 167"/>
                <a:gd name="T57" fmla="*/ 126 h 126"/>
                <a:gd name="T58" fmla="*/ 95 w 167"/>
                <a:gd name="T59" fmla="*/ 120 h 126"/>
                <a:gd name="T60" fmla="*/ 101 w 167"/>
                <a:gd name="T61" fmla="*/ 120 h 126"/>
                <a:gd name="T62" fmla="*/ 107 w 167"/>
                <a:gd name="T63" fmla="*/ 114 h 126"/>
                <a:gd name="T64" fmla="*/ 119 w 167"/>
                <a:gd name="T65" fmla="*/ 114 h 126"/>
                <a:gd name="T66" fmla="*/ 131 w 167"/>
                <a:gd name="T67" fmla="*/ 114 h 126"/>
                <a:gd name="T68" fmla="*/ 143 w 167"/>
                <a:gd name="T69" fmla="*/ 114 h 126"/>
                <a:gd name="T70" fmla="*/ 155 w 167"/>
                <a:gd name="T71" fmla="*/ 114 h 126"/>
                <a:gd name="T72" fmla="*/ 167 w 167"/>
                <a:gd name="T73" fmla="*/ 120 h 126"/>
                <a:gd name="T74" fmla="*/ 161 w 167"/>
                <a:gd name="T75" fmla="*/ 114 h 126"/>
                <a:gd name="T76" fmla="*/ 161 w 167"/>
                <a:gd name="T77" fmla="*/ 108 h 126"/>
                <a:gd name="T78" fmla="*/ 155 w 167"/>
                <a:gd name="T79" fmla="*/ 102 h 126"/>
                <a:gd name="T80" fmla="*/ 155 w 167"/>
                <a:gd name="T81" fmla="*/ 96 h 126"/>
                <a:gd name="T82" fmla="*/ 149 w 167"/>
                <a:gd name="T83" fmla="*/ 84 h 126"/>
                <a:gd name="T84" fmla="*/ 155 w 167"/>
                <a:gd name="T85" fmla="*/ 78 h 126"/>
                <a:gd name="T86" fmla="*/ 155 w 167"/>
                <a:gd name="T87" fmla="*/ 66 h 126"/>
                <a:gd name="T88" fmla="*/ 161 w 167"/>
                <a:gd name="T89" fmla="*/ 54 h 126"/>
                <a:gd name="T90" fmla="*/ 155 w 167"/>
                <a:gd name="T91" fmla="*/ 48 h 126"/>
                <a:gd name="T92" fmla="*/ 143 w 167"/>
                <a:gd name="T93" fmla="*/ 48 h 126"/>
                <a:gd name="T94" fmla="*/ 137 w 167"/>
                <a:gd name="T95" fmla="*/ 48 h 126"/>
                <a:gd name="T96" fmla="*/ 131 w 167"/>
                <a:gd name="T97" fmla="*/ 42 h 126"/>
                <a:gd name="T98" fmla="*/ 125 w 167"/>
                <a:gd name="T99" fmla="*/ 36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8" name="Freeform 446">
              <a:extLst>
                <a:ext uri="{FF2B5EF4-FFF2-40B4-BE49-F238E27FC236}">
                  <a16:creationId xmlns="" xmlns:a16="http://schemas.microsoft.com/office/drawing/2014/main" id="{2DE87E26-4C02-4D15-96F4-E2384ACFDE28}"/>
                </a:ext>
              </a:extLst>
            </p:cNvPr>
            <p:cNvSpPr>
              <a:spLocks/>
            </p:cNvSpPr>
            <p:nvPr/>
          </p:nvSpPr>
          <p:spPr bwMode="auto">
            <a:xfrm>
              <a:off x="5181" y="1521"/>
              <a:ext cx="142" cy="179"/>
            </a:xfrm>
            <a:custGeom>
              <a:avLst/>
              <a:gdLst>
                <a:gd name="T0" fmla="*/ 96 w 144"/>
                <a:gd name="T1" fmla="*/ 83 h 179"/>
                <a:gd name="T2" fmla="*/ 85 w 144"/>
                <a:gd name="T3" fmla="*/ 89 h 179"/>
                <a:gd name="T4" fmla="*/ 61 w 144"/>
                <a:gd name="T5" fmla="*/ 95 h 179"/>
                <a:gd name="T6" fmla="*/ 37 w 144"/>
                <a:gd name="T7" fmla="*/ 113 h 179"/>
                <a:gd name="T8" fmla="*/ 36 w 144"/>
                <a:gd name="T9" fmla="*/ 143 h 179"/>
                <a:gd name="T10" fmla="*/ 36 w 144"/>
                <a:gd name="T11" fmla="*/ 155 h 179"/>
                <a:gd name="T12" fmla="*/ 36 w 144"/>
                <a:gd name="T13" fmla="*/ 167 h 179"/>
                <a:gd name="T14" fmla="*/ 30 w 144"/>
                <a:gd name="T15" fmla="*/ 173 h 179"/>
                <a:gd name="T16" fmla="*/ 24 w 144"/>
                <a:gd name="T17" fmla="*/ 173 h 179"/>
                <a:gd name="T18" fmla="*/ 12 w 144"/>
                <a:gd name="T19" fmla="*/ 173 h 179"/>
                <a:gd name="T20" fmla="*/ 6 w 144"/>
                <a:gd name="T21" fmla="*/ 173 h 179"/>
                <a:gd name="T22" fmla="*/ 0 w 144"/>
                <a:gd name="T23" fmla="*/ 179 h 179"/>
                <a:gd name="T24" fmla="*/ 0 w 144"/>
                <a:gd name="T25" fmla="*/ 179 h 179"/>
                <a:gd name="T26" fmla="*/ 0 w 144"/>
                <a:gd name="T27" fmla="*/ 179 h 179"/>
                <a:gd name="T28" fmla="*/ 12 w 144"/>
                <a:gd name="T29" fmla="*/ 167 h 179"/>
                <a:gd name="T30" fmla="*/ 24 w 144"/>
                <a:gd name="T31" fmla="*/ 155 h 179"/>
                <a:gd name="T32" fmla="*/ 36 w 144"/>
                <a:gd name="T33" fmla="*/ 131 h 179"/>
                <a:gd name="T34" fmla="*/ 36 w 144"/>
                <a:gd name="T35" fmla="*/ 113 h 179"/>
                <a:gd name="T36" fmla="*/ 36 w 144"/>
                <a:gd name="T37" fmla="*/ 101 h 179"/>
                <a:gd name="T38" fmla="*/ 30 w 144"/>
                <a:gd name="T39" fmla="*/ 83 h 179"/>
                <a:gd name="T40" fmla="*/ 36 w 144"/>
                <a:gd name="T41" fmla="*/ 71 h 179"/>
                <a:gd name="T42" fmla="*/ 36 w 144"/>
                <a:gd name="T43" fmla="*/ 65 h 179"/>
                <a:gd name="T44" fmla="*/ 37 w 144"/>
                <a:gd name="T45" fmla="*/ 54 h 179"/>
                <a:gd name="T46" fmla="*/ 43 w 144"/>
                <a:gd name="T47" fmla="*/ 36 h 179"/>
                <a:gd name="T48" fmla="*/ 49 w 144"/>
                <a:gd name="T49" fmla="*/ 30 h 179"/>
                <a:gd name="T50" fmla="*/ 61 w 144"/>
                <a:gd name="T51" fmla="*/ 24 h 179"/>
                <a:gd name="T52" fmla="*/ 85 w 144"/>
                <a:gd name="T53" fmla="*/ 18 h 179"/>
                <a:gd name="T54" fmla="*/ 94 w 144"/>
                <a:gd name="T55" fmla="*/ 6 h 179"/>
                <a:gd name="T56" fmla="*/ 96 w 144"/>
                <a:gd name="T57" fmla="*/ 6 h 179"/>
                <a:gd name="T58" fmla="*/ 96 w 144"/>
                <a:gd name="T59" fmla="*/ 24 h 179"/>
                <a:gd name="T60" fmla="*/ 100 w 144"/>
                <a:gd name="T61" fmla="*/ 42 h 179"/>
                <a:gd name="T62" fmla="*/ 106 w 144"/>
                <a:gd name="T63" fmla="*/ 54 h 179"/>
                <a:gd name="T64" fmla="*/ 110 w 144"/>
                <a:gd name="T65" fmla="*/ 60 h 179"/>
                <a:gd name="T66" fmla="*/ 103 w 144"/>
                <a:gd name="T67" fmla="*/ 60 h 179"/>
                <a:gd name="T68" fmla="*/ 100 w 144"/>
                <a:gd name="T69" fmla="*/ 71 h 179"/>
                <a:gd name="T70" fmla="*/ 100 w 144"/>
                <a:gd name="T71" fmla="*/ 77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69" name="Freeform 447">
              <a:extLst>
                <a:ext uri="{FF2B5EF4-FFF2-40B4-BE49-F238E27FC236}">
                  <a16:creationId xmlns="" xmlns:a16="http://schemas.microsoft.com/office/drawing/2014/main" id="{5A13AE5A-60A2-46D0-AE84-EE70CC159F3D}"/>
                </a:ext>
              </a:extLst>
            </p:cNvPr>
            <p:cNvSpPr>
              <a:spLocks/>
            </p:cNvSpPr>
            <p:nvPr/>
          </p:nvSpPr>
          <p:spPr bwMode="auto">
            <a:xfrm>
              <a:off x="5133" y="1522"/>
              <a:ext cx="84" cy="173"/>
            </a:xfrm>
            <a:custGeom>
              <a:avLst/>
              <a:gdLst>
                <a:gd name="T0" fmla="*/ 48 w 84"/>
                <a:gd name="T1" fmla="*/ 173 h 173"/>
                <a:gd name="T2" fmla="*/ 42 w 84"/>
                <a:gd name="T3" fmla="*/ 167 h 173"/>
                <a:gd name="T4" fmla="*/ 30 w 84"/>
                <a:gd name="T5" fmla="*/ 167 h 173"/>
                <a:gd name="T6" fmla="*/ 24 w 84"/>
                <a:gd name="T7" fmla="*/ 167 h 173"/>
                <a:gd name="T8" fmla="*/ 30 w 84"/>
                <a:gd name="T9" fmla="*/ 161 h 173"/>
                <a:gd name="T10" fmla="*/ 30 w 84"/>
                <a:gd name="T11" fmla="*/ 155 h 173"/>
                <a:gd name="T12" fmla="*/ 42 w 84"/>
                <a:gd name="T13" fmla="*/ 155 h 173"/>
                <a:gd name="T14" fmla="*/ 48 w 84"/>
                <a:gd name="T15" fmla="*/ 149 h 173"/>
                <a:gd name="T16" fmla="*/ 54 w 84"/>
                <a:gd name="T17" fmla="*/ 143 h 173"/>
                <a:gd name="T18" fmla="*/ 54 w 84"/>
                <a:gd name="T19" fmla="*/ 143 h 173"/>
                <a:gd name="T20" fmla="*/ 54 w 84"/>
                <a:gd name="T21" fmla="*/ 137 h 173"/>
                <a:gd name="T22" fmla="*/ 48 w 84"/>
                <a:gd name="T23" fmla="*/ 137 h 173"/>
                <a:gd name="T24" fmla="*/ 48 w 84"/>
                <a:gd name="T25" fmla="*/ 131 h 173"/>
                <a:gd name="T26" fmla="*/ 36 w 84"/>
                <a:gd name="T27" fmla="*/ 131 h 173"/>
                <a:gd name="T28" fmla="*/ 30 w 84"/>
                <a:gd name="T29" fmla="*/ 137 h 173"/>
                <a:gd name="T30" fmla="*/ 30 w 84"/>
                <a:gd name="T31" fmla="*/ 143 h 173"/>
                <a:gd name="T32" fmla="*/ 30 w 84"/>
                <a:gd name="T33" fmla="*/ 149 h 173"/>
                <a:gd name="T34" fmla="*/ 24 w 84"/>
                <a:gd name="T35" fmla="*/ 149 h 173"/>
                <a:gd name="T36" fmla="*/ 18 w 84"/>
                <a:gd name="T37" fmla="*/ 149 h 173"/>
                <a:gd name="T38" fmla="*/ 18 w 84"/>
                <a:gd name="T39" fmla="*/ 149 h 173"/>
                <a:gd name="T40" fmla="*/ 18 w 84"/>
                <a:gd name="T41" fmla="*/ 143 h 173"/>
                <a:gd name="T42" fmla="*/ 18 w 84"/>
                <a:gd name="T43" fmla="*/ 137 h 173"/>
                <a:gd name="T44" fmla="*/ 24 w 84"/>
                <a:gd name="T45" fmla="*/ 131 h 173"/>
                <a:gd name="T46" fmla="*/ 24 w 84"/>
                <a:gd name="T47" fmla="*/ 125 h 173"/>
                <a:gd name="T48" fmla="*/ 30 w 84"/>
                <a:gd name="T49" fmla="*/ 125 h 173"/>
                <a:gd name="T50" fmla="*/ 30 w 84"/>
                <a:gd name="T51" fmla="*/ 119 h 173"/>
                <a:gd name="T52" fmla="*/ 24 w 84"/>
                <a:gd name="T53" fmla="*/ 119 h 173"/>
                <a:gd name="T54" fmla="*/ 24 w 84"/>
                <a:gd name="T55" fmla="*/ 113 h 173"/>
                <a:gd name="T56" fmla="*/ 12 w 84"/>
                <a:gd name="T57" fmla="*/ 113 h 173"/>
                <a:gd name="T58" fmla="*/ 12 w 84"/>
                <a:gd name="T59" fmla="*/ 113 h 173"/>
                <a:gd name="T60" fmla="*/ 6 w 84"/>
                <a:gd name="T61" fmla="*/ 113 h 173"/>
                <a:gd name="T62" fmla="*/ 6 w 84"/>
                <a:gd name="T63" fmla="*/ 113 h 173"/>
                <a:gd name="T64" fmla="*/ 0 w 84"/>
                <a:gd name="T65" fmla="*/ 101 h 173"/>
                <a:gd name="T66" fmla="*/ 6 w 84"/>
                <a:gd name="T67" fmla="*/ 65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8 h 173"/>
                <a:gd name="T86" fmla="*/ 72 w 84"/>
                <a:gd name="T87" fmla="*/ 65 h 173"/>
                <a:gd name="T88" fmla="*/ 78 w 84"/>
                <a:gd name="T89" fmla="*/ 83 h 173"/>
                <a:gd name="T90" fmla="*/ 84 w 84"/>
                <a:gd name="T91" fmla="*/ 101 h 173"/>
                <a:gd name="T92" fmla="*/ 84 w 84"/>
                <a:gd name="T93" fmla="*/ 113 h 173"/>
                <a:gd name="T94" fmla="*/ 84 w 84"/>
                <a:gd name="T95" fmla="*/ 131 h 173"/>
                <a:gd name="T96" fmla="*/ 72 w 84"/>
                <a:gd name="T97" fmla="*/ 155 h 173"/>
                <a:gd name="T98" fmla="*/ 60 w 84"/>
                <a:gd name="T99" fmla="*/ 167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0" name="Freeform 448">
              <a:extLst>
                <a:ext uri="{FF2B5EF4-FFF2-40B4-BE49-F238E27FC236}">
                  <a16:creationId xmlns="" xmlns:a16="http://schemas.microsoft.com/office/drawing/2014/main" id="{BA13CF7C-42FB-41A0-A757-382BAE44660F}"/>
                </a:ext>
              </a:extLst>
            </p:cNvPr>
            <p:cNvSpPr>
              <a:spLocks/>
            </p:cNvSpPr>
            <p:nvPr/>
          </p:nvSpPr>
          <p:spPr bwMode="auto">
            <a:xfrm>
              <a:off x="4995" y="1604"/>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1" name="Freeform 449">
              <a:extLst>
                <a:ext uri="{FF2B5EF4-FFF2-40B4-BE49-F238E27FC236}">
                  <a16:creationId xmlns="" xmlns:a16="http://schemas.microsoft.com/office/drawing/2014/main" id="{A99D9923-1A4D-49A8-B07A-B6384F1589D3}"/>
                </a:ext>
              </a:extLst>
            </p:cNvPr>
            <p:cNvSpPr>
              <a:spLocks/>
            </p:cNvSpPr>
            <p:nvPr/>
          </p:nvSpPr>
          <p:spPr bwMode="auto">
            <a:xfrm>
              <a:off x="5000" y="1565"/>
              <a:ext cx="125" cy="125"/>
            </a:xfrm>
            <a:custGeom>
              <a:avLst/>
              <a:gdLst>
                <a:gd name="T0" fmla="*/ 96 w 125"/>
                <a:gd name="T1" fmla="*/ 125 h 125"/>
                <a:gd name="T2" fmla="*/ 102 w 125"/>
                <a:gd name="T3" fmla="*/ 119 h 125"/>
                <a:gd name="T4" fmla="*/ 108 w 125"/>
                <a:gd name="T5" fmla="*/ 113 h 125"/>
                <a:gd name="T6" fmla="*/ 114 w 125"/>
                <a:gd name="T7" fmla="*/ 119 h 125"/>
                <a:gd name="T8" fmla="*/ 120 w 125"/>
                <a:gd name="T9" fmla="*/ 119 h 125"/>
                <a:gd name="T10" fmla="*/ 120 w 125"/>
                <a:gd name="T11" fmla="*/ 119 h 125"/>
                <a:gd name="T12" fmla="*/ 125 w 125"/>
                <a:gd name="T13" fmla="*/ 119 h 125"/>
                <a:gd name="T14" fmla="*/ 125 w 125"/>
                <a:gd name="T15" fmla="*/ 119 h 125"/>
                <a:gd name="T16" fmla="*/ 125 w 125"/>
                <a:gd name="T17" fmla="*/ 119 h 125"/>
                <a:gd name="T18" fmla="*/ 120 w 125"/>
                <a:gd name="T19" fmla="*/ 113 h 125"/>
                <a:gd name="T20" fmla="*/ 120 w 125"/>
                <a:gd name="T21" fmla="*/ 113 h 125"/>
                <a:gd name="T22" fmla="*/ 114 w 125"/>
                <a:gd name="T23" fmla="*/ 113 h 125"/>
                <a:gd name="T24" fmla="*/ 108 w 125"/>
                <a:gd name="T25" fmla="*/ 107 h 125"/>
                <a:gd name="T26" fmla="*/ 108 w 125"/>
                <a:gd name="T27" fmla="*/ 101 h 125"/>
                <a:gd name="T28" fmla="*/ 108 w 125"/>
                <a:gd name="T29" fmla="*/ 95 h 125"/>
                <a:gd name="T30" fmla="*/ 108 w 125"/>
                <a:gd name="T31" fmla="*/ 95 h 125"/>
                <a:gd name="T32" fmla="*/ 114 w 125"/>
                <a:gd name="T33" fmla="*/ 95 h 125"/>
                <a:gd name="T34" fmla="*/ 114 w 125"/>
                <a:gd name="T35" fmla="*/ 89 h 125"/>
                <a:gd name="T36" fmla="*/ 120 w 125"/>
                <a:gd name="T37" fmla="*/ 77 h 125"/>
                <a:gd name="T38" fmla="*/ 120 w 125"/>
                <a:gd name="T39" fmla="*/ 53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41 h 125"/>
                <a:gd name="T58" fmla="*/ 24 w 125"/>
                <a:gd name="T59" fmla="*/ 53 h 125"/>
                <a:gd name="T60" fmla="*/ 30 w 125"/>
                <a:gd name="T61" fmla="*/ 71 h 125"/>
                <a:gd name="T62" fmla="*/ 36 w 125"/>
                <a:gd name="T63" fmla="*/ 89 h 125"/>
                <a:gd name="T64" fmla="*/ 54 w 125"/>
                <a:gd name="T65" fmla="*/ 113 h 125"/>
                <a:gd name="T66" fmla="*/ 78 w 125"/>
                <a:gd name="T67" fmla="*/ 125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2" name="Freeform 450">
              <a:extLst>
                <a:ext uri="{FF2B5EF4-FFF2-40B4-BE49-F238E27FC236}">
                  <a16:creationId xmlns="" xmlns:a16="http://schemas.microsoft.com/office/drawing/2014/main" id="{82B4A6A8-7B29-44A0-A8F0-C1B3C8C1D07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3" name="Freeform 451">
              <a:extLst>
                <a:ext uri="{FF2B5EF4-FFF2-40B4-BE49-F238E27FC236}">
                  <a16:creationId xmlns="" xmlns:a16="http://schemas.microsoft.com/office/drawing/2014/main" id="{8C7C7C4F-050C-481C-A253-2BDCAB8AC29A}"/>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4" name="Freeform 452">
              <a:extLst>
                <a:ext uri="{FF2B5EF4-FFF2-40B4-BE49-F238E27FC236}">
                  <a16:creationId xmlns="" xmlns:a16="http://schemas.microsoft.com/office/drawing/2014/main" id="{896D7429-2B26-4193-A9D5-2066A2F49C89}"/>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5" name="Freeform 453">
              <a:extLst>
                <a:ext uri="{FF2B5EF4-FFF2-40B4-BE49-F238E27FC236}">
                  <a16:creationId xmlns="" xmlns:a16="http://schemas.microsoft.com/office/drawing/2014/main" id="{7CA88EF2-1F98-46DF-A0B1-837A9DACFA92}"/>
                </a:ext>
              </a:extLst>
            </p:cNvPr>
            <p:cNvSpPr>
              <a:spLocks/>
            </p:cNvSpPr>
            <p:nvPr/>
          </p:nvSpPr>
          <p:spPr bwMode="auto">
            <a:xfrm>
              <a:off x="5109" y="1658"/>
              <a:ext cx="19" cy="12"/>
            </a:xfrm>
            <a:custGeom>
              <a:avLst/>
              <a:gdLst>
                <a:gd name="T0" fmla="*/ 40 w 17"/>
                <a:gd name="T1" fmla="*/ 0 h 12"/>
                <a:gd name="T2" fmla="*/ 40 w 17"/>
                <a:gd name="T3" fmla="*/ 0 h 12"/>
                <a:gd name="T4" fmla="*/ 0 w 17"/>
                <a:gd name="T5" fmla="*/ 6 h 12"/>
                <a:gd name="T6" fmla="*/ 0 w 17"/>
                <a:gd name="T7" fmla="*/ 6 h 12"/>
                <a:gd name="T8" fmla="*/ 40 w 17"/>
                <a:gd name="T9" fmla="*/ 12 h 12"/>
                <a:gd name="T10" fmla="*/ 40 w 17"/>
                <a:gd name="T11" fmla="*/ 12 h 12"/>
                <a:gd name="T12" fmla="*/ 78 w 17"/>
                <a:gd name="T13" fmla="*/ 12 h 12"/>
                <a:gd name="T14" fmla="*/ 78 w 17"/>
                <a:gd name="T15" fmla="*/ 12 h 12"/>
                <a:gd name="T16" fmla="*/ 108 w 17"/>
                <a:gd name="T17" fmla="*/ 12 h 12"/>
                <a:gd name="T18" fmla="*/ 108 w 17"/>
                <a:gd name="T19" fmla="*/ 12 h 12"/>
                <a:gd name="T20" fmla="*/ 108 w 17"/>
                <a:gd name="T21" fmla="*/ 6 h 12"/>
                <a:gd name="T22" fmla="*/ 108 w 17"/>
                <a:gd name="T23" fmla="*/ 6 h 12"/>
                <a:gd name="T24" fmla="*/ 108 w 17"/>
                <a:gd name="T25" fmla="*/ 0 h 12"/>
                <a:gd name="T26" fmla="*/ 78 w 17"/>
                <a:gd name="T27" fmla="*/ 0 h 12"/>
                <a:gd name="T28" fmla="*/ 78 w 17"/>
                <a:gd name="T29" fmla="*/ 0 h 12"/>
                <a:gd name="T30" fmla="*/ 40 w 17"/>
                <a:gd name="T31" fmla="*/ 0 h 12"/>
                <a:gd name="T32" fmla="*/ 40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6" name="Freeform 454">
              <a:extLst>
                <a:ext uri="{FF2B5EF4-FFF2-40B4-BE49-F238E27FC236}">
                  <a16:creationId xmlns="" xmlns:a16="http://schemas.microsoft.com/office/drawing/2014/main" id="{F9F194D7-D260-4BFE-8502-8A3F48F30793}"/>
                </a:ext>
              </a:extLst>
            </p:cNvPr>
            <p:cNvSpPr>
              <a:spLocks/>
            </p:cNvSpPr>
            <p:nvPr/>
          </p:nvSpPr>
          <p:spPr bwMode="auto">
            <a:xfrm>
              <a:off x="5102" y="1682"/>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7" name="Freeform 455">
              <a:extLst>
                <a:ext uri="{FF2B5EF4-FFF2-40B4-BE49-F238E27FC236}">
                  <a16:creationId xmlns="" xmlns:a16="http://schemas.microsoft.com/office/drawing/2014/main" id="{9A1166F1-CC95-4418-94F7-35E7715E200D}"/>
                </a:ext>
              </a:extLst>
            </p:cNvPr>
            <p:cNvSpPr>
              <a:spLocks/>
            </p:cNvSpPr>
            <p:nvPr/>
          </p:nvSpPr>
          <p:spPr bwMode="auto">
            <a:xfrm>
              <a:off x="5127" y="1707"/>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8" name="Freeform 456">
              <a:extLst>
                <a:ext uri="{FF2B5EF4-FFF2-40B4-BE49-F238E27FC236}">
                  <a16:creationId xmlns="" xmlns:a16="http://schemas.microsoft.com/office/drawing/2014/main" id="{0A93471D-DC67-49C3-83AF-306B8E0DBDB6}"/>
                </a:ext>
              </a:extLst>
            </p:cNvPr>
            <p:cNvSpPr>
              <a:spLocks/>
            </p:cNvSpPr>
            <p:nvPr/>
          </p:nvSpPr>
          <p:spPr bwMode="auto">
            <a:xfrm>
              <a:off x="5144" y="1689"/>
              <a:ext cx="12" cy="18"/>
            </a:xfrm>
            <a:custGeom>
              <a:avLst/>
              <a:gdLst>
                <a:gd name="T0" fmla="*/ 0 w 12"/>
                <a:gd name="T1" fmla="*/ 12 h 18"/>
                <a:gd name="T2" fmla="*/ 0 w 12"/>
                <a:gd name="T3" fmla="*/ 6 h 18"/>
                <a:gd name="T4" fmla="*/ 0 w 12"/>
                <a:gd name="T5" fmla="*/ 6 h 18"/>
                <a:gd name="T6" fmla="*/ 6 w 12"/>
                <a:gd name="T7" fmla="*/ 0 h 18"/>
                <a:gd name="T8" fmla="*/ 6 w 12"/>
                <a:gd name="T9" fmla="*/ 0 h 18"/>
                <a:gd name="T10" fmla="*/ 12 w 12"/>
                <a:gd name="T11" fmla="*/ 0 h 18"/>
                <a:gd name="T12" fmla="*/ 12 w 12"/>
                <a:gd name="T13" fmla="*/ 6 h 18"/>
                <a:gd name="T14" fmla="*/ 12 w 12"/>
                <a:gd name="T15" fmla="*/ 6 h 18"/>
                <a:gd name="T16" fmla="*/ 12 w 12"/>
                <a:gd name="T17" fmla="*/ 12 h 18"/>
                <a:gd name="T18" fmla="*/ 12 w 12"/>
                <a:gd name="T19" fmla="*/ 12 h 18"/>
                <a:gd name="T20" fmla="*/ 12 w 12"/>
                <a:gd name="T21" fmla="*/ 18 h 18"/>
                <a:gd name="T22" fmla="*/ 6 w 12"/>
                <a:gd name="T23" fmla="*/ 18 h 18"/>
                <a:gd name="T24" fmla="*/ 6 w 12"/>
                <a:gd name="T25" fmla="*/ 18 h 18"/>
                <a:gd name="T26" fmla="*/ 0 w 12"/>
                <a:gd name="T27" fmla="*/ 18 h 18"/>
                <a:gd name="T28" fmla="*/ 0 w 12"/>
                <a:gd name="T29" fmla="*/ 18 h 18"/>
                <a:gd name="T30" fmla="*/ 0 w 12"/>
                <a:gd name="T31" fmla="*/ 12 h 18"/>
                <a:gd name="T32" fmla="*/ 0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79" name="Freeform 457">
              <a:extLst>
                <a:ext uri="{FF2B5EF4-FFF2-40B4-BE49-F238E27FC236}">
                  <a16:creationId xmlns="" xmlns:a16="http://schemas.microsoft.com/office/drawing/2014/main" id="{B99B8598-662E-4567-8B71-879FAFB5E58B}"/>
                </a:ext>
              </a:extLst>
            </p:cNvPr>
            <p:cNvSpPr>
              <a:spLocks/>
            </p:cNvSpPr>
            <p:nvPr/>
          </p:nvSpPr>
          <p:spPr bwMode="auto">
            <a:xfrm>
              <a:off x="5163" y="1694"/>
              <a:ext cx="12" cy="12"/>
            </a:xfrm>
            <a:custGeom>
              <a:avLst/>
              <a:gdLst>
                <a:gd name="T0" fmla="*/ 12 w 12"/>
                <a:gd name="T1" fmla="*/ 0 h 12"/>
                <a:gd name="T2" fmla="*/ 12 w 12"/>
                <a:gd name="T3" fmla="*/ 0 h 12"/>
                <a:gd name="T4" fmla="*/ 12 w 12"/>
                <a:gd name="T5" fmla="*/ 6 h 12"/>
                <a:gd name="T6" fmla="*/ 12 w 12"/>
                <a:gd name="T7" fmla="*/ 6 h 12"/>
                <a:gd name="T8" fmla="*/ 12 w 12"/>
                <a:gd name="T9" fmla="*/ 6 h 12"/>
                <a:gd name="T10" fmla="*/ 12 w 12"/>
                <a:gd name="T11" fmla="*/ 12 h 12"/>
                <a:gd name="T12" fmla="*/ 6 w 12"/>
                <a:gd name="T13" fmla="*/ 12 h 12"/>
                <a:gd name="T14" fmla="*/ 6 w 12"/>
                <a:gd name="T15" fmla="*/ 12 h 12"/>
                <a:gd name="T16" fmla="*/ 0 w 12"/>
                <a:gd name="T17" fmla="*/ 12 h 12"/>
                <a:gd name="T18" fmla="*/ 0 w 12"/>
                <a:gd name="T19" fmla="*/ 12 h 12"/>
                <a:gd name="T20" fmla="*/ 0 w 12"/>
                <a:gd name="T21" fmla="*/ 6 h 12"/>
                <a:gd name="T22" fmla="*/ 0 w 12"/>
                <a:gd name="T23" fmla="*/ 6 h 12"/>
                <a:gd name="T24" fmla="*/ 0 w 12"/>
                <a:gd name="T25" fmla="*/ 6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0" name="Freeform 458">
              <a:extLst>
                <a:ext uri="{FF2B5EF4-FFF2-40B4-BE49-F238E27FC236}">
                  <a16:creationId xmlns="" xmlns:a16="http://schemas.microsoft.com/office/drawing/2014/main" id="{70B9306C-4CD1-4E51-BC5B-D664D7ACD9F0}"/>
                </a:ext>
              </a:extLst>
            </p:cNvPr>
            <p:cNvSpPr>
              <a:spLocks/>
            </p:cNvSpPr>
            <p:nvPr/>
          </p:nvSpPr>
          <p:spPr bwMode="auto">
            <a:xfrm>
              <a:off x="5015" y="1713"/>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1" name="Freeform 459">
              <a:extLst>
                <a:ext uri="{FF2B5EF4-FFF2-40B4-BE49-F238E27FC236}">
                  <a16:creationId xmlns="" xmlns:a16="http://schemas.microsoft.com/office/drawing/2014/main" id="{6F9B4723-8765-4BEB-8E35-4141453DA4FB}"/>
                </a:ext>
              </a:extLst>
            </p:cNvPr>
            <p:cNvSpPr>
              <a:spLocks/>
            </p:cNvSpPr>
            <p:nvPr/>
          </p:nvSpPr>
          <p:spPr bwMode="auto">
            <a:xfrm>
              <a:off x="5024" y="1581"/>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2" name="Freeform 460">
              <a:extLst>
                <a:ext uri="{FF2B5EF4-FFF2-40B4-BE49-F238E27FC236}">
                  <a16:creationId xmlns="" xmlns:a16="http://schemas.microsoft.com/office/drawing/2014/main" id="{B2F7A9D5-E70E-4938-B96F-33D829B55FD5}"/>
                </a:ext>
              </a:extLst>
            </p:cNvPr>
            <p:cNvSpPr>
              <a:spLocks/>
            </p:cNvSpPr>
            <p:nvPr/>
          </p:nvSpPr>
          <p:spPr bwMode="auto">
            <a:xfrm>
              <a:off x="5149" y="1553"/>
              <a:ext cx="54" cy="125"/>
            </a:xfrm>
            <a:custGeom>
              <a:avLst/>
              <a:gdLst>
                <a:gd name="T0" fmla="*/ 6 w 54"/>
                <a:gd name="T1" fmla="*/ 101 h 125"/>
                <a:gd name="T2" fmla="*/ 12 w 54"/>
                <a:gd name="T3" fmla="*/ 95 h 125"/>
                <a:gd name="T4" fmla="*/ 12 w 54"/>
                <a:gd name="T5" fmla="*/ 95 h 125"/>
                <a:gd name="T6" fmla="*/ 18 w 54"/>
                <a:gd name="T7" fmla="*/ 89 h 125"/>
                <a:gd name="T8" fmla="*/ 6 w 54"/>
                <a:gd name="T9" fmla="*/ 71 h 125"/>
                <a:gd name="T10" fmla="*/ 0 w 54"/>
                <a:gd name="T11" fmla="*/ 47 h 125"/>
                <a:gd name="T12" fmla="*/ 6 w 54"/>
                <a:gd name="T13" fmla="*/ 47 h 125"/>
                <a:gd name="T14" fmla="*/ 12 w 54"/>
                <a:gd name="T15" fmla="*/ 71 h 125"/>
                <a:gd name="T16" fmla="*/ 24 w 54"/>
                <a:gd name="T17" fmla="*/ 59 h 125"/>
                <a:gd name="T18" fmla="*/ 24 w 54"/>
                <a:gd name="T19" fmla="*/ 35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5 h 125"/>
                <a:gd name="T44" fmla="*/ 30 w 54"/>
                <a:gd name="T45" fmla="*/ 41 h 125"/>
                <a:gd name="T46" fmla="*/ 24 w 54"/>
                <a:gd name="T47" fmla="*/ 71 h 125"/>
                <a:gd name="T48" fmla="*/ 30 w 54"/>
                <a:gd name="T49" fmla="*/ 71 h 125"/>
                <a:gd name="T50" fmla="*/ 42 w 54"/>
                <a:gd name="T51" fmla="*/ 71 h 125"/>
                <a:gd name="T52" fmla="*/ 48 w 54"/>
                <a:gd name="T53" fmla="*/ 71 h 125"/>
                <a:gd name="T54" fmla="*/ 54 w 54"/>
                <a:gd name="T55" fmla="*/ 71 h 125"/>
                <a:gd name="T56" fmla="*/ 48 w 54"/>
                <a:gd name="T57" fmla="*/ 71 h 125"/>
                <a:gd name="T58" fmla="*/ 36 w 54"/>
                <a:gd name="T59" fmla="*/ 77 h 125"/>
                <a:gd name="T60" fmla="*/ 24 w 54"/>
                <a:gd name="T61" fmla="*/ 83 h 125"/>
                <a:gd name="T62" fmla="*/ 18 w 54"/>
                <a:gd name="T63" fmla="*/ 95 h 125"/>
                <a:gd name="T64" fmla="*/ 24 w 54"/>
                <a:gd name="T65" fmla="*/ 101 h 125"/>
                <a:gd name="T66" fmla="*/ 30 w 54"/>
                <a:gd name="T67" fmla="*/ 95 h 125"/>
                <a:gd name="T68" fmla="*/ 42 w 54"/>
                <a:gd name="T69" fmla="*/ 95 h 125"/>
                <a:gd name="T70" fmla="*/ 48 w 54"/>
                <a:gd name="T71" fmla="*/ 89 h 125"/>
                <a:gd name="T72" fmla="*/ 54 w 54"/>
                <a:gd name="T73" fmla="*/ 83 h 125"/>
                <a:gd name="T74" fmla="*/ 48 w 54"/>
                <a:gd name="T75" fmla="*/ 95 h 125"/>
                <a:gd name="T76" fmla="*/ 42 w 54"/>
                <a:gd name="T77" fmla="*/ 101 h 125"/>
                <a:gd name="T78" fmla="*/ 36 w 54"/>
                <a:gd name="T79" fmla="*/ 107 h 125"/>
                <a:gd name="T80" fmla="*/ 36 w 54"/>
                <a:gd name="T81" fmla="*/ 107 h 125"/>
                <a:gd name="T82" fmla="*/ 30 w 54"/>
                <a:gd name="T83" fmla="*/ 101 h 125"/>
                <a:gd name="T84" fmla="*/ 18 w 54"/>
                <a:gd name="T85" fmla="*/ 101 h 125"/>
                <a:gd name="T86" fmla="*/ 12 w 54"/>
                <a:gd name="T87" fmla="*/ 113 h 125"/>
                <a:gd name="T88" fmla="*/ 6 w 54"/>
                <a:gd name="T89" fmla="*/ 119 h 125"/>
                <a:gd name="T90" fmla="*/ 6 w 54"/>
                <a:gd name="T91" fmla="*/ 119 h 125"/>
                <a:gd name="T92" fmla="*/ 6 w 54"/>
                <a:gd name="T93" fmla="*/ 107 h 125"/>
                <a:gd name="T94" fmla="*/ 6 w 54"/>
                <a:gd name="T95" fmla="*/ 107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3" name="Freeform 461">
              <a:extLst>
                <a:ext uri="{FF2B5EF4-FFF2-40B4-BE49-F238E27FC236}">
                  <a16:creationId xmlns="" xmlns:a16="http://schemas.microsoft.com/office/drawing/2014/main" id="{523633EE-1DF9-4D06-8973-A901F37B8EAC}"/>
                </a:ext>
              </a:extLst>
            </p:cNvPr>
            <p:cNvSpPr>
              <a:spLocks/>
            </p:cNvSpPr>
            <p:nvPr/>
          </p:nvSpPr>
          <p:spPr bwMode="auto">
            <a:xfrm>
              <a:off x="5139" y="1616"/>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4" name="Freeform 462">
              <a:extLst>
                <a:ext uri="{FF2B5EF4-FFF2-40B4-BE49-F238E27FC236}">
                  <a16:creationId xmlns="" xmlns:a16="http://schemas.microsoft.com/office/drawing/2014/main" id="{9D45396D-C515-4380-A1FD-8F79B7C19941}"/>
                </a:ext>
              </a:extLst>
            </p:cNvPr>
            <p:cNvSpPr>
              <a:spLocks/>
            </p:cNvSpPr>
            <p:nvPr/>
          </p:nvSpPr>
          <p:spPr bwMode="auto">
            <a:xfrm>
              <a:off x="5211" y="1617"/>
              <a:ext cx="173" cy="102"/>
            </a:xfrm>
            <a:custGeom>
              <a:avLst/>
              <a:gdLst>
                <a:gd name="T0" fmla="*/ 18 w 173"/>
                <a:gd name="T1" fmla="*/ 72 h 102"/>
                <a:gd name="T2" fmla="*/ 36 w 173"/>
                <a:gd name="T3" fmla="*/ 60 h 102"/>
                <a:gd name="T4" fmla="*/ 42 w 173"/>
                <a:gd name="T5" fmla="*/ 36 h 102"/>
                <a:gd name="T6" fmla="*/ 60 w 173"/>
                <a:gd name="T7" fmla="*/ 18 h 102"/>
                <a:gd name="T8" fmla="*/ 72 w 173"/>
                <a:gd name="T9" fmla="*/ 0 h 102"/>
                <a:gd name="T10" fmla="*/ 78 w 173"/>
                <a:gd name="T11" fmla="*/ 0 h 102"/>
                <a:gd name="T12" fmla="*/ 66 w 173"/>
                <a:gd name="T13" fmla="*/ 12 h 102"/>
                <a:gd name="T14" fmla="*/ 54 w 173"/>
                <a:gd name="T15" fmla="*/ 30 h 102"/>
                <a:gd name="T16" fmla="*/ 48 w 173"/>
                <a:gd name="T17" fmla="*/ 48 h 102"/>
                <a:gd name="T18" fmla="*/ 48 w 173"/>
                <a:gd name="T19" fmla="*/ 54 h 102"/>
                <a:gd name="T20" fmla="*/ 60 w 173"/>
                <a:gd name="T21" fmla="*/ 48 h 102"/>
                <a:gd name="T22" fmla="*/ 72 w 173"/>
                <a:gd name="T23" fmla="*/ 36 h 102"/>
                <a:gd name="T24" fmla="*/ 90 w 173"/>
                <a:gd name="T25" fmla="*/ 18 h 102"/>
                <a:gd name="T26" fmla="*/ 114 w 173"/>
                <a:gd name="T27" fmla="*/ 0 h 102"/>
                <a:gd name="T28" fmla="*/ 120 w 173"/>
                <a:gd name="T29" fmla="*/ 0 h 102"/>
                <a:gd name="T30" fmla="*/ 102 w 173"/>
                <a:gd name="T31" fmla="*/ 12 h 102"/>
                <a:gd name="T32" fmla="*/ 84 w 173"/>
                <a:gd name="T33" fmla="*/ 36 h 102"/>
                <a:gd name="T34" fmla="*/ 84 w 173"/>
                <a:gd name="T35" fmla="*/ 42 h 102"/>
                <a:gd name="T36" fmla="*/ 96 w 173"/>
                <a:gd name="T37" fmla="*/ 36 h 102"/>
                <a:gd name="T38" fmla="*/ 108 w 173"/>
                <a:gd name="T39" fmla="*/ 36 h 102"/>
                <a:gd name="T40" fmla="*/ 125 w 173"/>
                <a:gd name="T41" fmla="*/ 24 h 102"/>
                <a:gd name="T42" fmla="*/ 149 w 173"/>
                <a:gd name="T43" fmla="*/ 12 h 102"/>
                <a:gd name="T44" fmla="*/ 155 w 173"/>
                <a:gd name="T45" fmla="*/ 12 h 102"/>
                <a:gd name="T46" fmla="*/ 137 w 173"/>
                <a:gd name="T47" fmla="*/ 18 h 102"/>
                <a:gd name="T48" fmla="*/ 120 w 173"/>
                <a:gd name="T49" fmla="*/ 36 h 102"/>
                <a:gd name="T50" fmla="*/ 137 w 173"/>
                <a:gd name="T51" fmla="*/ 36 h 102"/>
                <a:gd name="T52" fmla="*/ 161 w 173"/>
                <a:gd name="T53" fmla="*/ 30 h 102"/>
                <a:gd name="T54" fmla="*/ 173 w 173"/>
                <a:gd name="T55" fmla="*/ 30 h 102"/>
                <a:gd name="T56" fmla="*/ 155 w 173"/>
                <a:gd name="T57" fmla="*/ 36 h 102"/>
                <a:gd name="T58" fmla="*/ 125 w 173"/>
                <a:gd name="T59" fmla="*/ 42 h 102"/>
                <a:gd name="T60" fmla="*/ 131 w 173"/>
                <a:gd name="T61" fmla="*/ 54 h 102"/>
                <a:gd name="T62" fmla="*/ 149 w 173"/>
                <a:gd name="T63" fmla="*/ 60 h 102"/>
                <a:gd name="T64" fmla="*/ 155 w 173"/>
                <a:gd name="T65" fmla="*/ 66 h 102"/>
                <a:gd name="T66" fmla="*/ 137 w 173"/>
                <a:gd name="T67" fmla="*/ 60 h 102"/>
                <a:gd name="T68" fmla="*/ 114 w 173"/>
                <a:gd name="T69" fmla="*/ 48 h 102"/>
                <a:gd name="T70" fmla="*/ 102 w 173"/>
                <a:gd name="T71" fmla="*/ 48 h 102"/>
                <a:gd name="T72" fmla="*/ 84 w 173"/>
                <a:gd name="T73" fmla="*/ 48 h 102"/>
                <a:gd name="T74" fmla="*/ 90 w 173"/>
                <a:gd name="T75" fmla="*/ 60 h 102"/>
                <a:gd name="T76" fmla="*/ 108 w 173"/>
                <a:gd name="T77" fmla="*/ 72 h 102"/>
                <a:gd name="T78" fmla="*/ 120 w 173"/>
                <a:gd name="T79" fmla="*/ 78 h 102"/>
                <a:gd name="T80" fmla="*/ 125 w 173"/>
                <a:gd name="T81" fmla="*/ 84 h 102"/>
                <a:gd name="T82" fmla="*/ 108 w 173"/>
                <a:gd name="T83" fmla="*/ 72 h 102"/>
                <a:gd name="T84" fmla="*/ 84 w 173"/>
                <a:gd name="T85" fmla="*/ 60 h 102"/>
                <a:gd name="T86" fmla="*/ 72 w 173"/>
                <a:gd name="T87" fmla="*/ 54 h 102"/>
                <a:gd name="T88" fmla="*/ 60 w 173"/>
                <a:gd name="T89" fmla="*/ 60 h 102"/>
                <a:gd name="T90" fmla="*/ 48 w 173"/>
                <a:gd name="T91" fmla="*/ 60 h 102"/>
                <a:gd name="T92" fmla="*/ 48 w 173"/>
                <a:gd name="T93" fmla="*/ 66 h 102"/>
                <a:gd name="T94" fmla="*/ 66 w 173"/>
                <a:gd name="T95" fmla="*/ 78 h 102"/>
                <a:gd name="T96" fmla="*/ 84 w 173"/>
                <a:gd name="T97" fmla="*/ 96 h 102"/>
                <a:gd name="T98" fmla="*/ 90 w 173"/>
                <a:gd name="T99" fmla="*/ 102 h 102"/>
                <a:gd name="T100" fmla="*/ 66 w 173"/>
                <a:gd name="T101" fmla="*/ 90 h 102"/>
                <a:gd name="T102" fmla="*/ 42 w 173"/>
                <a:gd name="T103" fmla="*/ 72 h 102"/>
                <a:gd name="T104" fmla="*/ 30 w 173"/>
                <a:gd name="T105" fmla="*/ 78 h 102"/>
                <a:gd name="T106" fmla="*/ 6 w 173"/>
                <a:gd name="T107" fmla="*/ 84 h 102"/>
                <a:gd name="T108" fmla="*/ 6 w 173"/>
                <a:gd name="T109" fmla="*/ 78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5" name="Freeform 463">
              <a:extLst>
                <a:ext uri="{FF2B5EF4-FFF2-40B4-BE49-F238E27FC236}">
                  <a16:creationId xmlns="" xmlns:a16="http://schemas.microsoft.com/office/drawing/2014/main" id="{8F303B06-F798-478F-B9F4-9E53AD1A2F6E}"/>
                </a:ext>
              </a:extLst>
            </p:cNvPr>
            <p:cNvSpPr>
              <a:spLocks/>
            </p:cNvSpPr>
            <p:nvPr/>
          </p:nvSpPr>
          <p:spPr bwMode="auto">
            <a:xfrm>
              <a:off x="5181" y="1718"/>
              <a:ext cx="118" cy="102"/>
            </a:xfrm>
            <a:custGeom>
              <a:avLst/>
              <a:gdLst>
                <a:gd name="T0" fmla="*/ 6 w 120"/>
                <a:gd name="T1" fmla="*/ 6 h 102"/>
                <a:gd name="T2" fmla="*/ 12 w 120"/>
                <a:gd name="T3" fmla="*/ 12 h 102"/>
                <a:gd name="T4" fmla="*/ 24 w 120"/>
                <a:gd name="T5" fmla="*/ 12 h 102"/>
                <a:gd name="T6" fmla="*/ 30 w 120"/>
                <a:gd name="T7" fmla="*/ 6 h 102"/>
                <a:gd name="T8" fmla="*/ 55 w 120"/>
                <a:gd name="T9" fmla="*/ 6 h 102"/>
                <a:gd name="T10" fmla="*/ 67 w 120"/>
                <a:gd name="T11" fmla="*/ 12 h 102"/>
                <a:gd name="T12" fmla="*/ 55 w 120"/>
                <a:gd name="T13" fmla="*/ 12 h 102"/>
                <a:gd name="T14" fmla="*/ 43 w 120"/>
                <a:gd name="T15" fmla="*/ 12 h 102"/>
                <a:gd name="T16" fmla="*/ 30 w 120"/>
                <a:gd name="T17" fmla="*/ 12 h 102"/>
                <a:gd name="T18" fmla="*/ 30 w 120"/>
                <a:gd name="T19" fmla="*/ 18 h 102"/>
                <a:gd name="T20" fmla="*/ 30 w 120"/>
                <a:gd name="T21" fmla="*/ 24 h 102"/>
                <a:gd name="T22" fmla="*/ 31 w 120"/>
                <a:gd name="T23" fmla="*/ 24 h 102"/>
                <a:gd name="T24" fmla="*/ 49 w 120"/>
                <a:gd name="T25" fmla="*/ 24 h 102"/>
                <a:gd name="T26" fmla="*/ 73 w 120"/>
                <a:gd name="T27" fmla="*/ 30 h 102"/>
                <a:gd name="T28" fmla="*/ 82 w 120"/>
                <a:gd name="T29" fmla="*/ 36 h 102"/>
                <a:gd name="T30" fmla="*/ 82 w 120"/>
                <a:gd name="T31" fmla="*/ 42 h 102"/>
                <a:gd name="T32" fmla="*/ 76 w 120"/>
                <a:gd name="T33" fmla="*/ 36 h 102"/>
                <a:gd name="T34" fmla="*/ 61 w 120"/>
                <a:gd name="T35" fmla="*/ 30 h 102"/>
                <a:gd name="T36" fmla="*/ 43 w 120"/>
                <a:gd name="T37" fmla="*/ 36 h 102"/>
                <a:gd name="T38" fmla="*/ 55 w 120"/>
                <a:gd name="T39" fmla="*/ 42 h 102"/>
                <a:gd name="T40" fmla="*/ 67 w 120"/>
                <a:gd name="T41" fmla="*/ 48 h 102"/>
                <a:gd name="T42" fmla="*/ 82 w 120"/>
                <a:gd name="T43" fmla="*/ 54 h 102"/>
                <a:gd name="T44" fmla="*/ 88 w 120"/>
                <a:gd name="T45" fmla="*/ 66 h 102"/>
                <a:gd name="T46" fmla="*/ 82 w 120"/>
                <a:gd name="T47" fmla="*/ 60 h 102"/>
                <a:gd name="T48" fmla="*/ 76 w 120"/>
                <a:gd name="T49" fmla="*/ 54 h 102"/>
                <a:gd name="T50" fmla="*/ 73 w 120"/>
                <a:gd name="T51" fmla="*/ 60 h 102"/>
                <a:gd name="T52" fmla="*/ 82 w 120"/>
                <a:gd name="T53" fmla="*/ 72 h 102"/>
                <a:gd name="T54" fmla="*/ 85 w 120"/>
                <a:gd name="T55" fmla="*/ 84 h 102"/>
                <a:gd name="T56" fmla="*/ 88 w 120"/>
                <a:gd name="T57" fmla="*/ 96 h 102"/>
                <a:gd name="T58" fmla="*/ 88 w 120"/>
                <a:gd name="T59" fmla="*/ 96 h 102"/>
                <a:gd name="T60" fmla="*/ 79 w 120"/>
                <a:gd name="T61" fmla="*/ 78 h 102"/>
                <a:gd name="T62" fmla="*/ 67 w 120"/>
                <a:gd name="T63" fmla="*/ 60 h 102"/>
                <a:gd name="T64" fmla="*/ 61 w 120"/>
                <a:gd name="T65" fmla="*/ 54 h 102"/>
                <a:gd name="T66" fmla="*/ 61 w 120"/>
                <a:gd name="T67" fmla="*/ 66 h 102"/>
                <a:gd name="T68" fmla="*/ 73 w 120"/>
                <a:gd name="T69" fmla="*/ 90 h 102"/>
                <a:gd name="T70" fmla="*/ 67 w 120"/>
                <a:gd name="T71" fmla="*/ 90 h 102"/>
                <a:gd name="T72" fmla="*/ 61 w 120"/>
                <a:gd name="T73" fmla="*/ 72 h 102"/>
                <a:gd name="T74" fmla="*/ 49 w 120"/>
                <a:gd name="T75" fmla="*/ 48 h 102"/>
                <a:gd name="T76" fmla="*/ 43 w 120"/>
                <a:gd name="T77" fmla="*/ 42 h 102"/>
                <a:gd name="T78" fmla="*/ 37 w 120"/>
                <a:gd name="T79" fmla="*/ 36 h 102"/>
                <a:gd name="T80" fmla="*/ 31 w 120"/>
                <a:gd name="T81" fmla="*/ 36 h 102"/>
                <a:gd name="T82" fmla="*/ 31 w 120"/>
                <a:gd name="T83" fmla="*/ 48 h 102"/>
                <a:gd name="T84" fmla="*/ 43 w 120"/>
                <a:gd name="T85" fmla="*/ 78 h 102"/>
                <a:gd name="T86" fmla="*/ 43 w 120"/>
                <a:gd name="T87" fmla="*/ 84 h 102"/>
                <a:gd name="T88" fmla="*/ 37 w 120"/>
                <a:gd name="T89" fmla="*/ 72 h 102"/>
                <a:gd name="T90" fmla="*/ 30 w 120"/>
                <a:gd name="T91" fmla="*/ 54 h 102"/>
                <a:gd name="T92" fmla="*/ 30 w 120"/>
                <a:gd name="T93" fmla="*/ 30 h 102"/>
                <a:gd name="T94" fmla="*/ 30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6" name="Freeform 464">
              <a:extLst>
                <a:ext uri="{FF2B5EF4-FFF2-40B4-BE49-F238E27FC236}">
                  <a16:creationId xmlns="" xmlns:a16="http://schemas.microsoft.com/office/drawing/2014/main" id="{4C638089-052A-4B92-AE62-D84B278616FD}"/>
                </a:ext>
              </a:extLst>
            </p:cNvPr>
            <p:cNvSpPr>
              <a:spLocks/>
            </p:cNvSpPr>
            <p:nvPr/>
          </p:nvSpPr>
          <p:spPr bwMode="auto">
            <a:xfrm>
              <a:off x="5115" y="1731"/>
              <a:ext cx="85" cy="138"/>
            </a:xfrm>
            <a:custGeom>
              <a:avLst/>
              <a:gdLst>
                <a:gd name="T0" fmla="*/ 52 w 83"/>
                <a:gd name="T1" fmla="*/ 0 h 138"/>
                <a:gd name="T2" fmla="*/ 58 w 83"/>
                <a:gd name="T3" fmla="*/ 18 h 138"/>
                <a:gd name="T4" fmla="*/ 58 w 83"/>
                <a:gd name="T5" fmla="*/ 24 h 138"/>
                <a:gd name="T6" fmla="*/ 65 w 83"/>
                <a:gd name="T7" fmla="*/ 30 h 138"/>
                <a:gd name="T8" fmla="*/ 77 w 83"/>
                <a:gd name="T9" fmla="*/ 36 h 138"/>
                <a:gd name="T10" fmla="*/ 99 w 83"/>
                <a:gd name="T11" fmla="*/ 42 h 138"/>
                <a:gd name="T12" fmla="*/ 114 w 83"/>
                <a:gd name="T13" fmla="*/ 60 h 138"/>
                <a:gd name="T14" fmla="*/ 123 w 83"/>
                <a:gd name="T15" fmla="*/ 78 h 138"/>
                <a:gd name="T16" fmla="*/ 123 w 83"/>
                <a:gd name="T17" fmla="*/ 84 h 138"/>
                <a:gd name="T18" fmla="*/ 123 w 83"/>
                <a:gd name="T19" fmla="*/ 84 h 138"/>
                <a:gd name="T20" fmla="*/ 114 w 83"/>
                <a:gd name="T21" fmla="*/ 72 h 138"/>
                <a:gd name="T22" fmla="*/ 105 w 83"/>
                <a:gd name="T23" fmla="*/ 66 h 138"/>
                <a:gd name="T24" fmla="*/ 99 w 83"/>
                <a:gd name="T25" fmla="*/ 54 h 138"/>
                <a:gd name="T26" fmla="*/ 89 w 83"/>
                <a:gd name="T27" fmla="*/ 42 h 138"/>
                <a:gd name="T28" fmla="*/ 77 w 83"/>
                <a:gd name="T29" fmla="*/ 36 h 138"/>
                <a:gd name="T30" fmla="*/ 65 w 83"/>
                <a:gd name="T31" fmla="*/ 36 h 138"/>
                <a:gd name="T32" fmla="*/ 58 w 83"/>
                <a:gd name="T33" fmla="*/ 42 h 138"/>
                <a:gd name="T34" fmla="*/ 65 w 83"/>
                <a:gd name="T35" fmla="*/ 54 h 138"/>
                <a:gd name="T36" fmla="*/ 65 w 83"/>
                <a:gd name="T37" fmla="*/ 66 h 138"/>
                <a:gd name="T38" fmla="*/ 89 w 83"/>
                <a:gd name="T39" fmla="*/ 72 h 138"/>
                <a:gd name="T40" fmla="*/ 105 w 83"/>
                <a:gd name="T41" fmla="*/ 90 h 138"/>
                <a:gd name="T42" fmla="*/ 114 w 83"/>
                <a:gd name="T43" fmla="*/ 102 h 138"/>
                <a:gd name="T44" fmla="*/ 114 w 83"/>
                <a:gd name="T45" fmla="*/ 114 h 138"/>
                <a:gd name="T46" fmla="*/ 114 w 83"/>
                <a:gd name="T47" fmla="*/ 108 h 138"/>
                <a:gd name="T48" fmla="*/ 105 w 83"/>
                <a:gd name="T49" fmla="*/ 96 h 138"/>
                <a:gd name="T50" fmla="*/ 99 w 83"/>
                <a:gd name="T51" fmla="*/ 84 h 138"/>
                <a:gd name="T52" fmla="*/ 77 w 83"/>
                <a:gd name="T53" fmla="*/ 78 h 138"/>
                <a:gd name="T54" fmla="*/ 65 w 83"/>
                <a:gd name="T55" fmla="*/ 72 h 138"/>
                <a:gd name="T56" fmla="*/ 77 w 83"/>
                <a:gd name="T57" fmla="*/ 84 h 138"/>
                <a:gd name="T58" fmla="*/ 77 w 83"/>
                <a:gd name="T59" fmla="*/ 120 h 138"/>
                <a:gd name="T60" fmla="*/ 77 w 83"/>
                <a:gd name="T61" fmla="*/ 138 h 138"/>
                <a:gd name="T62" fmla="*/ 77 w 83"/>
                <a:gd name="T63" fmla="*/ 138 h 138"/>
                <a:gd name="T64" fmla="*/ 77 w 83"/>
                <a:gd name="T65" fmla="*/ 126 h 138"/>
                <a:gd name="T66" fmla="*/ 58 w 83"/>
                <a:gd name="T67" fmla="*/ 90 h 138"/>
                <a:gd name="T68" fmla="*/ 52 w 83"/>
                <a:gd name="T69" fmla="*/ 84 h 138"/>
                <a:gd name="T70" fmla="*/ 46 w 83"/>
                <a:gd name="T71" fmla="*/ 90 h 138"/>
                <a:gd name="T72" fmla="*/ 40 w 83"/>
                <a:gd name="T73" fmla="*/ 96 h 138"/>
                <a:gd name="T74" fmla="*/ 17 w 83"/>
                <a:gd name="T75" fmla="*/ 108 h 138"/>
                <a:gd name="T76" fmla="*/ 17 w 83"/>
                <a:gd name="T77" fmla="*/ 114 h 138"/>
                <a:gd name="T78" fmla="*/ 17 w 83"/>
                <a:gd name="T79" fmla="*/ 114 h 138"/>
                <a:gd name="T80" fmla="*/ 17 w 83"/>
                <a:gd name="T81" fmla="*/ 102 h 138"/>
                <a:gd name="T82" fmla="*/ 40 w 83"/>
                <a:gd name="T83" fmla="*/ 90 h 138"/>
                <a:gd name="T84" fmla="*/ 46 w 83"/>
                <a:gd name="T85" fmla="*/ 78 h 138"/>
                <a:gd name="T86" fmla="*/ 52 w 83"/>
                <a:gd name="T87" fmla="*/ 72 h 138"/>
                <a:gd name="T88" fmla="*/ 52 w 83"/>
                <a:gd name="T89" fmla="*/ 60 h 138"/>
                <a:gd name="T90" fmla="*/ 52 w 83"/>
                <a:gd name="T91" fmla="*/ 42 h 138"/>
                <a:gd name="T92" fmla="*/ 52 w 83"/>
                <a:gd name="T93" fmla="*/ 36 h 138"/>
                <a:gd name="T94" fmla="*/ 40 w 83"/>
                <a:gd name="T95" fmla="*/ 48 h 138"/>
                <a:gd name="T96" fmla="*/ 11 w 83"/>
                <a:gd name="T97" fmla="*/ 60 h 138"/>
                <a:gd name="T98" fmla="*/ 6 w 83"/>
                <a:gd name="T99" fmla="*/ 72 h 138"/>
                <a:gd name="T100" fmla="*/ 0 w 83"/>
                <a:gd name="T101" fmla="*/ 84 h 138"/>
                <a:gd name="T102" fmla="*/ 0 w 83"/>
                <a:gd name="T103" fmla="*/ 78 h 138"/>
                <a:gd name="T104" fmla="*/ 0 w 83"/>
                <a:gd name="T105" fmla="*/ 72 h 138"/>
                <a:gd name="T106" fmla="*/ 11 w 83"/>
                <a:gd name="T107" fmla="*/ 60 h 138"/>
                <a:gd name="T108" fmla="*/ 17 w 83"/>
                <a:gd name="T109" fmla="*/ 42 h 138"/>
                <a:gd name="T110" fmla="*/ 46 w 83"/>
                <a:gd name="T111" fmla="*/ 30 h 138"/>
                <a:gd name="T112" fmla="*/ 52 w 83"/>
                <a:gd name="T113" fmla="*/ 24 h 138"/>
                <a:gd name="T114" fmla="*/ 52 w 83"/>
                <a:gd name="T115" fmla="*/ 12 h 138"/>
                <a:gd name="T116" fmla="*/ 52 w 83"/>
                <a:gd name="T117" fmla="*/ 6 h 138"/>
                <a:gd name="T118" fmla="*/ 52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7" name="Freeform 465">
              <a:extLst>
                <a:ext uri="{FF2B5EF4-FFF2-40B4-BE49-F238E27FC236}">
                  <a16:creationId xmlns="" xmlns:a16="http://schemas.microsoft.com/office/drawing/2014/main" id="{0649BFA0-94BB-4C41-86AA-4C75C4043852}"/>
                </a:ext>
              </a:extLst>
            </p:cNvPr>
            <p:cNvSpPr>
              <a:spLocks/>
            </p:cNvSpPr>
            <p:nvPr/>
          </p:nvSpPr>
          <p:spPr bwMode="auto">
            <a:xfrm>
              <a:off x="5198" y="1551"/>
              <a:ext cx="102" cy="143"/>
            </a:xfrm>
            <a:custGeom>
              <a:avLst/>
              <a:gdLst>
                <a:gd name="T0" fmla="*/ 6 w 102"/>
                <a:gd name="T1" fmla="*/ 137 h 143"/>
                <a:gd name="T2" fmla="*/ 12 w 102"/>
                <a:gd name="T3" fmla="*/ 119 h 143"/>
                <a:gd name="T4" fmla="*/ 18 w 102"/>
                <a:gd name="T5" fmla="*/ 101 h 143"/>
                <a:gd name="T6" fmla="*/ 30 w 102"/>
                <a:gd name="T7" fmla="*/ 83 h 143"/>
                <a:gd name="T8" fmla="*/ 24 w 102"/>
                <a:gd name="T9" fmla="*/ 77 h 143"/>
                <a:gd name="T10" fmla="*/ 18 w 102"/>
                <a:gd name="T11" fmla="*/ 65 h 143"/>
                <a:gd name="T12" fmla="*/ 18 w 102"/>
                <a:gd name="T13" fmla="*/ 59 h 143"/>
                <a:gd name="T14" fmla="*/ 24 w 102"/>
                <a:gd name="T15" fmla="*/ 59 h 143"/>
                <a:gd name="T16" fmla="*/ 24 w 102"/>
                <a:gd name="T17" fmla="*/ 65 h 143"/>
                <a:gd name="T18" fmla="*/ 30 w 102"/>
                <a:gd name="T19" fmla="*/ 71 h 143"/>
                <a:gd name="T20" fmla="*/ 36 w 102"/>
                <a:gd name="T21" fmla="*/ 65 h 143"/>
                <a:gd name="T22" fmla="*/ 48 w 102"/>
                <a:gd name="T23" fmla="*/ 59 h 143"/>
                <a:gd name="T24" fmla="*/ 54 w 102"/>
                <a:gd name="T25" fmla="*/ 47 h 143"/>
                <a:gd name="T26" fmla="*/ 60 w 102"/>
                <a:gd name="T27" fmla="*/ 41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41 h 143"/>
                <a:gd name="T78" fmla="*/ 66 w 102"/>
                <a:gd name="T79" fmla="*/ 47 h 143"/>
                <a:gd name="T80" fmla="*/ 60 w 102"/>
                <a:gd name="T81" fmla="*/ 47 h 143"/>
                <a:gd name="T82" fmla="*/ 48 w 102"/>
                <a:gd name="T83" fmla="*/ 59 h 143"/>
                <a:gd name="T84" fmla="*/ 48 w 102"/>
                <a:gd name="T85" fmla="*/ 65 h 143"/>
                <a:gd name="T86" fmla="*/ 54 w 102"/>
                <a:gd name="T87" fmla="*/ 65 h 143"/>
                <a:gd name="T88" fmla="*/ 54 w 102"/>
                <a:gd name="T89" fmla="*/ 71 h 143"/>
                <a:gd name="T90" fmla="*/ 48 w 102"/>
                <a:gd name="T91" fmla="*/ 71 h 143"/>
                <a:gd name="T92" fmla="*/ 42 w 102"/>
                <a:gd name="T93" fmla="*/ 77 h 143"/>
                <a:gd name="T94" fmla="*/ 42 w 102"/>
                <a:gd name="T95" fmla="*/ 77 h 143"/>
                <a:gd name="T96" fmla="*/ 42 w 102"/>
                <a:gd name="T97" fmla="*/ 77 h 143"/>
                <a:gd name="T98" fmla="*/ 36 w 102"/>
                <a:gd name="T99" fmla="*/ 89 h 143"/>
                <a:gd name="T100" fmla="*/ 24 w 102"/>
                <a:gd name="T101" fmla="*/ 107 h 143"/>
                <a:gd name="T102" fmla="*/ 18 w 102"/>
                <a:gd name="T103" fmla="*/ 125 h 143"/>
                <a:gd name="T104" fmla="*/ 18 w 102"/>
                <a:gd name="T105" fmla="*/ 131 h 143"/>
                <a:gd name="T106" fmla="*/ 18 w 102"/>
                <a:gd name="T107" fmla="*/ 137 h 143"/>
                <a:gd name="T108" fmla="*/ 12 w 102"/>
                <a:gd name="T109" fmla="*/ 137 h 143"/>
                <a:gd name="T110" fmla="*/ 6 w 102"/>
                <a:gd name="T111" fmla="*/ 143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8" name="Freeform 466">
              <a:extLst>
                <a:ext uri="{FF2B5EF4-FFF2-40B4-BE49-F238E27FC236}">
                  <a16:creationId xmlns="" xmlns:a16="http://schemas.microsoft.com/office/drawing/2014/main" id="{1E23B23A-CE97-4358-B047-772A58B1240D}"/>
                </a:ext>
              </a:extLst>
            </p:cNvPr>
            <p:cNvSpPr>
              <a:spLocks/>
            </p:cNvSpPr>
            <p:nvPr/>
          </p:nvSpPr>
          <p:spPr bwMode="auto">
            <a:xfrm>
              <a:off x="5048" y="1778"/>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89" name="Freeform 467">
              <a:extLst>
                <a:ext uri="{FF2B5EF4-FFF2-40B4-BE49-F238E27FC236}">
                  <a16:creationId xmlns="" xmlns:a16="http://schemas.microsoft.com/office/drawing/2014/main" id="{EF38B1DB-BD94-4054-B8E2-ED895F14E528}"/>
                </a:ext>
              </a:extLst>
            </p:cNvPr>
            <p:cNvSpPr>
              <a:spLocks/>
            </p:cNvSpPr>
            <p:nvPr/>
          </p:nvSpPr>
          <p:spPr bwMode="auto">
            <a:xfrm>
              <a:off x="5281"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0" name="Freeform 468">
              <a:extLst>
                <a:ext uri="{FF2B5EF4-FFF2-40B4-BE49-F238E27FC236}">
                  <a16:creationId xmlns="" xmlns:a16="http://schemas.microsoft.com/office/drawing/2014/main" id="{2D3D3071-47C9-4A82-812A-798C16D44162}"/>
                </a:ext>
              </a:extLst>
            </p:cNvPr>
            <p:cNvSpPr>
              <a:spLocks/>
            </p:cNvSpPr>
            <p:nvPr/>
          </p:nvSpPr>
          <p:spPr bwMode="auto">
            <a:xfrm>
              <a:off x="4566" y="1951"/>
              <a:ext cx="327" cy="329"/>
            </a:xfrm>
            <a:custGeom>
              <a:avLst/>
              <a:gdLst>
                <a:gd name="T0" fmla="*/ 115 w 329"/>
                <a:gd name="T1" fmla="*/ 72 h 329"/>
                <a:gd name="T2" fmla="*/ 82 w 329"/>
                <a:gd name="T3" fmla="*/ 48 h 329"/>
                <a:gd name="T4" fmla="*/ 36 w 329"/>
                <a:gd name="T5" fmla="*/ 36 h 329"/>
                <a:gd name="T6" fmla="*/ 18 w 329"/>
                <a:gd name="T7" fmla="*/ 30 h 329"/>
                <a:gd name="T8" fmla="*/ 30 w 329"/>
                <a:gd name="T9" fmla="*/ 72 h 329"/>
                <a:gd name="T10" fmla="*/ 48 w 329"/>
                <a:gd name="T11" fmla="*/ 114 h 329"/>
                <a:gd name="T12" fmla="*/ 82 w 329"/>
                <a:gd name="T13" fmla="*/ 138 h 329"/>
                <a:gd name="T14" fmla="*/ 103 w 329"/>
                <a:gd name="T15" fmla="*/ 156 h 329"/>
                <a:gd name="T16" fmla="*/ 91 w 329"/>
                <a:gd name="T17" fmla="*/ 162 h 329"/>
                <a:gd name="T18" fmla="*/ 82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97 w 329"/>
                <a:gd name="T33" fmla="*/ 215 h 329"/>
                <a:gd name="T34" fmla="*/ 103 w 329"/>
                <a:gd name="T35" fmla="*/ 192 h 329"/>
                <a:gd name="T36" fmla="*/ 120 w 329"/>
                <a:gd name="T37" fmla="*/ 174 h 329"/>
                <a:gd name="T38" fmla="*/ 126 w 329"/>
                <a:gd name="T39" fmla="*/ 180 h 329"/>
                <a:gd name="T40" fmla="*/ 115 w 329"/>
                <a:gd name="T41" fmla="*/ 209 h 329"/>
                <a:gd name="T42" fmla="*/ 103 w 329"/>
                <a:gd name="T43" fmla="*/ 215 h 329"/>
                <a:gd name="T44" fmla="*/ 85 w 329"/>
                <a:gd name="T45" fmla="*/ 233 h 329"/>
                <a:gd name="T46" fmla="*/ 82 w 329"/>
                <a:gd name="T47" fmla="*/ 269 h 329"/>
                <a:gd name="T48" fmla="*/ 82 w 329"/>
                <a:gd name="T49" fmla="*/ 293 h 329"/>
                <a:gd name="T50" fmla="*/ 82 w 329"/>
                <a:gd name="T51" fmla="*/ 329 h 329"/>
                <a:gd name="T52" fmla="*/ 103 w 329"/>
                <a:gd name="T53" fmla="*/ 323 h 329"/>
                <a:gd name="T54" fmla="*/ 144 w 329"/>
                <a:gd name="T55" fmla="*/ 293 h 329"/>
                <a:gd name="T56" fmla="*/ 162 w 329"/>
                <a:gd name="T57" fmla="*/ 251 h 329"/>
                <a:gd name="T58" fmla="*/ 150 w 329"/>
                <a:gd name="T59" fmla="*/ 209 h 329"/>
                <a:gd name="T60" fmla="*/ 150 w 329"/>
                <a:gd name="T61" fmla="*/ 186 h 329"/>
                <a:gd name="T62" fmla="*/ 162 w 329"/>
                <a:gd name="T63" fmla="*/ 209 h 329"/>
                <a:gd name="T64" fmla="*/ 174 w 329"/>
                <a:gd name="T65" fmla="*/ 251 h 329"/>
                <a:gd name="T66" fmla="*/ 210 w 329"/>
                <a:gd name="T67" fmla="*/ 275 h 329"/>
                <a:gd name="T68" fmla="*/ 240 w 329"/>
                <a:gd name="T69" fmla="*/ 293 h 329"/>
                <a:gd name="T70" fmla="*/ 253 w 329"/>
                <a:gd name="T71" fmla="*/ 269 h 329"/>
                <a:gd name="T72" fmla="*/ 228 w 329"/>
                <a:gd name="T73" fmla="*/ 204 h 329"/>
                <a:gd name="T74" fmla="*/ 204 w 329"/>
                <a:gd name="T75" fmla="*/ 198 h 329"/>
                <a:gd name="T76" fmla="*/ 198 w 329"/>
                <a:gd name="T77" fmla="*/ 186 h 329"/>
                <a:gd name="T78" fmla="*/ 231 w 329"/>
                <a:gd name="T79" fmla="*/ 198 h 329"/>
                <a:gd name="T80" fmla="*/ 259 w 329"/>
                <a:gd name="T81" fmla="*/ 192 h 329"/>
                <a:gd name="T82" fmla="*/ 289 w 329"/>
                <a:gd name="T83" fmla="*/ 186 h 329"/>
                <a:gd name="T84" fmla="*/ 283 w 329"/>
                <a:gd name="T85" fmla="*/ 174 h 329"/>
                <a:gd name="T86" fmla="*/ 259 w 329"/>
                <a:gd name="T87" fmla="*/ 150 h 329"/>
                <a:gd name="T88" fmla="*/ 234 w 329"/>
                <a:gd name="T89" fmla="*/ 126 h 329"/>
                <a:gd name="T90" fmla="*/ 198 w 329"/>
                <a:gd name="T91" fmla="*/ 126 h 329"/>
                <a:gd name="T92" fmla="*/ 186 w 329"/>
                <a:gd name="T93" fmla="*/ 138 h 329"/>
                <a:gd name="T94" fmla="*/ 180 w 329"/>
                <a:gd name="T95" fmla="*/ 126 h 329"/>
                <a:gd name="T96" fmla="*/ 192 w 329"/>
                <a:gd name="T97" fmla="*/ 120 h 329"/>
                <a:gd name="T98" fmla="*/ 210 w 329"/>
                <a:gd name="T99" fmla="*/ 114 h 329"/>
                <a:gd name="T100" fmla="*/ 228 w 329"/>
                <a:gd name="T101" fmla="*/ 60 h 329"/>
                <a:gd name="T102" fmla="*/ 216 w 329"/>
                <a:gd name="T103" fmla="*/ 6 h 329"/>
                <a:gd name="T104" fmla="*/ 198 w 329"/>
                <a:gd name="T105" fmla="*/ 24 h 329"/>
                <a:gd name="T106" fmla="*/ 162 w 329"/>
                <a:gd name="T107" fmla="*/ 36 h 329"/>
                <a:gd name="T108" fmla="*/ 132 w 329"/>
                <a:gd name="T109" fmla="*/ 90 h 329"/>
                <a:gd name="T110" fmla="*/ 126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1" name="Freeform 469">
              <a:extLst>
                <a:ext uri="{FF2B5EF4-FFF2-40B4-BE49-F238E27FC236}">
                  <a16:creationId xmlns="" xmlns:a16="http://schemas.microsoft.com/office/drawing/2014/main" id="{B11F2419-91DC-480B-AF27-05A171E952E7}"/>
                </a:ext>
              </a:extLst>
            </p:cNvPr>
            <p:cNvSpPr>
              <a:spLocks/>
            </p:cNvSpPr>
            <p:nvPr/>
          </p:nvSpPr>
          <p:spPr bwMode="auto">
            <a:xfrm>
              <a:off x="4655" y="1928"/>
              <a:ext cx="103" cy="144"/>
            </a:xfrm>
            <a:custGeom>
              <a:avLst/>
              <a:gdLst>
                <a:gd name="T0" fmla="*/ 139 w 101"/>
                <a:gd name="T1" fmla="*/ 60 h 144"/>
                <a:gd name="T2" fmla="*/ 130 w 101"/>
                <a:gd name="T3" fmla="*/ 60 h 144"/>
                <a:gd name="T4" fmla="*/ 123 w 101"/>
                <a:gd name="T5" fmla="*/ 66 h 144"/>
                <a:gd name="T6" fmla="*/ 117 w 101"/>
                <a:gd name="T7" fmla="*/ 72 h 144"/>
                <a:gd name="T8" fmla="*/ 111 w 101"/>
                <a:gd name="T9" fmla="*/ 72 h 144"/>
                <a:gd name="T10" fmla="*/ 100 w 101"/>
                <a:gd name="T11" fmla="*/ 78 h 144"/>
                <a:gd name="T12" fmla="*/ 100 w 101"/>
                <a:gd name="T13" fmla="*/ 90 h 144"/>
                <a:gd name="T14" fmla="*/ 88 w 101"/>
                <a:gd name="T15" fmla="*/ 96 h 144"/>
                <a:gd name="T16" fmla="*/ 88 w 101"/>
                <a:gd name="T17" fmla="*/ 102 h 144"/>
                <a:gd name="T18" fmla="*/ 76 w 101"/>
                <a:gd name="T19" fmla="*/ 108 h 144"/>
                <a:gd name="T20" fmla="*/ 76 w 101"/>
                <a:gd name="T21" fmla="*/ 108 h 144"/>
                <a:gd name="T22" fmla="*/ 76 w 101"/>
                <a:gd name="T23" fmla="*/ 114 h 144"/>
                <a:gd name="T24" fmla="*/ 76 w 101"/>
                <a:gd name="T25" fmla="*/ 114 h 144"/>
                <a:gd name="T26" fmla="*/ 76 w 101"/>
                <a:gd name="T27" fmla="*/ 120 h 144"/>
                <a:gd name="T28" fmla="*/ 76 w 101"/>
                <a:gd name="T29" fmla="*/ 126 h 144"/>
                <a:gd name="T30" fmla="*/ 88 w 101"/>
                <a:gd name="T31" fmla="*/ 138 h 144"/>
                <a:gd name="T32" fmla="*/ 88 w 101"/>
                <a:gd name="T33" fmla="*/ 144 h 144"/>
                <a:gd name="T34" fmla="*/ 76 w 101"/>
                <a:gd name="T35" fmla="*/ 144 h 144"/>
                <a:gd name="T36" fmla="*/ 76 w 101"/>
                <a:gd name="T37" fmla="*/ 144 h 144"/>
                <a:gd name="T38" fmla="*/ 70 w 101"/>
                <a:gd name="T39" fmla="*/ 144 h 144"/>
                <a:gd name="T40" fmla="*/ 70 w 101"/>
                <a:gd name="T41" fmla="*/ 144 h 144"/>
                <a:gd name="T42" fmla="*/ 70 w 101"/>
                <a:gd name="T43" fmla="*/ 132 h 144"/>
                <a:gd name="T44" fmla="*/ 64 w 101"/>
                <a:gd name="T45" fmla="*/ 120 h 144"/>
                <a:gd name="T46" fmla="*/ 59 w 101"/>
                <a:gd name="T47" fmla="*/ 108 h 144"/>
                <a:gd name="T48" fmla="*/ 59 w 101"/>
                <a:gd name="T49" fmla="*/ 96 h 144"/>
                <a:gd name="T50" fmla="*/ 47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47 w 101"/>
                <a:gd name="T89" fmla="*/ 18 h 144"/>
                <a:gd name="T90" fmla="*/ 53 w 101"/>
                <a:gd name="T91" fmla="*/ 18 h 144"/>
                <a:gd name="T92" fmla="*/ 64 w 101"/>
                <a:gd name="T93" fmla="*/ 24 h 144"/>
                <a:gd name="T94" fmla="*/ 70 w 101"/>
                <a:gd name="T95" fmla="*/ 24 h 144"/>
                <a:gd name="T96" fmla="*/ 88 w 101"/>
                <a:gd name="T97" fmla="*/ 24 h 144"/>
                <a:gd name="T98" fmla="*/ 88 w 101"/>
                <a:gd name="T99" fmla="*/ 30 h 144"/>
                <a:gd name="T100" fmla="*/ 88 w 101"/>
                <a:gd name="T101" fmla="*/ 36 h 144"/>
                <a:gd name="T102" fmla="*/ 88 w 101"/>
                <a:gd name="T103" fmla="*/ 42 h 144"/>
                <a:gd name="T104" fmla="*/ 88 w 101"/>
                <a:gd name="T105" fmla="*/ 48 h 144"/>
                <a:gd name="T106" fmla="*/ 100 w 101"/>
                <a:gd name="T107" fmla="*/ 54 h 144"/>
                <a:gd name="T108" fmla="*/ 111 w 101"/>
                <a:gd name="T109" fmla="*/ 60 h 144"/>
                <a:gd name="T110" fmla="*/ 123 w 101"/>
                <a:gd name="T111" fmla="*/ 60 h 144"/>
                <a:gd name="T112" fmla="*/ 139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2" name="Freeform 470">
              <a:extLst>
                <a:ext uri="{FF2B5EF4-FFF2-40B4-BE49-F238E27FC236}">
                  <a16:creationId xmlns="" xmlns:a16="http://schemas.microsoft.com/office/drawing/2014/main" id="{A1864BCF-95BB-4BC1-A1D2-4B2A23892749}"/>
                </a:ext>
              </a:extLst>
            </p:cNvPr>
            <p:cNvSpPr>
              <a:spLocks/>
            </p:cNvSpPr>
            <p:nvPr/>
          </p:nvSpPr>
          <p:spPr bwMode="auto">
            <a:xfrm>
              <a:off x="4567" y="2166"/>
              <a:ext cx="112" cy="132"/>
            </a:xfrm>
            <a:custGeom>
              <a:avLst/>
              <a:gdLst>
                <a:gd name="T0" fmla="*/ 28 w 114"/>
                <a:gd name="T1" fmla="*/ 24 h 132"/>
                <a:gd name="T2" fmla="*/ 31 w 114"/>
                <a:gd name="T3" fmla="*/ 24 h 132"/>
                <a:gd name="T4" fmla="*/ 37 w 114"/>
                <a:gd name="T5" fmla="*/ 24 h 132"/>
                <a:gd name="T6" fmla="*/ 43 w 114"/>
                <a:gd name="T7" fmla="*/ 24 h 132"/>
                <a:gd name="T8" fmla="*/ 49 w 114"/>
                <a:gd name="T9" fmla="*/ 24 h 132"/>
                <a:gd name="T10" fmla="*/ 61 w 114"/>
                <a:gd name="T11" fmla="*/ 24 h 132"/>
                <a:gd name="T12" fmla="*/ 67 w 114"/>
                <a:gd name="T13" fmla="*/ 24 h 132"/>
                <a:gd name="T14" fmla="*/ 70 w 114"/>
                <a:gd name="T15" fmla="*/ 18 h 132"/>
                <a:gd name="T16" fmla="*/ 76 w 114"/>
                <a:gd name="T17" fmla="*/ 12 h 132"/>
                <a:gd name="T18" fmla="*/ 79 w 114"/>
                <a:gd name="T19" fmla="*/ 6 h 132"/>
                <a:gd name="T20" fmla="*/ 82 w 114"/>
                <a:gd name="T21" fmla="*/ 0 h 132"/>
                <a:gd name="T22" fmla="*/ 82 w 114"/>
                <a:gd name="T23" fmla="*/ 6 h 132"/>
                <a:gd name="T24" fmla="*/ 79 w 114"/>
                <a:gd name="T25" fmla="*/ 12 h 132"/>
                <a:gd name="T26" fmla="*/ 76 w 114"/>
                <a:gd name="T27" fmla="*/ 24 h 132"/>
                <a:gd name="T28" fmla="*/ 73 w 114"/>
                <a:gd name="T29" fmla="*/ 36 h 132"/>
                <a:gd name="T30" fmla="*/ 70 w 114"/>
                <a:gd name="T31" fmla="*/ 54 h 132"/>
                <a:gd name="T32" fmla="*/ 70 w 114"/>
                <a:gd name="T33" fmla="*/ 66 h 132"/>
                <a:gd name="T34" fmla="*/ 73 w 114"/>
                <a:gd name="T35" fmla="*/ 78 h 132"/>
                <a:gd name="T36" fmla="*/ 70 w 114"/>
                <a:gd name="T37" fmla="*/ 78 h 132"/>
                <a:gd name="T38" fmla="*/ 67 w 114"/>
                <a:gd name="T39" fmla="*/ 84 h 132"/>
                <a:gd name="T40" fmla="*/ 55 w 114"/>
                <a:gd name="T41" fmla="*/ 96 h 132"/>
                <a:gd name="T42" fmla="*/ 55 w 114"/>
                <a:gd name="T43" fmla="*/ 114 h 132"/>
                <a:gd name="T44" fmla="*/ 49 w 114"/>
                <a:gd name="T45" fmla="*/ 120 h 132"/>
                <a:gd name="T46" fmla="*/ 31 w 114"/>
                <a:gd name="T47" fmla="*/ 114 h 132"/>
                <a:gd name="T48" fmla="*/ 28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28 w 114"/>
                <a:gd name="T69" fmla="*/ 36 h 132"/>
                <a:gd name="T70" fmla="*/ 28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3" name="Freeform 471">
              <a:extLst>
                <a:ext uri="{FF2B5EF4-FFF2-40B4-BE49-F238E27FC236}">
                  <a16:creationId xmlns="" xmlns:a16="http://schemas.microsoft.com/office/drawing/2014/main" id="{3AD84A90-2A14-4A94-8A55-883B77A80F15}"/>
                </a:ext>
              </a:extLst>
            </p:cNvPr>
            <p:cNvSpPr>
              <a:spLocks/>
            </p:cNvSpPr>
            <p:nvPr/>
          </p:nvSpPr>
          <p:spPr bwMode="auto">
            <a:xfrm>
              <a:off x="4661" y="1946"/>
              <a:ext cx="73" cy="96"/>
            </a:xfrm>
            <a:custGeom>
              <a:avLst/>
              <a:gdLst>
                <a:gd name="T0" fmla="*/ 86 w 71"/>
                <a:gd name="T1" fmla="*/ 90 h 96"/>
                <a:gd name="T2" fmla="*/ 86 w 71"/>
                <a:gd name="T3" fmla="*/ 96 h 96"/>
                <a:gd name="T4" fmla="*/ 86 w 71"/>
                <a:gd name="T5" fmla="*/ 90 h 96"/>
                <a:gd name="T6" fmla="*/ 74 w 71"/>
                <a:gd name="T7" fmla="*/ 78 h 96"/>
                <a:gd name="T8" fmla="*/ 62 w 71"/>
                <a:gd name="T9" fmla="*/ 72 h 96"/>
                <a:gd name="T10" fmla="*/ 53 w 71"/>
                <a:gd name="T11" fmla="*/ 72 h 96"/>
                <a:gd name="T12" fmla="*/ 47 w 71"/>
                <a:gd name="T13" fmla="*/ 66 h 96"/>
                <a:gd name="T14" fmla="*/ 41 w 71"/>
                <a:gd name="T15" fmla="*/ 66 h 96"/>
                <a:gd name="T16" fmla="*/ 35 w 71"/>
                <a:gd name="T17" fmla="*/ 66 h 96"/>
                <a:gd name="T18" fmla="*/ 35 w 71"/>
                <a:gd name="T19" fmla="*/ 66 h 96"/>
                <a:gd name="T20" fmla="*/ 35 w 71"/>
                <a:gd name="T21" fmla="*/ 60 h 96"/>
                <a:gd name="T22" fmla="*/ 47 w 71"/>
                <a:gd name="T23" fmla="*/ 66 h 96"/>
                <a:gd name="T24" fmla="*/ 53 w 71"/>
                <a:gd name="T25" fmla="*/ 66 h 96"/>
                <a:gd name="T26" fmla="*/ 62 w 71"/>
                <a:gd name="T27" fmla="*/ 66 h 96"/>
                <a:gd name="T28" fmla="*/ 62 w 71"/>
                <a:gd name="T29" fmla="*/ 60 h 96"/>
                <a:gd name="T30" fmla="*/ 53 w 71"/>
                <a:gd name="T31" fmla="*/ 54 h 96"/>
                <a:gd name="T32" fmla="*/ 47 w 71"/>
                <a:gd name="T33" fmla="*/ 48 h 96"/>
                <a:gd name="T34" fmla="*/ 35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41 w 71"/>
                <a:gd name="T49" fmla="*/ 42 h 96"/>
                <a:gd name="T50" fmla="*/ 47 w 71"/>
                <a:gd name="T51" fmla="*/ 42 h 96"/>
                <a:gd name="T52" fmla="*/ 53 w 71"/>
                <a:gd name="T53" fmla="*/ 42 h 96"/>
                <a:gd name="T54" fmla="*/ 47 w 71"/>
                <a:gd name="T55" fmla="*/ 24 h 96"/>
                <a:gd name="T56" fmla="*/ 41 w 71"/>
                <a:gd name="T57" fmla="*/ 12 h 96"/>
                <a:gd name="T58" fmla="*/ 35 w 71"/>
                <a:gd name="T59" fmla="*/ 6 h 96"/>
                <a:gd name="T60" fmla="*/ 12 w 71"/>
                <a:gd name="T61" fmla="*/ 0 h 96"/>
                <a:gd name="T62" fmla="*/ 35 w 71"/>
                <a:gd name="T63" fmla="*/ 0 h 96"/>
                <a:gd name="T64" fmla="*/ 41 w 71"/>
                <a:gd name="T65" fmla="*/ 6 h 96"/>
                <a:gd name="T66" fmla="*/ 47 w 71"/>
                <a:gd name="T67" fmla="*/ 12 h 96"/>
                <a:gd name="T68" fmla="*/ 53 w 71"/>
                <a:gd name="T69" fmla="*/ 24 h 96"/>
                <a:gd name="T70" fmla="*/ 62 w 71"/>
                <a:gd name="T71" fmla="*/ 36 h 96"/>
                <a:gd name="T72" fmla="*/ 74 w 71"/>
                <a:gd name="T73" fmla="*/ 36 h 96"/>
                <a:gd name="T74" fmla="*/ 86 w 71"/>
                <a:gd name="T75" fmla="*/ 18 h 96"/>
                <a:gd name="T76" fmla="*/ 86 w 71"/>
                <a:gd name="T77" fmla="*/ 6 h 96"/>
                <a:gd name="T78" fmla="*/ 86 w 71"/>
                <a:gd name="T79" fmla="*/ 12 h 96"/>
                <a:gd name="T80" fmla="*/ 86 w 71"/>
                <a:gd name="T81" fmla="*/ 18 h 96"/>
                <a:gd name="T82" fmla="*/ 74 w 71"/>
                <a:gd name="T83" fmla="*/ 36 h 96"/>
                <a:gd name="T84" fmla="*/ 74 w 71"/>
                <a:gd name="T85" fmla="*/ 54 h 96"/>
                <a:gd name="T86" fmla="*/ 74 w 71"/>
                <a:gd name="T87" fmla="*/ 60 h 96"/>
                <a:gd name="T88" fmla="*/ 86 w 71"/>
                <a:gd name="T89" fmla="*/ 66 h 96"/>
                <a:gd name="T90" fmla="*/ 95 w 71"/>
                <a:gd name="T91" fmla="*/ 60 h 96"/>
                <a:gd name="T92" fmla="*/ 95 w 71"/>
                <a:gd name="T93" fmla="*/ 60 h 96"/>
                <a:gd name="T94" fmla="*/ 104 w 71"/>
                <a:gd name="T95" fmla="*/ 54 h 96"/>
                <a:gd name="T96" fmla="*/ 104 w 71"/>
                <a:gd name="T97" fmla="*/ 48 h 96"/>
                <a:gd name="T98" fmla="*/ 113 w 71"/>
                <a:gd name="T99" fmla="*/ 48 h 96"/>
                <a:gd name="T100" fmla="*/ 113 w 71"/>
                <a:gd name="T101" fmla="*/ 54 h 96"/>
                <a:gd name="T102" fmla="*/ 104 w 71"/>
                <a:gd name="T103" fmla="*/ 60 h 96"/>
                <a:gd name="T104" fmla="*/ 95 w 71"/>
                <a:gd name="T105" fmla="*/ 66 h 96"/>
                <a:gd name="T106" fmla="*/ 86 w 71"/>
                <a:gd name="T107" fmla="*/ 72 h 96"/>
                <a:gd name="T108" fmla="*/ 86 w 71"/>
                <a:gd name="T109" fmla="*/ 78 h 96"/>
                <a:gd name="T110" fmla="*/ 86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4" name="Freeform 472">
              <a:extLst>
                <a:ext uri="{FF2B5EF4-FFF2-40B4-BE49-F238E27FC236}">
                  <a16:creationId xmlns="" xmlns:a16="http://schemas.microsoft.com/office/drawing/2014/main" id="{342A6258-BDFA-487D-86D8-EF880A3F0B15}"/>
                </a:ext>
              </a:extLst>
            </p:cNvPr>
            <p:cNvSpPr>
              <a:spLocks/>
            </p:cNvSpPr>
            <p:nvPr/>
          </p:nvSpPr>
          <p:spPr bwMode="auto">
            <a:xfrm>
              <a:off x="4576"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5" name="Freeform 473">
              <a:extLst>
                <a:ext uri="{FF2B5EF4-FFF2-40B4-BE49-F238E27FC236}">
                  <a16:creationId xmlns="" xmlns:a16="http://schemas.microsoft.com/office/drawing/2014/main" id="{2E014E88-DFF3-49F8-967B-69483EC123A5}"/>
                </a:ext>
              </a:extLst>
            </p:cNvPr>
            <p:cNvSpPr>
              <a:spLocks/>
            </p:cNvSpPr>
            <p:nvPr/>
          </p:nvSpPr>
          <p:spPr bwMode="auto">
            <a:xfrm>
              <a:off x="4685" y="2071"/>
              <a:ext cx="97" cy="72"/>
            </a:xfrm>
            <a:custGeom>
              <a:avLst/>
              <a:gdLst>
                <a:gd name="T0" fmla="*/ 80 w 95"/>
                <a:gd name="T1" fmla="*/ 0 h 72"/>
                <a:gd name="T2" fmla="*/ 92 w 95"/>
                <a:gd name="T3" fmla="*/ 0 h 72"/>
                <a:gd name="T4" fmla="*/ 111 w 95"/>
                <a:gd name="T5" fmla="*/ 6 h 72"/>
                <a:gd name="T6" fmla="*/ 111 w 95"/>
                <a:gd name="T7" fmla="*/ 12 h 72"/>
                <a:gd name="T8" fmla="*/ 111 w 95"/>
                <a:gd name="T9" fmla="*/ 24 h 72"/>
                <a:gd name="T10" fmla="*/ 80 w 95"/>
                <a:gd name="T11" fmla="*/ 24 h 72"/>
                <a:gd name="T12" fmla="*/ 70 w 95"/>
                <a:gd name="T13" fmla="*/ 30 h 72"/>
                <a:gd name="T14" fmla="*/ 70 w 95"/>
                <a:gd name="T15" fmla="*/ 30 h 72"/>
                <a:gd name="T16" fmla="*/ 80 w 95"/>
                <a:gd name="T17" fmla="*/ 30 h 72"/>
                <a:gd name="T18" fmla="*/ 92 w 95"/>
                <a:gd name="T19" fmla="*/ 30 h 72"/>
                <a:gd name="T20" fmla="*/ 104 w 95"/>
                <a:gd name="T21" fmla="*/ 30 h 72"/>
                <a:gd name="T22" fmla="*/ 111 w 95"/>
                <a:gd name="T23" fmla="*/ 36 h 72"/>
                <a:gd name="T24" fmla="*/ 111 w 95"/>
                <a:gd name="T25" fmla="*/ 42 h 72"/>
                <a:gd name="T26" fmla="*/ 104 w 95"/>
                <a:gd name="T27" fmla="*/ 48 h 72"/>
                <a:gd name="T28" fmla="*/ 111 w 95"/>
                <a:gd name="T29" fmla="*/ 48 h 72"/>
                <a:gd name="T30" fmla="*/ 117 w 95"/>
                <a:gd name="T31" fmla="*/ 48 h 72"/>
                <a:gd name="T32" fmla="*/ 125 w 95"/>
                <a:gd name="T33" fmla="*/ 48 h 72"/>
                <a:gd name="T34" fmla="*/ 134 w 95"/>
                <a:gd name="T35" fmla="*/ 48 h 72"/>
                <a:gd name="T36" fmla="*/ 134 w 95"/>
                <a:gd name="T37" fmla="*/ 66 h 72"/>
                <a:gd name="T38" fmla="*/ 125 w 95"/>
                <a:gd name="T39" fmla="*/ 72 h 72"/>
                <a:gd name="T40" fmla="*/ 117 w 95"/>
                <a:gd name="T41" fmla="*/ 72 h 72"/>
                <a:gd name="T42" fmla="*/ 111 w 95"/>
                <a:gd name="T43" fmla="*/ 72 h 72"/>
                <a:gd name="T44" fmla="*/ 104 w 95"/>
                <a:gd name="T45" fmla="*/ 60 h 72"/>
                <a:gd name="T46" fmla="*/ 92 w 95"/>
                <a:gd name="T47" fmla="*/ 48 h 72"/>
                <a:gd name="T48" fmla="*/ 70 w 95"/>
                <a:gd name="T49" fmla="*/ 42 h 72"/>
                <a:gd name="T50" fmla="*/ 70 w 95"/>
                <a:gd name="T51" fmla="*/ 48 h 72"/>
                <a:gd name="T52" fmla="*/ 70 w 95"/>
                <a:gd name="T53" fmla="*/ 60 h 72"/>
                <a:gd name="T54" fmla="*/ 64 w 95"/>
                <a:gd name="T55" fmla="*/ 66 h 72"/>
                <a:gd name="T56" fmla="*/ 52 w 95"/>
                <a:gd name="T57" fmla="*/ 72 h 72"/>
                <a:gd name="T58" fmla="*/ 46 w 95"/>
                <a:gd name="T59" fmla="*/ 66 h 72"/>
                <a:gd name="T60" fmla="*/ 23 w 95"/>
                <a:gd name="T61" fmla="*/ 54 h 72"/>
                <a:gd name="T62" fmla="*/ 46 w 95"/>
                <a:gd name="T63" fmla="*/ 48 h 72"/>
                <a:gd name="T64" fmla="*/ 46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46 w 95"/>
                <a:gd name="T85" fmla="*/ 0 h 72"/>
                <a:gd name="T86" fmla="*/ 58 w 95"/>
                <a:gd name="T87" fmla="*/ 6 h 72"/>
                <a:gd name="T88" fmla="*/ 58 w 95"/>
                <a:gd name="T89" fmla="*/ 18 h 72"/>
                <a:gd name="T90" fmla="*/ 64 w 95"/>
                <a:gd name="T91" fmla="*/ 24 h 72"/>
                <a:gd name="T92" fmla="*/ 64 w 95"/>
                <a:gd name="T93" fmla="*/ 30 h 72"/>
                <a:gd name="T94" fmla="*/ 70 w 95"/>
                <a:gd name="T95" fmla="*/ 24 h 72"/>
                <a:gd name="T96" fmla="*/ 70 w 95"/>
                <a:gd name="T97" fmla="*/ 18 h 72"/>
                <a:gd name="T98" fmla="*/ 70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6" name="Freeform 474">
              <a:extLst>
                <a:ext uri="{FF2B5EF4-FFF2-40B4-BE49-F238E27FC236}">
                  <a16:creationId xmlns="" xmlns:a16="http://schemas.microsoft.com/office/drawing/2014/main" id="{58E32133-B603-48EE-9B36-9CC69FF4B13B}"/>
                </a:ext>
              </a:extLst>
            </p:cNvPr>
            <p:cNvSpPr>
              <a:spLocks/>
            </p:cNvSpPr>
            <p:nvPr/>
          </p:nvSpPr>
          <p:spPr bwMode="auto">
            <a:xfrm>
              <a:off x="4600"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7" name="Freeform 475">
              <a:extLst>
                <a:ext uri="{FF2B5EF4-FFF2-40B4-BE49-F238E27FC236}">
                  <a16:creationId xmlns="" xmlns:a16="http://schemas.microsoft.com/office/drawing/2014/main" id="{6C8D5C2C-AA43-4FB4-A70C-12925FE6AD21}"/>
                </a:ext>
              </a:extLst>
            </p:cNvPr>
            <p:cNvSpPr>
              <a:spLocks/>
            </p:cNvSpPr>
            <p:nvPr/>
          </p:nvSpPr>
          <p:spPr bwMode="auto">
            <a:xfrm>
              <a:off x="4719"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8" name="Freeform 476">
              <a:extLst>
                <a:ext uri="{FF2B5EF4-FFF2-40B4-BE49-F238E27FC236}">
                  <a16:creationId xmlns="" xmlns:a16="http://schemas.microsoft.com/office/drawing/2014/main" id="{7AB79472-B8E1-4ED9-8596-B92714C4CE00}"/>
                </a:ext>
              </a:extLst>
            </p:cNvPr>
            <p:cNvSpPr>
              <a:spLocks/>
            </p:cNvSpPr>
            <p:nvPr/>
          </p:nvSpPr>
          <p:spPr bwMode="auto">
            <a:xfrm>
              <a:off x="4758" y="2089"/>
              <a:ext cx="118"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0 w 120"/>
                <a:gd name="T11" fmla="*/ 24 h 54"/>
                <a:gd name="T12" fmla="*/ 30 w 120"/>
                <a:gd name="T13" fmla="*/ 24 h 54"/>
                <a:gd name="T14" fmla="*/ 30 w 120"/>
                <a:gd name="T15" fmla="*/ 30 h 54"/>
                <a:gd name="T16" fmla="*/ 31 w 120"/>
                <a:gd name="T17" fmla="*/ 42 h 54"/>
                <a:gd name="T18" fmla="*/ 37 w 120"/>
                <a:gd name="T19" fmla="*/ 48 h 54"/>
                <a:gd name="T20" fmla="*/ 43 w 120"/>
                <a:gd name="T21" fmla="*/ 48 h 54"/>
                <a:gd name="T22" fmla="*/ 43 w 120"/>
                <a:gd name="T23" fmla="*/ 48 h 54"/>
                <a:gd name="T24" fmla="*/ 37 w 120"/>
                <a:gd name="T25" fmla="*/ 42 h 54"/>
                <a:gd name="T26" fmla="*/ 31 w 120"/>
                <a:gd name="T27" fmla="*/ 30 h 54"/>
                <a:gd name="T28" fmla="*/ 31 w 120"/>
                <a:gd name="T29" fmla="*/ 24 h 54"/>
                <a:gd name="T30" fmla="*/ 37 w 120"/>
                <a:gd name="T31" fmla="*/ 24 h 54"/>
                <a:gd name="T32" fmla="*/ 43 w 120"/>
                <a:gd name="T33" fmla="*/ 30 h 54"/>
                <a:gd name="T34" fmla="*/ 49 w 120"/>
                <a:gd name="T35" fmla="*/ 30 h 54"/>
                <a:gd name="T36" fmla="*/ 55 w 120"/>
                <a:gd name="T37" fmla="*/ 30 h 54"/>
                <a:gd name="T38" fmla="*/ 55 w 120"/>
                <a:gd name="T39" fmla="*/ 36 h 54"/>
                <a:gd name="T40" fmla="*/ 61 w 120"/>
                <a:gd name="T41" fmla="*/ 48 h 54"/>
                <a:gd name="T42" fmla="*/ 67 w 120"/>
                <a:gd name="T43" fmla="*/ 48 h 54"/>
                <a:gd name="T44" fmla="*/ 76 w 120"/>
                <a:gd name="T45" fmla="*/ 54 h 54"/>
                <a:gd name="T46" fmla="*/ 76 w 120"/>
                <a:gd name="T47" fmla="*/ 54 h 54"/>
                <a:gd name="T48" fmla="*/ 73 w 120"/>
                <a:gd name="T49" fmla="*/ 48 h 54"/>
                <a:gd name="T50" fmla="*/ 67 w 120"/>
                <a:gd name="T51" fmla="*/ 42 h 54"/>
                <a:gd name="T52" fmla="*/ 61 w 120"/>
                <a:gd name="T53" fmla="*/ 36 h 54"/>
                <a:gd name="T54" fmla="*/ 61 w 120"/>
                <a:gd name="T55" fmla="*/ 36 h 54"/>
                <a:gd name="T56" fmla="*/ 61 w 120"/>
                <a:gd name="T57" fmla="*/ 36 h 54"/>
                <a:gd name="T58" fmla="*/ 73 w 120"/>
                <a:gd name="T59" fmla="*/ 36 h 54"/>
                <a:gd name="T60" fmla="*/ 82 w 120"/>
                <a:gd name="T61" fmla="*/ 42 h 54"/>
                <a:gd name="T62" fmla="*/ 85 w 120"/>
                <a:gd name="T63" fmla="*/ 42 h 54"/>
                <a:gd name="T64" fmla="*/ 88 w 120"/>
                <a:gd name="T65" fmla="*/ 42 h 54"/>
                <a:gd name="T66" fmla="*/ 88 w 120"/>
                <a:gd name="T67" fmla="*/ 36 h 54"/>
                <a:gd name="T68" fmla="*/ 85 w 120"/>
                <a:gd name="T69" fmla="*/ 36 h 54"/>
                <a:gd name="T70" fmla="*/ 79 w 120"/>
                <a:gd name="T71" fmla="*/ 36 h 54"/>
                <a:gd name="T72" fmla="*/ 73 w 120"/>
                <a:gd name="T73" fmla="*/ 30 h 54"/>
                <a:gd name="T74" fmla="*/ 67 w 120"/>
                <a:gd name="T75" fmla="*/ 30 h 54"/>
                <a:gd name="T76" fmla="*/ 67 w 120"/>
                <a:gd name="T77" fmla="*/ 24 h 54"/>
                <a:gd name="T78" fmla="*/ 73 w 120"/>
                <a:gd name="T79" fmla="*/ 18 h 54"/>
                <a:gd name="T80" fmla="*/ 76 w 120"/>
                <a:gd name="T81" fmla="*/ 18 h 54"/>
                <a:gd name="T82" fmla="*/ 76 w 120"/>
                <a:gd name="T83" fmla="*/ 18 h 54"/>
                <a:gd name="T84" fmla="*/ 73 w 120"/>
                <a:gd name="T85" fmla="*/ 12 h 54"/>
                <a:gd name="T86" fmla="*/ 67 w 120"/>
                <a:gd name="T87" fmla="*/ 12 h 54"/>
                <a:gd name="T88" fmla="*/ 61 w 120"/>
                <a:gd name="T89" fmla="*/ 18 h 54"/>
                <a:gd name="T90" fmla="*/ 61 w 120"/>
                <a:gd name="T91" fmla="*/ 18 h 54"/>
                <a:gd name="T92" fmla="*/ 55 w 120"/>
                <a:gd name="T93" fmla="*/ 24 h 54"/>
                <a:gd name="T94" fmla="*/ 49 w 120"/>
                <a:gd name="T95" fmla="*/ 24 h 54"/>
                <a:gd name="T96" fmla="*/ 43 w 120"/>
                <a:gd name="T97" fmla="*/ 18 h 54"/>
                <a:gd name="T98" fmla="*/ 37 w 120"/>
                <a:gd name="T99" fmla="*/ 18 h 54"/>
                <a:gd name="T100" fmla="*/ 31 w 120"/>
                <a:gd name="T101" fmla="*/ 18 h 54"/>
                <a:gd name="T102" fmla="*/ 37 w 120"/>
                <a:gd name="T103" fmla="*/ 6 h 54"/>
                <a:gd name="T104" fmla="*/ 49 w 120"/>
                <a:gd name="T105" fmla="*/ 0 h 54"/>
                <a:gd name="T106" fmla="*/ 49 w 120"/>
                <a:gd name="T107" fmla="*/ 0 h 54"/>
                <a:gd name="T108" fmla="*/ 43 w 120"/>
                <a:gd name="T109" fmla="*/ 0 h 54"/>
                <a:gd name="T110" fmla="*/ 37 w 120"/>
                <a:gd name="T111" fmla="*/ 6 h 54"/>
                <a:gd name="T112" fmla="*/ 30 w 120"/>
                <a:gd name="T113" fmla="*/ 6 h 54"/>
                <a:gd name="T114" fmla="*/ 30 w 120"/>
                <a:gd name="T115" fmla="*/ 12 h 54"/>
                <a:gd name="T116" fmla="*/ 30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599" name="Freeform 477">
              <a:extLst>
                <a:ext uri="{FF2B5EF4-FFF2-40B4-BE49-F238E27FC236}">
                  <a16:creationId xmlns="" xmlns:a16="http://schemas.microsoft.com/office/drawing/2014/main" id="{1E4BBF04-A4F8-4D1A-9004-CA054073DF9D}"/>
                </a:ext>
              </a:extLst>
            </p:cNvPr>
            <p:cNvSpPr>
              <a:spLocks/>
            </p:cNvSpPr>
            <p:nvPr/>
          </p:nvSpPr>
          <p:spPr bwMode="auto">
            <a:xfrm>
              <a:off x="4744" y="2137"/>
              <a:ext cx="102" cy="107"/>
            </a:xfrm>
            <a:custGeom>
              <a:avLst/>
              <a:gdLst>
                <a:gd name="T0" fmla="*/ 6 w 102"/>
                <a:gd name="T1" fmla="*/ 6 h 107"/>
                <a:gd name="T2" fmla="*/ 18 w 102"/>
                <a:gd name="T3" fmla="*/ 12 h 107"/>
                <a:gd name="T4" fmla="*/ 18 w 102"/>
                <a:gd name="T5" fmla="*/ 23 h 107"/>
                <a:gd name="T6" fmla="*/ 18 w 102"/>
                <a:gd name="T7" fmla="*/ 47 h 107"/>
                <a:gd name="T8" fmla="*/ 18 w 102"/>
                <a:gd name="T9" fmla="*/ 47 h 107"/>
                <a:gd name="T10" fmla="*/ 24 w 102"/>
                <a:gd name="T11" fmla="*/ 29 h 107"/>
                <a:gd name="T12" fmla="*/ 24 w 102"/>
                <a:gd name="T13" fmla="*/ 23 h 107"/>
                <a:gd name="T14" fmla="*/ 30 w 102"/>
                <a:gd name="T15" fmla="*/ 23 h 107"/>
                <a:gd name="T16" fmla="*/ 36 w 102"/>
                <a:gd name="T17" fmla="*/ 29 h 107"/>
                <a:gd name="T18" fmla="*/ 42 w 102"/>
                <a:gd name="T19" fmla="*/ 41 h 107"/>
                <a:gd name="T20" fmla="*/ 48 w 102"/>
                <a:gd name="T21" fmla="*/ 53 h 107"/>
                <a:gd name="T22" fmla="*/ 48 w 102"/>
                <a:gd name="T23" fmla="*/ 71 h 107"/>
                <a:gd name="T24" fmla="*/ 48 w 102"/>
                <a:gd name="T25" fmla="*/ 71 h 107"/>
                <a:gd name="T26" fmla="*/ 54 w 102"/>
                <a:gd name="T27" fmla="*/ 53 h 107"/>
                <a:gd name="T28" fmla="*/ 60 w 102"/>
                <a:gd name="T29" fmla="*/ 53 h 107"/>
                <a:gd name="T30" fmla="*/ 72 w 102"/>
                <a:gd name="T31" fmla="*/ 65 h 107"/>
                <a:gd name="T32" fmla="*/ 84 w 102"/>
                <a:gd name="T33" fmla="*/ 83 h 107"/>
                <a:gd name="T34" fmla="*/ 90 w 102"/>
                <a:gd name="T35" fmla="*/ 101 h 107"/>
                <a:gd name="T36" fmla="*/ 96 w 102"/>
                <a:gd name="T37" fmla="*/ 107 h 107"/>
                <a:gd name="T38" fmla="*/ 102 w 102"/>
                <a:gd name="T39" fmla="*/ 107 h 107"/>
                <a:gd name="T40" fmla="*/ 96 w 102"/>
                <a:gd name="T41" fmla="*/ 101 h 107"/>
                <a:gd name="T42" fmla="*/ 90 w 102"/>
                <a:gd name="T43" fmla="*/ 83 h 107"/>
                <a:gd name="T44" fmla="*/ 78 w 102"/>
                <a:gd name="T45" fmla="*/ 65 h 107"/>
                <a:gd name="T46" fmla="*/ 66 w 102"/>
                <a:gd name="T47" fmla="*/ 53 h 107"/>
                <a:gd name="T48" fmla="*/ 66 w 102"/>
                <a:gd name="T49" fmla="*/ 47 h 107"/>
                <a:gd name="T50" fmla="*/ 72 w 102"/>
                <a:gd name="T51" fmla="*/ 41 h 107"/>
                <a:gd name="T52" fmla="*/ 78 w 102"/>
                <a:gd name="T53" fmla="*/ 41 h 107"/>
                <a:gd name="T54" fmla="*/ 78 w 102"/>
                <a:gd name="T55" fmla="*/ 41 h 107"/>
                <a:gd name="T56" fmla="*/ 90 w 102"/>
                <a:gd name="T57" fmla="*/ 47 h 107"/>
                <a:gd name="T58" fmla="*/ 90 w 102"/>
                <a:gd name="T59" fmla="*/ 47 h 107"/>
                <a:gd name="T60" fmla="*/ 84 w 102"/>
                <a:gd name="T61" fmla="*/ 41 h 107"/>
                <a:gd name="T62" fmla="*/ 78 w 102"/>
                <a:gd name="T63" fmla="*/ 35 h 107"/>
                <a:gd name="T64" fmla="*/ 66 w 102"/>
                <a:gd name="T65" fmla="*/ 35 h 107"/>
                <a:gd name="T66" fmla="*/ 60 w 102"/>
                <a:gd name="T67" fmla="*/ 35 h 107"/>
                <a:gd name="T68" fmla="*/ 54 w 102"/>
                <a:gd name="T69" fmla="*/ 35 h 107"/>
                <a:gd name="T70" fmla="*/ 48 w 102"/>
                <a:gd name="T71" fmla="*/ 35 h 107"/>
                <a:gd name="T72" fmla="*/ 42 w 102"/>
                <a:gd name="T73" fmla="*/ 29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0" name="Freeform 478">
              <a:extLst>
                <a:ext uri="{FF2B5EF4-FFF2-40B4-BE49-F238E27FC236}">
                  <a16:creationId xmlns="" xmlns:a16="http://schemas.microsoft.com/office/drawing/2014/main" id="{2A5608DD-A18C-4927-9F75-08B18E5F7D83}"/>
                </a:ext>
              </a:extLst>
            </p:cNvPr>
            <p:cNvSpPr>
              <a:spLocks/>
            </p:cNvSpPr>
            <p:nvPr/>
          </p:nvSpPr>
          <p:spPr bwMode="auto">
            <a:xfrm>
              <a:off x="4667" y="2149"/>
              <a:ext cx="73" cy="125"/>
            </a:xfrm>
            <a:custGeom>
              <a:avLst/>
              <a:gdLst>
                <a:gd name="T0" fmla="*/ 62 w 71"/>
                <a:gd name="T1" fmla="*/ 11 h 125"/>
                <a:gd name="T2" fmla="*/ 52 w 71"/>
                <a:gd name="T3" fmla="*/ 23 h 125"/>
                <a:gd name="T4" fmla="*/ 35 w 71"/>
                <a:gd name="T5" fmla="*/ 29 h 125"/>
                <a:gd name="T6" fmla="*/ 6 w 71"/>
                <a:gd name="T7" fmla="*/ 35 h 125"/>
                <a:gd name="T8" fmla="*/ 6 w 71"/>
                <a:gd name="T9" fmla="*/ 47 h 125"/>
                <a:gd name="T10" fmla="*/ 12 w 71"/>
                <a:gd name="T11" fmla="*/ 41 h 125"/>
                <a:gd name="T12" fmla="*/ 41 w 71"/>
                <a:gd name="T13" fmla="*/ 35 h 125"/>
                <a:gd name="T14" fmla="*/ 52 w 71"/>
                <a:gd name="T15" fmla="*/ 29 h 125"/>
                <a:gd name="T16" fmla="*/ 52 w 71"/>
                <a:gd name="T17" fmla="*/ 41 h 125"/>
                <a:gd name="T18" fmla="*/ 41 w 71"/>
                <a:gd name="T19" fmla="*/ 53 h 125"/>
                <a:gd name="T20" fmla="*/ 12 w 71"/>
                <a:gd name="T21" fmla="*/ 59 h 125"/>
                <a:gd name="T22" fmla="*/ 0 w 71"/>
                <a:gd name="T23" fmla="*/ 65 h 125"/>
                <a:gd name="T24" fmla="*/ 0 w 71"/>
                <a:gd name="T25" fmla="*/ 71 h 125"/>
                <a:gd name="T26" fmla="*/ 6 w 71"/>
                <a:gd name="T27" fmla="*/ 65 h 125"/>
                <a:gd name="T28" fmla="*/ 35 w 71"/>
                <a:gd name="T29" fmla="*/ 59 h 125"/>
                <a:gd name="T30" fmla="*/ 47 w 71"/>
                <a:gd name="T31" fmla="*/ 59 h 125"/>
                <a:gd name="T32" fmla="*/ 47 w 71"/>
                <a:gd name="T33" fmla="*/ 71 h 125"/>
                <a:gd name="T34" fmla="*/ 41 w 71"/>
                <a:gd name="T35" fmla="*/ 77 h 125"/>
                <a:gd name="T36" fmla="*/ 12 w 71"/>
                <a:gd name="T37" fmla="*/ 89 h 125"/>
                <a:gd name="T38" fmla="*/ 6 w 71"/>
                <a:gd name="T39" fmla="*/ 95 h 125"/>
                <a:gd name="T40" fmla="*/ 6 w 71"/>
                <a:gd name="T41" fmla="*/ 95 h 125"/>
                <a:gd name="T42" fmla="*/ 35 w 71"/>
                <a:gd name="T43" fmla="*/ 89 h 125"/>
                <a:gd name="T44" fmla="*/ 41 w 71"/>
                <a:gd name="T45" fmla="*/ 83 h 125"/>
                <a:gd name="T46" fmla="*/ 35 w 71"/>
                <a:gd name="T47" fmla="*/ 95 h 125"/>
                <a:gd name="T48" fmla="*/ 12 w 71"/>
                <a:gd name="T49" fmla="*/ 113 h 125"/>
                <a:gd name="T50" fmla="*/ 0 w 71"/>
                <a:gd name="T51" fmla="*/ 125 h 125"/>
                <a:gd name="T52" fmla="*/ 0 w 71"/>
                <a:gd name="T53" fmla="*/ 125 h 125"/>
                <a:gd name="T54" fmla="*/ 12 w 71"/>
                <a:gd name="T55" fmla="*/ 119 h 125"/>
                <a:gd name="T56" fmla="*/ 41 w 71"/>
                <a:gd name="T57" fmla="*/ 101 h 125"/>
                <a:gd name="T58" fmla="*/ 52 w 71"/>
                <a:gd name="T59" fmla="*/ 83 h 125"/>
                <a:gd name="T60" fmla="*/ 62 w 71"/>
                <a:gd name="T61" fmla="*/ 101 h 125"/>
                <a:gd name="T62" fmla="*/ 62 w 71"/>
                <a:gd name="T63" fmla="*/ 107 h 125"/>
                <a:gd name="T64" fmla="*/ 74 w 71"/>
                <a:gd name="T65" fmla="*/ 101 h 125"/>
                <a:gd name="T66" fmla="*/ 74 w 71"/>
                <a:gd name="T67" fmla="*/ 89 h 125"/>
                <a:gd name="T68" fmla="*/ 52 w 71"/>
                <a:gd name="T69" fmla="*/ 77 h 125"/>
                <a:gd name="T70" fmla="*/ 62 w 71"/>
                <a:gd name="T71" fmla="*/ 59 h 125"/>
                <a:gd name="T72" fmla="*/ 62 w 71"/>
                <a:gd name="T73" fmla="*/ 53 h 125"/>
                <a:gd name="T74" fmla="*/ 86 w 71"/>
                <a:gd name="T75" fmla="*/ 59 h 125"/>
                <a:gd name="T76" fmla="*/ 95 w 71"/>
                <a:gd name="T77" fmla="*/ 77 h 125"/>
                <a:gd name="T78" fmla="*/ 104 w 71"/>
                <a:gd name="T79" fmla="*/ 77 h 125"/>
                <a:gd name="T80" fmla="*/ 104 w 71"/>
                <a:gd name="T81" fmla="*/ 65 h 125"/>
                <a:gd name="T82" fmla="*/ 95 w 71"/>
                <a:gd name="T83" fmla="*/ 53 h 125"/>
                <a:gd name="T84" fmla="*/ 62 w 71"/>
                <a:gd name="T85" fmla="*/ 47 h 125"/>
                <a:gd name="T86" fmla="*/ 74 w 71"/>
                <a:gd name="T87" fmla="*/ 29 h 125"/>
                <a:gd name="T88" fmla="*/ 86 w 71"/>
                <a:gd name="T89" fmla="*/ 29 h 125"/>
                <a:gd name="T90" fmla="*/ 95 w 71"/>
                <a:gd name="T91" fmla="*/ 35 h 125"/>
                <a:gd name="T92" fmla="*/ 104 w 71"/>
                <a:gd name="T93" fmla="*/ 41 h 125"/>
                <a:gd name="T94" fmla="*/ 113 w 71"/>
                <a:gd name="T95" fmla="*/ 47 h 125"/>
                <a:gd name="T96" fmla="*/ 104 w 71"/>
                <a:gd name="T97" fmla="*/ 35 h 125"/>
                <a:gd name="T98" fmla="*/ 95 w 71"/>
                <a:gd name="T99" fmla="*/ 23 h 125"/>
                <a:gd name="T100" fmla="*/ 86 w 71"/>
                <a:gd name="T101" fmla="*/ 17 h 125"/>
                <a:gd name="T102" fmla="*/ 86 w 71"/>
                <a:gd name="T103" fmla="*/ 6 h 125"/>
                <a:gd name="T104" fmla="*/ 74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1" name="Freeform 479">
              <a:extLst>
                <a:ext uri="{FF2B5EF4-FFF2-40B4-BE49-F238E27FC236}">
                  <a16:creationId xmlns="" xmlns:a16="http://schemas.microsoft.com/office/drawing/2014/main" id="{557E56EC-2F7F-4430-A2AD-CEB3486898E2}"/>
                </a:ext>
              </a:extLst>
            </p:cNvPr>
            <p:cNvSpPr>
              <a:spLocks/>
            </p:cNvSpPr>
            <p:nvPr/>
          </p:nvSpPr>
          <p:spPr bwMode="auto">
            <a:xfrm>
              <a:off x="4582" y="2121"/>
              <a:ext cx="119" cy="65"/>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18 h 65"/>
                <a:gd name="T26" fmla="*/ 60 w 119"/>
                <a:gd name="T27" fmla="*/ 18 h 65"/>
                <a:gd name="T28" fmla="*/ 60 w 119"/>
                <a:gd name="T29" fmla="*/ 24 h 65"/>
                <a:gd name="T30" fmla="*/ 54 w 119"/>
                <a:gd name="T31" fmla="*/ 30 h 65"/>
                <a:gd name="T32" fmla="*/ 48 w 119"/>
                <a:gd name="T33" fmla="*/ 30 h 65"/>
                <a:gd name="T34" fmla="*/ 36 w 119"/>
                <a:gd name="T35" fmla="*/ 30 h 65"/>
                <a:gd name="T36" fmla="*/ 30 w 119"/>
                <a:gd name="T37" fmla="*/ 30 h 65"/>
                <a:gd name="T38" fmla="*/ 18 w 119"/>
                <a:gd name="T39" fmla="*/ 30 h 65"/>
                <a:gd name="T40" fmla="*/ 18 w 119"/>
                <a:gd name="T41" fmla="*/ 30 h 65"/>
                <a:gd name="T42" fmla="*/ 24 w 119"/>
                <a:gd name="T43" fmla="*/ 30 h 65"/>
                <a:gd name="T44" fmla="*/ 36 w 119"/>
                <a:gd name="T45" fmla="*/ 30 h 65"/>
                <a:gd name="T46" fmla="*/ 42 w 119"/>
                <a:gd name="T47" fmla="*/ 36 h 65"/>
                <a:gd name="T48" fmla="*/ 42 w 119"/>
                <a:gd name="T49" fmla="*/ 41 h 65"/>
                <a:gd name="T50" fmla="*/ 30 w 119"/>
                <a:gd name="T51" fmla="*/ 47 h 65"/>
                <a:gd name="T52" fmla="*/ 18 w 119"/>
                <a:gd name="T53" fmla="*/ 47 h 65"/>
                <a:gd name="T54" fmla="*/ 12 w 119"/>
                <a:gd name="T55" fmla="*/ 47 h 65"/>
                <a:gd name="T56" fmla="*/ 0 w 119"/>
                <a:gd name="T57" fmla="*/ 47 h 65"/>
                <a:gd name="T58" fmla="*/ 0 w 119"/>
                <a:gd name="T59" fmla="*/ 53 h 65"/>
                <a:gd name="T60" fmla="*/ 6 w 119"/>
                <a:gd name="T61" fmla="*/ 53 h 65"/>
                <a:gd name="T62" fmla="*/ 18 w 119"/>
                <a:gd name="T63" fmla="*/ 53 h 65"/>
                <a:gd name="T64" fmla="*/ 30 w 119"/>
                <a:gd name="T65" fmla="*/ 47 h 65"/>
                <a:gd name="T66" fmla="*/ 42 w 119"/>
                <a:gd name="T67" fmla="*/ 41 h 65"/>
                <a:gd name="T68" fmla="*/ 54 w 119"/>
                <a:gd name="T69" fmla="*/ 47 h 65"/>
                <a:gd name="T70" fmla="*/ 54 w 119"/>
                <a:gd name="T71" fmla="*/ 53 h 65"/>
                <a:gd name="T72" fmla="*/ 48 w 119"/>
                <a:gd name="T73" fmla="*/ 65 h 65"/>
                <a:gd name="T74" fmla="*/ 48 w 119"/>
                <a:gd name="T75" fmla="*/ 65 h 65"/>
                <a:gd name="T76" fmla="*/ 54 w 119"/>
                <a:gd name="T77" fmla="*/ 59 h 65"/>
                <a:gd name="T78" fmla="*/ 60 w 119"/>
                <a:gd name="T79" fmla="*/ 47 h 65"/>
                <a:gd name="T80" fmla="*/ 60 w 119"/>
                <a:gd name="T81" fmla="*/ 36 h 65"/>
                <a:gd name="T82" fmla="*/ 66 w 119"/>
                <a:gd name="T83" fmla="*/ 30 h 65"/>
                <a:gd name="T84" fmla="*/ 72 w 119"/>
                <a:gd name="T85" fmla="*/ 24 h 65"/>
                <a:gd name="T86" fmla="*/ 78 w 119"/>
                <a:gd name="T87" fmla="*/ 24 h 65"/>
                <a:gd name="T88" fmla="*/ 84 w 119"/>
                <a:gd name="T89" fmla="*/ 24 h 65"/>
                <a:gd name="T90" fmla="*/ 84 w 119"/>
                <a:gd name="T91" fmla="*/ 41 h 65"/>
                <a:gd name="T92" fmla="*/ 84 w 119"/>
                <a:gd name="T93" fmla="*/ 47 h 65"/>
                <a:gd name="T94" fmla="*/ 84 w 119"/>
                <a:gd name="T95" fmla="*/ 47 h 65"/>
                <a:gd name="T96" fmla="*/ 84 w 119"/>
                <a:gd name="T97" fmla="*/ 41 h 65"/>
                <a:gd name="T98" fmla="*/ 90 w 119"/>
                <a:gd name="T99" fmla="*/ 24 h 65"/>
                <a:gd name="T100" fmla="*/ 90 w 119"/>
                <a:gd name="T101" fmla="*/ 18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2" name="Freeform 480">
              <a:extLst>
                <a:ext uri="{FF2B5EF4-FFF2-40B4-BE49-F238E27FC236}">
                  <a16:creationId xmlns="" xmlns:a16="http://schemas.microsoft.com/office/drawing/2014/main" id="{9B0EB615-780F-4F14-82DB-3CB7BA94AF07}"/>
                </a:ext>
              </a:extLst>
            </p:cNvPr>
            <p:cNvSpPr>
              <a:spLocks/>
            </p:cNvSpPr>
            <p:nvPr/>
          </p:nvSpPr>
          <p:spPr bwMode="auto">
            <a:xfrm>
              <a:off x="4744" y="2083"/>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3" name="Freeform 481">
              <a:extLst>
                <a:ext uri="{FF2B5EF4-FFF2-40B4-BE49-F238E27FC236}">
                  <a16:creationId xmlns="" xmlns:a16="http://schemas.microsoft.com/office/drawing/2014/main" id="{7DB43D21-7546-470C-8044-202CA98EDC58}"/>
                </a:ext>
              </a:extLst>
            </p:cNvPr>
            <p:cNvSpPr>
              <a:spLocks/>
            </p:cNvSpPr>
            <p:nvPr/>
          </p:nvSpPr>
          <p:spPr bwMode="auto">
            <a:xfrm>
              <a:off x="4743"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4" name="Freeform 482">
              <a:extLst>
                <a:ext uri="{FF2B5EF4-FFF2-40B4-BE49-F238E27FC236}">
                  <a16:creationId xmlns="" xmlns:a16="http://schemas.microsoft.com/office/drawing/2014/main" id="{A081217F-BF37-40D8-A4F5-3CC64D91762B}"/>
                </a:ext>
              </a:extLst>
            </p:cNvPr>
            <p:cNvSpPr>
              <a:spLocks/>
            </p:cNvSpPr>
            <p:nvPr/>
          </p:nvSpPr>
          <p:spPr bwMode="auto">
            <a:xfrm>
              <a:off x="4762" y="2126"/>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5" name="Freeform 483">
              <a:extLst>
                <a:ext uri="{FF2B5EF4-FFF2-40B4-BE49-F238E27FC236}">
                  <a16:creationId xmlns="" xmlns:a16="http://schemas.microsoft.com/office/drawing/2014/main" id="{C782A548-9CF4-4231-A7C9-48B321107B73}"/>
                </a:ext>
              </a:extLst>
            </p:cNvPr>
            <p:cNvSpPr>
              <a:spLocks/>
            </p:cNvSpPr>
            <p:nvPr/>
          </p:nvSpPr>
          <p:spPr bwMode="auto">
            <a:xfrm>
              <a:off x="4720" y="2119"/>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6" name="Freeform 484">
              <a:extLst>
                <a:ext uri="{FF2B5EF4-FFF2-40B4-BE49-F238E27FC236}">
                  <a16:creationId xmlns="" xmlns:a16="http://schemas.microsoft.com/office/drawing/2014/main" id="{418A7404-B719-45FA-B036-6217F3DB7225}"/>
                </a:ext>
              </a:extLst>
            </p:cNvPr>
            <p:cNvSpPr>
              <a:spLocks/>
            </p:cNvSpPr>
            <p:nvPr/>
          </p:nvSpPr>
          <p:spPr bwMode="auto">
            <a:xfrm>
              <a:off x="4709" y="2096"/>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7" name="Freeform 485">
              <a:extLst>
                <a:ext uri="{FF2B5EF4-FFF2-40B4-BE49-F238E27FC236}">
                  <a16:creationId xmlns="" xmlns:a16="http://schemas.microsoft.com/office/drawing/2014/main" id="{BA64CBAC-4772-448B-A5E7-68C05F25AB47}"/>
                </a:ext>
              </a:extLst>
            </p:cNvPr>
            <p:cNvSpPr>
              <a:spLocks/>
            </p:cNvSpPr>
            <p:nvPr/>
          </p:nvSpPr>
          <p:spPr bwMode="auto">
            <a:xfrm>
              <a:off x="4691" y="2090"/>
              <a:ext cx="13" cy="12"/>
            </a:xfrm>
            <a:custGeom>
              <a:avLst/>
              <a:gdLst>
                <a:gd name="T0" fmla="*/ 0 w 11"/>
                <a:gd name="T1" fmla="*/ 12 h 12"/>
                <a:gd name="T2" fmla="*/ 0 w 11"/>
                <a:gd name="T3" fmla="*/ 6 h 12"/>
                <a:gd name="T4" fmla="*/ 0 w 11"/>
                <a:gd name="T5" fmla="*/ 6 h 12"/>
                <a:gd name="T6" fmla="*/ 93 w 11"/>
                <a:gd name="T7" fmla="*/ 6 h 12"/>
                <a:gd name="T8" fmla="*/ 93 w 11"/>
                <a:gd name="T9" fmla="*/ 0 h 12"/>
                <a:gd name="T10" fmla="*/ 93 w 11"/>
                <a:gd name="T11" fmla="*/ 0 h 12"/>
                <a:gd name="T12" fmla="*/ 182 w 11"/>
                <a:gd name="T13" fmla="*/ 6 h 12"/>
                <a:gd name="T14" fmla="*/ 182 w 11"/>
                <a:gd name="T15" fmla="*/ 6 h 12"/>
                <a:gd name="T16" fmla="*/ 182 w 11"/>
                <a:gd name="T17" fmla="*/ 6 h 12"/>
                <a:gd name="T18" fmla="*/ 182 w 11"/>
                <a:gd name="T19" fmla="*/ 12 h 12"/>
                <a:gd name="T20" fmla="*/ 182 w 11"/>
                <a:gd name="T21" fmla="*/ 12 h 12"/>
                <a:gd name="T22" fmla="*/ 93 w 11"/>
                <a:gd name="T23" fmla="*/ 12 h 12"/>
                <a:gd name="T24" fmla="*/ 93 w 11"/>
                <a:gd name="T25" fmla="*/ 12 h 12"/>
                <a:gd name="T26" fmla="*/ 93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8" name="Freeform 486">
              <a:extLst>
                <a:ext uri="{FF2B5EF4-FFF2-40B4-BE49-F238E27FC236}">
                  <a16:creationId xmlns="" xmlns:a16="http://schemas.microsoft.com/office/drawing/2014/main" id="{5D2976E5-DF92-4616-9E8D-05BD7E363491}"/>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09" name="Freeform 487">
              <a:extLst>
                <a:ext uri="{FF2B5EF4-FFF2-40B4-BE49-F238E27FC236}">
                  <a16:creationId xmlns="" xmlns:a16="http://schemas.microsoft.com/office/drawing/2014/main" id="{8FD01CCD-A0DB-4A50-8543-30C815768BE5}"/>
                </a:ext>
              </a:extLst>
            </p:cNvPr>
            <p:cNvSpPr>
              <a:spLocks/>
            </p:cNvSpPr>
            <p:nvPr/>
          </p:nvSpPr>
          <p:spPr bwMode="auto">
            <a:xfrm>
              <a:off x="5114" y="2029"/>
              <a:ext cx="97" cy="96"/>
            </a:xfrm>
            <a:custGeom>
              <a:avLst/>
              <a:gdLst>
                <a:gd name="T0" fmla="*/ 111 w 95"/>
                <a:gd name="T1" fmla="*/ 72 h 96"/>
                <a:gd name="T2" fmla="*/ 117 w 95"/>
                <a:gd name="T3" fmla="*/ 66 h 96"/>
                <a:gd name="T4" fmla="*/ 117 w 95"/>
                <a:gd name="T5" fmla="*/ 54 h 96"/>
                <a:gd name="T6" fmla="*/ 111 w 95"/>
                <a:gd name="T7" fmla="*/ 48 h 96"/>
                <a:gd name="T8" fmla="*/ 92 w 95"/>
                <a:gd name="T9" fmla="*/ 48 h 96"/>
                <a:gd name="T10" fmla="*/ 92 w 95"/>
                <a:gd name="T11" fmla="*/ 36 h 96"/>
                <a:gd name="T12" fmla="*/ 104 w 95"/>
                <a:gd name="T13" fmla="*/ 42 h 96"/>
                <a:gd name="T14" fmla="*/ 111 w 95"/>
                <a:gd name="T15" fmla="*/ 42 h 96"/>
                <a:gd name="T16" fmla="*/ 111 w 95"/>
                <a:gd name="T17" fmla="*/ 48 h 96"/>
                <a:gd name="T18" fmla="*/ 125 w 95"/>
                <a:gd name="T19" fmla="*/ 48 h 96"/>
                <a:gd name="T20" fmla="*/ 134 w 95"/>
                <a:gd name="T21" fmla="*/ 36 h 96"/>
                <a:gd name="T22" fmla="*/ 134 w 95"/>
                <a:gd name="T23" fmla="*/ 30 h 96"/>
                <a:gd name="T24" fmla="*/ 125 w 95"/>
                <a:gd name="T25" fmla="*/ 24 h 96"/>
                <a:gd name="T26" fmla="*/ 117 w 95"/>
                <a:gd name="T27" fmla="*/ 24 h 96"/>
                <a:gd name="T28" fmla="*/ 111 w 95"/>
                <a:gd name="T29" fmla="*/ 24 h 96"/>
                <a:gd name="T30" fmla="*/ 104 w 95"/>
                <a:gd name="T31" fmla="*/ 24 h 96"/>
                <a:gd name="T32" fmla="*/ 111 w 95"/>
                <a:gd name="T33" fmla="*/ 12 h 96"/>
                <a:gd name="T34" fmla="*/ 111 w 95"/>
                <a:gd name="T35" fmla="*/ 0 h 96"/>
                <a:gd name="T36" fmla="*/ 104 w 95"/>
                <a:gd name="T37" fmla="*/ 0 h 96"/>
                <a:gd name="T38" fmla="*/ 80 w 95"/>
                <a:gd name="T39" fmla="*/ 0 h 96"/>
                <a:gd name="T40" fmla="*/ 70 w 95"/>
                <a:gd name="T41" fmla="*/ 12 h 96"/>
                <a:gd name="T42" fmla="*/ 80 w 95"/>
                <a:gd name="T43" fmla="*/ 24 h 96"/>
                <a:gd name="T44" fmla="*/ 70 w 95"/>
                <a:gd name="T45" fmla="*/ 24 h 96"/>
                <a:gd name="T46" fmla="*/ 70 w 95"/>
                <a:gd name="T47" fmla="*/ 18 h 96"/>
                <a:gd name="T48" fmla="*/ 64 w 95"/>
                <a:gd name="T49" fmla="*/ 12 h 96"/>
                <a:gd name="T50" fmla="*/ 52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46 w 95"/>
                <a:gd name="T63" fmla="*/ 30 h 96"/>
                <a:gd name="T64" fmla="*/ 46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46 w 95"/>
                <a:gd name="T83" fmla="*/ 54 h 96"/>
                <a:gd name="T84" fmla="*/ 52 w 95"/>
                <a:gd name="T85" fmla="*/ 48 h 96"/>
                <a:gd name="T86" fmla="*/ 58 w 95"/>
                <a:gd name="T87" fmla="*/ 54 h 96"/>
                <a:gd name="T88" fmla="*/ 58 w 95"/>
                <a:gd name="T89" fmla="*/ 60 h 96"/>
                <a:gd name="T90" fmla="*/ 46 w 95"/>
                <a:gd name="T91" fmla="*/ 66 h 96"/>
                <a:gd name="T92" fmla="*/ 23 w 95"/>
                <a:gd name="T93" fmla="*/ 84 h 96"/>
                <a:gd name="T94" fmla="*/ 52 w 95"/>
                <a:gd name="T95" fmla="*/ 90 h 96"/>
                <a:gd name="T96" fmla="*/ 64 w 95"/>
                <a:gd name="T97" fmla="*/ 90 h 96"/>
                <a:gd name="T98" fmla="*/ 70 w 95"/>
                <a:gd name="T99" fmla="*/ 84 h 96"/>
                <a:gd name="T100" fmla="*/ 70 w 95"/>
                <a:gd name="T101" fmla="*/ 78 h 96"/>
                <a:gd name="T102" fmla="*/ 64 w 95"/>
                <a:gd name="T103" fmla="*/ 72 h 96"/>
                <a:gd name="T104" fmla="*/ 64 w 95"/>
                <a:gd name="T105" fmla="*/ 60 h 96"/>
                <a:gd name="T106" fmla="*/ 70 w 95"/>
                <a:gd name="T107" fmla="*/ 54 h 96"/>
                <a:gd name="T108" fmla="*/ 70 w 95"/>
                <a:gd name="T109" fmla="*/ 54 h 96"/>
                <a:gd name="T110" fmla="*/ 92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0" name="Freeform 488">
              <a:extLst>
                <a:ext uri="{FF2B5EF4-FFF2-40B4-BE49-F238E27FC236}">
                  <a16:creationId xmlns="" xmlns:a16="http://schemas.microsoft.com/office/drawing/2014/main" id="{7924E987-A644-492C-AB87-04200E9A4C46}"/>
                </a:ext>
              </a:extLst>
            </p:cNvPr>
            <p:cNvSpPr>
              <a:spLocks/>
            </p:cNvSpPr>
            <p:nvPr/>
          </p:nvSpPr>
          <p:spPr bwMode="auto">
            <a:xfrm>
              <a:off x="5187" y="1832"/>
              <a:ext cx="106" cy="167"/>
            </a:xfrm>
            <a:custGeom>
              <a:avLst/>
              <a:gdLst>
                <a:gd name="T0" fmla="*/ 0 w 108"/>
                <a:gd name="T1" fmla="*/ 167 h 167"/>
                <a:gd name="T2" fmla="*/ 12 w 108"/>
                <a:gd name="T3" fmla="*/ 155 h 167"/>
                <a:gd name="T4" fmla="*/ 24 w 108"/>
                <a:gd name="T5" fmla="*/ 149 h 167"/>
                <a:gd name="T6" fmla="*/ 27 w 108"/>
                <a:gd name="T7" fmla="*/ 137 h 167"/>
                <a:gd name="T8" fmla="*/ 27 w 108"/>
                <a:gd name="T9" fmla="*/ 137 h 167"/>
                <a:gd name="T10" fmla="*/ 37 w 108"/>
                <a:gd name="T11" fmla="*/ 131 h 167"/>
                <a:gd name="T12" fmla="*/ 49 w 108"/>
                <a:gd name="T13" fmla="*/ 131 h 167"/>
                <a:gd name="T14" fmla="*/ 61 w 108"/>
                <a:gd name="T15" fmla="*/ 131 h 167"/>
                <a:gd name="T16" fmla="*/ 65 w 108"/>
                <a:gd name="T17" fmla="*/ 131 h 167"/>
                <a:gd name="T18" fmla="*/ 65 w 108"/>
                <a:gd name="T19" fmla="*/ 125 h 167"/>
                <a:gd name="T20" fmla="*/ 65 w 108"/>
                <a:gd name="T21" fmla="*/ 125 h 167"/>
                <a:gd name="T22" fmla="*/ 68 w 108"/>
                <a:gd name="T23" fmla="*/ 119 h 167"/>
                <a:gd name="T24" fmla="*/ 68 w 108"/>
                <a:gd name="T25" fmla="*/ 113 h 167"/>
                <a:gd name="T26" fmla="*/ 68 w 108"/>
                <a:gd name="T27" fmla="*/ 107 h 167"/>
                <a:gd name="T28" fmla="*/ 71 w 108"/>
                <a:gd name="T29" fmla="*/ 107 h 167"/>
                <a:gd name="T30" fmla="*/ 74 w 108"/>
                <a:gd name="T31" fmla="*/ 101 h 167"/>
                <a:gd name="T32" fmla="*/ 77 w 108"/>
                <a:gd name="T33" fmla="*/ 95 h 167"/>
                <a:gd name="T34" fmla="*/ 74 w 108"/>
                <a:gd name="T35" fmla="*/ 89 h 167"/>
                <a:gd name="T36" fmla="*/ 74 w 108"/>
                <a:gd name="T37" fmla="*/ 71 h 167"/>
                <a:gd name="T38" fmla="*/ 74 w 108"/>
                <a:gd name="T39" fmla="*/ 59 h 167"/>
                <a:gd name="T40" fmla="*/ 77 w 108"/>
                <a:gd name="T41" fmla="*/ 47 h 167"/>
                <a:gd name="T42" fmla="*/ 74 w 108"/>
                <a:gd name="T43" fmla="*/ 47 h 167"/>
                <a:gd name="T44" fmla="*/ 71 w 108"/>
                <a:gd name="T45" fmla="*/ 41 h 167"/>
                <a:gd name="T46" fmla="*/ 68 w 108"/>
                <a:gd name="T47" fmla="*/ 41 h 167"/>
                <a:gd name="T48" fmla="*/ 65 w 108"/>
                <a:gd name="T49" fmla="*/ 36 h 167"/>
                <a:gd name="T50" fmla="*/ 65 w 108"/>
                <a:gd name="T51" fmla="*/ 30 h 167"/>
                <a:gd name="T52" fmla="*/ 61 w 108"/>
                <a:gd name="T53" fmla="*/ 24 h 167"/>
                <a:gd name="T54" fmla="*/ 55 w 108"/>
                <a:gd name="T55" fmla="*/ 12 h 167"/>
                <a:gd name="T56" fmla="*/ 55 w 108"/>
                <a:gd name="T57" fmla="*/ 0 h 167"/>
                <a:gd name="T58" fmla="*/ 49 w 108"/>
                <a:gd name="T59" fmla="*/ 6 h 167"/>
                <a:gd name="T60" fmla="*/ 49 w 108"/>
                <a:gd name="T61" fmla="*/ 12 h 167"/>
                <a:gd name="T62" fmla="*/ 43 w 108"/>
                <a:gd name="T63" fmla="*/ 18 h 167"/>
                <a:gd name="T64" fmla="*/ 37 w 108"/>
                <a:gd name="T65" fmla="*/ 24 h 167"/>
                <a:gd name="T66" fmla="*/ 31 w 108"/>
                <a:gd name="T67" fmla="*/ 30 h 167"/>
                <a:gd name="T68" fmla="*/ 27 w 108"/>
                <a:gd name="T69" fmla="*/ 36 h 167"/>
                <a:gd name="T70" fmla="*/ 27 w 108"/>
                <a:gd name="T71" fmla="*/ 36 h 167"/>
                <a:gd name="T72" fmla="*/ 24 w 108"/>
                <a:gd name="T73" fmla="*/ 36 h 167"/>
                <a:gd name="T74" fmla="*/ 27 w 108"/>
                <a:gd name="T75" fmla="*/ 41 h 167"/>
                <a:gd name="T76" fmla="*/ 27 w 108"/>
                <a:gd name="T77" fmla="*/ 53 h 167"/>
                <a:gd name="T78" fmla="*/ 27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1" name="Freeform 489">
              <a:extLst>
                <a:ext uri="{FF2B5EF4-FFF2-40B4-BE49-F238E27FC236}">
                  <a16:creationId xmlns="" xmlns:a16="http://schemas.microsoft.com/office/drawing/2014/main" id="{FE11BB4B-634A-4763-AFA4-BC1DA79305EE}"/>
                </a:ext>
              </a:extLst>
            </p:cNvPr>
            <p:cNvSpPr>
              <a:spLocks/>
            </p:cNvSpPr>
            <p:nvPr/>
          </p:nvSpPr>
          <p:spPr bwMode="auto">
            <a:xfrm>
              <a:off x="4863" y="1868"/>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2" name="Freeform 490">
              <a:extLst>
                <a:ext uri="{FF2B5EF4-FFF2-40B4-BE49-F238E27FC236}">
                  <a16:creationId xmlns="" xmlns:a16="http://schemas.microsoft.com/office/drawing/2014/main" id="{F166C7CC-B832-45BC-B592-A18879D5EA7F}"/>
                </a:ext>
              </a:extLst>
            </p:cNvPr>
            <p:cNvSpPr>
              <a:spLocks/>
            </p:cNvSpPr>
            <p:nvPr/>
          </p:nvSpPr>
          <p:spPr bwMode="auto">
            <a:xfrm>
              <a:off x="4954" y="2048"/>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3" name="Freeform 491">
              <a:extLst>
                <a:ext uri="{FF2B5EF4-FFF2-40B4-BE49-F238E27FC236}">
                  <a16:creationId xmlns="" xmlns:a16="http://schemas.microsoft.com/office/drawing/2014/main" id="{8B056194-5B9C-4400-B010-155B377C3274}"/>
                </a:ext>
              </a:extLst>
            </p:cNvPr>
            <p:cNvSpPr>
              <a:spLocks/>
            </p:cNvSpPr>
            <p:nvPr/>
          </p:nvSpPr>
          <p:spPr bwMode="auto">
            <a:xfrm>
              <a:off x="5060"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4" name="Freeform 492">
              <a:extLst>
                <a:ext uri="{FF2B5EF4-FFF2-40B4-BE49-F238E27FC236}">
                  <a16:creationId xmlns="" xmlns:a16="http://schemas.microsoft.com/office/drawing/2014/main" id="{4FB180A6-086A-494C-8E4F-F02CE82D304C}"/>
                </a:ext>
              </a:extLst>
            </p:cNvPr>
            <p:cNvSpPr>
              <a:spLocks/>
            </p:cNvSpPr>
            <p:nvPr/>
          </p:nvSpPr>
          <p:spPr bwMode="auto">
            <a:xfrm>
              <a:off x="4858" y="1827"/>
              <a:ext cx="479" cy="305"/>
            </a:xfrm>
            <a:custGeom>
              <a:avLst/>
              <a:gdLst>
                <a:gd name="T0" fmla="*/ 274 w 477"/>
                <a:gd name="T1" fmla="*/ 83 h 305"/>
                <a:gd name="T2" fmla="*/ 297 w 477"/>
                <a:gd name="T3" fmla="*/ 36 h 305"/>
                <a:gd name="T4" fmla="*/ 315 w 477"/>
                <a:gd name="T5" fmla="*/ 12 h 305"/>
                <a:gd name="T6" fmla="*/ 327 w 477"/>
                <a:gd name="T7" fmla="*/ 18 h 305"/>
                <a:gd name="T8" fmla="*/ 345 w 477"/>
                <a:gd name="T9" fmla="*/ 53 h 305"/>
                <a:gd name="T10" fmla="*/ 380 w 477"/>
                <a:gd name="T11" fmla="*/ 101 h 305"/>
                <a:gd name="T12" fmla="*/ 357 w 477"/>
                <a:gd name="T13" fmla="*/ 155 h 305"/>
                <a:gd name="T14" fmla="*/ 333 w 477"/>
                <a:gd name="T15" fmla="*/ 185 h 305"/>
                <a:gd name="T16" fmla="*/ 321 w 477"/>
                <a:gd name="T17" fmla="*/ 209 h 305"/>
                <a:gd name="T18" fmla="*/ 339 w 477"/>
                <a:gd name="T19" fmla="*/ 191 h 305"/>
                <a:gd name="T20" fmla="*/ 380 w 477"/>
                <a:gd name="T21" fmla="*/ 155 h 305"/>
                <a:gd name="T22" fmla="*/ 440 w 477"/>
                <a:gd name="T23" fmla="*/ 137 h 305"/>
                <a:gd name="T24" fmla="*/ 458 w 477"/>
                <a:gd name="T25" fmla="*/ 143 h 305"/>
                <a:gd name="T26" fmla="*/ 488 w 477"/>
                <a:gd name="T27" fmla="*/ 155 h 305"/>
                <a:gd name="T28" fmla="*/ 500 w 477"/>
                <a:gd name="T29" fmla="*/ 173 h 305"/>
                <a:gd name="T30" fmla="*/ 470 w 477"/>
                <a:gd name="T31" fmla="*/ 185 h 305"/>
                <a:gd name="T32" fmla="*/ 434 w 477"/>
                <a:gd name="T33" fmla="*/ 221 h 305"/>
                <a:gd name="T34" fmla="*/ 380 w 477"/>
                <a:gd name="T35" fmla="*/ 227 h 305"/>
                <a:gd name="T36" fmla="*/ 351 w 477"/>
                <a:gd name="T37" fmla="*/ 227 h 305"/>
                <a:gd name="T38" fmla="*/ 345 w 477"/>
                <a:gd name="T39" fmla="*/ 227 h 305"/>
                <a:gd name="T40" fmla="*/ 351 w 477"/>
                <a:gd name="T41" fmla="*/ 209 h 305"/>
                <a:gd name="T42" fmla="*/ 351 w 477"/>
                <a:gd name="T43" fmla="*/ 203 h 305"/>
                <a:gd name="T44" fmla="*/ 339 w 477"/>
                <a:gd name="T45" fmla="*/ 203 h 305"/>
                <a:gd name="T46" fmla="*/ 327 w 477"/>
                <a:gd name="T47" fmla="*/ 221 h 305"/>
                <a:gd name="T48" fmla="*/ 327 w 477"/>
                <a:gd name="T49" fmla="*/ 227 h 305"/>
                <a:gd name="T50" fmla="*/ 327 w 477"/>
                <a:gd name="T51" fmla="*/ 215 h 305"/>
                <a:gd name="T52" fmla="*/ 303 w 477"/>
                <a:gd name="T53" fmla="*/ 209 h 305"/>
                <a:gd name="T54" fmla="*/ 285 w 477"/>
                <a:gd name="T55" fmla="*/ 215 h 305"/>
                <a:gd name="T56" fmla="*/ 274 w 477"/>
                <a:gd name="T57" fmla="*/ 221 h 305"/>
                <a:gd name="T58" fmla="*/ 250 w 477"/>
                <a:gd name="T59" fmla="*/ 227 h 305"/>
                <a:gd name="T60" fmla="*/ 238 w 477"/>
                <a:gd name="T61" fmla="*/ 245 h 305"/>
                <a:gd name="T62" fmla="*/ 208 w 477"/>
                <a:gd name="T63" fmla="*/ 287 h 305"/>
                <a:gd name="T64" fmla="*/ 172 w 477"/>
                <a:gd name="T65" fmla="*/ 305 h 305"/>
                <a:gd name="T66" fmla="*/ 142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42 w 477"/>
                <a:gd name="T81" fmla="*/ 179 h 305"/>
                <a:gd name="T82" fmla="*/ 190 w 477"/>
                <a:gd name="T83" fmla="*/ 179 h 305"/>
                <a:gd name="T84" fmla="*/ 232 w 477"/>
                <a:gd name="T85" fmla="*/ 197 h 305"/>
                <a:gd name="T86" fmla="*/ 250 w 477"/>
                <a:gd name="T87" fmla="*/ 209 h 305"/>
                <a:gd name="T88" fmla="*/ 268 w 477"/>
                <a:gd name="T89" fmla="*/ 215 h 305"/>
                <a:gd name="T90" fmla="*/ 285 w 477"/>
                <a:gd name="T91" fmla="*/ 209 h 305"/>
                <a:gd name="T92" fmla="*/ 280 w 477"/>
                <a:gd name="T93" fmla="*/ 203 h 305"/>
                <a:gd name="T94" fmla="*/ 256 w 477"/>
                <a:gd name="T95" fmla="*/ 203 h 305"/>
                <a:gd name="T96" fmla="*/ 232 w 477"/>
                <a:gd name="T97" fmla="*/ 197 h 305"/>
                <a:gd name="T98" fmla="*/ 184 w 477"/>
                <a:gd name="T99" fmla="*/ 173 h 305"/>
                <a:gd name="T100" fmla="*/ 154 w 477"/>
                <a:gd name="T101" fmla="*/ 113 h 305"/>
                <a:gd name="T102" fmla="*/ 154 w 477"/>
                <a:gd name="T103" fmla="*/ 59 h 305"/>
                <a:gd name="T104" fmla="*/ 190 w 477"/>
                <a:gd name="T105" fmla="*/ 77 h 305"/>
                <a:gd name="T106" fmla="*/ 238 w 477"/>
                <a:gd name="T107" fmla="*/ 95 h 305"/>
                <a:gd name="T108" fmla="*/ 268 w 477"/>
                <a:gd name="T109" fmla="*/ 113 h 305"/>
                <a:gd name="T110" fmla="*/ 285 w 477"/>
                <a:gd name="T111" fmla="*/ 161 h 305"/>
                <a:gd name="T112" fmla="*/ 291 w 477"/>
                <a:gd name="T113" fmla="*/ 197 h 305"/>
                <a:gd name="T114" fmla="*/ 309 w 477"/>
                <a:gd name="T115" fmla="*/ 209 h 305"/>
                <a:gd name="T116" fmla="*/ 315 w 477"/>
                <a:gd name="T117" fmla="*/ 203 h 305"/>
                <a:gd name="T118" fmla="*/ 303 w 477"/>
                <a:gd name="T119" fmla="*/ 179 h 305"/>
                <a:gd name="T120" fmla="*/ 274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5" name="Freeform 493">
              <a:extLst>
                <a:ext uri="{FF2B5EF4-FFF2-40B4-BE49-F238E27FC236}">
                  <a16:creationId xmlns="" xmlns:a16="http://schemas.microsoft.com/office/drawing/2014/main" id="{CEA6B2A8-AFC6-460C-BFAF-3D11AE5E9AAC}"/>
                </a:ext>
              </a:extLst>
            </p:cNvPr>
            <p:cNvSpPr>
              <a:spLocks/>
            </p:cNvSpPr>
            <p:nvPr/>
          </p:nvSpPr>
          <p:spPr bwMode="auto">
            <a:xfrm>
              <a:off x="5182" y="2066"/>
              <a:ext cx="118"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31 w 120"/>
                <a:gd name="T43" fmla="*/ 119 h 149"/>
                <a:gd name="T44" fmla="*/ 61 w 120"/>
                <a:gd name="T45" fmla="*/ 131 h 149"/>
                <a:gd name="T46" fmla="*/ 73 w 120"/>
                <a:gd name="T47" fmla="*/ 137 h 149"/>
                <a:gd name="T48" fmla="*/ 82 w 120"/>
                <a:gd name="T49" fmla="*/ 143 h 149"/>
                <a:gd name="T50" fmla="*/ 88 w 120"/>
                <a:gd name="T51" fmla="*/ 149 h 149"/>
                <a:gd name="T52" fmla="*/ 88 w 120"/>
                <a:gd name="T53" fmla="*/ 143 h 149"/>
                <a:gd name="T54" fmla="*/ 85 w 120"/>
                <a:gd name="T55" fmla="*/ 125 h 149"/>
                <a:gd name="T56" fmla="*/ 82 w 120"/>
                <a:gd name="T57" fmla="*/ 107 h 149"/>
                <a:gd name="T58" fmla="*/ 79 w 120"/>
                <a:gd name="T59" fmla="*/ 84 h 149"/>
                <a:gd name="T60" fmla="*/ 79 w 120"/>
                <a:gd name="T61" fmla="*/ 72 h 149"/>
                <a:gd name="T62" fmla="*/ 76 w 120"/>
                <a:gd name="T63" fmla="*/ 48 h 149"/>
                <a:gd name="T64" fmla="*/ 61 w 120"/>
                <a:gd name="T65" fmla="*/ 24 h 149"/>
                <a:gd name="T66" fmla="*/ 37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6" name="Freeform 494">
              <a:extLst>
                <a:ext uri="{FF2B5EF4-FFF2-40B4-BE49-F238E27FC236}">
                  <a16:creationId xmlns="" xmlns:a16="http://schemas.microsoft.com/office/drawing/2014/main" id="{C87A81B8-64CC-4454-8748-1C6FA3F388CD}"/>
                </a:ext>
              </a:extLst>
            </p:cNvPr>
            <p:cNvSpPr>
              <a:spLocks/>
            </p:cNvSpPr>
            <p:nvPr/>
          </p:nvSpPr>
          <p:spPr bwMode="auto">
            <a:xfrm>
              <a:off x="5151" y="2102"/>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7" name="Freeform 495">
              <a:extLst>
                <a:ext uri="{FF2B5EF4-FFF2-40B4-BE49-F238E27FC236}">
                  <a16:creationId xmlns="" xmlns:a16="http://schemas.microsoft.com/office/drawing/2014/main" id="{3A0235DF-66B4-4799-90F9-B5E1C22C591C}"/>
                </a:ext>
              </a:extLst>
            </p:cNvPr>
            <p:cNvSpPr>
              <a:spLocks/>
            </p:cNvSpPr>
            <p:nvPr/>
          </p:nvSpPr>
          <p:spPr bwMode="auto">
            <a:xfrm>
              <a:off x="5124" y="2078"/>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8" name="Freeform 496">
              <a:extLst>
                <a:ext uri="{FF2B5EF4-FFF2-40B4-BE49-F238E27FC236}">
                  <a16:creationId xmlns="" xmlns:a16="http://schemas.microsoft.com/office/drawing/2014/main" id="{FF061915-0504-4E50-AFB6-BEF3DBE74CEC}"/>
                </a:ext>
              </a:extLst>
            </p:cNvPr>
            <p:cNvSpPr>
              <a:spLocks/>
            </p:cNvSpPr>
            <p:nvPr/>
          </p:nvSpPr>
          <p:spPr bwMode="auto">
            <a:xfrm>
              <a:off x="5156" y="2059"/>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19" name="Freeform 497">
              <a:extLst>
                <a:ext uri="{FF2B5EF4-FFF2-40B4-BE49-F238E27FC236}">
                  <a16:creationId xmlns="" xmlns:a16="http://schemas.microsoft.com/office/drawing/2014/main" id="{7E01CBB1-5DDD-4478-AA8D-F5A2B8DCF064}"/>
                </a:ext>
              </a:extLst>
            </p:cNvPr>
            <p:cNvSpPr>
              <a:spLocks/>
            </p:cNvSpPr>
            <p:nvPr/>
          </p:nvSpPr>
          <p:spPr bwMode="auto">
            <a:xfrm>
              <a:off x="5180" y="2083"/>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0" name="Freeform 498">
              <a:extLst>
                <a:ext uri="{FF2B5EF4-FFF2-40B4-BE49-F238E27FC236}">
                  <a16:creationId xmlns="" xmlns:a16="http://schemas.microsoft.com/office/drawing/2014/main" id="{0AC457EB-825C-45B4-8670-D8E0E56BDE21}"/>
                </a:ext>
              </a:extLst>
            </p:cNvPr>
            <p:cNvSpPr>
              <a:spLocks/>
            </p:cNvSpPr>
            <p:nvPr/>
          </p:nvSpPr>
          <p:spPr bwMode="auto">
            <a:xfrm>
              <a:off x="5193" y="2060"/>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1" name="Freeform 499">
              <a:extLst>
                <a:ext uri="{FF2B5EF4-FFF2-40B4-BE49-F238E27FC236}">
                  <a16:creationId xmlns="" xmlns:a16="http://schemas.microsoft.com/office/drawing/2014/main" id="{D61A2C92-EEE6-4F55-9C9D-CB1196873472}"/>
                </a:ext>
              </a:extLst>
            </p:cNvPr>
            <p:cNvSpPr>
              <a:spLocks/>
            </p:cNvSpPr>
            <p:nvPr/>
          </p:nvSpPr>
          <p:spPr bwMode="auto">
            <a:xfrm>
              <a:off x="5173"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2" name="Freeform 500">
              <a:extLst>
                <a:ext uri="{FF2B5EF4-FFF2-40B4-BE49-F238E27FC236}">
                  <a16:creationId xmlns="" xmlns:a16="http://schemas.microsoft.com/office/drawing/2014/main" id="{FEF16240-812E-4959-A72E-A10AD3B20DE8}"/>
                </a:ext>
              </a:extLst>
            </p:cNvPr>
            <p:cNvSpPr>
              <a:spLocks/>
            </p:cNvSpPr>
            <p:nvPr/>
          </p:nvSpPr>
          <p:spPr bwMode="auto">
            <a:xfrm>
              <a:off x="5149" y="2041"/>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3" name="Freeform 501">
              <a:extLst>
                <a:ext uri="{FF2B5EF4-FFF2-40B4-BE49-F238E27FC236}">
                  <a16:creationId xmlns="" xmlns:a16="http://schemas.microsoft.com/office/drawing/2014/main" id="{3CC5CEC9-AAF7-490A-A3FE-6790F1115AEE}"/>
                </a:ext>
              </a:extLst>
            </p:cNvPr>
            <p:cNvSpPr>
              <a:spLocks/>
            </p:cNvSpPr>
            <p:nvPr/>
          </p:nvSpPr>
          <p:spPr bwMode="auto">
            <a:xfrm>
              <a:off x="5133" y="2041"/>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4" name="Freeform 502">
              <a:extLst>
                <a:ext uri="{FF2B5EF4-FFF2-40B4-BE49-F238E27FC236}">
                  <a16:creationId xmlns="" xmlns:a16="http://schemas.microsoft.com/office/drawing/2014/main" id="{7C0CF811-19F1-4549-9F29-E9F54B8C88ED}"/>
                </a:ext>
              </a:extLst>
            </p:cNvPr>
            <p:cNvSpPr>
              <a:spLocks/>
            </p:cNvSpPr>
            <p:nvPr/>
          </p:nvSpPr>
          <p:spPr bwMode="auto">
            <a:xfrm>
              <a:off x="5193" y="1963"/>
              <a:ext cx="118"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30 w 120"/>
                <a:gd name="T11" fmla="*/ 78 h 84"/>
                <a:gd name="T12" fmla="*/ 49 w 120"/>
                <a:gd name="T13" fmla="*/ 84 h 84"/>
                <a:gd name="T14" fmla="*/ 49 w 120"/>
                <a:gd name="T15" fmla="*/ 78 h 84"/>
                <a:gd name="T16" fmla="*/ 31 w 120"/>
                <a:gd name="T17" fmla="*/ 78 h 84"/>
                <a:gd name="T18" fmla="*/ 30 w 120"/>
                <a:gd name="T19" fmla="*/ 72 h 84"/>
                <a:gd name="T20" fmla="*/ 18 w 120"/>
                <a:gd name="T21" fmla="*/ 60 h 84"/>
                <a:gd name="T22" fmla="*/ 18 w 120"/>
                <a:gd name="T23" fmla="*/ 60 h 84"/>
                <a:gd name="T24" fmla="*/ 30 w 120"/>
                <a:gd name="T25" fmla="*/ 54 h 84"/>
                <a:gd name="T26" fmla="*/ 30 w 120"/>
                <a:gd name="T27" fmla="*/ 54 h 84"/>
                <a:gd name="T28" fmla="*/ 37 w 120"/>
                <a:gd name="T29" fmla="*/ 60 h 84"/>
                <a:gd name="T30" fmla="*/ 61 w 120"/>
                <a:gd name="T31" fmla="*/ 66 h 84"/>
                <a:gd name="T32" fmla="*/ 67 w 120"/>
                <a:gd name="T33" fmla="*/ 60 h 84"/>
                <a:gd name="T34" fmla="*/ 61 w 120"/>
                <a:gd name="T35" fmla="*/ 60 h 84"/>
                <a:gd name="T36" fmla="*/ 55 w 120"/>
                <a:gd name="T37" fmla="*/ 60 h 84"/>
                <a:gd name="T38" fmla="*/ 43 w 120"/>
                <a:gd name="T39" fmla="*/ 60 h 84"/>
                <a:gd name="T40" fmla="*/ 31 w 120"/>
                <a:gd name="T41" fmla="*/ 54 h 84"/>
                <a:gd name="T42" fmla="*/ 30 w 120"/>
                <a:gd name="T43" fmla="*/ 48 h 84"/>
                <a:gd name="T44" fmla="*/ 37 w 120"/>
                <a:gd name="T45" fmla="*/ 48 h 84"/>
                <a:gd name="T46" fmla="*/ 43 w 120"/>
                <a:gd name="T47" fmla="*/ 42 h 84"/>
                <a:gd name="T48" fmla="*/ 49 w 120"/>
                <a:gd name="T49" fmla="*/ 42 h 84"/>
                <a:gd name="T50" fmla="*/ 61 w 120"/>
                <a:gd name="T51" fmla="*/ 48 h 84"/>
                <a:gd name="T52" fmla="*/ 67 w 120"/>
                <a:gd name="T53" fmla="*/ 48 h 84"/>
                <a:gd name="T54" fmla="*/ 76 w 120"/>
                <a:gd name="T55" fmla="*/ 54 h 84"/>
                <a:gd name="T56" fmla="*/ 73 w 120"/>
                <a:gd name="T57" fmla="*/ 48 h 84"/>
                <a:gd name="T58" fmla="*/ 61 w 120"/>
                <a:gd name="T59" fmla="*/ 42 h 84"/>
                <a:gd name="T60" fmla="*/ 55 w 120"/>
                <a:gd name="T61" fmla="*/ 42 h 84"/>
                <a:gd name="T62" fmla="*/ 73 w 120"/>
                <a:gd name="T63" fmla="*/ 36 h 84"/>
                <a:gd name="T64" fmla="*/ 82 w 120"/>
                <a:gd name="T65" fmla="*/ 36 h 84"/>
                <a:gd name="T66" fmla="*/ 88 w 120"/>
                <a:gd name="T67" fmla="*/ 30 h 84"/>
                <a:gd name="T68" fmla="*/ 85 w 120"/>
                <a:gd name="T69" fmla="*/ 30 h 84"/>
                <a:gd name="T70" fmla="*/ 76 w 120"/>
                <a:gd name="T71" fmla="*/ 30 h 84"/>
                <a:gd name="T72" fmla="*/ 61 w 120"/>
                <a:gd name="T73" fmla="*/ 30 h 84"/>
                <a:gd name="T74" fmla="*/ 55 w 120"/>
                <a:gd name="T75" fmla="*/ 30 h 84"/>
                <a:gd name="T76" fmla="*/ 67 w 120"/>
                <a:gd name="T77" fmla="*/ 6 h 84"/>
                <a:gd name="T78" fmla="*/ 67 w 120"/>
                <a:gd name="T79" fmla="*/ 0 h 84"/>
                <a:gd name="T80" fmla="*/ 61 w 120"/>
                <a:gd name="T81" fmla="*/ 12 h 84"/>
                <a:gd name="T82" fmla="*/ 49 w 120"/>
                <a:gd name="T83" fmla="*/ 24 h 84"/>
                <a:gd name="T84" fmla="*/ 43 w 120"/>
                <a:gd name="T85" fmla="*/ 36 h 84"/>
                <a:gd name="T86" fmla="*/ 37 w 120"/>
                <a:gd name="T87" fmla="*/ 36 h 84"/>
                <a:gd name="T88" fmla="*/ 30 w 120"/>
                <a:gd name="T89" fmla="*/ 42 h 84"/>
                <a:gd name="T90" fmla="*/ 30 w 120"/>
                <a:gd name="T91" fmla="*/ 36 h 84"/>
                <a:gd name="T92" fmla="*/ 30 w 120"/>
                <a:gd name="T93" fmla="*/ 12 h 84"/>
                <a:gd name="T94" fmla="*/ 30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5" name="Freeform 503">
              <a:extLst>
                <a:ext uri="{FF2B5EF4-FFF2-40B4-BE49-F238E27FC236}">
                  <a16:creationId xmlns="" xmlns:a16="http://schemas.microsoft.com/office/drawing/2014/main" id="{81CB7103-95FA-4291-BAF2-65502C62622B}"/>
                </a:ext>
              </a:extLst>
            </p:cNvPr>
            <p:cNvSpPr>
              <a:spLocks/>
            </p:cNvSpPr>
            <p:nvPr/>
          </p:nvSpPr>
          <p:spPr bwMode="auto">
            <a:xfrm>
              <a:off x="5197" y="2096"/>
              <a:ext cx="84" cy="101"/>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48 h 101"/>
                <a:gd name="T12" fmla="*/ 12 w 84"/>
                <a:gd name="T13" fmla="*/ 60 h 101"/>
                <a:gd name="T14" fmla="*/ 12 w 84"/>
                <a:gd name="T15" fmla="*/ 60 h 101"/>
                <a:gd name="T16" fmla="*/ 12 w 84"/>
                <a:gd name="T17" fmla="*/ 48 h 101"/>
                <a:gd name="T18" fmla="*/ 12 w 84"/>
                <a:gd name="T19" fmla="*/ 30 h 101"/>
                <a:gd name="T20" fmla="*/ 18 w 84"/>
                <a:gd name="T21" fmla="*/ 30 h 101"/>
                <a:gd name="T22" fmla="*/ 24 w 84"/>
                <a:gd name="T23" fmla="*/ 30 h 101"/>
                <a:gd name="T24" fmla="*/ 30 w 84"/>
                <a:gd name="T25" fmla="*/ 36 h 101"/>
                <a:gd name="T26" fmla="*/ 30 w 84"/>
                <a:gd name="T27" fmla="*/ 42 h 101"/>
                <a:gd name="T28" fmla="*/ 36 w 84"/>
                <a:gd name="T29" fmla="*/ 48 h 101"/>
                <a:gd name="T30" fmla="*/ 36 w 84"/>
                <a:gd name="T31" fmla="*/ 65 h 101"/>
                <a:gd name="T32" fmla="*/ 36 w 84"/>
                <a:gd name="T33" fmla="*/ 77 h 101"/>
                <a:gd name="T34" fmla="*/ 36 w 84"/>
                <a:gd name="T35" fmla="*/ 89 h 101"/>
                <a:gd name="T36" fmla="*/ 36 w 84"/>
                <a:gd name="T37" fmla="*/ 89 h 101"/>
                <a:gd name="T38" fmla="*/ 42 w 84"/>
                <a:gd name="T39" fmla="*/ 89 h 101"/>
                <a:gd name="T40" fmla="*/ 36 w 84"/>
                <a:gd name="T41" fmla="*/ 77 h 101"/>
                <a:gd name="T42" fmla="*/ 42 w 84"/>
                <a:gd name="T43" fmla="*/ 71 h 101"/>
                <a:gd name="T44" fmla="*/ 42 w 84"/>
                <a:gd name="T45" fmla="*/ 65 h 101"/>
                <a:gd name="T46" fmla="*/ 42 w 84"/>
                <a:gd name="T47" fmla="*/ 54 h 101"/>
                <a:gd name="T48" fmla="*/ 48 w 84"/>
                <a:gd name="T49" fmla="*/ 54 h 101"/>
                <a:gd name="T50" fmla="*/ 60 w 84"/>
                <a:gd name="T51" fmla="*/ 71 h 101"/>
                <a:gd name="T52" fmla="*/ 72 w 84"/>
                <a:gd name="T53" fmla="*/ 83 h 101"/>
                <a:gd name="T54" fmla="*/ 78 w 84"/>
                <a:gd name="T55" fmla="*/ 95 h 101"/>
                <a:gd name="T56" fmla="*/ 84 w 84"/>
                <a:gd name="T57" fmla="*/ 95 h 101"/>
                <a:gd name="T58" fmla="*/ 78 w 84"/>
                <a:gd name="T59" fmla="*/ 83 h 101"/>
                <a:gd name="T60" fmla="*/ 72 w 84"/>
                <a:gd name="T61" fmla="*/ 77 h 101"/>
                <a:gd name="T62" fmla="*/ 66 w 84"/>
                <a:gd name="T63" fmla="*/ 65 h 101"/>
                <a:gd name="T64" fmla="*/ 66 w 84"/>
                <a:gd name="T65" fmla="*/ 65 h 101"/>
                <a:gd name="T66" fmla="*/ 60 w 84"/>
                <a:gd name="T67" fmla="*/ 60 h 101"/>
                <a:gd name="T68" fmla="*/ 54 w 84"/>
                <a:gd name="T69" fmla="*/ 54 h 101"/>
                <a:gd name="T70" fmla="*/ 48 w 84"/>
                <a:gd name="T71" fmla="*/ 48 h 101"/>
                <a:gd name="T72" fmla="*/ 48 w 84"/>
                <a:gd name="T73" fmla="*/ 42 h 101"/>
                <a:gd name="T74" fmla="*/ 54 w 84"/>
                <a:gd name="T75" fmla="*/ 48 h 101"/>
                <a:gd name="T76" fmla="*/ 60 w 84"/>
                <a:gd name="T77" fmla="*/ 48 h 101"/>
                <a:gd name="T78" fmla="*/ 66 w 84"/>
                <a:gd name="T79" fmla="*/ 48 h 101"/>
                <a:gd name="T80" fmla="*/ 72 w 84"/>
                <a:gd name="T81" fmla="*/ 54 h 101"/>
                <a:gd name="T82" fmla="*/ 72 w 84"/>
                <a:gd name="T83" fmla="*/ 54 h 101"/>
                <a:gd name="T84" fmla="*/ 72 w 84"/>
                <a:gd name="T85" fmla="*/ 48 h 101"/>
                <a:gd name="T86" fmla="*/ 60 w 84"/>
                <a:gd name="T87" fmla="*/ 42 h 101"/>
                <a:gd name="T88" fmla="*/ 54 w 84"/>
                <a:gd name="T89" fmla="*/ 36 h 101"/>
                <a:gd name="T90" fmla="*/ 42 w 84"/>
                <a:gd name="T91" fmla="*/ 36 h 101"/>
                <a:gd name="T92" fmla="*/ 36 w 84"/>
                <a:gd name="T93" fmla="*/ 30 h 101"/>
                <a:gd name="T94" fmla="*/ 30 w 84"/>
                <a:gd name="T95" fmla="*/ 30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6" name="Freeform 504">
              <a:extLst>
                <a:ext uri="{FF2B5EF4-FFF2-40B4-BE49-F238E27FC236}">
                  <a16:creationId xmlns="" xmlns:a16="http://schemas.microsoft.com/office/drawing/2014/main" id="{980549EA-453B-4578-8292-566033630913}"/>
                </a:ext>
              </a:extLst>
            </p:cNvPr>
            <p:cNvSpPr>
              <a:spLocks/>
            </p:cNvSpPr>
            <p:nvPr/>
          </p:nvSpPr>
          <p:spPr bwMode="auto">
            <a:xfrm>
              <a:off x="5091" y="2077"/>
              <a:ext cx="61" cy="131"/>
            </a:xfrm>
            <a:custGeom>
              <a:avLst/>
              <a:gdLst>
                <a:gd name="T0" fmla="*/ 93 w 59"/>
                <a:gd name="T1" fmla="*/ 24 h 131"/>
                <a:gd name="T2" fmla="*/ 84 w 59"/>
                <a:gd name="T3" fmla="*/ 30 h 131"/>
                <a:gd name="T4" fmla="*/ 84 w 59"/>
                <a:gd name="T5" fmla="*/ 24 h 131"/>
                <a:gd name="T6" fmla="*/ 71 w 59"/>
                <a:gd name="T7" fmla="*/ 36 h 131"/>
                <a:gd name="T8" fmla="*/ 84 w 59"/>
                <a:gd name="T9" fmla="*/ 60 h 131"/>
                <a:gd name="T10" fmla="*/ 93 w 59"/>
                <a:gd name="T11" fmla="*/ 78 h 131"/>
                <a:gd name="T12" fmla="*/ 93 w 59"/>
                <a:gd name="T13" fmla="*/ 78 h 131"/>
                <a:gd name="T14" fmla="*/ 71 w 59"/>
                <a:gd name="T15" fmla="*/ 54 h 131"/>
                <a:gd name="T16" fmla="*/ 49 w 59"/>
                <a:gd name="T17" fmla="*/ 72 h 131"/>
                <a:gd name="T18" fmla="*/ 49 w 59"/>
                <a:gd name="T19" fmla="*/ 95 h 131"/>
                <a:gd name="T20" fmla="*/ 49 w 59"/>
                <a:gd name="T21" fmla="*/ 119 h 131"/>
                <a:gd name="T22" fmla="*/ 41 w 59"/>
                <a:gd name="T23" fmla="*/ 119 h 131"/>
                <a:gd name="T24" fmla="*/ 41 w 59"/>
                <a:gd name="T25" fmla="*/ 101 h 131"/>
                <a:gd name="T26" fmla="*/ 41 w 59"/>
                <a:gd name="T27" fmla="*/ 95 h 131"/>
                <a:gd name="T28" fmla="*/ 35 w 59"/>
                <a:gd name="T29" fmla="*/ 113 h 131"/>
                <a:gd name="T30" fmla="*/ 6 w 59"/>
                <a:gd name="T31" fmla="*/ 125 h 131"/>
                <a:gd name="T32" fmla="*/ 0 w 59"/>
                <a:gd name="T33" fmla="*/ 131 h 131"/>
                <a:gd name="T34" fmla="*/ 6 w 59"/>
                <a:gd name="T35" fmla="*/ 119 h 131"/>
                <a:gd name="T36" fmla="*/ 35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35 w 59"/>
                <a:gd name="T49" fmla="*/ 89 h 131"/>
                <a:gd name="T50" fmla="*/ 41 w 59"/>
                <a:gd name="T51" fmla="*/ 78 h 131"/>
                <a:gd name="T52" fmla="*/ 59 w 59"/>
                <a:gd name="T53" fmla="*/ 48 h 131"/>
                <a:gd name="T54" fmla="*/ 35 w 59"/>
                <a:gd name="T55" fmla="*/ 48 h 131"/>
                <a:gd name="T56" fmla="*/ 6 w 59"/>
                <a:gd name="T57" fmla="*/ 48 h 131"/>
                <a:gd name="T58" fmla="*/ 0 w 59"/>
                <a:gd name="T59" fmla="*/ 54 h 131"/>
                <a:gd name="T60" fmla="*/ 0 w 59"/>
                <a:gd name="T61" fmla="*/ 48 h 131"/>
                <a:gd name="T62" fmla="*/ 12 w 59"/>
                <a:gd name="T63" fmla="*/ 48 h 131"/>
                <a:gd name="T64" fmla="*/ 41 w 59"/>
                <a:gd name="T65" fmla="*/ 42 h 131"/>
                <a:gd name="T66" fmla="*/ 59 w 59"/>
                <a:gd name="T67" fmla="*/ 36 h 131"/>
                <a:gd name="T68" fmla="*/ 71 w 59"/>
                <a:gd name="T69" fmla="*/ 24 h 131"/>
                <a:gd name="T70" fmla="*/ 49 w 59"/>
                <a:gd name="T71" fmla="*/ 18 h 131"/>
                <a:gd name="T72" fmla="*/ 41 w 59"/>
                <a:gd name="T73" fmla="*/ 24 h 131"/>
                <a:gd name="T74" fmla="*/ 12 w 59"/>
                <a:gd name="T75" fmla="*/ 30 h 131"/>
                <a:gd name="T76" fmla="*/ 6 w 59"/>
                <a:gd name="T77" fmla="*/ 30 h 131"/>
                <a:gd name="T78" fmla="*/ 0 w 59"/>
                <a:gd name="T79" fmla="*/ 30 h 131"/>
                <a:gd name="T80" fmla="*/ 6 w 59"/>
                <a:gd name="T81" fmla="*/ 24 h 131"/>
                <a:gd name="T82" fmla="*/ 35 w 59"/>
                <a:gd name="T83" fmla="*/ 12 h 131"/>
                <a:gd name="T84" fmla="*/ 41 w 59"/>
                <a:gd name="T85" fmla="*/ 6 h 131"/>
                <a:gd name="T86" fmla="*/ 41 w 59"/>
                <a:gd name="T87" fmla="*/ 12 h 131"/>
                <a:gd name="T88" fmla="*/ 49 w 59"/>
                <a:gd name="T89" fmla="*/ 18 h 131"/>
                <a:gd name="T90" fmla="*/ 59 w 59"/>
                <a:gd name="T91" fmla="*/ 18 h 131"/>
                <a:gd name="T92" fmla="*/ 84 w 59"/>
                <a:gd name="T93" fmla="*/ 18 h 131"/>
                <a:gd name="T94" fmla="*/ 84 w 59"/>
                <a:gd name="T95" fmla="*/ 12 h 131"/>
                <a:gd name="T96" fmla="*/ 93 w 59"/>
                <a:gd name="T97" fmla="*/ 0 h 131"/>
                <a:gd name="T98" fmla="*/ 102 w 59"/>
                <a:gd name="T99" fmla="*/ 6 h 131"/>
                <a:gd name="T100" fmla="*/ 93 w 59"/>
                <a:gd name="T101" fmla="*/ 12 h 131"/>
                <a:gd name="T102" fmla="*/ 102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7" name="Freeform 505">
              <a:extLst>
                <a:ext uri="{FF2B5EF4-FFF2-40B4-BE49-F238E27FC236}">
                  <a16:creationId xmlns="" xmlns:a16="http://schemas.microsoft.com/office/drawing/2014/main" id="{705DDC67-8969-4C3A-93FD-925B3C711AD8}"/>
                </a:ext>
              </a:extLst>
            </p:cNvPr>
            <p:cNvSpPr>
              <a:spLocks/>
            </p:cNvSpPr>
            <p:nvPr/>
          </p:nvSpPr>
          <p:spPr bwMode="auto">
            <a:xfrm>
              <a:off x="5149"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8" name="Freeform 506">
              <a:extLst>
                <a:ext uri="{FF2B5EF4-FFF2-40B4-BE49-F238E27FC236}">
                  <a16:creationId xmlns="" xmlns:a16="http://schemas.microsoft.com/office/drawing/2014/main" id="{C129CD75-6DDF-4F8E-B51E-690563D2169C}"/>
                </a:ext>
              </a:extLst>
            </p:cNvPr>
            <p:cNvSpPr>
              <a:spLocks/>
            </p:cNvSpPr>
            <p:nvPr/>
          </p:nvSpPr>
          <p:spPr bwMode="auto">
            <a:xfrm>
              <a:off x="4899"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29" name="Freeform 507">
              <a:extLst>
                <a:ext uri="{FF2B5EF4-FFF2-40B4-BE49-F238E27FC236}">
                  <a16:creationId xmlns="" xmlns:a16="http://schemas.microsoft.com/office/drawing/2014/main" id="{0E717DD3-2400-42C8-923E-D392B90EA2F2}"/>
                </a:ext>
              </a:extLst>
            </p:cNvPr>
            <p:cNvSpPr>
              <a:spLocks/>
            </p:cNvSpPr>
            <p:nvPr/>
          </p:nvSpPr>
          <p:spPr bwMode="auto">
            <a:xfrm>
              <a:off x="5000" y="1897"/>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0" name="Freeform 508">
              <a:extLst>
                <a:ext uri="{FF2B5EF4-FFF2-40B4-BE49-F238E27FC236}">
                  <a16:creationId xmlns="" xmlns:a16="http://schemas.microsoft.com/office/drawing/2014/main" id="{47013137-15A6-43AA-AE0E-6E13B7673AC4}"/>
                </a:ext>
              </a:extLst>
            </p:cNvPr>
            <p:cNvSpPr>
              <a:spLocks/>
            </p:cNvSpPr>
            <p:nvPr/>
          </p:nvSpPr>
          <p:spPr bwMode="auto">
            <a:xfrm>
              <a:off x="5115" y="1863"/>
              <a:ext cx="97" cy="155"/>
            </a:xfrm>
            <a:custGeom>
              <a:avLst/>
              <a:gdLst>
                <a:gd name="T0" fmla="*/ 58 w 95"/>
                <a:gd name="T1" fmla="*/ 149 h 155"/>
                <a:gd name="T2" fmla="*/ 58 w 95"/>
                <a:gd name="T3" fmla="*/ 137 h 155"/>
                <a:gd name="T4" fmla="*/ 58 w 95"/>
                <a:gd name="T5" fmla="*/ 125 h 155"/>
                <a:gd name="T6" fmla="*/ 52 w 95"/>
                <a:gd name="T7" fmla="*/ 119 h 155"/>
                <a:gd name="T8" fmla="*/ 46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46 w 95"/>
                <a:gd name="T29" fmla="*/ 107 h 155"/>
                <a:gd name="T30" fmla="*/ 52 w 95"/>
                <a:gd name="T31" fmla="*/ 113 h 155"/>
                <a:gd name="T32" fmla="*/ 58 w 95"/>
                <a:gd name="T33" fmla="*/ 107 h 155"/>
                <a:gd name="T34" fmla="*/ 58 w 95"/>
                <a:gd name="T35" fmla="*/ 89 h 155"/>
                <a:gd name="T36" fmla="*/ 58 w 95"/>
                <a:gd name="T37" fmla="*/ 77 h 155"/>
                <a:gd name="T38" fmla="*/ 46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46 w 95"/>
                <a:gd name="T51" fmla="*/ 53 h 155"/>
                <a:gd name="T52" fmla="*/ 52 w 95"/>
                <a:gd name="T53" fmla="*/ 65 h 155"/>
                <a:gd name="T54" fmla="*/ 58 w 95"/>
                <a:gd name="T55" fmla="*/ 71 h 155"/>
                <a:gd name="T56" fmla="*/ 58 w 95"/>
                <a:gd name="T57" fmla="*/ 59 h 155"/>
                <a:gd name="T58" fmla="*/ 58 w 95"/>
                <a:gd name="T59" fmla="*/ 17 h 155"/>
                <a:gd name="T60" fmla="*/ 58 w 95"/>
                <a:gd name="T61" fmla="*/ 0 h 155"/>
                <a:gd name="T62" fmla="*/ 64 w 95"/>
                <a:gd name="T63" fmla="*/ 0 h 155"/>
                <a:gd name="T64" fmla="*/ 58 w 95"/>
                <a:gd name="T65" fmla="*/ 17 h 155"/>
                <a:gd name="T66" fmla="*/ 64 w 95"/>
                <a:gd name="T67" fmla="*/ 53 h 155"/>
                <a:gd name="T68" fmla="*/ 70 w 95"/>
                <a:gd name="T69" fmla="*/ 65 h 155"/>
                <a:gd name="T70" fmla="*/ 80 w 95"/>
                <a:gd name="T71" fmla="*/ 59 h 155"/>
                <a:gd name="T72" fmla="*/ 104 w 95"/>
                <a:gd name="T73" fmla="*/ 47 h 155"/>
                <a:gd name="T74" fmla="*/ 111 w 95"/>
                <a:gd name="T75" fmla="*/ 35 h 155"/>
                <a:gd name="T76" fmla="*/ 111 w 95"/>
                <a:gd name="T77" fmla="*/ 29 h 155"/>
                <a:gd name="T78" fmla="*/ 117 w 95"/>
                <a:gd name="T79" fmla="*/ 35 h 155"/>
                <a:gd name="T80" fmla="*/ 111 w 95"/>
                <a:gd name="T81" fmla="*/ 41 h 155"/>
                <a:gd name="T82" fmla="*/ 104 w 95"/>
                <a:gd name="T83" fmla="*/ 53 h 155"/>
                <a:gd name="T84" fmla="*/ 92 w 95"/>
                <a:gd name="T85" fmla="*/ 65 h 155"/>
                <a:gd name="T86" fmla="*/ 70 w 95"/>
                <a:gd name="T87" fmla="*/ 77 h 155"/>
                <a:gd name="T88" fmla="*/ 70 w 95"/>
                <a:gd name="T89" fmla="*/ 89 h 155"/>
                <a:gd name="T90" fmla="*/ 64 w 95"/>
                <a:gd name="T91" fmla="*/ 107 h 155"/>
                <a:gd name="T92" fmla="*/ 70 w 95"/>
                <a:gd name="T93" fmla="*/ 113 h 155"/>
                <a:gd name="T94" fmla="*/ 92 w 95"/>
                <a:gd name="T95" fmla="*/ 101 h 155"/>
                <a:gd name="T96" fmla="*/ 111 w 95"/>
                <a:gd name="T97" fmla="*/ 89 h 155"/>
                <a:gd name="T98" fmla="*/ 125 w 95"/>
                <a:gd name="T99" fmla="*/ 77 h 155"/>
                <a:gd name="T100" fmla="*/ 134 w 95"/>
                <a:gd name="T101" fmla="*/ 65 h 155"/>
                <a:gd name="T102" fmla="*/ 134 w 95"/>
                <a:gd name="T103" fmla="*/ 71 h 155"/>
                <a:gd name="T104" fmla="*/ 125 w 95"/>
                <a:gd name="T105" fmla="*/ 77 h 155"/>
                <a:gd name="T106" fmla="*/ 117 w 95"/>
                <a:gd name="T107" fmla="*/ 89 h 155"/>
                <a:gd name="T108" fmla="*/ 104 w 95"/>
                <a:gd name="T109" fmla="*/ 107 h 155"/>
                <a:gd name="T110" fmla="*/ 80 w 95"/>
                <a:gd name="T111" fmla="*/ 119 h 155"/>
                <a:gd name="T112" fmla="*/ 64 w 95"/>
                <a:gd name="T113" fmla="*/ 131 h 155"/>
                <a:gd name="T114" fmla="*/ 64 w 95"/>
                <a:gd name="T115" fmla="*/ 143 h 155"/>
                <a:gd name="T116" fmla="*/ 64 w 95"/>
                <a:gd name="T117" fmla="*/ 149 h 155"/>
                <a:gd name="T118" fmla="*/ 64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1" name="Freeform 509">
              <a:extLst>
                <a:ext uri="{FF2B5EF4-FFF2-40B4-BE49-F238E27FC236}">
                  <a16:creationId xmlns="" xmlns:a16="http://schemas.microsoft.com/office/drawing/2014/main" id="{3C297647-75B5-4E9B-B900-5E26D39DD499}"/>
                </a:ext>
              </a:extLst>
            </p:cNvPr>
            <p:cNvSpPr>
              <a:spLocks/>
            </p:cNvSpPr>
            <p:nvPr/>
          </p:nvSpPr>
          <p:spPr bwMode="auto">
            <a:xfrm>
              <a:off x="4978" y="2047"/>
              <a:ext cx="124" cy="149"/>
            </a:xfrm>
            <a:custGeom>
              <a:avLst/>
              <a:gdLst>
                <a:gd name="T0" fmla="*/ 93 w 126"/>
                <a:gd name="T1" fmla="*/ 6 h 149"/>
                <a:gd name="T2" fmla="*/ 90 w 126"/>
                <a:gd name="T3" fmla="*/ 12 h 149"/>
                <a:gd name="T4" fmla="*/ 87 w 126"/>
                <a:gd name="T5" fmla="*/ 24 h 149"/>
                <a:gd name="T6" fmla="*/ 84 w 126"/>
                <a:gd name="T7" fmla="*/ 36 h 149"/>
                <a:gd name="T8" fmla="*/ 81 w 126"/>
                <a:gd name="T9" fmla="*/ 42 h 149"/>
                <a:gd name="T10" fmla="*/ 81 w 126"/>
                <a:gd name="T11" fmla="*/ 48 h 149"/>
                <a:gd name="T12" fmla="*/ 78 w 126"/>
                <a:gd name="T13" fmla="*/ 60 h 149"/>
                <a:gd name="T14" fmla="*/ 73 w 126"/>
                <a:gd name="T15" fmla="*/ 66 h 149"/>
                <a:gd name="T16" fmla="*/ 73 w 126"/>
                <a:gd name="T17" fmla="*/ 72 h 149"/>
                <a:gd name="T18" fmla="*/ 78 w 126"/>
                <a:gd name="T19" fmla="*/ 84 h 149"/>
                <a:gd name="T20" fmla="*/ 78 w 126"/>
                <a:gd name="T21" fmla="*/ 90 h 149"/>
                <a:gd name="T22" fmla="*/ 78 w 126"/>
                <a:gd name="T23" fmla="*/ 90 h 149"/>
                <a:gd name="T24" fmla="*/ 73 w 126"/>
                <a:gd name="T25" fmla="*/ 84 h 149"/>
                <a:gd name="T26" fmla="*/ 67 w 126"/>
                <a:gd name="T27" fmla="*/ 78 h 149"/>
                <a:gd name="T28" fmla="*/ 61 w 126"/>
                <a:gd name="T29" fmla="*/ 84 h 149"/>
                <a:gd name="T30" fmla="*/ 49 w 126"/>
                <a:gd name="T31" fmla="*/ 90 h 149"/>
                <a:gd name="T32" fmla="*/ 43 w 126"/>
                <a:gd name="T33" fmla="*/ 102 h 149"/>
                <a:gd name="T34" fmla="*/ 37 w 126"/>
                <a:gd name="T35" fmla="*/ 108 h 149"/>
                <a:gd name="T36" fmla="*/ 31 w 126"/>
                <a:gd name="T37" fmla="*/ 113 h 149"/>
                <a:gd name="T38" fmla="*/ 37 w 126"/>
                <a:gd name="T39" fmla="*/ 131 h 149"/>
                <a:gd name="T40" fmla="*/ 43 w 126"/>
                <a:gd name="T41" fmla="*/ 143 h 149"/>
                <a:gd name="T42" fmla="*/ 43 w 126"/>
                <a:gd name="T43" fmla="*/ 149 h 149"/>
                <a:gd name="T44" fmla="*/ 37 w 126"/>
                <a:gd name="T45" fmla="*/ 137 h 149"/>
                <a:gd name="T46" fmla="*/ 31 w 126"/>
                <a:gd name="T47" fmla="*/ 119 h 149"/>
                <a:gd name="T48" fmla="*/ 31 w 126"/>
                <a:gd name="T49" fmla="*/ 119 h 149"/>
                <a:gd name="T50" fmla="*/ 31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1 w 126"/>
                <a:gd name="T65" fmla="*/ 119 h 149"/>
                <a:gd name="T66" fmla="*/ 31 w 126"/>
                <a:gd name="T67" fmla="*/ 108 h 149"/>
                <a:gd name="T68" fmla="*/ 31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31 w 126"/>
                <a:gd name="T87" fmla="*/ 102 h 149"/>
                <a:gd name="T88" fmla="*/ 31 w 126"/>
                <a:gd name="T89" fmla="*/ 102 h 149"/>
                <a:gd name="T90" fmla="*/ 37 w 126"/>
                <a:gd name="T91" fmla="*/ 96 h 149"/>
                <a:gd name="T92" fmla="*/ 43 w 126"/>
                <a:gd name="T93" fmla="*/ 90 h 149"/>
                <a:gd name="T94" fmla="*/ 49 w 126"/>
                <a:gd name="T95" fmla="*/ 84 h 149"/>
                <a:gd name="T96" fmla="*/ 49 w 126"/>
                <a:gd name="T97" fmla="*/ 78 h 149"/>
                <a:gd name="T98" fmla="*/ 43 w 126"/>
                <a:gd name="T99" fmla="*/ 78 h 149"/>
                <a:gd name="T100" fmla="*/ 43 w 126"/>
                <a:gd name="T101" fmla="*/ 78 h 149"/>
                <a:gd name="T102" fmla="*/ 49 w 126"/>
                <a:gd name="T103" fmla="*/ 72 h 149"/>
                <a:gd name="T104" fmla="*/ 55 w 126"/>
                <a:gd name="T105" fmla="*/ 72 h 149"/>
                <a:gd name="T106" fmla="*/ 55 w 126"/>
                <a:gd name="T107" fmla="*/ 72 h 149"/>
                <a:gd name="T108" fmla="*/ 61 w 126"/>
                <a:gd name="T109" fmla="*/ 66 h 149"/>
                <a:gd name="T110" fmla="*/ 67 w 126"/>
                <a:gd name="T111" fmla="*/ 54 h 149"/>
                <a:gd name="T112" fmla="*/ 78 w 126"/>
                <a:gd name="T113" fmla="*/ 36 h 149"/>
                <a:gd name="T114" fmla="*/ 81 w 126"/>
                <a:gd name="T115" fmla="*/ 24 h 149"/>
                <a:gd name="T116" fmla="*/ 84 w 126"/>
                <a:gd name="T117" fmla="*/ 12 h 149"/>
                <a:gd name="T118" fmla="*/ 84 w 126"/>
                <a:gd name="T119" fmla="*/ 6 h 149"/>
                <a:gd name="T120" fmla="*/ 87 w 126"/>
                <a:gd name="T121" fmla="*/ 6 h 149"/>
                <a:gd name="T122" fmla="*/ 93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2" name="Freeform 510">
              <a:extLst>
                <a:ext uri="{FF2B5EF4-FFF2-40B4-BE49-F238E27FC236}">
                  <a16:creationId xmlns="" xmlns:a16="http://schemas.microsoft.com/office/drawing/2014/main" id="{5BC402C8-D18D-4AFF-9FBF-4FC5E3982459}"/>
                </a:ext>
              </a:extLst>
            </p:cNvPr>
            <p:cNvSpPr>
              <a:spLocks/>
            </p:cNvSpPr>
            <p:nvPr/>
          </p:nvSpPr>
          <p:spPr bwMode="auto">
            <a:xfrm>
              <a:off x="5209"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5633" name="Freeform 511">
              <a:extLst>
                <a:ext uri="{FF2B5EF4-FFF2-40B4-BE49-F238E27FC236}">
                  <a16:creationId xmlns="" xmlns:a16="http://schemas.microsoft.com/office/drawing/2014/main" id="{D38814FE-DF63-475F-BE61-14B0A0CDC26C}"/>
                </a:ext>
              </a:extLst>
            </p:cNvPr>
            <p:cNvSpPr>
              <a:spLocks/>
            </p:cNvSpPr>
            <p:nvPr/>
          </p:nvSpPr>
          <p:spPr bwMode="auto">
            <a:xfrm>
              <a:off x="4875" y="1881"/>
              <a:ext cx="143" cy="114"/>
            </a:xfrm>
            <a:custGeom>
              <a:avLst/>
              <a:gdLst>
                <a:gd name="T0" fmla="*/ 137 w 143"/>
                <a:gd name="T1" fmla="*/ 102 h 114"/>
                <a:gd name="T2" fmla="*/ 125 w 143"/>
                <a:gd name="T3" fmla="*/ 96 h 114"/>
                <a:gd name="T4" fmla="*/ 119 w 143"/>
                <a:gd name="T5" fmla="*/ 96 h 114"/>
                <a:gd name="T6" fmla="*/ 113 w 143"/>
                <a:gd name="T7" fmla="*/ 90 h 114"/>
                <a:gd name="T8" fmla="*/ 113 w 143"/>
                <a:gd name="T9" fmla="*/ 66 h 114"/>
                <a:gd name="T10" fmla="*/ 113 w 143"/>
                <a:gd name="T11" fmla="*/ 42 h 114"/>
                <a:gd name="T12" fmla="*/ 113 w 143"/>
                <a:gd name="T13" fmla="*/ 48 h 114"/>
                <a:gd name="T14" fmla="*/ 107 w 143"/>
                <a:gd name="T15" fmla="*/ 78 h 114"/>
                <a:gd name="T16" fmla="*/ 101 w 143"/>
                <a:gd name="T17" fmla="*/ 78 h 114"/>
                <a:gd name="T18" fmla="*/ 89 w 143"/>
                <a:gd name="T19" fmla="*/ 66 h 114"/>
                <a:gd name="T20" fmla="*/ 77 w 143"/>
                <a:gd name="T21" fmla="*/ 60 h 114"/>
                <a:gd name="T22" fmla="*/ 77 w 143"/>
                <a:gd name="T23" fmla="*/ 12 h 114"/>
                <a:gd name="T24" fmla="*/ 71 w 143"/>
                <a:gd name="T25" fmla="*/ 0 h 114"/>
                <a:gd name="T26" fmla="*/ 71 w 143"/>
                <a:gd name="T27" fmla="*/ 18 h 114"/>
                <a:gd name="T28" fmla="*/ 71 w 143"/>
                <a:gd name="T29" fmla="*/ 54 h 114"/>
                <a:gd name="T30" fmla="*/ 47 w 143"/>
                <a:gd name="T31" fmla="*/ 36 h 114"/>
                <a:gd name="T32" fmla="*/ 18 w 143"/>
                <a:gd name="T33" fmla="*/ 18 h 114"/>
                <a:gd name="T34" fmla="*/ 6 w 143"/>
                <a:gd name="T35" fmla="*/ 6 h 114"/>
                <a:gd name="T36" fmla="*/ 12 w 143"/>
                <a:gd name="T37" fmla="*/ 12 h 114"/>
                <a:gd name="T38" fmla="*/ 30 w 143"/>
                <a:gd name="T39" fmla="*/ 30 h 114"/>
                <a:gd name="T40" fmla="*/ 59 w 143"/>
                <a:gd name="T41" fmla="*/ 54 h 114"/>
                <a:gd name="T42" fmla="*/ 71 w 143"/>
                <a:gd name="T43" fmla="*/ 60 h 114"/>
                <a:gd name="T44" fmla="*/ 65 w 143"/>
                <a:gd name="T45" fmla="*/ 60 h 114"/>
                <a:gd name="T46" fmla="*/ 41 w 143"/>
                <a:gd name="T47" fmla="*/ 66 h 114"/>
                <a:gd name="T48" fmla="*/ 18 w 143"/>
                <a:gd name="T49" fmla="*/ 60 h 114"/>
                <a:gd name="T50" fmla="*/ 0 w 143"/>
                <a:gd name="T51" fmla="*/ 54 h 114"/>
                <a:gd name="T52" fmla="*/ 6 w 143"/>
                <a:gd name="T53" fmla="*/ 66 h 114"/>
                <a:gd name="T54" fmla="*/ 30 w 143"/>
                <a:gd name="T55" fmla="*/ 66 h 114"/>
                <a:gd name="T56" fmla="*/ 59 w 143"/>
                <a:gd name="T57" fmla="*/ 72 h 114"/>
                <a:gd name="T58" fmla="*/ 71 w 143"/>
                <a:gd name="T59" fmla="*/ 72 h 114"/>
                <a:gd name="T60" fmla="*/ 83 w 143"/>
                <a:gd name="T61" fmla="*/ 78 h 114"/>
                <a:gd name="T62" fmla="*/ 95 w 143"/>
                <a:gd name="T63" fmla="*/ 90 h 114"/>
                <a:gd name="T64" fmla="*/ 83 w 143"/>
                <a:gd name="T65" fmla="*/ 96 h 114"/>
                <a:gd name="T66" fmla="*/ 65 w 143"/>
                <a:gd name="T67" fmla="*/ 102 h 114"/>
                <a:gd name="T68" fmla="*/ 53 w 143"/>
                <a:gd name="T69" fmla="*/ 108 h 114"/>
                <a:gd name="T70" fmla="*/ 53 w 143"/>
                <a:gd name="T71" fmla="*/ 108 h 114"/>
                <a:gd name="T72" fmla="*/ 65 w 143"/>
                <a:gd name="T73" fmla="*/ 108 h 114"/>
                <a:gd name="T74" fmla="*/ 89 w 143"/>
                <a:gd name="T75" fmla="*/ 102 h 114"/>
                <a:gd name="T76" fmla="*/ 101 w 143"/>
                <a:gd name="T77" fmla="*/ 96 h 114"/>
                <a:gd name="T78" fmla="*/ 113 w 143"/>
                <a:gd name="T79" fmla="*/ 96 h 114"/>
                <a:gd name="T80" fmla="*/ 125 w 143"/>
                <a:gd name="T81" fmla="*/ 102 h 114"/>
                <a:gd name="T82" fmla="*/ 131 w 143"/>
                <a:gd name="T83" fmla="*/ 108 h 114"/>
                <a:gd name="T84" fmla="*/ 143 w 143"/>
                <a:gd name="T85" fmla="*/ 114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15373" name="WordArt 1040">
            <a:extLst>
              <a:ext uri="{FF2B5EF4-FFF2-40B4-BE49-F238E27FC236}">
                <a16:creationId xmlns="" xmlns:a16="http://schemas.microsoft.com/office/drawing/2014/main" id="{A10E38CA-96C1-4CD2-8A63-555065614E66}"/>
              </a:ext>
            </a:extLst>
          </p:cNvPr>
          <p:cNvSpPr>
            <a:spLocks noChangeArrowheads="1" noChangeShapeType="1" noTextEdit="1"/>
          </p:cNvSpPr>
          <p:nvPr/>
        </p:nvSpPr>
        <p:spPr bwMode="auto">
          <a:xfrm>
            <a:off x="2827338" y="3293632"/>
            <a:ext cx="6699250" cy="1093787"/>
          </a:xfrm>
          <a:prstGeom prst="rect">
            <a:avLst/>
          </a:prstGeom>
        </p:spPr>
        <p:txBody>
          <a:bodyPr wrap="none" fromWordArt="1">
            <a:prstTxWarp prst="textPlain">
              <a:avLst>
                <a:gd name="adj" fmla="val 50417"/>
              </a:avLst>
            </a:prstTxWarp>
          </a:bodyPr>
          <a:lstStyle/>
          <a:p>
            <a:pPr algn="ctr"/>
            <a:r>
              <a:rPr lang="vi-VN" sz="3200" b="1" kern="10" dirty="0">
                <a:ln w="22225">
                  <a:solidFill>
                    <a:schemeClr val="accent2"/>
                  </a:solidFill>
                  <a:round/>
                  <a:headEnd/>
                  <a:tailEnd/>
                </a:ln>
                <a:solidFill>
                  <a:srgbClr val="A3A3E0"/>
                </a:solidFill>
                <a:latin typeface="Times New Roman" panose="02020603050405020304" pitchFamily="18" charset="0"/>
                <a:cs typeface="Times New Roman" panose="02020603050405020304" pitchFamily="18" charset="0"/>
              </a:rPr>
              <a:t>LÀM LỌ HOA GẮN TƯỜNG</a:t>
            </a:r>
          </a:p>
          <a:p>
            <a:pPr algn="ctr"/>
            <a:r>
              <a:rPr lang="vi-VN" sz="3200" b="1" kern="10" dirty="0">
                <a:ln w="22225">
                  <a:solidFill>
                    <a:schemeClr val="accent2"/>
                  </a:solidFill>
                  <a:round/>
                  <a:headEnd/>
                  <a:tailEnd/>
                </a:ln>
                <a:solidFill>
                  <a:srgbClr val="A3A3E0"/>
                </a:solidFill>
                <a:latin typeface="Times New Roman" panose="02020603050405020304" pitchFamily="18" charset="0"/>
                <a:cs typeface="Times New Roman" panose="02020603050405020304" pitchFamily="18" charset="0"/>
              </a:rPr>
              <a:t>(Tiết 2)</a:t>
            </a:r>
          </a:p>
        </p:txBody>
      </p:sp>
      <p:sp>
        <p:nvSpPr>
          <p:cNvPr id="15374" name="WordArt 1044">
            <a:extLst>
              <a:ext uri="{FF2B5EF4-FFF2-40B4-BE49-F238E27FC236}">
                <a16:creationId xmlns="" xmlns:a16="http://schemas.microsoft.com/office/drawing/2014/main" id="{97897190-57C9-44AA-9DA6-57F3C504E0A0}"/>
              </a:ext>
            </a:extLst>
          </p:cNvPr>
          <p:cNvSpPr>
            <a:spLocks noChangeArrowheads="1" noChangeShapeType="1" noTextEdit="1"/>
          </p:cNvSpPr>
          <p:nvPr/>
        </p:nvSpPr>
        <p:spPr bwMode="auto">
          <a:xfrm>
            <a:off x="3560320" y="1757165"/>
            <a:ext cx="5556519" cy="1163405"/>
          </a:xfrm>
          <a:prstGeom prst="rect">
            <a:avLst/>
          </a:prstGeom>
        </p:spPr>
        <p:txBody>
          <a:bodyPr wrap="none" fromWordArt="1">
            <a:prstTxWarp prst="textPlain">
              <a:avLst>
                <a:gd name="adj" fmla="val 50000"/>
              </a:avLst>
            </a:prstTxWarp>
          </a:bodyPr>
          <a:lstStyle/>
          <a:p>
            <a:pPr algn="ctr"/>
            <a:r>
              <a:rPr lang="en-US" sz="3600" b="1" kern="10" dirty="0" err="1"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Bài</a:t>
            </a:r>
            <a:r>
              <a:rPr lang="en-US" sz="3600" b="1" kern="10" dirty="0"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 </a:t>
            </a:r>
            <a:r>
              <a:rPr lang="en-US" sz="3600" b="1" kern="10" dirty="0" err="1"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giảng</a:t>
            </a:r>
            <a:r>
              <a:rPr lang="en-US" sz="3600" b="1" kern="10" dirty="0"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 </a:t>
            </a:r>
            <a:r>
              <a:rPr lang="en-US" sz="3600" b="1" kern="10" dirty="0" err="1"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điện</a:t>
            </a:r>
            <a:r>
              <a:rPr lang="en-US" sz="3600" b="1" kern="10" dirty="0"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 </a:t>
            </a:r>
            <a:r>
              <a:rPr lang="en-US" sz="3600" b="1" kern="10" dirty="0" err="1"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tử</a:t>
            </a:r>
            <a:endParaRPr lang="en-US" sz="3600" b="1" kern="10" dirty="0"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endParaRPr>
          </a:p>
          <a:p>
            <a:pPr algn="ctr"/>
            <a:r>
              <a:rPr lang="vi-VN" sz="3600" b="1" kern="10" dirty="0" smtClean="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Thủ </a:t>
            </a:r>
            <a:r>
              <a:rPr lang="vi-VN" sz="3600" b="1" kern="10" dirty="0">
                <a:ln w="12700">
                  <a:solidFill>
                    <a:srgbClr val="0000FF"/>
                  </a:solidFill>
                  <a:round/>
                  <a:headEnd/>
                  <a:tailEnd/>
                </a:ln>
                <a:solidFill>
                  <a:srgbClr val="00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Công – Lớp 3</a:t>
            </a:r>
          </a:p>
        </p:txBody>
      </p:sp>
      <p:pic>
        <p:nvPicPr>
          <p:cNvPr id="523" name="Picture 5" descr="Daolua1-copy">
            <a:extLst>
              <a:ext uri="{FF2B5EF4-FFF2-40B4-BE49-F238E27FC236}">
                <a16:creationId xmlns="" xmlns:a16="http://schemas.microsoft.com/office/drawing/2014/main" id="{7339BEA1-03CB-40FF-8224-0B422C4F466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3662363" y="5592763"/>
            <a:ext cx="1762125" cy="144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4" name="Picture 5" descr="Daolua1-copy">
            <a:extLst>
              <a:ext uri="{FF2B5EF4-FFF2-40B4-BE49-F238E27FC236}">
                <a16:creationId xmlns="" xmlns:a16="http://schemas.microsoft.com/office/drawing/2014/main" id="{7CC7DDEE-860E-41E2-BDD4-284FFD89AD7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5151438" y="5578475"/>
            <a:ext cx="1762125" cy="147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5" name="Picture 5" descr="Daolua1-copy">
            <a:extLst>
              <a:ext uri="{FF2B5EF4-FFF2-40B4-BE49-F238E27FC236}">
                <a16:creationId xmlns="" xmlns:a16="http://schemas.microsoft.com/office/drawing/2014/main" id="{8E4F8BAB-E363-4947-9571-02791A1FC9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540861">
            <a:off x="6643688" y="5697538"/>
            <a:ext cx="1762125" cy="1300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5" descr="Daolua1-copy">
            <a:extLst>
              <a:ext uri="{FF2B5EF4-FFF2-40B4-BE49-F238E27FC236}">
                <a16:creationId xmlns="" xmlns:a16="http://schemas.microsoft.com/office/drawing/2014/main" id="{B5017E65-9346-4D19-BBAA-0D0A45D0DF8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540861">
            <a:off x="8205788" y="5627688"/>
            <a:ext cx="1454150" cy="132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7" name="Picture 5" descr="Daolua1-copy">
            <a:extLst>
              <a:ext uri="{FF2B5EF4-FFF2-40B4-BE49-F238E27FC236}">
                <a16:creationId xmlns="" xmlns:a16="http://schemas.microsoft.com/office/drawing/2014/main" id="{338982F8-0173-4ABD-9781-C86CE48D76A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455150" y="5421313"/>
            <a:ext cx="1427163" cy="154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 presetClass="entr" presetSubtype="16" fill="hold" nodeType="withEffect">
                                  <p:stCondLst>
                                    <p:cond delay="0"/>
                                  </p:stCondLst>
                                  <p:childTnLst>
                                    <p:set>
                                      <p:cBhvr>
                                        <p:cTn id="6" dur="1" fill="hold">
                                          <p:stCondLst>
                                            <p:cond delay="0"/>
                                          </p:stCondLst>
                                        </p:cTn>
                                        <p:tgtEl>
                                          <p:spTgt spid="2053"/>
                                        </p:tgtEl>
                                        <p:attrNameLst>
                                          <p:attrName>style.visibility</p:attrName>
                                        </p:attrNameLst>
                                      </p:cBhvr>
                                      <p:to>
                                        <p:strVal val="visible"/>
                                      </p:to>
                                    </p:set>
                                    <p:animEffect transition="in" filter="circle(in)">
                                      <p:cBhvr>
                                        <p:cTn id="7" dur="2000"/>
                                        <p:tgtEl>
                                          <p:spTgt spid="2053"/>
                                        </p:tgtEl>
                                      </p:cBhvr>
                                    </p:animEffect>
                                  </p:childTnLst>
                                </p:cTn>
                              </p:par>
                              <p:par>
                                <p:cTn id="8" presetID="6" presetClass="entr" presetSubtype="16" fill="hold" nodeType="withEffect">
                                  <p:stCondLst>
                                    <p:cond delay="0"/>
                                  </p:stCondLst>
                                  <p:childTnLst>
                                    <p:set>
                                      <p:cBhvr>
                                        <p:cTn id="9" dur="1" fill="hold">
                                          <p:stCondLst>
                                            <p:cond delay="0"/>
                                          </p:stCondLst>
                                        </p:cTn>
                                        <p:tgtEl>
                                          <p:spTgt spid="2054"/>
                                        </p:tgtEl>
                                        <p:attrNameLst>
                                          <p:attrName>style.visibility</p:attrName>
                                        </p:attrNameLst>
                                      </p:cBhvr>
                                      <p:to>
                                        <p:strVal val="visible"/>
                                      </p:to>
                                    </p:set>
                                    <p:animEffect transition="in" filter="circle(in)">
                                      <p:cBhvr>
                                        <p:cTn id="10" dur="2000"/>
                                        <p:tgtEl>
                                          <p:spTgt spid="2054"/>
                                        </p:tgtEl>
                                      </p:cBhvr>
                                    </p:animEffect>
                                  </p:childTnLst>
                                </p:cTn>
                              </p:par>
                              <p:par>
                                <p:cTn id="11" presetID="6" presetClass="entr" presetSubtype="16" fill="hold" nodeType="withEffect">
                                  <p:stCondLst>
                                    <p:cond delay="0"/>
                                  </p:stCondLst>
                                  <p:childTnLst>
                                    <p:set>
                                      <p:cBhvr>
                                        <p:cTn id="12" dur="1" fill="hold">
                                          <p:stCondLst>
                                            <p:cond delay="0"/>
                                          </p:stCondLst>
                                        </p:cTn>
                                        <p:tgtEl>
                                          <p:spTgt spid="2056"/>
                                        </p:tgtEl>
                                        <p:attrNameLst>
                                          <p:attrName>style.visibility</p:attrName>
                                        </p:attrNameLst>
                                      </p:cBhvr>
                                      <p:to>
                                        <p:strVal val="visible"/>
                                      </p:to>
                                    </p:set>
                                    <p:animEffect transition="in" filter="circle(in)">
                                      <p:cBhvr>
                                        <p:cTn id="13" dur="2000"/>
                                        <p:tgtEl>
                                          <p:spTgt spid="2056"/>
                                        </p:tgtEl>
                                      </p:cBhvr>
                                    </p:animEffect>
                                  </p:childTnLst>
                                </p:cTn>
                              </p:par>
                              <p:par>
                                <p:cTn id="14" presetID="6" presetClass="entr" presetSubtype="16" fill="hold" nodeType="withEffect">
                                  <p:stCondLst>
                                    <p:cond delay="0"/>
                                  </p:stCondLst>
                                  <p:childTnLst>
                                    <p:set>
                                      <p:cBhvr>
                                        <p:cTn id="15" dur="1" fill="hold">
                                          <p:stCondLst>
                                            <p:cond delay="0"/>
                                          </p:stCondLst>
                                        </p:cTn>
                                        <p:tgtEl>
                                          <p:spTgt spid="2058"/>
                                        </p:tgtEl>
                                        <p:attrNameLst>
                                          <p:attrName>style.visibility</p:attrName>
                                        </p:attrNameLst>
                                      </p:cBhvr>
                                      <p:to>
                                        <p:strVal val="visible"/>
                                      </p:to>
                                    </p:set>
                                    <p:animEffect transition="in" filter="circle(in)">
                                      <p:cBhvr>
                                        <p:cTn id="16" dur="2000"/>
                                        <p:tgtEl>
                                          <p:spTgt spid="2058"/>
                                        </p:tgtEl>
                                      </p:cBhvr>
                                    </p:animEffect>
                                  </p:childTnLst>
                                </p:cTn>
                              </p:par>
                              <p:par>
                                <p:cTn id="17" presetID="6" presetClass="entr" presetSubtype="16" fill="hold" nodeType="withEffect">
                                  <p:stCondLst>
                                    <p:cond delay="0"/>
                                  </p:stCondLst>
                                  <p:childTnLst>
                                    <p:set>
                                      <p:cBhvr>
                                        <p:cTn id="18" dur="1" fill="hold">
                                          <p:stCondLst>
                                            <p:cond delay="0"/>
                                          </p:stCondLst>
                                        </p:cTn>
                                        <p:tgtEl>
                                          <p:spTgt spid="2059"/>
                                        </p:tgtEl>
                                        <p:attrNameLst>
                                          <p:attrName>style.visibility</p:attrName>
                                        </p:attrNameLst>
                                      </p:cBhvr>
                                      <p:to>
                                        <p:strVal val="visible"/>
                                      </p:to>
                                    </p:set>
                                    <p:animEffect transition="in" filter="circle(in)">
                                      <p:cBhvr>
                                        <p:cTn id="19" dur="2000"/>
                                        <p:tgtEl>
                                          <p:spTgt spid="2059"/>
                                        </p:tgtEl>
                                      </p:cBhvr>
                                    </p:animEffect>
                                  </p:childTnLst>
                                </p:cTn>
                              </p:par>
                              <p:par>
                                <p:cTn id="20" presetID="21" presetClass="emph" presetSubtype="0" repeatCount="indefinite" fill="hold" grpId="0" nodeType="withEffect">
                                  <p:stCondLst>
                                    <p:cond delay="0"/>
                                  </p:stCondLst>
                                  <p:childTnLst>
                                    <p:animClr clrSpc="hsl" dir="cw">
                                      <p:cBhvr override="childStyle">
                                        <p:cTn id="21" dur="500" fill="hold"/>
                                        <p:tgtEl>
                                          <p:spTgt spid="521"/>
                                        </p:tgtEl>
                                        <p:attrNameLst>
                                          <p:attrName>style.color</p:attrName>
                                        </p:attrNameLst>
                                      </p:cBhvr>
                                      <p:by>
                                        <p:hsl h="7200000" s="0" l="0"/>
                                      </p:by>
                                    </p:animClr>
                                    <p:animClr clrSpc="hsl" dir="cw">
                                      <p:cBhvr>
                                        <p:cTn id="22" dur="500" fill="hold"/>
                                        <p:tgtEl>
                                          <p:spTgt spid="521"/>
                                        </p:tgtEl>
                                        <p:attrNameLst>
                                          <p:attrName>fillcolor</p:attrName>
                                        </p:attrNameLst>
                                      </p:cBhvr>
                                      <p:by>
                                        <p:hsl h="7200000" s="0" l="0"/>
                                      </p:by>
                                    </p:animClr>
                                    <p:animClr clrSpc="hsl" dir="cw">
                                      <p:cBhvr>
                                        <p:cTn id="23" dur="500" fill="hold"/>
                                        <p:tgtEl>
                                          <p:spTgt spid="521"/>
                                        </p:tgtEl>
                                        <p:attrNameLst>
                                          <p:attrName>stroke.color</p:attrName>
                                        </p:attrNameLst>
                                      </p:cBhvr>
                                      <p:by>
                                        <p:hsl h="7200000" s="0" l="0"/>
                                      </p:by>
                                    </p:animClr>
                                    <p:set>
                                      <p:cBhvr>
                                        <p:cTn id="24" dur="500" fill="hold"/>
                                        <p:tgtEl>
                                          <p:spTgt spid="521"/>
                                        </p:tgtEl>
                                        <p:attrNameLst>
                                          <p:attrName>fill.type</p:attrName>
                                        </p:attrNameLst>
                                      </p:cBhvr>
                                      <p:to>
                                        <p:strVal val="solid"/>
                                      </p:to>
                                    </p:set>
                                  </p:childTnLst>
                                </p:cTn>
                              </p:par>
                              <p:par>
                                <p:cTn id="25" presetID="6" presetClass="entr" presetSubtype="16" fill="hold" nodeType="withEffect">
                                  <p:stCondLst>
                                    <p:cond delay="0"/>
                                  </p:stCondLst>
                                  <p:childTnLst>
                                    <p:set>
                                      <p:cBhvr>
                                        <p:cTn id="26" dur="1" fill="hold">
                                          <p:stCondLst>
                                            <p:cond delay="0"/>
                                          </p:stCondLst>
                                        </p:cTn>
                                        <p:tgtEl>
                                          <p:spTgt spid="523"/>
                                        </p:tgtEl>
                                        <p:attrNameLst>
                                          <p:attrName>style.visibility</p:attrName>
                                        </p:attrNameLst>
                                      </p:cBhvr>
                                      <p:to>
                                        <p:strVal val="visible"/>
                                      </p:to>
                                    </p:set>
                                    <p:animEffect transition="in" filter="circle(in)">
                                      <p:cBhvr>
                                        <p:cTn id="27" dur="2000"/>
                                        <p:tgtEl>
                                          <p:spTgt spid="523"/>
                                        </p:tgtEl>
                                      </p:cBhvr>
                                    </p:animEffect>
                                  </p:childTnLst>
                                </p:cTn>
                              </p:par>
                              <p:par>
                                <p:cTn id="28" presetID="6" presetClass="entr" presetSubtype="16" fill="hold" nodeType="withEffect">
                                  <p:stCondLst>
                                    <p:cond delay="0"/>
                                  </p:stCondLst>
                                  <p:childTnLst>
                                    <p:set>
                                      <p:cBhvr>
                                        <p:cTn id="29" dur="1" fill="hold">
                                          <p:stCondLst>
                                            <p:cond delay="0"/>
                                          </p:stCondLst>
                                        </p:cTn>
                                        <p:tgtEl>
                                          <p:spTgt spid="524"/>
                                        </p:tgtEl>
                                        <p:attrNameLst>
                                          <p:attrName>style.visibility</p:attrName>
                                        </p:attrNameLst>
                                      </p:cBhvr>
                                      <p:to>
                                        <p:strVal val="visible"/>
                                      </p:to>
                                    </p:set>
                                    <p:animEffect transition="in" filter="circle(in)">
                                      <p:cBhvr>
                                        <p:cTn id="30" dur="2000"/>
                                        <p:tgtEl>
                                          <p:spTgt spid="524"/>
                                        </p:tgtEl>
                                      </p:cBhvr>
                                    </p:animEffect>
                                  </p:childTnLst>
                                </p:cTn>
                              </p:par>
                              <p:par>
                                <p:cTn id="31" presetID="6" presetClass="entr" presetSubtype="16" fill="hold" nodeType="withEffect">
                                  <p:stCondLst>
                                    <p:cond delay="0"/>
                                  </p:stCondLst>
                                  <p:childTnLst>
                                    <p:set>
                                      <p:cBhvr>
                                        <p:cTn id="32" dur="1" fill="hold">
                                          <p:stCondLst>
                                            <p:cond delay="0"/>
                                          </p:stCondLst>
                                        </p:cTn>
                                        <p:tgtEl>
                                          <p:spTgt spid="525"/>
                                        </p:tgtEl>
                                        <p:attrNameLst>
                                          <p:attrName>style.visibility</p:attrName>
                                        </p:attrNameLst>
                                      </p:cBhvr>
                                      <p:to>
                                        <p:strVal val="visible"/>
                                      </p:to>
                                    </p:set>
                                    <p:animEffect transition="in" filter="circle(in)">
                                      <p:cBhvr>
                                        <p:cTn id="33" dur="2000"/>
                                        <p:tgtEl>
                                          <p:spTgt spid="525"/>
                                        </p:tgtEl>
                                      </p:cBhvr>
                                    </p:animEffect>
                                  </p:childTnLst>
                                </p:cTn>
                              </p:par>
                              <p:par>
                                <p:cTn id="34" presetID="6" presetClass="entr" presetSubtype="16" fill="hold" nodeType="withEffect">
                                  <p:stCondLst>
                                    <p:cond delay="0"/>
                                  </p:stCondLst>
                                  <p:childTnLst>
                                    <p:set>
                                      <p:cBhvr>
                                        <p:cTn id="35" dur="1" fill="hold">
                                          <p:stCondLst>
                                            <p:cond delay="0"/>
                                          </p:stCondLst>
                                        </p:cTn>
                                        <p:tgtEl>
                                          <p:spTgt spid="526"/>
                                        </p:tgtEl>
                                        <p:attrNameLst>
                                          <p:attrName>style.visibility</p:attrName>
                                        </p:attrNameLst>
                                      </p:cBhvr>
                                      <p:to>
                                        <p:strVal val="visible"/>
                                      </p:to>
                                    </p:set>
                                    <p:animEffect transition="in" filter="circle(in)">
                                      <p:cBhvr>
                                        <p:cTn id="36" dur="2000"/>
                                        <p:tgtEl>
                                          <p:spTgt spid="526"/>
                                        </p:tgtEl>
                                      </p:cBhvr>
                                    </p:animEffect>
                                  </p:childTnLst>
                                </p:cTn>
                              </p:par>
                              <p:par>
                                <p:cTn id="37" presetID="6" presetClass="entr" presetSubtype="16" fill="hold" nodeType="withEffect">
                                  <p:stCondLst>
                                    <p:cond delay="0"/>
                                  </p:stCondLst>
                                  <p:childTnLst>
                                    <p:set>
                                      <p:cBhvr>
                                        <p:cTn id="38" dur="1" fill="hold">
                                          <p:stCondLst>
                                            <p:cond delay="0"/>
                                          </p:stCondLst>
                                        </p:cTn>
                                        <p:tgtEl>
                                          <p:spTgt spid="527"/>
                                        </p:tgtEl>
                                        <p:attrNameLst>
                                          <p:attrName>style.visibility</p:attrName>
                                        </p:attrNameLst>
                                      </p:cBhvr>
                                      <p:to>
                                        <p:strVal val="visible"/>
                                      </p:to>
                                    </p:set>
                                    <p:animEffect transition="in" filter="circle(in)">
                                      <p:cBhvr>
                                        <p:cTn id="39" dur="2000"/>
                                        <p:tgtEl>
                                          <p:spTgt spid="5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 xmlns:a16="http://schemas.microsoft.com/office/drawing/2014/main" id="{86561203-A9F1-42FF-A7BD-C524A04B003E}"/>
              </a:ext>
            </a:extLst>
          </p:cNvPr>
          <p:cNvSpPr>
            <a:spLocks noGrp="1" noChangeArrowheads="1"/>
          </p:cNvSpPr>
          <p:nvPr>
            <p:ph type="title"/>
          </p:nvPr>
        </p:nvSpPr>
        <p:spPr>
          <a:xfrm>
            <a:off x="1524000" y="984250"/>
            <a:ext cx="8610600" cy="1143000"/>
          </a:xfrm>
        </p:spPr>
        <p:txBody>
          <a:bodyPr/>
          <a:lstStyle/>
          <a:p>
            <a:pPr algn="l" eaLnBrk="1" hangingPunct="1"/>
            <a:r>
              <a:rPr lang="en-US" altLang="en-US" sz="2800">
                <a:solidFill>
                  <a:schemeClr val="tx2"/>
                </a:solidFill>
                <a:latin typeface="Times New Roman" panose="02020603050405020304" pitchFamily="18" charset="0"/>
              </a:rPr>
              <a:t>Bước 2:</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Tách phần gấp đế lọ hoa ra khỏi các nếp gấp làm thân lọ hoa</a:t>
            </a:r>
          </a:p>
        </p:txBody>
      </p:sp>
      <p:grpSp>
        <p:nvGrpSpPr>
          <p:cNvPr id="2" name="Group 30">
            <a:extLst>
              <a:ext uri="{FF2B5EF4-FFF2-40B4-BE49-F238E27FC236}">
                <a16:creationId xmlns="" xmlns:a16="http://schemas.microsoft.com/office/drawing/2014/main" id="{C23F609A-501B-4131-AB43-892F178777DE}"/>
              </a:ext>
            </a:extLst>
          </p:cNvPr>
          <p:cNvGrpSpPr>
            <a:grpSpLocks/>
          </p:cNvGrpSpPr>
          <p:nvPr/>
        </p:nvGrpSpPr>
        <p:grpSpPr bwMode="auto">
          <a:xfrm>
            <a:off x="1524000" y="2351088"/>
            <a:ext cx="4572000" cy="4495800"/>
            <a:chOff x="2858" y="1344"/>
            <a:chExt cx="2688" cy="2976"/>
          </a:xfrm>
        </p:grpSpPr>
        <p:pic>
          <p:nvPicPr>
            <p:cNvPr id="24837" name="Picture 6" descr="Hinh 6 color">
              <a:extLst>
                <a:ext uri="{FF2B5EF4-FFF2-40B4-BE49-F238E27FC236}">
                  <a16:creationId xmlns="" xmlns:a16="http://schemas.microsoft.com/office/drawing/2014/main" id="{2F3E81C9-1434-4656-B6B7-9215C607962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58" y="1344"/>
              <a:ext cx="2688" cy="2976"/>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4838" name="Text Box 16">
              <a:extLst>
                <a:ext uri="{FF2B5EF4-FFF2-40B4-BE49-F238E27FC236}">
                  <a16:creationId xmlns="" xmlns:a16="http://schemas.microsoft.com/office/drawing/2014/main" id="{49F343E4-94FF-4EC3-962F-80FEDA199F39}"/>
                </a:ext>
              </a:extLst>
            </p:cNvPr>
            <p:cNvSpPr txBox="1">
              <a:spLocks noChangeArrowheads="1"/>
            </p:cNvSpPr>
            <p:nvPr/>
          </p:nvSpPr>
          <p:spPr bwMode="auto">
            <a:xfrm>
              <a:off x="2880" y="2448"/>
              <a:ext cx="1204" cy="303"/>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vi-VN" altLang="en-US" sz="2400" b="1">
                <a:solidFill>
                  <a:schemeClr val="bg1"/>
                </a:solidFill>
                <a:latin typeface="Copperplate Gothic Light" panose="020E0507020206020404" pitchFamily="34" charset="0"/>
              </a:endParaRPr>
            </a:p>
          </p:txBody>
        </p:sp>
        <p:sp>
          <p:nvSpPr>
            <p:cNvPr id="24839" name="Text Box 19">
              <a:extLst>
                <a:ext uri="{FF2B5EF4-FFF2-40B4-BE49-F238E27FC236}">
                  <a16:creationId xmlns="" xmlns:a16="http://schemas.microsoft.com/office/drawing/2014/main" id="{08C2BBA5-C150-4538-92C5-2FCD64623CAD}"/>
                </a:ext>
              </a:extLst>
            </p:cNvPr>
            <p:cNvSpPr txBox="1">
              <a:spLocks noChangeArrowheads="1"/>
            </p:cNvSpPr>
            <p:nvPr/>
          </p:nvSpPr>
          <p:spPr bwMode="auto">
            <a:xfrm>
              <a:off x="4093" y="2518"/>
              <a:ext cx="336" cy="24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endParaRPr lang="vi-VN" altLang="en-US" sz="1800"/>
            </a:p>
          </p:txBody>
        </p:sp>
        <p:sp>
          <p:nvSpPr>
            <p:cNvPr id="24840" name="Rectangle 22">
              <a:extLst>
                <a:ext uri="{FF2B5EF4-FFF2-40B4-BE49-F238E27FC236}">
                  <a16:creationId xmlns="" xmlns:a16="http://schemas.microsoft.com/office/drawing/2014/main" id="{827ED641-4E5A-4582-982E-E56B8130F87A}"/>
                </a:ext>
              </a:extLst>
            </p:cNvPr>
            <p:cNvSpPr>
              <a:spLocks noChangeArrowheads="1"/>
            </p:cNvSpPr>
            <p:nvPr/>
          </p:nvSpPr>
          <p:spPr bwMode="auto">
            <a:xfrm rot="183749">
              <a:off x="4104" y="1558"/>
              <a:ext cx="336" cy="187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vi-VN" altLang="en-US" sz="1800"/>
            </a:p>
          </p:txBody>
        </p:sp>
        <p:sp>
          <p:nvSpPr>
            <p:cNvPr id="24841" name="Line 26">
              <a:extLst>
                <a:ext uri="{FF2B5EF4-FFF2-40B4-BE49-F238E27FC236}">
                  <a16:creationId xmlns="" xmlns:a16="http://schemas.microsoft.com/office/drawing/2014/main" id="{798946C0-0659-4EEB-AED0-208AEB79AE49}"/>
                </a:ext>
              </a:extLst>
            </p:cNvPr>
            <p:cNvSpPr>
              <a:spLocks noChangeShapeType="1"/>
            </p:cNvSpPr>
            <p:nvPr/>
          </p:nvSpPr>
          <p:spPr bwMode="auto">
            <a:xfrm>
              <a:off x="2880" y="1344"/>
              <a:ext cx="26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4842" name="Line 27">
              <a:extLst>
                <a:ext uri="{FF2B5EF4-FFF2-40B4-BE49-F238E27FC236}">
                  <a16:creationId xmlns="" xmlns:a16="http://schemas.microsoft.com/office/drawing/2014/main" id="{222B73DC-CA67-4518-B6D1-AF2EF2453BDF}"/>
                </a:ext>
              </a:extLst>
            </p:cNvPr>
            <p:cNvSpPr>
              <a:spLocks noChangeShapeType="1"/>
            </p:cNvSpPr>
            <p:nvPr/>
          </p:nvSpPr>
          <p:spPr bwMode="auto">
            <a:xfrm>
              <a:off x="288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4843" name="Line 28">
              <a:extLst>
                <a:ext uri="{FF2B5EF4-FFF2-40B4-BE49-F238E27FC236}">
                  <a16:creationId xmlns="" xmlns:a16="http://schemas.microsoft.com/office/drawing/2014/main" id="{0C17B554-7A56-4CA6-B360-C802F0DA0778}"/>
                </a:ext>
              </a:extLst>
            </p:cNvPr>
            <p:cNvSpPr>
              <a:spLocks noChangeShapeType="1"/>
            </p:cNvSpPr>
            <p:nvPr/>
          </p:nvSpPr>
          <p:spPr bwMode="auto">
            <a:xfrm>
              <a:off x="552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4580" name="Rectangle 3">
            <a:extLst>
              <a:ext uri="{FF2B5EF4-FFF2-40B4-BE49-F238E27FC236}">
                <a16:creationId xmlns="" xmlns:a16="http://schemas.microsoft.com/office/drawing/2014/main" id="{A1E0BCAA-B43C-4E48-AD9E-B0F6F4F4A24D}"/>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24582" name="Text Box 8">
            <a:extLst>
              <a:ext uri="{FF2B5EF4-FFF2-40B4-BE49-F238E27FC236}">
                <a16:creationId xmlns="" xmlns:a16="http://schemas.microsoft.com/office/drawing/2014/main" id="{01D3BBD6-CF04-4B6A-AB34-D685BF8A6C13}"/>
              </a:ext>
            </a:extLst>
          </p:cNvPr>
          <p:cNvSpPr txBox="1">
            <a:spLocks noChangeArrowheads="1"/>
          </p:cNvSpPr>
          <p:nvPr/>
        </p:nvSpPr>
        <p:spPr bwMode="auto">
          <a:xfrm>
            <a:off x="6445250" y="2444750"/>
            <a:ext cx="3733800" cy="3170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just" eaLnBrk="1" hangingPunct="1">
              <a:spcBef>
                <a:spcPct val="50000"/>
              </a:spcBef>
              <a:buFontTx/>
              <a:buNone/>
            </a:pPr>
            <a:r>
              <a:rPr lang="en-US" altLang="en-US">
                <a:latin typeface="Arial" panose="020B0604020202020204" pitchFamily="34" charset="0"/>
              </a:rPr>
              <a:t> </a:t>
            </a:r>
            <a:r>
              <a:rPr lang="en-US" altLang="en-US" sz="2800">
                <a:latin typeface="Arial" panose="020B0604020202020204" pitchFamily="34" charset="0"/>
              </a:rPr>
              <a:t>Cầm chụm các nếp gấp vừa tách được kéo ra cho đến khi các nếp gấp này và các nếp gấp phía dưới thân lọ tạo thành hình chữ V.</a:t>
            </a:r>
          </a:p>
        </p:txBody>
      </p:sp>
      <p:sp>
        <p:nvSpPr>
          <p:cNvPr id="24583" name="Text Box 6">
            <a:extLst>
              <a:ext uri="{FF2B5EF4-FFF2-40B4-BE49-F238E27FC236}">
                <a16:creationId xmlns="" xmlns:a16="http://schemas.microsoft.com/office/drawing/2014/main" id="{0513505E-0F42-4431-A34A-AD21E97284AB}"/>
              </a:ext>
            </a:extLst>
          </p:cNvPr>
          <p:cNvSpPr txBox="1">
            <a:spLocks noChangeArrowheads="1"/>
          </p:cNvSpPr>
          <p:nvPr/>
        </p:nvSpPr>
        <p:spPr bwMode="auto">
          <a:xfrm>
            <a:off x="6448425" y="5724525"/>
            <a:ext cx="3838575" cy="9540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a:solidFill>
                  <a:srgbClr val="FF3300"/>
                </a:solidFill>
                <a:latin typeface="Times New Roman" panose="02020603050405020304" pitchFamily="18" charset="0"/>
                <a:cs typeface="Times New Roman" panose="02020603050405020304" pitchFamily="18" charset="0"/>
              </a:rPr>
              <a:t>Lưu ý</a:t>
            </a:r>
            <a:r>
              <a:rPr lang="en-US" altLang="en-US" sz="2800">
                <a:latin typeface="Times New Roman" panose="02020603050405020304" pitchFamily="18" charset="0"/>
                <a:cs typeface="Times New Roman" panose="02020603050405020304" pitchFamily="18" charset="0"/>
              </a:rPr>
              <a:t>: </a:t>
            </a:r>
            <a:r>
              <a:rPr lang="en-US" altLang="en-US" sz="2800">
                <a:solidFill>
                  <a:srgbClr val="FF0000"/>
                </a:solidFill>
                <a:latin typeface="Times New Roman" panose="02020603050405020304" pitchFamily="18" charset="0"/>
                <a:cs typeface="Times New Roman" panose="02020603050405020304" pitchFamily="18" charset="0"/>
              </a:rPr>
              <a:t>Miết mạnh lại các nếp gấp</a:t>
            </a:r>
          </a:p>
        </p:txBody>
      </p:sp>
      <p:grpSp>
        <p:nvGrpSpPr>
          <p:cNvPr id="3" name="Group 4">
            <a:extLst>
              <a:ext uri="{FF2B5EF4-FFF2-40B4-BE49-F238E27FC236}">
                <a16:creationId xmlns="" xmlns:a16="http://schemas.microsoft.com/office/drawing/2014/main" id="{529FAE73-11C5-4937-8DDA-427F35A0957C}"/>
              </a:ext>
            </a:extLst>
          </p:cNvPr>
          <p:cNvGrpSpPr>
            <a:grpSpLocks/>
          </p:cNvGrpSpPr>
          <p:nvPr/>
        </p:nvGrpSpPr>
        <p:grpSpPr bwMode="auto">
          <a:xfrm rot="10800000">
            <a:off x="168275" y="14288"/>
            <a:ext cx="1990725" cy="2266950"/>
            <a:chOff x="4176" y="878"/>
            <a:chExt cx="1254" cy="1422"/>
          </a:xfrm>
        </p:grpSpPr>
        <p:sp>
          <p:nvSpPr>
            <p:cNvPr id="24584" name="Freeform 5">
              <a:extLst>
                <a:ext uri="{FF2B5EF4-FFF2-40B4-BE49-F238E27FC236}">
                  <a16:creationId xmlns="" xmlns:a16="http://schemas.microsoft.com/office/drawing/2014/main" id="{EC338490-3051-42EC-93BC-0E6110DD676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5" name="Freeform 6">
              <a:extLst>
                <a:ext uri="{FF2B5EF4-FFF2-40B4-BE49-F238E27FC236}">
                  <a16:creationId xmlns="" xmlns:a16="http://schemas.microsoft.com/office/drawing/2014/main" id="{D55BDD82-C711-4460-893A-3A62498E3674}"/>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6" name="Freeform 7">
              <a:extLst>
                <a:ext uri="{FF2B5EF4-FFF2-40B4-BE49-F238E27FC236}">
                  <a16:creationId xmlns="" xmlns:a16="http://schemas.microsoft.com/office/drawing/2014/main" id="{9EC1AACC-1176-41EA-A326-21AA6905DF5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7" name="Freeform 8">
              <a:extLst>
                <a:ext uri="{FF2B5EF4-FFF2-40B4-BE49-F238E27FC236}">
                  <a16:creationId xmlns="" xmlns:a16="http://schemas.microsoft.com/office/drawing/2014/main" id="{6EDB51D8-317E-4FD4-BC7C-E8B4CCDECD29}"/>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8" name="Freeform 9">
              <a:extLst>
                <a:ext uri="{FF2B5EF4-FFF2-40B4-BE49-F238E27FC236}">
                  <a16:creationId xmlns="" xmlns:a16="http://schemas.microsoft.com/office/drawing/2014/main" id="{51C636E7-667C-48ED-8CC0-E5F39B68020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89" name="Freeform 10">
              <a:extLst>
                <a:ext uri="{FF2B5EF4-FFF2-40B4-BE49-F238E27FC236}">
                  <a16:creationId xmlns="" xmlns:a16="http://schemas.microsoft.com/office/drawing/2014/main" id="{4602DD63-E139-4886-AB1B-15B43541989A}"/>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0" name="Freeform 11">
              <a:extLst>
                <a:ext uri="{FF2B5EF4-FFF2-40B4-BE49-F238E27FC236}">
                  <a16:creationId xmlns="" xmlns:a16="http://schemas.microsoft.com/office/drawing/2014/main" id="{E3EA58AC-4B2E-4D86-91D8-71AC253CEC6D}"/>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1" name="Freeform 12">
              <a:extLst>
                <a:ext uri="{FF2B5EF4-FFF2-40B4-BE49-F238E27FC236}">
                  <a16:creationId xmlns="" xmlns:a16="http://schemas.microsoft.com/office/drawing/2014/main" id="{DE5C7863-A5E2-47CE-94DC-66E9BCCC49AE}"/>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2" name="Freeform 13">
              <a:extLst>
                <a:ext uri="{FF2B5EF4-FFF2-40B4-BE49-F238E27FC236}">
                  <a16:creationId xmlns="" xmlns:a16="http://schemas.microsoft.com/office/drawing/2014/main" id="{324E2204-EE43-46F3-A744-1BE860B9CD1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3" name="Freeform 14">
              <a:extLst>
                <a:ext uri="{FF2B5EF4-FFF2-40B4-BE49-F238E27FC236}">
                  <a16:creationId xmlns="" xmlns:a16="http://schemas.microsoft.com/office/drawing/2014/main" id="{B988A824-FC7B-418B-A77D-A5DD496B7316}"/>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4" name="Freeform 15">
              <a:extLst>
                <a:ext uri="{FF2B5EF4-FFF2-40B4-BE49-F238E27FC236}">
                  <a16:creationId xmlns="" xmlns:a16="http://schemas.microsoft.com/office/drawing/2014/main" id="{40C5DFF0-5719-46AB-A4C4-440723A58BD1}"/>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5" name="Freeform 16">
              <a:extLst>
                <a:ext uri="{FF2B5EF4-FFF2-40B4-BE49-F238E27FC236}">
                  <a16:creationId xmlns="" xmlns:a16="http://schemas.microsoft.com/office/drawing/2014/main" id="{0B6C5F07-EF7C-40D3-B4DD-2EB0D957814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6" name="Freeform 17">
              <a:extLst>
                <a:ext uri="{FF2B5EF4-FFF2-40B4-BE49-F238E27FC236}">
                  <a16:creationId xmlns="" xmlns:a16="http://schemas.microsoft.com/office/drawing/2014/main" id="{0971F679-D8C8-4CFF-93BC-241876931971}"/>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7" name="Freeform 18">
              <a:extLst>
                <a:ext uri="{FF2B5EF4-FFF2-40B4-BE49-F238E27FC236}">
                  <a16:creationId xmlns="" xmlns:a16="http://schemas.microsoft.com/office/drawing/2014/main" id="{E2610388-CBB0-4B23-9709-277C6C29B85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8" name="Freeform 19">
              <a:extLst>
                <a:ext uri="{FF2B5EF4-FFF2-40B4-BE49-F238E27FC236}">
                  <a16:creationId xmlns="" xmlns:a16="http://schemas.microsoft.com/office/drawing/2014/main" id="{2327493B-2969-4CD4-A116-39A7AC2CA61D}"/>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599" name="Freeform 20">
              <a:extLst>
                <a:ext uri="{FF2B5EF4-FFF2-40B4-BE49-F238E27FC236}">
                  <a16:creationId xmlns="" xmlns:a16="http://schemas.microsoft.com/office/drawing/2014/main" id="{905E0E1C-C13F-424E-9B41-96A29AB0AA9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0" name="Freeform 21">
              <a:extLst>
                <a:ext uri="{FF2B5EF4-FFF2-40B4-BE49-F238E27FC236}">
                  <a16:creationId xmlns="" xmlns:a16="http://schemas.microsoft.com/office/drawing/2014/main" id="{7F6BD487-C4C2-484E-9899-C13D60E51F0B}"/>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1" name="Freeform 22">
              <a:extLst>
                <a:ext uri="{FF2B5EF4-FFF2-40B4-BE49-F238E27FC236}">
                  <a16:creationId xmlns="" xmlns:a16="http://schemas.microsoft.com/office/drawing/2014/main" id="{A1C7D95E-240A-4F6C-99C4-4F01E76B1B88}"/>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2" name="Freeform 23">
              <a:extLst>
                <a:ext uri="{FF2B5EF4-FFF2-40B4-BE49-F238E27FC236}">
                  <a16:creationId xmlns="" xmlns:a16="http://schemas.microsoft.com/office/drawing/2014/main" id="{CA19AF66-9AAE-402E-8A2B-F67FE18B1A7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3" name="Freeform 24">
              <a:extLst>
                <a:ext uri="{FF2B5EF4-FFF2-40B4-BE49-F238E27FC236}">
                  <a16:creationId xmlns="" xmlns:a16="http://schemas.microsoft.com/office/drawing/2014/main" id="{6B1C5C5C-113B-47EC-B78F-E854C68C1C6E}"/>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4" name="Freeform 25">
              <a:extLst>
                <a:ext uri="{FF2B5EF4-FFF2-40B4-BE49-F238E27FC236}">
                  <a16:creationId xmlns="" xmlns:a16="http://schemas.microsoft.com/office/drawing/2014/main" id="{4CF507C2-930A-4998-BAB9-39B14D4C6A49}"/>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5" name="Freeform 26">
              <a:extLst>
                <a:ext uri="{FF2B5EF4-FFF2-40B4-BE49-F238E27FC236}">
                  <a16:creationId xmlns="" xmlns:a16="http://schemas.microsoft.com/office/drawing/2014/main" id="{4135E690-5DCA-47A9-B4DF-AC315B05177B}"/>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6" name="Freeform 27">
              <a:extLst>
                <a:ext uri="{FF2B5EF4-FFF2-40B4-BE49-F238E27FC236}">
                  <a16:creationId xmlns="" xmlns:a16="http://schemas.microsoft.com/office/drawing/2014/main" id="{733E7699-130F-47DE-8B7B-822C5F8F5A58}"/>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7" name="Freeform 28">
              <a:extLst>
                <a:ext uri="{FF2B5EF4-FFF2-40B4-BE49-F238E27FC236}">
                  <a16:creationId xmlns="" xmlns:a16="http://schemas.microsoft.com/office/drawing/2014/main" id="{34B60432-EA4D-4652-9112-46D3278FEF45}"/>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8" name="Freeform 29">
              <a:extLst>
                <a:ext uri="{FF2B5EF4-FFF2-40B4-BE49-F238E27FC236}">
                  <a16:creationId xmlns="" xmlns:a16="http://schemas.microsoft.com/office/drawing/2014/main" id="{5F8139BA-B7A3-4922-B30F-FF83A21EB95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09" name="Freeform 30">
              <a:extLst>
                <a:ext uri="{FF2B5EF4-FFF2-40B4-BE49-F238E27FC236}">
                  <a16:creationId xmlns="" xmlns:a16="http://schemas.microsoft.com/office/drawing/2014/main" id="{6C50A183-914A-4CFA-B2AD-B1BC653AEEBF}"/>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0" name="Freeform 31">
              <a:extLst>
                <a:ext uri="{FF2B5EF4-FFF2-40B4-BE49-F238E27FC236}">
                  <a16:creationId xmlns="" xmlns:a16="http://schemas.microsoft.com/office/drawing/2014/main" id="{0B2FFEB0-AA70-4792-9AFD-D50B348F41A6}"/>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1" name="Freeform 32">
              <a:extLst>
                <a:ext uri="{FF2B5EF4-FFF2-40B4-BE49-F238E27FC236}">
                  <a16:creationId xmlns="" xmlns:a16="http://schemas.microsoft.com/office/drawing/2014/main" id="{74A0F4DC-EFA8-4C7E-B2AA-39B9693133E2}"/>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2" name="Freeform 33">
              <a:extLst>
                <a:ext uri="{FF2B5EF4-FFF2-40B4-BE49-F238E27FC236}">
                  <a16:creationId xmlns="" xmlns:a16="http://schemas.microsoft.com/office/drawing/2014/main" id="{43782A4B-C99B-4D00-A99C-E12A8F885F6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3" name="Freeform 34">
              <a:extLst>
                <a:ext uri="{FF2B5EF4-FFF2-40B4-BE49-F238E27FC236}">
                  <a16:creationId xmlns="" xmlns:a16="http://schemas.microsoft.com/office/drawing/2014/main" id="{BE929463-5576-47EF-9571-DCD93C929813}"/>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4" name="Freeform 35">
              <a:extLst>
                <a:ext uri="{FF2B5EF4-FFF2-40B4-BE49-F238E27FC236}">
                  <a16:creationId xmlns="" xmlns:a16="http://schemas.microsoft.com/office/drawing/2014/main" id="{F5B7D3B0-97F8-43CE-8E2E-C7BCCE0F6D7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5" name="Freeform 36">
              <a:extLst>
                <a:ext uri="{FF2B5EF4-FFF2-40B4-BE49-F238E27FC236}">
                  <a16:creationId xmlns="" xmlns:a16="http://schemas.microsoft.com/office/drawing/2014/main" id="{1DDF887D-BCDE-4444-819D-7B19FB7E647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6" name="Freeform 37">
              <a:extLst>
                <a:ext uri="{FF2B5EF4-FFF2-40B4-BE49-F238E27FC236}">
                  <a16:creationId xmlns="" xmlns:a16="http://schemas.microsoft.com/office/drawing/2014/main" id="{AA59F1A2-16FA-4C90-A4C8-200B41A4380B}"/>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7" name="Freeform 38">
              <a:extLst>
                <a:ext uri="{FF2B5EF4-FFF2-40B4-BE49-F238E27FC236}">
                  <a16:creationId xmlns="" xmlns:a16="http://schemas.microsoft.com/office/drawing/2014/main" id="{70CC7EC4-8597-4FC4-8E02-3691DB48900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8" name="Freeform 39">
              <a:extLst>
                <a:ext uri="{FF2B5EF4-FFF2-40B4-BE49-F238E27FC236}">
                  <a16:creationId xmlns="" xmlns:a16="http://schemas.microsoft.com/office/drawing/2014/main" id="{D85ADA6D-A523-4BD0-A9C3-711F145C6189}"/>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19" name="Freeform 40">
              <a:extLst>
                <a:ext uri="{FF2B5EF4-FFF2-40B4-BE49-F238E27FC236}">
                  <a16:creationId xmlns="" xmlns:a16="http://schemas.microsoft.com/office/drawing/2014/main" id="{2C467713-98BF-4FA4-BEDB-63A01C231FF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0" name="Freeform 41">
              <a:extLst>
                <a:ext uri="{FF2B5EF4-FFF2-40B4-BE49-F238E27FC236}">
                  <a16:creationId xmlns="" xmlns:a16="http://schemas.microsoft.com/office/drawing/2014/main" id="{C8D37299-9FA5-4E4A-8545-30295B6B9DA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1" name="Freeform 42">
              <a:extLst>
                <a:ext uri="{FF2B5EF4-FFF2-40B4-BE49-F238E27FC236}">
                  <a16:creationId xmlns="" xmlns:a16="http://schemas.microsoft.com/office/drawing/2014/main" id="{98E8DE22-7F4A-448D-BFFF-52BC932A373C}"/>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2" name="Freeform 43">
              <a:extLst>
                <a:ext uri="{FF2B5EF4-FFF2-40B4-BE49-F238E27FC236}">
                  <a16:creationId xmlns="" xmlns:a16="http://schemas.microsoft.com/office/drawing/2014/main" id="{339505D1-1CAE-47F7-90C4-642A80D2BD8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3" name="Freeform 44">
              <a:extLst>
                <a:ext uri="{FF2B5EF4-FFF2-40B4-BE49-F238E27FC236}">
                  <a16:creationId xmlns="" xmlns:a16="http://schemas.microsoft.com/office/drawing/2014/main" id="{C73EEE54-991B-407D-83C6-E584B24F1B00}"/>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4" name="Freeform 45">
              <a:extLst>
                <a:ext uri="{FF2B5EF4-FFF2-40B4-BE49-F238E27FC236}">
                  <a16:creationId xmlns="" xmlns:a16="http://schemas.microsoft.com/office/drawing/2014/main" id="{E686143D-4C32-4FC0-87C4-2B1113EA2922}"/>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5" name="Freeform 46">
              <a:extLst>
                <a:ext uri="{FF2B5EF4-FFF2-40B4-BE49-F238E27FC236}">
                  <a16:creationId xmlns="" xmlns:a16="http://schemas.microsoft.com/office/drawing/2014/main" id="{25EDC2BC-D94B-4FB7-8572-C99244770C4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6" name="Freeform 47">
              <a:extLst>
                <a:ext uri="{FF2B5EF4-FFF2-40B4-BE49-F238E27FC236}">
                  <a16:creationId xmlns="" xmlns:a16="http://schemas.microsoft.com/office/drawing/2014/main" id="{9B07A00C-F0AD-4235-840C-C855EF7E7A4B}"/>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7" name="Freeform 48">
              <a:extLst>
                <a:ext uri="{FF2B5EF4-FFF2-40B4-BE49-F238E27FC236}">
                  <a16:creationId xmlns="" xmlns:a16="http://schemas.microsoft.com/office/drawing/2014/main" id="{53CDCE70-F226-4ED8-8F70-86A7F00A686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8" name="Freeform 49">
              <a:extLst>
                <a:ext uri="{FF2B5EF4-FFF2-40B4-BE49-F238E27FC236}">
                  <a16:creationId xmlns="" xmlns:a16="http://schemas.microsoft.com/office/drawing/2014/main" id="{48804605-6235-471E-854C-9901D07B6F6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29" name="Freeform 50">
              <a:extLst>
                <a:ext uri="{FF2B5EF4-FFF2-40B4-BE49-F238E27FC236}">
                  <a16:creationId xmlns="" xmlns:a16="http://schemas.microsoft.com/office/drawing/2014/main" id="{727D6E54-A5E9-4373-8D20-5FEF0E10BD35}"/>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0" name="Freeform 51">
              <a:extLst>
                <a:ext uri="{FF2B5EF4-FFF2-40B4-BE49-F238E27FC236}">
                  <a16:creationId xmlns="" xmlns:a16="http://schemas.microsoft.com/office/drawing/2014/main" id="{15981F1D-A6DE-412C-A0DF-7C31DDB5A6B8}"/>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1" name="Freeform 52">
              <a:extLst>
                <a:ext uri="{FF2B5EF4-FFF2-40B4-BE49-F238E27FC236}">
                  <a16:creationId xmlns="" xmlns:a16="http://schemas.microsoft.com/office/drawing/2014/main" id="{45F07F13-AD41-436E-86C6-2F95334CC9D5}"/>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2" name="Freeform 53">
              <a:extLst>
                <a:ext uri="{FF2B5EF4-FFF2-40B4-BE49-F238E27FC236}">
                  <a16:creationId xmlns="" xmlns:a16="http://schemas.microsoft.com/office/drawing/2014/main" id="{C33F90DC-38E1-4F32-8027-AE04CD6B22BF}"/>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3" name="Freeform 54">
              <a:extLst>
                <a:ext uri="{FF2B5EF4-FFF2-40B4-BE49-F238E27FC236}">
                  <a16:creationId xmlns="" xmlns:a16="http://schemas.microsoft.com/office/drawing/2014/main" id="{59FCAFB4-67EB-4661-A186-896772413D8F}"/>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4" name="Freeform 55">
              <a:extLst>
                <a:ext uri="{FF2B5EF4-FFF2-40B4-BE49-F238E27FC236}">
                  <a16:creationId xmlns="" xmlns:a16="http://schemas.microsoft.com/office/drawing/2014/main" id="{80510576-9CE2-4B88-98CA-ED086FCDCECE}"/>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5" name="Freeform 56">
              <a:extLst>
                <a:ext uri="{FF2B5EF4-FFF2-40B4-BE49-F238E27FC236}">
                  <a16:creationId xmlns="" xmlns:a16="http://schemas.microsoft.com/office/drawing/2014/main" id="{B47942C3-0A43-406F-8E5C-4660C9D0D7F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6" name="Freeform 57">
              <a:extLst>
                <a:ext uri="{FF2B5EF4-FFF2-40B4-BE49-F238E27FC236}">
                  <a16:creationId xmlns="" xmlns:a16="http://schemas.microsoft.com/office/drawing/2014/main" id="{3368A52E-4DB7-4E17-9A7E-129D94FD6D1C}"/>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7" name="Freeform 58">
              <a:extLst>
                <a:ext uri="{FF2B5EF4-FFF2-40B4-BE49-F238E27FC236}">
                  <a16:creationId xmlns="" xmlns:a16="http://schemas.microsoft.com/office/drawing/2014/main" id="{7791D199-7112-468D-AB45-CBB6134144E4}"/>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8" name="Freeform 59">
              <a:extLst>
                <a:ext uri="{FF2B5EF4-FFF2-40B4-BE49-F238E27FC236}">
                  <a16:creationId xmlns="" xmlns:a16="http://schemas.microsoft.com/office/drawing/2014/main" id="{5BB1AB16-7B3D-4FA6-A9F6-93B3478E28DB}"/>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39" name="Freeform 60">
              <a:extLst>
                <a:ext uri="{FF2B5EF4-FFF2-40B4-BE49-F238E27FC236}">
                  <a16:creationId xmlns="" xmlns:a16="http://schemas.microsoft.com/office/drawing/2014/main" id="{E0168967-85A3-4485-9377-AA1A0DD9FE5B}"/>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0" name="Freeform 61">
              <a:extLst>
                <a:ext uri="{FF2B5EF4-FFF2-40B4-BE49-F238E27FC236}">
                  <a16:creationId xmlns="" xmlns:a16="http://schemas.microsoft.com/office/drawing/2014/main" id="{374173EE-EAC1-492B-82E2-8A087E026F2D}"/>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1" name="Freeform 62">
              <a:extLst>
                <a:ext uri="{FF2B5EF4-FFF2-40B4-BE49-F238E27FC236}">
                  <a16:creationId xmlns="" xmlns:a16="http://schemas.microsoft.com/office/drawing/2014/main" id="{D33B9155-D379-4E39-9E74-15BD37DF2EF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2" name="Freeform 63">
              <a:extLst>
                <a:ext uri="{FF2B5EF4-FFF2-40B4-BE49-F238E27FC236}">
                  <a16:creationId xmlns="" xmlns:a16="http://schemas.microsoft.com/office/drawing/2014/main" id="{6D7135C4-FBFC-4F56-975C-07A909D135D5}"/>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3" name="Freeform 64">
              <a:extLst>
                <a:ext uri="{FF2B5EF4-FFF2-40B4-BE49-F238E27FC236}">
                  <a16:creationId xmlns="" xmlns:a16="http://schemas.microsoft.com/office/drawing/2014/main" id="{7C8FE617-4A9D-43D8-932A-E06BD7A7C4F5}"/>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4" name="Freeform 65">
              <a:extLst>
                <a:ext uri="{FF2B5EF4-FFF2-40B4-BE49-F238E27FC236}">
                  <a16:creationId xmlns="" xmlns:a16="http://schemas.microsoft.com/office/drawing/2014/main" id="{5DEF4416-EE91-40C5-A3FA-570FD65C1CDC}"/>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5" name="Freeform 66">
              <a:extLst>
                <a:ext uri="{FF2B5EF4-FFF2-40B4-BE49-F238E27FC236}">
                  <a16:creationId xmlns="" xmlns:a16="http://schemas.microsoft.com/office/drawing/2014/main" id="{F1820C6C-F028-4320-9D28-301B1CB71CE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6" name="Freeform 67">
              <a:extLst>
                <a:ext uri="{FF2B5EF4-FFF2-40B4-BE49-F238E27FC236}">
                  <a16:creationId xmlns="" xmlns:a16="http://schemas.microsoft.com/office/drawing/2014/main" id="{DAC51D8E-D543-4A99-9A11-107757729B4D}"/>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7" name="Freeform 68">
              <a:extLst>
                <a:ext uri="{FF2B5EF4-FFF2-40B4-BE49-F238E27FC236}">
                  <a16:creationId xmlns="" xmlns:a16="http://schemas.microsoft.com/office/drawing/2014/main" id="{2A89540F-1B3D-4EA7-8307-A3A35FA0A5F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8" name="Freeform 69">
              <a:extLst>
                <a:ext uri="{FF2B5EF4-FFF2-40B4-BE49-F238E27FC236}">
                  <a16:creationId xmlns="" xmlns:a16="http://schemas.microsoft.com/office/drawing/2014/main" id="{635BE718-6C41-483F-9745-2C1FCBD60346}"/>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49" name="Freeform 70">
              <a:extLst>
                <a:ext uri="{FF2B5EF4-FFF2-40B4-BE49-F238E27FC236}">
                  <a16:creationId xmlns="" xmlns:a16="http://schemas.microsoft.com/office/drawing/2014/main" id="{29E34A4A-337B-4AD8-8814-B0BCF2956661}"/>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0" name="Freeform 71">
              <a:extLst>
                <a:ext uri="{FF2B5EF4-FFF2-40B4-BE49-F238E27FC236}">
                  <a16:creationId xmlns="" xmlns:a16="http://schemas.microsoft.com/office/drawing/2014/main" id="{534D41AF-55DA-4A17-B22D-06386D53CA7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1" name="Freeform 72">
              <a:extLst>
                <a:ext uri="{FF2B5EF4-FFF2-40B4-BE49-F238E27FC236}">
                  <a16:creationId xmlns="" xmlns:a16="http://schemas.microsoft.com/office/drawing/2014/main" id="{D74D368F-AAEB-4071-B1A1-8C024AB5F9B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2" name="Freeform 73">
              <a:extLst>
                <a:ext uri="{FF2B5EF4-FFF2-40B4-BE49-F238E27FC236}">
                  <a16:creationId xmlns="" xmlns:a16="http://schemas.microsoft.com/office/drawing/2014/main" id="{47DE3A44-C63C-45B2-A2CD-741B3F52435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3" name="Freeform 74">
              <a:extLst>
                <a:ext uri="{FF2B5EF4-FFF2-40B4-BE49-F238E27FC236}">
                  <a16:creationId xmlns="" xmlns:a16="http://schemas.microsoft.com/office/drawing/2014/main" id="{74BCAE7B-1CEA-4171-8DDB-A9825D5AB263}"/>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4" name="Freeform 75">
              <a:extLst>
                <a:ext uri="{FF2B5EF4-FFF2-40B4-BE49-F238E27FC236}">
                  <a16:creationId xmlns="" xmlns:a16="http://schemas.microsoft.com/office/drawing/2014/main" id="{A0B4060B-1912-4F1B-85A4-B015E4CFCC1D}"/>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5" name="Freeform 76">
              <a:extLst>
                <a:ext uri="{FF2B5EF4-FFF2-40B4-BE49-F238E27FC236}">
                  <a16:creationId xmlns="" xmlns:a16="http://schemas.microsoft.com/office/drawing/2014/main" id="{30E3EF01-7FAC-483C-A4CE-2EC94E9A398A}"/>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6" name="Freeform 77">
              <a:extLst>
                <a:ext uri="{FF2B5EF4-FFF2-40B4-BE49-F238E27FC236}">
                  <a16:creationId xmlns="" xmlns:a16="http://schemas.microsoft.com/office/drawing/2014/main" id="{5A0C8D36-6227-408F-A77A-F6330ECCA313}"/>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7" name="Freeform 78">
              <a:extLst>
                <a:ext uri="{FF2B5EF4-FFF2-40B4-BE49-F238E27FC236}">
                  <a16:creationId xmlns="" xmlns:a16="http://schemas.microsoft.com/office/drawing/2014/main" id="{C42A7B4B-CFAB-4728-850F-57BE618C4FE3}"/>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8" name="Freeform 79">
              <a:extLst>
                <a:ext uri="{FF2B5EF4-FFF2-40B4-BE49-F238E27FC236}">
                  <a16:creationId xmlns="" xmlns:a16="http://schemas.microsoft.com/office/drawing/2014/main" id="{1357671F-74CC-46BC-B6E7-CCC7BFC2E265}"/>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59" name="Freeform 80">
              <a:extLst>
                <a:ext uri="{FF2B5EF4-FFF2-40B4-BE49-F238E27FC236}">
                  <a16:creationId xmlns="" xmlns:a16="http://schemas.microsoft.com/office/drawing/2014/main" id="{A05547C7-9A65-49B4-9BFC-93278B6EC625}"/>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0" name="Freeform 81">
              <a:extLst>
                <a:ext uri="{FF2B5EF4-FFF2-40B4-BE49-F238E27FC236}">
                  <a16:creationId xmlns="" xmlns:a16="http://schemas.microsoft.com/office/drawing/2014/main" id="{B85A6AEF-9A2F-4EDB-B866-581DBB0BA63D}"/>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1" name="Freeform 82">
              <a:extLst>
                <a:ext uri="{FF2B5EF4-FFF2-40B4-BE49-F238E27FC236}">
                  <a16:creationId xmlns="" xmlns:a16="http://schemas.microsoft.com/office/drawing/2014/main" id="{2BE73A87-6F76-4AAD-A82A-83B81FD5168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2" name="Freeform 83">
              <a:extLst>
                <a:ext uri="{FF2B5EF4-FFF2-40B4-BE49-F238E27FC236}">
                  <a16:creationId xmlns="" xmlns:a16="http://schemas.microsoft.com/office/drawing/2014/main" id="{D475486D-8077-46AE-9547-721BA5B1FA0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3" name="Freeform 84">
              <a:extLst>
                <a:ext uri="{FF2B5EF4-FFF2-40B4-BE49-F238E27FC236}">
                  <a16:creationId xmlns="" xmlns:a16="http://schemas.microsoft.com/office/drawing/2014/main" id="{34EA178C-B0F0-4713-8866-5354FB1716AA}"/>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4" name="Freeform 85">
              <a:extLst>
                <a:ext uri="{FF2B5EF4-FFF2-40B4-BE49-F238E27FC236}">
                  <a16:creationId xmlns="" xmlns:a16="http://schemas.microsoft.com/office/drawing/2014/main" id="{8B9F4F4E-C079-4CFC-A8F6-BBC6EBC14F1D}"/>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5" name="Freeform 86">
              <a:extLst>
                <a:ext uri="{FF2B5EF4-FFF2-40B4-BE49-F238E27FC236}">
                  <a16:creationId xmlns="" xmlns:a16="http://schemas.microsoft.com/office/drawing/2014/main" id="{190C63B6-83CA-43D6-AB6A-0E5332EA429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6" name="Freeform 87">
              <a:extLst>
                <a:ext uri="{FF2B5EF4-FFF2-40B4-BE49-F238E27FC236}">
                  <a16:creationId xmlns="" xmlns:a16="http://schemas.microsoft.com/office/drawing/2014/main" id="{BA353937-BA14-44B0-B683-4F079074A713}"/>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7" name="Freeform 88">
              <a:extLst>
                <a:ext uri="{FF2B5EF4-FFF2-40B4-BE49-F238E27FC236}">
                  <a16:creationId xmlns="" xmlns:a16="http://schemas.microsoft.com/office/drawing/2014/main" id="{74BE1561-1D56-4CB7-BE41-4F5A1E0D738E}"/>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8" name="Freeform 89">
              <a:extLst>
                <a:ext uri="{FF2B5EF4-FFF2-40B4-BE49-F238E27FC236}">
                  <a16:creationId xmlns="" xmlns:a16="http://schemas.microsoft.com/office/drawing/2014/main" id="{EBA86BC7-CA73-4A3C-A8B9-78AF76F3AAC5}"/>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69" name="Freeform 90">
              <a:extLst>
                <a:ext uri="{FF2B5EF4-FFF2-40B4-BE49-F238E27FC236}">
                  <a16:creationId xmlns="" xmlns:a16="http://schemas.microsoft.com/office/drawing/2014/main" id="{F6AD0290-F6F0-41A3-8F49-548A03051110}"/>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0" name="Freeform 91">
              <a:extLst>
                <a:ext uri="{FF2B5EF4-FFF2-40B4-BE49-F238E27FC236}">
                  <a16:creationId xmlns="" xmlns:a16="http://schemas.microsoft.com/office/drawing/2014/main" id="{ECC14663-8C8B-42C6-81CC-761CE3F68959}"/>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1" name="Freeform 92">
              <a:extLst>
                <a:ext uri="{FF2B5EF4-FFF2-40B4-BE49-F238E27FC236}">
                  <a16:creationId xmlns="" xmlns:a16="http://schemas.microsoft.com/office/drawing/2014/main" id="{76E881A7-3A7C-47A0-AE3F-FFCEB0C29E5F}"/>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2" name="Freeform 93">
              <a:extLst>
                <a:ext uri="{FF2B5EF4-FFF2-40B4-BE49-F238E27FC236}">
                  <a16:creationId xmlns="" xmlns:a16="http://schemas.microsoft.com/office/drawing/2014/main" id="{BCE62440-E234-46E5-90F0-48F3FD545436}"/>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3" name="Freeform 94">
              <a:extLst>
                <a:ext uri="{FF2B5EF4-FFF2-40B4-BE49-F238E27FC236}">
                  <a16:creationId xmlns="" xmlns:a16="http://schemas.microsoft.com/office/drawing/2014/main" id="{5A37BAF6-5E4C-4747-B7C0-D297925CD8B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4" name="Freeform 95">
              <a:extLst>
                <a:ext uri="{FF2B5EF4-FFF2-40B4-BE49-F238E27FC236}">
                  <a16:creationId xmlns="" xmlns:a16="http://schemas.microsoft.com/office/drawing/2014/main" id="{6274AAC8-CE55-44DF-B1B3-9BC08B0973A7}"/>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5" name="Freeform 96">
              <a:extLst>
                <a:ext uri="{FF2B5EF4-FFF2-40B4-BE49-F238E27FC236}">
                  <a16:creationId xmlns="" xmlns:a16="http://schemas.microsoft.com/office/drawing/2014/main" id="{9DA4ED25-FE39-4E75-A710-E2187EEE3BB4}"/>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6" name="Freeform 97">
              <a:extLst>
                <a:ext uri="{FF2B5EF4-FFF2-40B4-BE49-F238E27FC236}">
                  <a16:creationId xmlns="" xmlns:a16="http://schemas.microsoft.com/office/drawing/2014/main" id="{C4D00B3D-FD79-4B36-98D8-FABAE5D70C14}"/>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7" name="Freeform 98">
              <a:extLst>
                <a:ext uri="{FF2B5EF4-FFF2-40B4-BE49-F238E27FC236}">
                  <a16:creationId xmlns="" xmlns:a16="http://schemas.microsoft.com/office/drawing/2014/main" id="{AF177546-5549-4389-96C6-9960C06FBAC0}"/>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8" name="Freeform 99">
              <a:extLst>
                <a:ext uri="{FF2B5EF4-FFF2-40B4-BE49-F238E27FC236}">
                  <a16:creationId xmlns="" xmlns:a16="http://schemas.microsoft.com/office/drawing/2014/main" id="{690CFF7C-D228-48BD-9D39-30981BB42940}"/>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79" name="Freeform 100">
              <a:extLst>
                <a:ext uri="{FF2B5EF4-FFF2-40B4-BE49-F238E27FC236}">
                  <a16:creationId xmlns="" xmlns:a16="http://schemas.microsoft.com/office/drawing/2014/main" id="{C542D010-3EF6-4388-8DE4-85E331EABF4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0" name="Freeform 101">
              <a:extLst>
                <a:ext uri="{FF2B5EF4-FFF2-40B4-BE49-F238E27FC236}">
                  <a16:creationId xmlns="" xmlns:a16="http://schemas.microsoft.com/office/drawing/2014/main" id="{7E9FD68B-E0F5-4B73-870E-B8FA0F58A397}"/>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1" name="Freeform 102">
              <a:extLst>
                <a:ext uri="{FF2B5EF4-FFF2-40B4-BE49-F238E27FC236}">
                  <a16:creationId xmlns="" xmlns:a16="http://schemas.microsoft.com/office/drawing/2014/main" id="{DBBA3EB6-A55A-4319-BB44-F5AC19C59CB8}"/>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2" name="Freeform 103">
              <a:extLst>
                <a:ext uri="{FF2B5EF4-FFF2-40B4-BE49-F238E27FC236}">
                  <a16:creationId xmlns="" xmlns:a16="http://schemas.microsoft.com/office/drawing/2014/main" id="{1BEC77CC-81FD-4316-A278-E6D03A9063FC}"/>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3" name="Freeform 104">
              <a:extLst>
                <a:ext uri="{FF2B5EF4-FFF2-40B4-BE49-F238E27FC236}">
                  <a16:creationId xmlns="" xmlns:a16="http://schemas.microsoft.com/office/drawing/2014/main" id="{7B39B96C-CE6A-4388-9A99-AF03A0DA1FB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4" name="Freeform 105">
              <a:extLst>
                <a:ext uri="{FF2B5EF4-FFF2-40B4-BE49-F238E27FC236}">
                  <a16:creationId xmlns="" xmlns:a16="http://schemas.microsoft.com/office/drawing/2014/main" id="{72AD8ADF-B7EB-42C8-9E7D-3842F9ACCAF2}"/>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5" name="Freeform 106">
              <a:extLst>
                <a:ext uri="{FF2B5EF4-FFF2-40B4-BE49-F238E27FC236}">
                  <a16:creationId xmlns="" xmlns:a16="http://schemas.microsoft.com/office/drawing/2014/main" id="{1DB75504-646E-4822-8C11-FF893C75F607}"/>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6" name="Freeform 107">
              <a:extLst>
                <a:ext uri="{FF2B5EF4-FFF2-40B4-BE49-F238E27FC236}">
                  <a16:creationId xmlns="" xmlns:a16="http://schemas.microsoft.com/office/drawing/2014/main" id="{CEC8DF69-110B-4384-B5FB-550D33D96917}"/>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7" name="Freeform 108">
              <a:extLst>
                <a:ext uri="{FF2B5EF4-FFF2-40B4-BE49-F238E27FC236}">
                  <a16:creationId xmlns="" xmlns:a16="http://schemas.microsoft.com/office/drawing/2014/main" id="{DA270F75-8162-41C1-863F-0A2AF8D6298B}"/>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8" name="Freeform 109">
              <a:extLst>
                <a:ext uri="{FF2B5EF4-FFF2-40B4-BE49-F238E27FC236}">
                  <a16:creationId xmlns="" xmlns:a16="http://schemas.microsoft.com/office/drawing/2014/main" id="{A56C2DBB-11D6-4440-A4BB-77318FCA2BF9}"/>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89" name="Freeform 110">
              <a:extLst>
                <a:ext uri="{FF2B5EF4-FFF2-40B4-BE49-F238E27FC236}">
                  <a16:creationId xmlns="" xmlns:a16="http://schemas.microsoft.com/office/drawing/2014/main" id="{6F16EFEA-FEA7-4441-83EC-E73C51794DE5}"/>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0" name="Freeform 111">
              <a:extLst>
                <a:ext uri="{FF2B5EF4-FFF2-40B4-BE49-F238E27FC236}">
                  <a16:creationId xmlns="" xmlns:a16="http://schemas.microsoft.com/office/drawing/2014/main" id="{1625094A-B401-4048-AD0A-B48B9BB8B13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1" name="Freeform 112">
              <a:extLst>
                <a:ext uri="{FF2B5EF4-FFF2-40B4-BE49-F238E27FC236}">
                  <a16:creationId xmlns="" xmlns:a16="http://schemas.microsoft.com/office/drawing/2014/main" id="{CD7CF180-75A3-4BF6-BAA2-E68C81C1D018}"/>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2" name="Freeform 113">
              <a:extLst>
                <a:ext uri="{FF2B5EF4-FFF2-40B4-BE49-F238E27FC236}">
                  <a16:creationId xmlns="" xmlns:a16="http://schemas.microsoft.com/office/drawing/2014/main" id="{3795F1FB-C0D3-4D19-8DDA-F63A823305C2}"/>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3" name="Freeform 114">
              <a:extLst>
                <a:ext uri="{FF2B5EF4-FFF2-40B4-BE49-F238E27FC236}">
                  <a16:creationId xmlns="" xmlns:a16="http://schemas.microsoft.com/office/drawing/2014/main" id="{04548402-4F09-43AC-B071-AB351AB7F9EA}"/>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4" name="Freeform 115">
              <a:extLst>
                <a:ext uri="{FF2B5EF4-FFF2-40B4-BE49-F238E27FC236}">
                  <a16:creationId xmlns="" xmlns:a16="http://schemas.microsoft.com/office/drawing/2014/main" id="{8B1BA6C8-EC68-48A6-A36F-5D9B7BD8482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5" name="Freeform 116">
              <a:extLst>
                <a:ext uri="{FF2B5EF4-FFF2-40B4-BE49-F238E27FC236}">
                  <a16:creationId xmlns="" xmlns:a16="http://schemas.microsoft.com/office/drawing/2014/main" id="{976D4CC7-CD3C-4162-9E73-A63D26E60203}"/>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6" name="Freeform 117">
              <a:extLst>
                <a:ext uri="{FF2B5EF4-FFF2-40B4-BE49-F238E27FC236}">
                  <a16:creationId xmlns="" xmlns:a16="http://schemas.microsoft.com/office/drawing/2014/main" id="{29F7A2EF-0632-4184-BECF-19293806016D}"/>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7" name="Freeform 118">
              <a:extLst>
                <a:ext uri="{FF2B5EF4-FFF2-40B4-BE49-F238E27FC236}">
                  <a16:creationId xmlns="" xmlns:a16="http://schemas.microsoft.com/office/drawing/2014/main" id="{74818F56-0C40-4ED9-B0EE-43CB616A4D6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8" name="Freeform 119">
              <a:extLst>
                <a:ext uri="{FF2B5EF4-FFF2-40B4-BE49-F238E27FC236}">
                  <a16:creationId xmlns="" xmlns:a16="http://schemas.microsoft.com/office/drawing/2014/main" id="{FEF5CBCC-0262-459A-B215-478BAFA9E12A}"/>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699" name="Freeform 120">
              <a:extLst>
                <a:ext uri="{FF2B5EF4-FFF2-40B4-BE49-F238E27FC236}">
                  <a16:creationId xmlns="" xmlns:a16="http://schemas.microsoft.com/office/drawing/2014/main" id="{D1368778-9FA4-423E-98D1-C52C459E34E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0" name="Freeform 121">
              <a:extLst>
                <a:ext uri="{FF2B5EF4-FFF2-40B4-BE49-F238E27FC236}">
                  <a16:creationId xmlns="" xmlns:a16="http://schemas.microsoft.com/office/drawing/2014/main" id="{5C336E71-28FE-4ECA-B0DD-260637D8FA3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1" name="Freeform 122">
              <a:extLst>
                <a:ext uri="{FF2B5EF4-FFF2-40B4-BE49-F238E27FC236}">
                  <a16:creationId xmlns="" xmlns:a16="http://schemas.microsoft.com/office/drawing/2014/main" id="{C270C746-80AE-4498-844A-F17CCFADB8AE}"/>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2" name="Freeform 123">
              <a:extLst>
                <a:ext uri="{FF2B5EF4-FFF2-40B4-BE49-F238E27FC236}">
                  <a16:creationId xmlns="" xmlns:a16="http://schemas.microsoft.com/office/drawing/2014/main" id="{C8F0A0E5-75DD-4B4B-849B-07815CF6D57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3" name="Freeform 124">
              <a:extLst>
                <a:ext uri="{FF2B5EF4-FFF2-40B4-BE49-F238E27FC236}">
                  <a16:creationId xmlns="" xmlns:a16="http://schemas.microsoft.com/office/drawing/2014/main" id="{2A0F6415-027E-441F-91A1-4F12B35E35E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4" name="Freeform 125">
              <a:extLst>
                <a:ext uri="{FF2B5EF4-FFF2-40B4-BE49-F238E27FC236}">
                  <a16:creationId xmlns="" xmlns:a16="http://schemas.microsoft.com/office/drawing/2014/main" id="{7C9D161A-DF76-48EE-B3C1-06FDD7474954}"/>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5" name="Freeform 126">
              <a:extLst>
                <a:ext uri="{FF2B5EF4-FFF2-40B4-BE49-F238E27FC236}">
                  <a16:creationId xmlns="" xmlns:a16="http://schemas.microsoft.com/office/drawing/2014/main" id="{C8EA4A5D-6B5D-4BB2-A21D-01B8D4BBA39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6" name="Freeform 127">
              <a:extLst>
                <a:ext uri="{FF2B5EF4-FFF2-40B4-BE49-F238E27FC236}">
                  <a16:creationId xmlns="" xmlns:a16="http://schemas.microsoft.com/office/drawing/2014/main" id="{3C834739-E629-4137-80F4-66A486BBBAC0}"/>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7" name="Freeform 128">
              <a:extLst>
                <a:ext uri="{FF2B5EF4-FFF2-40B4-BE49-F238E27FC236}">
                  <a16:creationId xmlns="" xmlns:a16="http://schemas.microsoft.com/office/drawing/2014/main" id="{88D0F629-8551-4C66-86C3-D125E32EC35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8" name="Freeform 129">
              <a:extLst>
                <a:ext uri="{FF2B5EF4-FFF2-40B4-BE49-F238E27FC236}">
                  <a16:creationId xmlns="" xmlns:a16="http://schemas.microsoft.com/office/drawing/2014/main" id="{9D2EF33B-EAA1-4881-86A5-BC8D4C787339}"/>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09" name="Freeform 130">
              <a:extLst>
                <a:ext uri="{FF2B5EF4-FFF2-40B4-BE49-F238E27FC236}">
                  <a16:creationId xmlns="" xmlns:a16="http://schemas.microsoft.com/office/drawing/2014/main" id="{10B2987C-3933-4F57-B03D-2273D6DD93B8}"/>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0" name="Freeform 131">
              <a:extLst>
                <a:ext uri="{FF2B5EF4-FFF2-40B4-BE49-F238E27FC236}">
                  <a16:creationId xmlns="" xmlns:a16="http://schemas.microsoft.com/office/drawing/2014/main" id="{C12DB151-6943-4D1D-8962-C799F8CF122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1" name="Freeform 132">
              <a:extLst>
                <a:ext uri="{FF2B5EF4-FFF2-40B4-BE49-F238E27FC236}">
                  <a16:creationId xmlns="" xmlns:a16="http://schemas.microsoft.com/office/drawing/2014/main" id="{3FED9917-CD41-4F36-95C2-03A1F5218FB7}"/>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2" name="Freeform 133">
              <a:extLst>
                <a:ext uri="{FF2B5EF4-FFF2-40B4-BE49-F238E27FC236}">
                  <a16:creationId xmlns="" xmlns:a16="http://schemas.microsoft.com/office/drawing/2014/main" id="{857AE457-B0B8-4171-A2EA-4D5F05D5F8C1}"/>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3" name="Freeform 134">
              <a:extLst>
                <a:ext uri="{FF2B5EF4-FFF2-40B4-BE49-F238E27FC236}">
                  <a16:creationId xmlns="" xmlns:a16="http://schemas.microsoft.com/office/drawing/2014/main" id="{B5D4837D-370A-4291-868F-100D1886C997}"/>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4" name="Freeform 135">
              <a:extLst>
                <a:ext uri="{FF2B5EF4-FFF2-40B4-BE49-F238E27FC236}">
                  <a16:creationId xmlns="" xmlns:a16="http://schemas.microsoft.com/office/drawing/2014/main" id="{20CFDE03-43A5-440D-B9B5-E57870214BC1}"/>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5" name="Freeform 136">
              <a:extLst>
                <a:ext uri="{FF2B5EF4-FFF2-40B4-BE49-F238E27FC236}">
                  <a16:creationId xmlns="" xmlns:a16="http://schemas.microsoft.com/office/drawing/2014/main" id="{470DAC83-D463-4AF1-9B24-977A264B5E7D}"/>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6" name="Freeform 137">
              <a:extLst>
                <a:ext uri="{FF2B5EF4-FFF2-40B4-BE49-F238E27FC236}">
                  <a16:creationId xmlns="" xmlns:a16="http://schemas.microsoft.com/office/drawing/2014/main" id="{47E4037D-56AF-4B08-ABB5-43A5283506F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7" name="Freeform 138">
              <a:extLst>
                <a:ext uri="{FF2B5EF4-FFF2-40B4-BE49-F238E27FC236}">
                  <a16:creationId xmlns="" xmlns:a16="http://schemas.microsoft.com/office/drawing/2014/main" id="{775BFD22-849E-4042-8461-8634958C2E1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8" name="Freeform 139">
              <a:extLst>
                <a:ext uri="{FF2B5EF4-FFF2-40B4-BE49-F238E27FC236}">
                  <a16:creationId xmlns="" xmlns:a16="http://schemas.microsoft.com/office/drawing/2014/main" id="{410D7195-0DCC-4356-AC55-47B42C77390D}"/>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19" name="Freeform 140">
              <a:extLst>
                <a:ext uri="{FF2B5EF4-FFF2-40B4-BE49-F238E27FC236}">
                  <a16:creationId xmlns="" xmlns:a16="http://schemas.microsoft.com/office/drawing/2014/main" id="{415A18F9-8557-47FB-B09C-60F86B867B5B}"/>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0" name="Freeform 141">
              <a:extLst>
                <a:ext uri="{FF2B5EF4-FFF2-40B4-BE49-F238E27FC236}">
                  <a16:creationId xmlns="" xmlns:a16="http://schemas.microsoft.com/office/drawing/2014/main" id="{552871EE-2026-4C5F-B3DB-F3F319BABB7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1" name="Freeform 142">
              <a:extLst>
                <a:ext uri="{FF2B5EF4-FFF2-40B4-BE49-F238E27FC236}">
                  <a16:creationId xmlns="" xmlns:a16="http://schemas.microsoft.com/office/drawing/2014/main" id="{81F6AB11-FD96-42C9-918A-6124B650E969}"/>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2" name="Freeform 143">
              <a:extLst>
                <a:ext uri="{FF2B5EF4-FFF2-40B4-BE49-F238E27FC236}">
                  <a16:creationId xmlns="" xmlns:a16="http://schemas.microsoft.com/office/drawing/2014/main" id="{E920F0DB-EDE9-44CB-B3E6-BB96BA3A2B3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3" name="Freeform 144">
              <a:extLst>
                <a:ext uri="{FF2B5EF4-FFF2-40B4-BE49-F238E27FC236}">
                  <a16:creationId xmlns="" xmlns:a16="http://schemas.microsoft.com/office/drawing/2014/main" id="{B71E0A64-519C-407D-9602-09B3A5D371C1}"/>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4" name="Freeform 145">
              <a:extLst>
                <a:ext uri="{FF2B5EF4-FFF2-40B4-BE49-F238E27FC236}">
                  <a16:creationId xmlns="" xmlns:a16="http://schemas.microsoft.com/office/drawing/2014/main" id="{41F90BCE-4B08-4078-9AFF-3939B053D28A}"/>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5" name="Freeform 146">
              <a:extLst>
                <a:ext uri="{FF2B5EF4-FFF2-40B4-BE49-F238E27FC236}">
                  <a16:creationId xmlns="" xmlns:a16="http://schemas.microsoft.com/office/drawing/2014/main" id="{EDD05A1C-9E31-4671-9BF1-B37778B993B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6" name="Freeform 147">
              <a:extLst>
                <a:ext uri="{FF2B5EF4-FFF2-40B4-BE49-F238E27FC236}">
                  <a16:creationId xmlns="" xmlns:a16="http://schemas.microsoft.com/office/drawing/2014/main" id="{1D4EB66A-0AE1-402F-8B31-6CC4F795B8A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7" name="Freeform 148">
              <a:extLst>
                <a:ext uri="{FF2B5EF4-FFF2-40B4-BE49-F238E27FC236}">
                  <a16:creationId xmlns="" xmlns:a16="http://schemas.microsoft.com/office/drawing/2014/main" id="{41681FE1-9C92-477A-8374-26CC09F5CEFF}"/>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8" name="Freeform 149">
              <a:extLst>
                <a:ext uri="{FF2B5EF4-FFF2-40B4-BE49-F238E27FC236}">
                  <a16:creationId xmlns="" xmlns:a16="http://schemas.microsoft.com/office/drawing/2014/main" id="{BE100851-AF78-48B0-807E-1900C1C920CD}"/>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29" name="Freeform 150">
              <a:extLst>
                <a:ext uri="{FF2B5EF4-FFF2-40B4-BE49-F238E27FC236}">
                  <a16:creationId xmlns="" xmlns:a16="http://schemas.microsoft.com/office/drawing/2014/main" id="{00B1E4CD-465A-4569-BEDF-46B0792AB6A5}"/>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0" name="Freeform 151">
              <a:extLst>
                <a:ext uri="{FF2B5EF4-FFF2-40B4-BE49-F238E27FC236}">
                  <a16:creationId xmlns="" xmlns:a16="http://schemas.microsoft.com/office/drawing/2014/main" id="{EA5AB8EF-0DC1-49D6-BB26-6B38255FD58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1" name="Freeform 152">
              <a:extLst>
                <a:ext uri="{FF2B5EF4-FFF2-40B4-BE49-F238E27FC236}">
                  <a16:creationId xmlns="" xmlns:a16="http://schemas.microsoft.com/office/drawing/2014/main" id="{B453094D-4C2E-4EF1-99BF-8FAC9B5E94B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2" name="Freeform 153">
              <a:extLst>
                <a:ext uri="{FF2B5EF4-FFF2-40B4-BE49-F238E27FC236}">
                  <a16:creationId xmlns="" xmlns:a16="http://schemas.microsoft.com/office/drawing/2014/main" id="{07106974-B76F-4445-896F-594804FA5019}"/>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3" name="Freeform 154">
              <a:extLst>
                <a:ext uri="{FF2B5EF4-FFF2-40B4-BE49-F238E27FC236}">
                  <a16:creationId xmlns="" xmlns:a16="http://schemas.microsoft.com/office/drawing/2014/main" id="{27942D47-9ECE-415B-B9F1-A29D1931BBF3}"/>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4" name="Freeform 155">
              <a:extLst>
                <a:ext uri="{FF2B5EF4-FFF2-40B4-BE49-F238E27FC236}">
                  <a16:creationId xmlns="" xmlns:a16="http://schemas.microsoft.com/office/drawing/2014/main" id="{966ABE90-C58B-4673-AD93-1BC847A40D61}"/>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5" name="Freeform 156">
              <a:extLst>
                <a:ext uri="{FF2B5EF4-FFF2-40B4-BE49-F238E27FC236}">
                  <a16:creationId xmlns="" xmlns:a16="http://schemas.microsoft.com/office/drawing/2014/main" id="{A570B89C-6427-4B51-AB8A-1012104B5294}"/>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6" name="Freeform 157">
              <a:extLst>
                <a:ext uri="{FF2B5EF4-FFF2-40B4-BE49-F238E27FC236}">
                  <a16:creationId xmlns="" xmlns:a16="http://schemas.microsoft.com/office/drawing/2014/main" id="{6B482DC4-9C0F-4D59-BACD-FB5E470CBAA8}"/>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7" name="Freeform 158">
              <a:extLst>
                <a:ext uri="{FF2B5EF4-FFF2-40B4-BE49-F238E27FC236}">
                  <a16:creationId xmlns="" xmlns:a16="http://schemas.microsoft.com/office/drawing/2014/main" id="{9DFCE643-254A-421A-A4CD-92D6FF59F2B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8" name="Freeform 159">
              <a:extLst>
                <a:ext uri="{FF2B5EF4-FFF2-40B4-BE49-F238E27FC236}">
                  <a16:creationId xmlns="" xmlns:a16="http://schemas.microsoft.com/office/drawing/2014/main" id="{BDCC93A6-D029-49DD-AA41-51CCE439D23B}"/>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39" name="Freeform 160">
              <a:extLst>
                <a:ext uri="{FF2B5EF4-FFF2-40B4-BE49-F238E27FC236}">
                  <a16:creationId xmlns="" xmlns:a16="http://schemas.microsoft.com/office/drawing/2014/main" id="{08ECFCAB-D159-4BAA-945B-5DD77ECF5DB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0" name="Freeform 161">
              <a:extLst>
                <a:ext uri="{FF2B5EF4-FFF2-40B4-BE49-F238E27FC236}">
                  <a16:creationId xmlns="" xmlns:a16="http://schemas.microsoft.com/office/drawing/2014/main" id="{750F8E9D-4AF3-4ACD-822B-50899F8503BD}"/>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1" name="Freeform 162">
              <a:extLst>
                <a:ext uri="{FF2B5EF4-FFF2-40B4-BE49-F238E27FC236}">
                  <a16:creationId xmlns="" xmlns:a16="http://schemas.microsoft.com/office/drawing/2014/main" id="{84CFFAEE-7A07-4966-9534-2F6BC4E247E2}"/>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2" name="Freeform 163">
              <a:extLst>
                <a:ext uri="{FF2B5EF4-FFF2-40B4-BE49-F238E27FC236}">
                  <a16:creationId xmlns="" xmlns:a16="http://schemas.microsoft.com/office/drawing/2014/main" id="{6B5020C3-96A5-420C-BCC8-1611DD148724}"/>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3" name="Freeform 164">
              <a:extLst>
                <a:ext uri="{FF2B5EF4-FFF2-40B4-BE49-F238E27FC236}">
                  <a16:creationId xmlns="" xmlns:a16="http://schemas.microsoft.com/office/drawing/2014/main" id="{D1A2FF98-1741-4DED-97FE-157E621E275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4" name="Freeform 165">
              <a:extLst>
                <a:ext uri="{FF2B5EF4-FFF2-40B4-BE49-F238E27FC236}">
                  <a16:creationId xmlns="" xmlns:a16="http://schemas.microsoft.com/office/drawing/2014/main" id="{370EFDAF-66EF-47C0-9806-6CAAA4DA044D}"/>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5" name="Freeform 166">
              <a:extLst>
                <a:ext uri="{FF2B5EF4-FFF2-40B4-BE49-F238E27FC236}">
                  <a16:creationId xmlns="" xmlns:a16="http://schemas.microsoft.com/office/drawing/2014/main" id="{38837138-6045-4A2C-93D7-BBD0B87C3C5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6" name="Freeform 167">
              <a:extLst>
                <a:ext uri="{FF2B5EF4-FFF2-40B4-BE49-F238E27FC236}">
                  <a16:creationId xmlns="" xmlns:a16="http://schemas.microsoft.com/office/drawing/2014/main" id="{C39A5F7C-3753-4661-AF12-884D730E8560}"/>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7" name="Freeform 168">
              <a:extLst>
                <a:ext uri="{FF2B5EF4-FFF2-40B4-BE49-F238E27FC236}">
                  <a16:creationId xmlns="" xmlns:a16="http://schemas.microsoft.com/office/drawing/2014/main" id="{D5FEA5B6-B332-4AE0-8349-5D8B5F5B1E6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8" name="Freeform 169">
              <a:extLst>
                <a:ext uri="{FF2B5EF4-FFF2-40B4-BE49-F238E27FC236}">
                  <a16:creationId xmlns="" xmlns:a16="http://schemas.microsoft.com/office/drawing/2014/main" id="{FE5869C7-87BC-486D-AAF2-032DCF4E923F}"/>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49" name="Freeform 170">
              <a:extLst>
                <a:ext uri="{FF2B5EF4-FFF2-40B4-BE49-F238E27FC236}">
                  <a16:creationId xmlns="" xmlns:a16="http://schemas.microsoft.com/office/drawing/2014/main" id="{AAED581B-6BCA-481E-9A11-3BE3738199C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0" name="Freeform 171">
              <a:extLst>
                <a:ext uri="{FF2B5EF4-FFF2-40B4-BE49-F238E27FC236}">
                  <a16:creationId xmlns="" xmlns:a16="http://schemas.microsoft.com/office/drawing/2014/main" id="{840BEABD-18FC-451D-834C-F6CAC65D669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1" name="Freeform 172">
              <a:extLst>
                <a:ext uri="{FF2B5EF4-FFF2-40B4-BE49-F238E27FC236}">
                  <a16:creationId xmlns="" xmlns:a16="http://schemas.microsoft.com/office/drawing/2014/main" id="{8B511AD2-D96A-4E29-88E1-2546012921DA}"/>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2" name="Freeform 173">
              <a:extLst>
                <a:ext uri="{FF2B5EF4-FFF2-40B4-BE49-F238E27FC236}">
                  <a16:creationId xmlns="" xmlns:a16="http://schemas.microsoft.com/office/drawing/2014/main" id="{298B6300-D2F3-47C4-B107-E2E412C7AA3B}"/>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3" name="Freeform 174">
              <a:extLst>
                <a:ext uri="{FF2B5EF4-FFF2-40B4-BE49-F238E27FC236}">
                  <a16:creationId xmlns="" xmlns:a16="http://schemas.microsoft.com/office/drawing/2014/main" id="{BA4FEBD8-BF16-44CB-9733-5C2188131E84}"/>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4" name="Freeform 175">
              <a:extLst>
                <a:ext uri="{FF2B5EF4-FFF2-40B4-BE49-F238E27FC236}">
                  <a16:creationId xmlns="" xmlns:a16="http://schemas.microsoft.com/office/drawing/2014/main" id="{987764AB-4FA4-4CDE-801A-D831E090EE11}"/>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5" name="Freeform 176">
              <a:extLst>
                <a:ext uri="{FF2B5EF4-FFF2-40B4-BE49-F238E27FC236}">
                  <a16:creationId xmlns="" xmlns:a16="http://schemas.microsoft.com/office/drawing/2014/main" id="{823F8476-D914-4A9C-9DC6-8E7B0F78209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6" name="Freeform 177">
              <a:extLst>
                <a:ext uri="{FF2B5EF4-FFF2-40B4-BE49-F238E27FC236}">
                  <a16:creationId xmlns="" xmlns:a16="http://schemas.microsoft.com/office/drawing/2014/main" id="{1BA211E6-12B3-43D4-9768-AAB8222DF37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7" name="Freeform 178">
              <a:extLst>
                <a:ext uri="{FF2B5EF4-FFF2-40B4-BE49-F238E27FC236}">
                  <a16:creationId xmlns="" xmlns:a16="http://schemas.microsoft.com/office/drawing/2014/main" id="{458CD9A2-0391-4DDE-9523-5936031D6410}"/>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8" name="Freeform 179">
              <a:extLst>
                <a:ext uri="{FF2B5EF4-FFF2-40B4-BE49-F238E27FC236}">
                  <a16:creationId xmlns="" xmlns:a16="http://schemas.microsoft.com/office/drawing/2014/main" id="{600B5676-E783-4CB6-BBD6-5EDCE6D846CD}"/>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59" name="Freeform 180">
              <a:extLst>
                <a:ext uri="{FF2B5EF4-FFF2-40B4-BE49-F238E27FC236}">
                  <a16:creationId xmlns="" xmlns:a16="http://schemas.microsoft.com/office/drawing/2014/main" id="{B411DEBA-CE83-48E2-838D-7D982B93EDDA}"/>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0" name="Freeform 181">
              <a:extLst>
                <a:ext uri="{FF2B5EF4-FFF2-40B4-BE49-F238E27FC236}">
                  <a16:creationId xmlns="" xmlns:a16="http://schemas.microsoft.com/office/drawing/2014/main" id="{962DABDB-449A-40CC-99BF-3960BC64C717}"/>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1" name="Freeform 182">
              <a:extLst>
                <a:ext uri="{FF2B5EF4-FFF2-40B4-BE49-F238E27FC236}">
                  <a16:creationId xmlns="" xmlns:a16="http://schemas.microsoft.com/office/drawing/2014/main" id="{782C60A8-958D-4B81-9973-F59A00B07BE9}"/>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2" name="Freeform 183">
              <a:extLst>
                <a:ext uri="{FF2B5EF4-FFF2-40B4-BE49-F238E27FC236}">
                  <a16:creationId xmlns="" xmlns:a16="http://schemas.microsoft.com/office/drawing/2014/main" id="{00BACC0A-7532-40E2-A044-0174249F823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3" name="Freeform 184">
              <a:extLst>
                <a:ext uri="{FF2B5EF4-FFF2-40B4-BE49-F238E27FC236}">
                  <a16:creationId xmlns="" xmlns:a16="http://schemas.microsoft.com/office/drawing/2014/main" id="{1A83BC57-957E-499B-9A4D-935F258BAA4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4" name="Freeform 185">
              <a:extLst>
                <a:ext uri="{FF2B5EF4-FFF2-40B4-BE49-F238E27FC236}">
                  <a16:creationId xmlns="" xmlns:a16="http://schemas.microsoft.com/office/drawing/2014/main" id="{8FE4EA2B-3349-4B3C-BE60-5615FA663D7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5" name="Freeform 186">
              <a:extLst>
                <a:ext uri="{FF2B5EF4-FFF2-40B4-BE49-F238E27FC236}">
                  <a16:creationId xmlns="" xmlns:a16="http://schemas.microsoft.com/office/drawing/2014/main" id="{B0E3DBE9-2806-4268-8435-DA29789153B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6" name="Freeform 187">
              <a:extLst>
                <a:ext uri="{FF2B5EF4-FFF2-40B4-BE49-F238E27FC236}">
                  <a16:creationId xmlns="" xmlns:a16="http://schemas.microsoft.com/office/drawing/2014/main" id="{467BBA7F-E046-421B-B8BA-13217B451983}"/>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7" name="Freeform 188">
              <a:extLst>
                <a:ext uri="{FF2B5EF4-FFF2-40B4-BE49-F238E27FC236}">
                  <a16:creationId xmlns="" xmlns:a16="http://schemas.microsoft.com/office/drawing/2014/main" id="{CD568DCD-D6E3-4D30-9CE1-7F165FF7648E}"/>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8" name="Freeform 189">
              <a:extLst>
                <a:ext uri="{FF2B5EF4-FFF2-40B4-BE49-F238E27FC236}">
                  <a16:creationId xmlns="" xmlns:a16="http://schemas.microsoft.com/office/drawing/2014/main" id="{18F4D02C-E80C-4589-8C8C-586586EC037D}"/>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69" name="Freeform 190">
              <a:extLst>
                <a:ext uri="{FF2B5EF4-FFF2-40B4-BE49-F238E27FC236}">
                  <a16:creationId xmlns="" xmlns:a16="http://schemas.microsoft.com/office/drawing/2014/main" id="{3FF5D8B6-F92D-46B5-89D0-42D5332ED05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0" name="Freeform 191">
              <a:extLst>
                <a:ext uri="{FF2B5EF4-FFF2-40B4-BE49-F238E27FC236}">
                  <a16:creationId xmlns="" xmlns:a16="http://schemas.microsoft.com/office/drawing/2014/main" id="{1BA133B6-BD92-48E1-B611-C47D9EE25F22}"/>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1" name="Freeform 192">
              <a:extLst>
                <a:ext uri="{FF2B5EF4-FFF2-40B4-BE49-F238E27FC236}">
                  <a16:creationId xmlns="" xmlns:a16="http://schemas.microsoft.com/office/drawing/2014/main" id="{E15C28EF-68BD-4B00-8DC7-078A8863555B}"/>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2" name="Freeform 193">
              <a:extLst>
                <a:ext uri="{FF2B5EF4-FFF2-40B4-BE49-F238E27FC236}">
                  <a16:creationId xmlns="" xmlns:a16="http://schemas.microsoft.com/office/drawing/2014/main" id="{8BE692B5-5CD6-4956-BAA7-2E44DDFCC40F}"/>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3" name="Freeform 194">
              <a:extLst>
                <a:ext uri="{FF2B5EF4-FFF2-40B4-BE49-F238E27FC236}">
                  <a16:creationId xmlns="" xmlns:a16="http://schemas.microsoft.com/office/drawing/2014/main" id="{176BA33C-8C9E-4EF2-AE35-B21A9875795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4" name="Freeform 195">
              <a:extLst>
                <a:ext uri="{FF2B5EF4-FFF2-40B4-BE49-F238E27FC236}">
                  <a16:creationId xmlns="" xmlns:a16="http://schemas.microsoft.com/office/drawing/2014/main" id="{352492A2-310A-4AE1-BFFF-63DA8EF26963}"/>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5" name="Freeform 196">
              <a:extLst>
                <a:ext uri="{FF2B5EF4-FFF2-40B4-BE49-F238E27FC236}">
                  <a16:creationId xmlns="" xmlns:a16="http://schemas.microsoft.com/office/drawing/2014/main" id="{0024BF99-AFE7-4DE4-A04D-DDD383DD7594}"/>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6" name="Freeform 197">
              <a:extLst>
                <a:ext uri="{FF2B5EF4-FFF2-40B4-BE49-F238E27FC236}">
                  <a16:creationId xmlns="" xmlns:a16="http://schemas.microsoft.com/office/drawing/2014/main" id="{C38B3A28-5F9E-4407-86AA-FC07A30FE14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7" name="Freeform 198">
              <a:extLst>
                <a:ext uri="{FF2B5EF4-FFF2-40B4-BE49-F238E27FC236}">
                  <a16:creationId xmlns="" xmlns:a16="http://schemas.microsoft.com/office/drawing/2014/main" id="{6793E0FF-B8DC-404A-849F-9E3EB4F886B6}"/>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8" name="Freeform 199">
              <a:extLst>
                <a:ext uri="{FF2B5EF4-FFF2-40B4-BE49-F238E27FC236}">
                  <a16:creationId xmlns="" xmlns:a16="http://schemas.microsoft.com/office/drawing/2014/main" id="{08BFD006-FEFC-4CB3-A422-866BAB310A4F}"/>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79" name="Freeform 200">
              <a:extLst>
                <a:ext uri="{FF2B5EF4-FFF2-40B4-BE49-F238E27FC236}">
                  <a16:creationId xmlns="" xmlns:a16="http://schemas.microsoft.com/office/drawing/2014/main" id="{7DD23640-031F-4275-B13F-80761444820B}"/>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0" name="Freeform 201">
              <a:extLst>
                <a:ext uri="{FF2B5EF4-FFF2-40B4-BE49-F238E27FC236}">
                  <a16:creationId xmlns="" xmlns:a16="http://schemas.microsoft.com/office/drawing/2014/main" id="{42E49DF6-14BE-4BAA-BD1C-F85481671104}"/>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1" name="Freeform 202">
              <a:extLst>
                <a:ext uri="{FF2B5EF4-FFF2-40B4-BE49-F238E27FC236}">
                  <a16:creationId xmlns="" xmlns:a16="http://schemas.microsoft.com/office/drawing/2014/main" id="{FCE214F3-8A67-460D-8FDE-C6583C0CBC0B}"/>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2" name="Freeform 203">
              <a:extLst>
                <a:ext uri="{FF2B5EF4-FFF2-40B4-BE49-F238E27FC236}">
                  <a16:creationId xmlns="" xmlns:a16="http://schemas.microsoft.com/office/drawing/2014/main" id="{09B95328-F1FB-4C0D-B984-9B486979B0BF}"/>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3" name="Freeform 204">
              <a:extLst>
                <a:ext uri="{FF2B5EF4-FFF2-40B4-BE49-F238E27FC236}">
                  <a16:creationId xmlns="" xmlns:a16="http://schemas.microsoft.com/office/drawing/2014/main" id="{9B8D77A7-C805-4C86-951C-B50CD5A96220}"/>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4" name="Freeform 205">
              <a:extLst>
                <a:ext uri="{FF2B5EF4-FFF2-40B4-BE49-F238E27FC236}">
                  <a16:creationId xmlns="" xmlns:a16="http://schemas.microsoft.com/office/drawing/2014/main" id="{DD20F99B-DD1D-4406-87AF-ECEA4D9D29A3}"/>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5" name="Freeform 206">
              <a:extLst>
                <a:ext uri="{FF2B5EF4-FFF2-40B4-BE49-F238E27FC236}">
                  <a16:creationId xmlns="" xmlns:a16="http://schemas.microsoft.com/office/drawing/2014/main" id="{EEB910B3-18CC-468E-A618-72378F405CC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6" name="Freeform 207">
              <a:extLst>
                <a:ext uri="{FF2B5EF4-FFF2-40B4-BE49-F238E27FC236}">
                  <a16:creationId xmlns="" xmlns:a16="http://schemas.microsoft.com/office/drawing/2014/main" id="{BFA4F735-95C0-44A5-B8CC-A5C5D5D51477}"/>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7" name="Freeform 208">
              <a:extLst>
                <a:ext uri="{FF2B5EF4-FFF2-40B4-BE49-F238E27FC236}">
                  <a16:creationId xmlns="" xmlns:a16="http://schemas.microsoft.com/office/drawing/2014/main" id="{A8DE65A4-6615-461C-BFEF-9FB9FF0FC1C6}"/>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8" name="Freeform 209">
              <a:extLst>
                <a:ext uri="{FF2B5EF4-FFF2-40B4-BE49-F238E27FC236}">
                  <a16:creationId xmlns="" xmlns:a16="http://schemas.microsoft.com/office/drawing/2014/main" id="{35718BF6-5D92-4B35-BCF7-4A2E28F08AD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89" name="Freeform 210">
              <a:extLst>
                <a:ext uri="{FF2B5EF4-FFF2-40B4-BE49-F238E27FC236}">
                  <a16:creationId xmlns="" xmlns:a16="http://schemas.microsoft.com/office/drawing/2014/main" id="{37A18F6E-7C38-4167-A917-7F267AB7D9FC}"/>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0" name="Freeform 211">
              <a:extLst>
                <a:ext uri="{FF2B5EF4-FFF2-40B4-BE49-F238E27FC236}">
                  <a16:creationId xmlns="" xmlns:a16="http://schemas.microsoft.com/office/drawing/2014/main" id="{89EB4F35-834A-4E12-9861-17F8804EF23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1" name="Freeform 212">
              <a:extLst>
                <a:ext uri="{FF2B5EF4-FFF2-40B4-BE49-F238E27FC236}">
                  <a16:creationId xmlns="" xmlns:a16="http://schemas.microsoft.com/office/drawing/2014/main" id="{1E688AF2-742E-4663-9B6F-10118054AD60}"/>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2" name="Freeform 213">
              <a:extLst>
                <a:ext uri="{FF2B5EF4-FFF2-40B4-BE49-F238E27FC236}">
                  <a16:creationId xmlns="" xmlns:a16="http://schemas.microsoft.com/office/drawing/2014/main" id="{4CC296EF-5A5A-4965-8244-4502A28F557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3" name="Freeform 214">
              <a:extLst>
                <a:ext uri="{FF2B5EF4-FFF2-40B4-BE49-F238E27FC236}">
                  <a16:creationId xmlns="" xmlns:a16="http://schemas.microsoft.com/office/drawing/2014/main" id="{928CE732-55EA-462E-BE01-40396EE89B7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4" name="Freeform 215">
              <a:extLst>
                <a:ext uri="{FF2B5EF4-FFF2-40B4-BE49-F238E27FC236}">
                  <a16:creationId xmlns="" xmlns:a16="http://schemas.microsoft.com/office/drawing/2014/main" id="{ED648E77-5E58-4998-8332-7B7FFFCB4388}"/>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5" name="Freeform 216">
              <a:extLst>
                <a:ext uri="{FF2B5EF4-FFF2-40B4-BE49-F238E27FC236}">
                  <a16:creationId xmlns="" xmlns:a16="http://schemas.microsoft.com/office/drawing/2014/main" id="{112D4B46-DED7-4D85-977B-4F11A736FEE9}"/>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6" name="Freeform 217">
              <a:extLst>
                <a:ext uri="{FF2B5EF4-FFF2-40B4-BE49-F238E27FC236}">
                  <a16:creationId xmlns="" xmlns:a16="http://schemas.microsoft.com/office/drawing/2014/main" id="{2A1D1E00-5790-4F67-A000-177390FE3B7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7" name="Freeform 218">
              <a:extLst>
                <a:ext uri="{FF2B5EF4-FFF2-40B4-BE49-F238E27FC236}">
                  <a16:creationId xmlns="" xmlns:a16="http://schemas.microsoft.com/office/drawing/2014/main" id="{E5E9D76F-CE4F-4513-898A-00F8EC9D1416}"/>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8" name="Freeform 219">
              <a:extLst>
                <a:ext uri="{FF2B5EF4-FFF2-40B4-BE49-F238E27FC236}">
                  <a16:creationId xmlns="" xmlns:a16="http://schemas.microsoft.com/office/drawing/2014/main" id="{EF48E951-3544-47A8-B785-476B6F95A58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799" name="Freeform 220">
              <a:extLst>
                <a:ext uri="{FF2B5EF4-FFF2-40B4-BE49-F238E27FC236}">
                  <a16:creationId xmlns="" xmlns:a16="http://schemas.microsoft.com/office/drawing/2014/main" id="{CEA267DC-4099-4C35-B375-3B4647ACADF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0" name="Freeform 221">
              <a:extLst>
                <a:ext uri="{FF2B5EF4-FFF2-40B4-BE49-F238E27FC236}">
                  <a16:creationId xmlns="" xmlns:a16="http://schemas.microsoft.com/office/drawing/2014/main" id="{4437C436-1CF1-43A5-B6D7-4F0D51AD0A80}"/>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1" name="Freeform 222">
              <a:extLst>
                <a:ext uri="{FF2B5EF4-FFF2-40B4-BE49-F238E27FC236}">
                  <a16:creationId xmlns="" xmlns:a16="http://schemas.microsoft.com/office/drawing/2014/main" id="{35F187D2-C106-45B9-B5A6-D57F7295A1CB}"/>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2" name="Freeform 223">
              <a:extLst>
                <a:ext uri="{FF2B5EF4-FFF2-40B4-BE49-F238E27FC236}">
                  <a16:creationId xmlns="" xmlns:a16="http://schemas.microsoft.com/office/drawing/2014/main" id="{14A8C440-05CF-47D9-879F-E754971AD29B}"/>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3" name="Freeform 224">
              <a:extLst>
                <a:ext uri="{FF2B5EF4-FFF2-40B4-BE49-F238E27FC236}">
                  <a16:creationId xmlns="" xmlns:a16="http://schemas.microsoft.com/office/drawing/2014/main" id="{3CBE4C12-8C98-40B9-BAF4-000743F8A89C}"/>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4" name="Freeform 225">
              <a:extLst>
                <a:ext uri="{FF2B5EF4-FFF2-40B4-BE49-F238E27FC236}">
                  <a16:creationId xmlns="" xmlns:a16="http://schemas.microsoft.com/office/drawing/2014/main" id="{2ACC63D0-A4B7-4C42-889E-2854F3B5A19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5" name="Freeform 226">
              <a:extLst>
                <a:ext uri="{FF2B5EF4-FFF2-40B4-BE49-F238E27FC236}">
                  <a16:creationId xmlns="" xmlns:a16="http://schemas.microsoft.com/office/drawing/2014/main" id="{FC6E0C1D-C1DB-452E-9BB6-5B7ED92C20C8}"/>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6" name="Freeform 227">
              <a:extLst>
                <a:ext uri="{FF2B5EF4-FFF2-40B4-BE49-F238E27FC236}">
                  <a16:creationId xmlns="" xmlns:a16="http://schemas.microsoft.com/office/drawing/2014/main" id="{E669A6F8-B145-4F99-ABD6-3D8774D8D0CF}"/>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7" name="Freeform 228">
              <a:extLst>
                <a:ext uri="{FF2B5EF4-FFF2-40B4-BE49-F238E27FC236}">
                  <a16:creationId xmlns="" xmlns:a16="http://schemas.microsoft.com/office/drawing/2014/main" id="{22A88D0F-F81F-4A7B-BE77-6248E5F07FFD}"/>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8" name="Freeform 229">
              <a:extLst>
                <a:ext uri="{FF2B5EF4-FFF2-40B4-BE49-F238E27FC236}">
                  <a16:creationId xmlns="" xmlns:a16="http://schemas.microsoft.com/office/drawing/2014/main" id="{E35A0136-EDEE-4D52-AA55-87C317AAEA4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09" name="Freeform 230">
              <a:extLst>
                <a:ext uri="{FF2B5EF4-FFF2-40B4-BE49-F238E27FC236}">
                  <a16:creationId xmlns="" xmlns:a16="http://schemas.microsoft.com/office/drawing/2014/main" id="{029152E2-DE54-4A76-9123-E6EBE6380C96}"/>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0" name="Freeform 231">
              <a:extLst>
                <a:ext uri="{FF2B5EF4-FFF2-40B4-BE49-F238E27FC236}">
                  <a16:creationId xmlns="" xmlns:a16="http://schemas.microsoft.com/office/drawing/2014/main" id="{D0B20617-729E-4B22-93DB-89DAABF7C557}"/>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1" name="Freeform 232">
              <a:extLst>
                <a:ext uri="{FF2B5EF4-FFF2-40B4-BE49-F238E27FC236}">
                  <a16:creationId xmlns="" xmlns:a16="http://schemas.microsoft.com/office/drawing/2014/main" id="{E6FCA7FC-5B8B-4B25-8CD8-801ABA571438}"/>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2" name="Freeform 233">
              <a:extLst>
                <a:ext uri="{FF2B5EF4-FFF2-40B4-BE49-F238E27FC236}">
                  <a16:creationId xmlns="" xmlns:a16="http://schemas.microsoft.com/office/drawing/2014/main" id="{96282140-9B70-4D83-B4CA-68756FCEC550}"/>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3" name="Freeform 234">
              <a:extLst>
                <a:ext uri="{FF2B5EF4-FFF2-40B4-BE49-F238E27FC236}">
                  <a16:creationId xmlns="" xmlns:a16="http://schemas.microsoft.com/office/drawing/2014/main" id="{FBA9F6B8-AFE0-4C74-8939-29229E8394EA}"/>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4" name="Freeform 235">
              <a:extLst>
                <a:ext uri="{FF2B5EF4-FFF2-40B4-BE49-F238E27FC236}">
                  <a16:creationId xmlns="" xmlns:a16="http://schemas.microsoft.com/office/drawing/2014/main" id="{91641403-85D1-4690-B435-4A27867C942E}"/>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5" name="Freeform 236">
              <a:extLst>
                <a:ext uri="{FF2B5EF4-FFF2-40B4-BE49-F238E27FC236}">
                  <a16:creationId xmlns="" xmlns:a16="http://schemas.microsoft.com/office/drawing/2014/main" id="{5D42F807-1985-4F3D-9870-BFCFEC135765}"/>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6" name="Freeform 237">
              <a:extLst>
                <a:ext uri="{FF2B5EF4-FFF2-40B4-BE49-F238E27FC236}">
                  <a16:creationId xmlns="" xmlns:a16="http://schemas.microsoft.com/office/drawing/2014/main" id="{D4E0FF19-124C-4414-87AE-F4D5B99A028A}"/>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7" name="Freeform 238">
              <a:extLst>
                <a:ext uri="{FF2B5EF4-FFF2-40B4-BE49-F238E27FC236}">
                  <a16:creationId xmlns="" xmlns:a16="http://schemas.microsoft.com/office/drawing/2014/main" id="{3DB2462E-A1E6-45B2-B5E7-B32B5805BC98}"/>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8" name="Freeform 239">
              <a:extLst>
                <a:ext uri="{FF2B5EF4-FFF2-40B4-BE49-F238E27FC236}">
                  <a16:creationId xmlns="" xmlns:a16="http://schemas.microsoft.com/office/drawing/2014/main" id="{DD4E6F39-49ED-4865-8E78-322763707086}"/>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19" name="Freeform 240">
              <a:extLst>
                <a:ext uri="{FF2B5EF4-FFF2-40B4-BE49-F238E27FC236}">
                  <a16:creationId xmlns="" xmlns:a16="http://schemas.microsoft.com/office/drawing/2014/main" id="{2C2ECE11-8073-4008-8292-E5997F83E335}"/>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0" name="Freeform 241">
              <a:extLst>
                <a:ext uri="{FF2B5EF4-FFF2-40B4-BE49-F238E27FC236}">
                  <a16:creationId xmlns="" xmlns:a16="http://schemas.microsoft.com/office/drawing/2014/main" id="{EBE932E0-23DE-40C4-9262-888E1F8209DE}"/>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1" name="Freeform 242">
              <a:extLst>
                <a:ext uri="{FF2B5EF4-FFF2-40B4-BE49-F238E27FC236}">
                  <a16:creationId xmlns="" xmlns:a16="http://schemas.microsoft.com/office/drawing/2014/main" id="{4B6665B2-7D94-4C68-B1BE-672EAE7053C9}"/>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2" name="Freeform 243">
              <a:extLst>
                <a:ext uri="{FF2B5EF4-FFF2-40B4-BE49-F238E27FC236}">
                  <a16:creationId xmlns="" xmlns:a16="http://schemas.microsoft.com/office/drawing/2014/main" id="{1E4782B4-6D28-4F27-BBF6-21AD0A2C310A}"/>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3" name="Freeform 244">
              <a:extLst>
                <a:ext uri="{FF2B5EF4-FFF2-40B4-BE49-F238E27FC236}">
                  <a16:creationId xmlns="" xmlns:a16="http://schemas.microsoft.com/office/drawing/2014/main" id="{7A5A495A-A47A-44F4-9A2D-B7B6801C9A2A}"/>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4" name="Freeform 245">
              <a:extLst>
                <a:ext uri="{FF2B5EF4-FFF2-40B4-BE49-F238E27FC236}">
                  <a16:creationId xmlns="" xmlns:a16="http://schemas.microsoft.com/office/drawing/2014/main" id="{0AE88876-11A9-45FD-8E4A-8C88DE689936}"/>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5" name="Freeform 246">
              <a:extLst>
                <a:ext uri="{FF2B5EF4-FFF2-40B4-BE49-F238E27FC236}">
                  <a16:creationId xmlns="" xmlns:a16="http://schemas.microsoft.com/office/drawing/2014/main" id="{0DE7FE61-A2BE-465C-8CE1-19DAD6E977B8}"/>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6" name="Freeform 247">
              <a:extLst>
                <a:ext uri="{FF2B5EF4-FFF2-40B4-BE49-F238E27FC236}">
                  <a16:creationId xmlns="" xmlns:a16="http://schemas.microsoft.com/office/drawing/2014/main" id="{EED8B25A-EEED-4596-BAC8-8CFFFE08605D}"/>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7" name="Freeform 248">
              <a:extLst>
                <a:ext uri="{FF2B5EF4-FFF2-40B4-BE49-F238E27FC236}">
                  <a16:creationId xmlns="" xmlns:a16="http://schemas.microsoft.com/office/drawing/2014/main" id="{31D7F03B-C2E7-402E-898D-CDE593E33831}"/>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8" name="Freeform 249">
              <a:extLst>
                <a:ext uri="{FF2B5EF4-FFF2-40B4-BE49-F238E27FC236}">
                  <a16:creationId xmlns="" xmlns:a16="http://schemas.microsoft.com/office/drawing/2014/main" id="{55EA1AB8-C0FA-4D16-A664-33697960E57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29" name="Freeform 250">
              <a:extLst>
                <a:ext uri="{FF2B5EF4-FFF2-40B4-BE49-F238E27FC236}">
                  <a16:creationId xmlns="" xmlns:a16="http://schemas.microsoft.com/office/drawing/2014/main" id="{A23784D6-BAA5-4A08-B6BB-2A003F1AAE6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0" name="Freeform 251">
              <a:extLst>
                <a:ext uri="{FF2B5EF4-FFF2-40B4-BE49-F238E27FC236}">
                  <a16:creationId xmlns="" xmlns:a16="http://schemas.microsoft.com/office/drawing/2014/main" id="{C7685BB3-A90A-409E-93F7-75BB7548A977}"/>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1" name="Freeform 252">
              <a:extLst>
                <a:ext uri="{FF2B5EF4-FFF2-40B4-BE49-F238E27FC236}">
                  <a16:creationId xmlns="" xmlns:a16="http://schemas.microsoft.com/office/drawing/2014/main" id="{7E46AD63-D424-4D81-95E2-628C50AB17E8}"/>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2" name="Freeform 253">
              <a:extLst>
                <a:ext uri="{FF2B5EF4-FFF2-40B4-BE49-F238E27FC236}">
                  <a16:creationId xmlns="" xmlns:a16="http://schemas.microsoft.com/office/drawing/2014/main" id="{03B41024-0D3C-48BA-B937-0C3574EA6A2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3" name="Freeform 254">
              <a:extLst>
                <a:ext uri="{FF2B5EF4-FFF2-40B4-BE49-F238E27FC236}">
                  <a16:creationId xmlns="" xmlns:a16="http://schemas.microsoft.com/office/drawing/2014/main" id="{E9A12151-E753-4BF3-82D0-312DA64782F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4" name="Freeform 255">
              <a:extLst>
                <a:ext uri="{FF2B5EF4-FFF2-40B4-BE49-F238E27FC236}">
                  <a16:creationId xmlns="" xmlns:a16="http://schemas.microsoft.com/office/drawing/2014/main" id="{BD3DE4F6-D927-49A6-9BBC-32EA4366D904}"/>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5" name="Freeform 256">
              <a:extLst>
                <a:ext uri="{FF2B5EF4-FFF2-40B4-BE49-F238E27FC236}">
                  <a16:creationId xmlns="" xmlns:a16="http://schemas.microsoft.com/office/drawing/2014/main" id="{DEB584E1-2FCE-4992-922D-297145270F5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4836" name="Freeform 257">
              <a:extLst>
                <a:ext uri="{FF2B5EF4-FFF2-40B4-BE49-F238E27FC236}">
                  <a16:creationId xmlns="" xmlns:a16="http://schemas.microsoft.com/office/drawing/2014/main" id="{557D0668-8503-4E67-B933-001B2FCE0DA5}"/>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1746"/>
                                        </p:tgtEl>
                                        <p:attrNameLst>
                                          <p:attrName>style.visibility</p:attrName>
                                        </p:attrNameLst>
                                      </p:cBhvr>
                                      <p:to>
                                        <p:strVal val="visible"/>
                                      </p:to>
                                    </p:set>
                                    <p:animEffect transition="in" filter="circle(in)">
                                      <p:cBhvr>
                                        <p:cTn id="7" dur="2000"/>
                                        <p:tgtEl>
                                          <p:spTgt spid="317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amond(in)">
                                      <p:cBhvr>
                                        <p:cTn id="12" dur="20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24582"/>
                                        </p:tgtEl>
                                        <p:attrNameLst>
                                          <p:attrName>style.visibility</p:attrName>
                                        </p:attrNameLst>
                                      </p:cBhvr>
                                      <p:to>
                                        <p:strVal val="visible"/>
                                      </p:to>
                                    </p:set>
                                    <p:animEffect transition="in" filter="fade">
                                      <p:cBhvr>
                                        <p:cTn id="17" dur="1000"/>
                                        <p:tgtEl>
                                          <p:spTgt spid="24582"/>
                                        </p:tgtEl>
                                      </p:cBhvr>
                                    </p:animEffect>
                                    <p:anim calcmode="lin" valueType="num">
                                      <p:cBhvr>
                                        <p:cTn id="18" dur="1000" fill="hold"/>
                                        <p:tgtEl>
                                          <p:spTgt spid="24582"/>
                                        </p:tgtEl>
                                        <p:attrNameLst>
                                          <p:attrName>ppt_x</p:attrName>
                                        </p:attrNameLst>
                                      </p:cBhvr>
                                      <p:tavLst>
                                        <p:tav tm="0">
                                          <p:val>
                                            <p:strVal val="#ppt_x"/>
                                          </p:val>
                                        </p:tav>
                                        <p:tav tm="100000">
                                          <p:val>
                                            <p:strVal val="#ppt_x"/>
                                          </p:val>
                                        </p:tav>
                                      </p:tavLst>
                                    </p:anim>
                                    <p:anim calcmode="lin" valueType="num">
                                      <p:cBhvr>
                                        <p:cTn id="19" dur="1000" fill="hold"/>
                                        <p:tgtEl>
                                          <p:spTgt spid="24582"/>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4583"/>
                                        </p:tgtEl>
                                        <p:attrNameLst>
                                          <p:attrName>style.visibility</p:attrName>
                                        </p:attrNameLst>
                                      </p:cBhvr>
                                      <p:to>
                                        <p:strVal val="visible"/>
                                      </p:to>
                                    </p:set>
                                    <p:animEffect transition="in" filter="fade">
                                      <p:cBhvr>
                                        <p:cTn id="24" dur="1000"/>
                                        <p:tgtEl>
                                          <p:spTgt spid="24583"/>
                                        </p:tgtEl>
                                      </p:cBhvr>
                                    </p:animEffect>
                                    <p:anim calcmode="lin" valueType="num">
                                      <p:cBhvr>
                                        <p:cTn id="25" dur="1000" fill="hold"/>
                                        <p:tgtEl>
                                          <p:spTgt spid="24583"/>
                                        </p:tgtEl>
                                        <p:attrNameLst>
                                          <p:attrName>ppt_x</p:attrName>
                                        </p:attrNameLst>
                                      </p:cBhvr>
                                      <p:tavLst>
                                        <p:tav tm="0">
                                          <p:val>
                                            <p:strVal val="#ppt_x"/>
                                          </p:val>
                                        </p:tav>
                                        <p:tav tm="100000">
                                          <p:val>
                                            <p:strVal val="#ppt_x"/>
                                          </p:val>
                                        </p:tav>
                                      </p:tavLst>
                                    </p:anim>
                                    <p:anim calcmode="lin" valueType="num">
                                      <p:cBhvr>
                                        <p:cTn id="26" dur="1000" fill="hold"/>
                                        <p:tgtEl>
                                          <p:spTgt spid="245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p:bldP spid="24582" grpId="0"/>
      <p:bldP spid="24583"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3">
            <a:extLst>
              <a:ext uri="{FF2B5EF4-FFF2-40B4-BE49-F238E27FC236}">
                <a16:creationId xmlns="" xmlns:a16="http://schemas.microsoft.com/office/drawing/2014/main" id="{73705967-D972-4C50-8A07-D8076AA32B46}"/>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pic>
        <p:nvPicPr>
          <p:cNvPr id="25604" name="Picture 5" descr="Bean windy(1004)">
            <a:extLst>
              <a:ext uri="{FF2B5EF4-FFF2-40B4-BE49-F238E27FC236}">
                <a16:creationId xmlns="" xmlns:a16="http://schemas.microsoft.com/office/drawing/2014/main" id="{76046A68-8261-4A2C-AD50-3B424745D6EC}"/>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57600" y="2362200"/>
            <a:ext cx="4114800" cy="430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 xmlns:a16="http://schemas.microsoft.com/office/drawing/2014/main" id="{74707881-D934-4EE9-8BD6-F9C96B128152}"/>
              </a:ext>
            </a:extLst>
          </p:cNvPr>
          <p:cNvSpPr>
            <a:spLocks noGrp="1" noChangeArrowheads="1"/>
          </p:cNvSpPr>
          <p:nvPr>
            <p:ph type="title"/>
          </p:nvPr>
        </p:nvSpPr>
        <p:spPr>
          <a:xfrm>
            <a:off x="2076450" y="1590675"/>
            <a:ext cx="6248400" cy="685800"/>
          </a:xfrm>
        </p:spPr>
        <p:txBody>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grpSp>
        <p:nvGrpSpPr>
          <p:cNvPr id="25605" name="Group 4">
            <a:extLst>
              <a:ext uri="{FF2B5EF4-FFF2-40B4-BE49-F238E27FC236}">
                <a16:creationId xmlns="" xmlns:a16="http://schemas.microsoft.com/office/drawing/2014/main" id="{E259EFA2-D51A-4601-9283-3877F12FE403}"/>
              </a:ext>
            </a:extLst>
          </p:cNvPr>
          <p:cNvGrpSpPr>
            <a:grpSpLocks/>
          </p:cNvGrpSpPr>
          <p:nvPr/>
        </p:nvGrpSpPr>
        <p:grpSpPr bwMode="auto">
          <a:xfrm rot="10800000">
            <a:off x="168275" y="14288"/>
            <a:ext cx="1990725" cy="2266950"/>
            <a:chOff x="4176" y="878"/>
            <a:chExt cx="1254" cy="1422"/>
          </a:xfrm>
        </p:grpSpPr>
        <p:sp>
          <p:nvSpPr>
            <p:cNvPr id="25606" name="Freeform 5">
              <a:extLst>
                <a:ext uri="{FF2B5EF4-FFF2-40B4-BE49-F238E27FC236}">
                  <a16:creationId xmlns="" xmlns:a16="http://schemas.microsoft.com/office/drawing/2014/main" id="{3410AEBD-3D24-4748-9718-6258B5D782BF}"/>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7" name="Freeform 6">
              <a:extLst>
                <a:ext uri="{FF2B5EF4-FFF2-40B4-BE49-F238E27FC236}">
                  <a16:creationId xmlns="" xmlns:a16="http://schemas.microsoft.com/office/drawing/2014/main" id="{3FCAD75D-7005-4257-9EB9-9E50BA88001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8" name="Freeform 7">
              <a:extLst>
                <a:ext uri="{FF2B5EF4-FFF2-40B4-BE49-F238E27FC236}">
                  <a16:creationId xmlns="" xmlns:a16="http://schemas.microsoft.com/office/drawing/2014/main" id="{8ADA9B31-89DE-47DF-ACB6-E6FDC6BB65B1}"/>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09" name="Freeform 8">
              <a:extLst>
                <a:ext uri="{FF2B5EF4-FFF2-40B4-BE49-F238E27FC236}">
                  <a16:creationId xmlns="" xmlns:a16="http://schemas.microsoft.com/office/drawing/2014/main" id="{16A80374-8861-4721-8B39-9A2A70D494E5}"/>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0" name="Freeform 9">
              <a:extLst>
                <a:ext uri="{FF2B5EF4-FFF2-40B4-BE49-F238E27FC236}">
                  <a16:creationId xmlns="" xmlns:a16="http://schemas.microsoft.com/office/drawing/2014/main" id="{18F93C16-6BB7-48B8-9155-E537C7954481}"/>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1" name="Freeform 10">
              <a:extLst>
                <a:ext uri="{FF2B5EF4-FFF2-40B4-BE49-F238E27FC236}">
                  <a16:creationId xmlns="" xmlns:a16="http://schemas.microsoft.com/office/drawing/2014/main" id="{E84A8853-C2BE-4988-BD36-99C49D2A01E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2" name="Freeform 11">
              <a:extLst>
                <a:ext uri="{FF2B5EF4-FFF2-40B4-BE49-F238E27FC236}">
                  <a16:creationId xmlns="" xmlns:a16="http://schemas.microsoft.com/office/drawing/2014/main" id="{9A757FE2-2C09-4982-BF94-F43A56CE462B}"/>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3" name="Freeform 12">
              <a:extLst>
                <a:ext uri="{FF2B5EF4-FFF2-40B4-BE49-F238E27FC236}">
                  <a16:creationId xmlns="" xmlns:a16="http://schemas.microsoft.com/office/drawing/2014/main" id="{C3DA7878-0323-4A73-9D6E-F1E0FF5709E0}"/>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4" name="Freeform 13">
              <a:extLst>
                <a:ext uri="{FF2B5EF4-FFF2-40B4-BE49-F238E27FC236}">
                  <a16:creationId xmlns="" xmlns:a16="http://schemas.microsoft.com/office/drawing/2014/main" id="{E6874D64-C972-4B74-89EC-DB4C648D983F}"/>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5" name="Freeform 14">
              <a:extLst>
                <a:ext uri="{FF2B5EF4-FFF2-40B4-BE49-F238E27FC236}">
                  <a16:creationId xmlns="" xmlns:a16="http://schemas.microsoft.com/office/drawing/2014/main" id="{EB4DEF26-FBBA-4EA5-984A-953D385BE651}"/>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6" name="Freeform 15">
              <a:extLst>
                <a:ext uri="{FF2B5EF4-FFF2-40B4-BE49-F238E27FC236}">
                  <a16:creationId xmlns="" xmlns:a16="http://schemas.microsoft.com/office/drawing/2014/main" id="{88A8499C-D2FF-4479-8179-D7F6F07724A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7" name="Freeform 16">
              <a:extLst>
                <a:ext uri="{FF2B5EF4-FFF2-40B4-BE49-F238E27FC236}">
                  <a16:creationId xmlns="" xmlns:a16="http://schemas.microsoft.com/office/drawing/2014/main" id="{A7DD96B1-3AAB-423F-A41E-8D276D9D066D}"/>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8" name="Freeform 17">
              <a:extLst>
                <a:ext uri="{FF2B5EF4-FFF2-40B4-BE49-F238E27FC236}">
                  <a16:creationId xmlns="" xmlns:a16="http://schemas.microsoft.com/office/drawing/2014/main" id="{F63FB136-4C94-4729-8618-4B60DBDF6FB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19" name="Freeform 18">
              <a:extLst>
                <a:ext uri="{FF2B5EF4-FFF2-40B4-BE49-F238E27FC236}">
                  <a16:creationId xmlns="" xmlns:a16="http://schemas.microsoft.com/office/drawing/2014/main" id="{39B39437-13DE-436F-BDEA-8B332C2083DB}"/>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0" name="Freeform 19">
              <a:extLst>
                <a:ext uri="{FF2B5EF4-FFF2-40B4-BE49-F238E27FC236}">
                  <a16:creationId xmlns="" xmlns:a16="http://schemas.microsoft.com/office/drawing/2014/main" id="{97DFA03F-957C-47C6-8D1A-D46FF07EFEA0}"/>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1" name="Freeform 20">
              <a:extLst>
                <a:ext uri="{FF2B5EF4-FFF2-40B4-BE49-F238E27FC236}">
                  <a16:creationId xmlns="" xmlns:a16="http://schemas.microsoft.com/office/drawing/2014/main" id="{90F2CFF4-330B-4EF7-85FA-9C5D7D5B1F02}"/>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2" name="Freeform 21">
              <a:extLst>
                <a:ext uri="{FF2B5EF4-FFF2-40B4-BE49-F238E27FC236}">
                  <a16:creationId xmlns="" xmlns:a16="http://schemas.microsoft.com/office/drawing/2014/main" id="{B2996DF3-3858-45FA-AB86-D2E49968C36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3" name="Freeform 22">
              <a:extLst>
                <a:ext uri="{FF2B5EF4-FFF2-40B4-BE49-F238E27FC236}">
                  <a16:creationId xmlns="" xmlns:a16="http://schemas.microsoft.com/office/drawing/2014/main" id="{6F07A67D-F484-4B1A-AF85-DA9F96063EB3}"/>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4" name="Freeform 23">
              <a:extLst>
                <a:ext uri="{FF2B5EF4-FFF2-40B4-BE49-F238E27FC236}">
                  <a16:creationId xmlns="" xmlns:a16="http://schemas.microsoft.com/office/drawing/2014/main" id="{86E37521-EA57-4DC8-B26D-2F3450EAA63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5" name="Freeform 24">
              <a:extLst>
                <a:ext uri="{FF2B5EF4-FFF2-40B4-BE49-F238E27FC236}">
                  <a16:creationId xmlns="" xmlns:a16="http://schemas.microsoft.com/office/drawing/2014/main" id="{A77BF58D-3DF9-4DC5-8F37-07BB8049F5E3}"/>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6" name="Freeform 25">
              <a:extLst>
                <a:ext uri="{FF2B5EF4-FFF2-40B4-BE49-F238E27FC236}">
                  <a16:creationId xmlns="" xmlns:a16="http://schemas.microsoft.com/office/drawing/2014/main" id="{DCBF4BDD-DD58-4DE7-828E-635D49F3D97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7" name="Freeform 26">
              <a:extLst>
                <a:ext uri="{FF2B5EF4-FFF2-40B4-BE49-F238E27FC236}">
                  <a16:creationId xmlns="" xmlns:a16="http://schemas.microsoft.com/office/drawing/2014/main" id="{34DB2B08-A55A-4AAE-9282-00D3AF1D5DF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8" name="Freeform 27">
              <a:extLst>
                <a:ext uri="{FF2B5EF4-FFF2-40B4-BE49-F238E27FC236}">
                  <a16:creationId xmlns="" xmlns:a16="http://schemas.microsoft.com/office/drawing/2014/main" id="{A5EDE51F-B64D-46A1-904C-4A89341099D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29" name="Freeform 28">
              <a:extLst>
                <a:ext uri="{FF2B5EF4-FFF2-40B4-BE49-F238E27FC236}">
                  <a16:creationId xmlns="" xmlns:a16="http://schemas.microsoft.com/office/drawing/2014/main" id="{02946B98-75FE-42D1-850B-3A182855254D}"/>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0" name="Freeform 29">
              <a:extLst>
                <a:ext uri="{FF2B5EF4-FFF2-40B4-BE49-F238E27FC236}">
                  <a16:creationId xmlns="" xmlns:a16="http://schemas.microsoft.com/office/drawing/2014/main" id="{C44BFF9E-A076-45D7-A576-5AB3F865EE6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1" name="Freeform 30">
              <a:extLst>
                <a:ext uri="{FF2B5EF4-FFF2-40B4-BE49-F238E27FC236}">
                  <a16:creationId xmlns="" xmlns:a16="http://schemas.microsoft.com/office/drawing/2014/main" id="{2E03727A-1A56-403B-BE9C-DDB8543CF33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2" name="Freeform 31">
              <a:extLst>
                <a:ext uri="{FF2B5EF4-FFF2-40B4-BE49-F238E27FC236}">
                  <a16:creationId xmlns="" xmlns:a16="http://schemas.microsoft.com/office/drawing/2014/main" id="{C7D1B275-710C-41D8-A435-9C943A0DF1E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3" name="Freeform 32">
              <a:extLst>
                <a:ext uri="{FF2B5EF4-FFF2-40B4-BE49-F238E27FC236}">
                  <a16:creationId xmlns="" xmlns:a16="http://schemas.microsoft.com/office/drawing/2014/main" id="{D9AFAD1D-FE1D-4864-AF71-BFE2601856C5}"/>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4" name="Freeform 33">
              <a:extLst>
                <a:ext uri="{FF2B5EF4-FFF2-40B4-BE49-F238E27FC236}">
                  <a16:creationId xmlns="" xmlns:a16="http://schemas.microsoft.com/office/drawing/2014/main" id="{18E6B7EE-CA5C-4EF4-B798-5DF8FDCFC955}"/>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5" name="Freeform 34">
              <a:extLst>
                <a:ext uri="{FF2B5EF4-FFF2-40B4-BE49-F238E27FC236}">
                  <a16:creationId xmlns="" xmlns:a16="http://schemas.microsoft.com/office/drawing/2014/main" id="{4C5B58E3-4CE2-4C7B-B3DF-B77C2822607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6" name="Freeform 35">
              <a:extLst>
                <a:ext uri="{FF2B5EF4-FFF2-40B4-BE49-F238E27FC236}">
                  <a16:creationId xmlns="" xmlns:a16="http://schemas.microsoft.com/office/drawing/2014/main" id="{26BBE2E4-FA8C-4A2D-848B-72F7D708E83E}"/>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7" name="Freeform 36">
              <a:extLst>
                <a:ext uri="{FF2B5EF4-FFF2-40B4-BE49-F238E27FC236}">
                  <a16:creationId xmlns="" xmlns:a16="http://schemas.microsoft.com/office/drawing/2014/main" id="{1DA331C9-4D15-477D-81CC-3AF3CF9BF725}"/>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8" name="Freeform 37">
              <a:extLst>
                <a:ext uri="{FF2B5EF4-FFF2-40B4-BE49-F238E27FC236}">
                  <a16:creationId xmlns="" xmlns:a16="http://schemas.microsoft.com/office/drawing/2014/main" id="{1B3E02D9-9FEF-45BF-ACC7-9E22DF3A2A02}"/>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39" name="Freeform 38">
              <a:extLst>
                <a:ext uri="{FF2B5EF4-FFF2-40B4-BE49-F238E27FC236}">
                  <a16:creationId xmlns="" xmlns:a16="http://schemas.microsoft.com/office/drawing/2014/main" id="{29FF850F-1D4B-48AC-839B-5AEAC1D4C8AC}"/>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0" name="Freeform 39">
              <a:extLst>
                <a:ext uri="{FF2B5EF4-FFF2-40B4-BE49-F238E27FC236}">
                  <a16:creationId xmlns="" xmlns:a16="http://schemas.microsoft.com/office/drawing/2014/main" id="{A6B08A37-FEF1-4054-AA35-5FE0F196CE30}"/>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1" name="Freeform 40">
              <a:extLst>
                <a:ext uri="{FF2B5EF4-FFF2-40B4-BE49-F238E27FC236}">
                  <a16:creationId xmlns="" xmlns:a16="http://schemas.microsoft.com/office/drawing/2014/main" id="{DACE404C-A0B7-456C-98DB-0C0073651548}"/>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2" name="Freeform 41">
              <a:extLst>
                <a:ext uri="{FF2B5EF4-FFF2-40B4-BE49-F238E27FC236}">
                  <a16:creationId xmlns="" xmlns:a16="http://schemas.microsoft.com/office/drawing/2014/main" id="{4BD6627F-B502-4580-8830-E0CC9CD20F4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3" name="Freeform 42">
              <a:extLst>
                <a:ext uri="{FF2B5EF4-FFF2-40B4-BE49-F238E27FC236}">
                  <a16:creationId xmlns="" xmlns:a16="http://schemas.microsoft.com/office/drawing/2014/main" id="{D113370E-B70C-4F14-B824-DC4D47027ED4}"/>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4" name="Freeform 43">
              <a:extLst>
                <a:ext uri="{FF2B5EF4-FFF2-40B4-BE49-F238E27FC236}">
                  <a16:creationId xmlns="" xmlns:a16="http://schemas.microsoft.com/office/drawing/2014/main" id="{A968395B-077A-4E9B-8025-27998788D0B0}"/>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5" name="Freeform 44">
              <a:extLst>
                <a:ext uri="{FF2B5EF4-FFF2-40B4-BE49-F238E27FC236}">
                  <a16:creationId xmlns="" xmlns:a16="http://schemas.microsoft.com/office/drawing/2014/main" id="{4C910D3A-0EE8-4276-B800-D69E45F3F307}"/>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6" name="Freeform 45">
              <a:extLst>
                <a:ext uri="{FF2B5EF4-FFF2-40B4-BE49-F238E27FC236}">
                  <a16:creationId xmlns="" xmlns:a16="http://schemas.microsoft.com/office/drawing/2014/main" id="{A939BE72-1F12-43A7-8D8B-D05EF5888782}"/>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7" name="Freeform 46">
              <a:extLst>
                <a:ext uri="{FF2B5EF4-FFF2-40B4-BE49-F238E27FC236}">
                  <a16:creationId xmlns="" xmlns:a16="http://schemas.microsoft.com/office/drawing/2014/main" id="{E2E5FF5F-AF48-4ABF-9928-0F6F5EB441FC}"/>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8" name="Freeform 47">
              <a:extLst>
                <a:ext uri="{FF2B5EF4-FFF2-40B4-BE49-F238E27FC236}">
                  <a16:creationId xmlns="" xmlns:a16="http://schemas.microsoft.com/office/drawing/2014/main" id="{516F535A-9230-41A1-9247-0CC7738C904A}"/>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49" name="Freeform 48">
              <a:extLst>
                <a:ext uri="{FF2B5EF4-FFF2-40B4-BE49-F238E27FC236}">
                  <a16:creationId xmlns="" xmlns:a16="http://schemas.microsoft.com/office/drawing/2014/main" id="{3B9255AC-3E04-4322-9155-4C6BB5E5DC1B}"/>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0" name="Freeform 49">
              <a:extLst>
                <a:ext uri="{FF2B5EF4-FFF2-40B4-BE49-F238E27FC236}">
                  <a16:creationId xmlns="" xmlns:a16="http://schemas.microsoft.com/office/drawing/2014/main" id="{BE14571D-BC24-4DDB-90E3-886AAE2D7AB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1" name="Freeform 50">
              <a:extLst>
                <a:ext uri="{FF2B5EF4-FFF2-40B4-BE49-F238E27FC236}">
                  <a16:creationId xmlns="" xmlns:a16="http://schemas.microsoft.com/office/drawing/2014/main" id="{F04F0B26-BAD2-4304-AB8D-E3356206F5B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2" name="Freeform 51">
              <a:extLst>
                <a:ext uri="{FF2B5EF4-FFF2-40B4-BE49-F238E27FC236}">
                  <a16:creationId xmlns="" xmlns:a16="http://schemas.microsoft.com/office/drawing/2014/main" id="{2AF4A84E-2503-42FC-A923-E5DCA20021A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3" name="Freeform 52">
              <a:extLst>
                <a:ext uri="{FF2B5EF4-FFF2-40B4-BE49-F238E27FC236}">
                  <a16:creationId xmlns="" xmlns:a16="http://schemas.microsoft.com/office/drawing/2014/main" id="{60D0ED6F-3AE1-4EC1-9EEE-16E2CD2A1020}"/>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4" name="Freeform 53">
              <a:extLst>
                <a:ext uri="{FF2B5EF4-FFF2-40B4-BE49-F238E27FC236}">
                  <a16:creationId xmlns="" xmlns:a16="http://schemas.microsoft.com/office/drawing/2014/main" id="{57DAFCE6-F96C-4826-BEE1-09F32C0907D0}"/>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5" name="Freeform 54">
              <a:extLst>
                <a:ext uri="{FF2B5EF4-FFF2-40B4-BE49-F238E27FC236}">
                  <a16:creationId xmlns="" xmlns:a16="http://schemas.microsoft.com/office/drawing/2014/main" id="{134F24A1-42EA-46D4-AFB3-7C417ABE2F7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6" name="Freeform 55">
              <a:extLst>
                <a:ext uri="{FF2B5EF4-FFF2-40B4-BE49-F238E27FC236}">
                  <a16:creationId xmlns="" xmlns:a16="http://schemas.microsoft.com/office/drawing/2014/main" id="{D4A79F73-BEAE-4782-A7C4-E2E11C3E5956}"/>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7" name="Freeform 56">
              <a:extLst>
                <a:ext uri="{FF2B5EF4-FFF2-40B4-BE49-F238E27FC236}">
                  <a16:creationId xmlns="" xmlns:a16="http://schemas.microsoft.com/office/drawing/2014/main" id="{30E5BD58-AAB8-4691-B028-30974A28832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8" name="Freeform 57">
              <a:extLst>
                <a:ext uri="{FF2B5EF4-FFF2-40B4-BE49-F238E27FC236}">
                  <a16:creationId xmlns="" xmlns:a16="http://schemas.microsoft.com/office/drawing/2014/main" id="{6E04FD5B-15AD-4888-9FAF-30F968159672}"/>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59" name="Freeform 58">
              <a:extLst>
                <a:ext uri="{FF2B5EF4-FFF2-40B4-BE49-F238E27FC236}">
                  <a16:creationId xmlns="" xmlns:a16="http://schemas.microsoft.com/office/drawing/2014/main" id="{3C263E21-8A87-4968-AA49-DCFDD9152FDE}"/>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0" name="Freeform 59">
              <a:extLst>
                <a:ext uri="{FF2B5EF4-FFF2-40B4-BE49-F238E27FC236}">
                  <a16:creationId xmlns="" xmlns:a16="http://schemas.microsoft.com/office/drawing/2014/main" id="{C3586E40-32B2-4729-8EE3-7C817C5D12BD}"/>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1" name="Freeform 60">
              <a:extLst>
                <a:ext uri="{FF2B5EF4-FFF2-40B4-BE49-F238E27FC236}">
                  <a16:creationId xmlns="" xmlns:a16="http://schemas.microsoft.com/office/drawing/2014/main" id="{9A6CA110-C5AF-4F6C-8813-1FA699A8837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2" name="Freeform 61">
              <a:extLst>
                <a:ext uri="{FF2B5EF4-FFF2-40B4-BE49-F238E27FC236}">
                  <a16:creationId xmlns="" xmlns:a16="http://schemas.microsoft.com/office/drawing/2014/main" id="{CCF5E9E0-E30F-4EE4-BDF5-5F38027C0873}"/>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3" name="Freeform 62">
              <a:extLst>
                <a:ext uri="{FF2B5EF4-FFF2-40B4-BE49-F238E27FC236}">
                  <a16:creationId xmlns="" xmlns:a16="http://schemas.microsoft.com/office/drawing/2014/main" id="{6C3EE3A5-36A1-46A0-848C-7A5D832E639B}"/>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4" name="Freeform 63">
              <a:extLst>
                <a:ext uri="{FF2B5EF4-FFF2-40B4-BE49-F238E27FC236}">
                  <a16:creationId xmlns="" xmlns:a16="http://schemas.microsoft.com/office/drawing/2014/main" id="{1D28B1C3-60FD-497B-8D38-98F0B1656D68}"/>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5" name="Freeform 64">
              <a:extLst>
                <a:ext uri="{FF2B5EF4-FFF2-40B4-BE49-F238E27FC236}">
                  <a16:creationId xmlns="" xmlns:a16="http://schemas.microsoft.com/office/drawing/2014/main" id="{2F1BD364-6542-4AC9-B5E2-D5C8127A822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6" name="Freeform 65">
              <a:extLst>
                <a:ext uri="{FF2B5EF4-FFF2-40B4-BE49-F238E27FC236}">
                  <a16:creationId xmlns="" xmlns:a16="http://schemas.microsoft.com/office/drawing/2014/main" id="{D6CCFE9C-247C-47D3-8FFD-0F07CF3B01F8}"/>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7" name="Freeform 66">
              <a:extLst>
                <a:ext uri="{FF2B5EF4-FFF2-40B4-BE49-F238E27FC236}">
                  <a16:creationId xmlns="" xmlns:a16="http://schemas.microsoft.com/office/drawing/2014/main" id="{022C7195-5884-4D23-B0BD-FEC51A7602C7}"/>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8" name="Freeform 67">
              <a:extLst>
                <a:ext uri="{FF2B5EF4-FFF2-40B4-BE49-F238E27FC236}">
                  <a16:creationId xmlns="" xmlns:a16="http://schemas.microsoft.com/office/drawing/2014/main" id="{F85C6D46-E4A5-463A-9D89-CDAF05D24241}"/>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69" name="Freeform 68">
              <a:extLst>
                <a:ext uri="{FF2B5EF4-FFF2-40B4-BE49-F238E27FC236}">
                  <a16:creationId xmlns="" xmlns:a16="http://schemas.microsoft.com/office/drawing/2014/main" id="{53350BD7-72F3-41C9-B7E0-CE175E6446B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0" name="Freeform 69">
              <a:extLst>
                <a:ext uri="{FF2B5EF4-FFF2-40B4-BE49-F238E27FC236}">
                  <a16:creationId xmlns="" xmlns:a16="http://schemas.microsoft.com/office/drawing/2014/main" id="{AC820448-6236-4581-BC5C-624487D9F2C6}"/>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1" name="Freeform 70">
              <a:extLst>
                <a:ext uri="{FF2B5EF4-FFF2-40B4-BE49-F238E27FC236}">
                  <a16:creationId xmlns="" xmlns:a16="http://schemas.microsoft.com/office/drawing/2014/main" id="{B58D5714-3658-46DF-8D84-399335594CC6}"/>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2" name="Freeform 71">
              <a:extLst>
                <a:ext uri="{FF2B5EF4-FFF2-40B4-BE49-F238E27FC236}">
                  <a16:creationId xmlns="" xmlns:a16="http://schemas.microsoft.com/office/drawing/2014/main" id="{53137D04-24D9-479F-84B9-2A8099605209}"/>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3" name="Freeform 72">
              <a:extLst>
                <a:ext uri="{FF2B5EF4-FFF2-40B4-BE49-F238E27FC236}">
                  <a16:creationId xmlns="" xmlns:a16="http://schemas.microsoft.com/office/drawing/2014/main" id="{9E2859B1-3ACE-4D9F-B3EA-E858D0EE3C50}"/>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4" name="Freeform 73">
              <a:extLst>
                <a:ext uri="{FF2B5EF4-FFF2-40B4-BE49-F238E27FC236}">
                  <a16:creationId xmlns="" xmlns:a16="http://schemas.microsoft.com/office/drawing/2014/main" id="{3A860AEC-A325-48F4-BFF6-142F248F399F}"/>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5" name="Freeform 74">
              <a:extLst>
                <a:ext uri="{FF2B5EF4-FFF2-40B4-BE49-F238E27FC236}">
                  <a16:creationId xmlns="" xmlns:a16="http://schemas.microsoft.com/office/drawing/2014/main" id="{15EB56F5-0132-4D45-BBFA-96064C1664A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6" name="Freeform 75">
              <a:extLst>
                <a:ext uri="{FF2B5EF4-FFF2-40B4-BE49-F238E27FC236}">
                  <a16:creationId xmlns="" xmlns:a16="http://schemas.microsoft.com/office/drawing/2014/main" id="{7DB7C9D9-0B40-4AFA-8E15-4EA7206FC49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7" name="Freeform 76">
              <a:extLst>
                <a:ext uri="{FF2B5EF4-FFF2-40B4-BE49-F238E27FC236}">
                  <a16:creationId xmlns="" xmlns:a16="http://schemas.microsoft.com/office/drawing/2014/main" id="{3AEAC74E-7657-43A5-8938-AE4270DE9DF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8" name="Freeform 77">
              <a:extLst>
                <a:ext uri="{FF2B5EF4-FFF2-40B4-BE49-F238E27FC236}">
                  <a16:creationId xmlns="" xmlns:a16="http://schemas.microsoft.com/office/drawing/2014/main" id="{FE7D4E1B-1835-4E33-8FDF-DB79ED1AF660}"/>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79" name="Freeform 78">
              <a:extLst>
                <a:ext uri="{FF2B5EF4-FFF2-40B4-BE49-F238E27FC236}">
                  <a16:creationId xmlns="" xmlns:a16="http://schemas.microsoft.com/office/drawing/2014/main" id="{A1BF2F2A-747A-492E-894E-796F8B5DE964}"/>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0" name="Freeform 79">
              <a:extLst>
                <a:ext uri="{FF2B5EF4-FFF2-40B4-BE49-F238E27FC236}">
                  <a16:creationId xmlns="" xmlns:a16="http://schemas.microsoft.com/office/drawing/2014/main" id="{C4412C6F-A264-4A83-A1C1-2669B6D39890}"/>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1" name="Freeform 80">
              <a:extLst>
                <a:ext uri="{FF2B5EF4-FFF2-40B4-BE49-F238E27FC236}">
                  <a16:creationId xmlns="" xmlns:a16="http://schemas.microsoft.com/office/drawing/2014/main" id="{0D12C549-6B55-457C-AC7C-48AB0783A78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2" name="Freeform 81">
              <a:extLst>
                <a:ext uri="{FF2B5EF4-FFF2-40B4-BE49-F238E27FC236}">
                  <a16:creationId xmlns="" xmlns:a16="http://schemas.microsoft.com/office/drawing/2014/main" id="{AD70F340-DD42-4527-8285-5E2FF0017CE5}"/>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3" name="Freeform 82">
              <a:extLst>
                <a:ext uri="{FF2B5EF4-FFF2-40B4-BE49-F238E27FC236}">
                  <a16:creationId xmlns="" xmlns:a16="http://schemas.microsoft.com/office/drawing/2014/main" id="{27CF6B5D-BE85-46AA-A786-760EE9D884AA}"/>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4" name="Freeform 83">
              <a:extLst>
                <a:ext uri="{FF2B5EF4-FFF2-40B4-BE49-F238E27FC236}">
                  <a16:creationId xmlns="" xmlns:a16="http://schemas.microsoft.com/office/drawing/2014/main" id="{D8ECE300-0F1A-4658-9CCD-FEB39B8FA310}"/>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5" name="Freeform 84">
              <a:extLst>
                <a:ext uri="{FF2B5EF4-FFF2-40B4-BE49-F238E27FC236}">
                  <a16:creationId xmlns="" xmlns:a16="http://schemas.microsoft.com/office/drawing/2014/main" id="{397C867F-91FE-4201-A571-02782E23FFBB}"/>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6" name="Freeform 85">
              <a:extLst>
                <a:ext uri="{FF2B5EF4-FFF2-40B4-BE49-F238E27FC236}">
                  <a16:creationId xmlns="" xmlns:a16="http://schemas.microsoft.com/office/drawing/2014/main" id="{4895B440-F1C2-4702-91B4-F9756A1B0AB6}"/>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7" name="Freeform 86">
              <a:extLst>
                <a:ext uri="{FF2B5EF4-FFF2-40B4-BE49-F238E27FC236}">
                  <a16:creationId xmlns="" xmlns:a16="http://schemas.microsoft.com/office/drawing/2014/main" id="{6ECDA9FE-2A60-4F6F-8DC9-4C0739DEAD39}"/>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8" name="Freeform 87">
              <a:extLst>
                <a:ext uri="{FF2B5EF4-FFF2-40B4-BE49-F238E27FC236}">
                  <a16:creationId xmlns="" xmlns:a16="http://schemas.microsoft.com/office/drawing/2014/main" id="{8381B4A2-3A91-4CAD-86DA-674D9C134EAF}"/>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89" name="Freeform 88">
              <a:extLst>
                <a:ext uri="{FF2B5EF4-FFF2-40B4-BE49-F238E27FC236}">
                  <a16:creationId xmlns="" xmlns:a16="http://schemas.microsoft.com/office/drawing/2014/main" id="{A5A87CB3-0CEF-4B80-BBA7-405B7DA28ED5}"/>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0" name="Freeform 89">
              <a:extLst>
                <a:ext uri="{FF2B5EF4-FFF2-40B4-BE49-F238E27FC236}">
                  <a16:creationId xmlns="" xmlns:a16="http://schemas.microsoft.com/office/drawing/2014/main" id="{057C2930-5EEF-4A0A-8BA4-52E4A495C6EA}"/>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1" name="Freeform 90">
              <a:extLst>
                <a:ext uri="{FF2B5EF4-FFF2-40B4-BE49-F238E27FC236}">
                  <a16:creationId xmlns="" xmlns:a16="http://schemas.microsoft.com/office/drawing/2014/main" id="{693DB8CD-189C-4289-8D94-947D80FA6585}"/>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2" name="Freeform 91">
              <a:extLst>
                <a:ext uri="{FF2B5EF4-FFF2-40B4-BE49-F238E27FC236}">
                  <a16:creationId xmlns="" xmlns:a16="http://schemas.microsoft.com/office/drawing/2014/main" id="{1BBEE6AF-B5E4-4485-BF3C-E7090C08ED20}"/>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3" name="Freeform 92">
              <a:extLst>
                <a:ext uri="{FF2B5EF4-FFF2-40B4-BE49-F238E27FC236}">
                  <a16:creationId xmlns="" xmlns:a16="http://schemas.microsoft.com/office/drawing/2014/main" id="{0CEBA85C-09C7-468D-B1CA-7301FB561087}"/>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4" name="Freeform 93">
              <a:extLst>
                <a:ext uri="{FF2B5EF4-FFF2-40B4-BE49-F238E27FC236}">
                  <a16:creationId xmlns="" xmlns:a16="http://schemas.microsoft.com/office/drawing/2014/main" id="{012022EE-50C2-427B-B6EB-F9A5735F8A61}"/>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5" name="Freeform 94">
              <a:extLst>
                <a:ext uri="{FF2B5EF4-FFF2-40B4-BE49-F238E27FC236}">
                  <a16:creationId xmlns="" xmlns:a16="http://schemas.microsoft.com/office/drawing/2014/main" id="{DF205CB6-C08B-45B2-B818-D674E9C08BD7}"/>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6" name="Freeform 95">
              <a:extLst>
                <a:ext uri="{FF2B5EF4-FFF2-40B4-BE49-F238E27FC236}">
                  <a16:creationId xmlns="" xmlns:a16="http://schemas.microsoft.com/office/drawing/2014/main" id="{76AFD73E-F6B0-48F1-9CB2-2C158587BB5F}"/>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7" name="Freeform 96">
              <a:extLst>
                <a:ext uri="{FF2B5EF4-FFF2-40B4-BE49-F238E27FC236}">
                  <a16:creationId xmlns="" xmlns:a16="http://schemas.microsoft.com/office/drawing/2014/main" id="{646D7D6A-9802-49D8-9966-07BBD14A4D0C}"/>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8" name="Freeform 97">
              <a:extLst>
                <a:ext uri="{FF2B5EF4-FFF2-40B4-BE49-F238E27FC236}">
                  <a16:creationId xmlns="" xmlns:a16="http://schemas.microsoft.com/office/drawing/2014/main" id="{97F31AD6-6662-4AEA-8F12-B2646C74F8A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699" name="Freeform 98">
              <a:extLst>
                <a:ext uri="{FF2B5EF4-FFF2-40B4-BE49-F238E27FC236}">
                  <a16:creationId xmlns="" xmlns:a16="http://schemas.microsoft.com/office/drawing/2014/main" id="{951D69FC-0FEA-467F-B496-7036FAE91BC3}"/>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0" name="Freeform 99">
              <a:extLst>
                <a:ext uri="{FF2B5EF4-FFF2-40B4-BE49-F238E27FC236}">
                  <a16:creationId xmlns="" xmlns:a16="http://schemas.microsoft.com/office/drawing/2014/main" id="{0D90429F-1FAD-44E7-A48E-FAE2A84A2A8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1" name="Freeform 100">
              <a:extLst>
                <a:ext uri="{FF2B5EF4-FFF2-40B4-BE49-F238E27FC236}">
                  <a16:creationId xmlns="" xmlns:a16="http://schemas.microsoft.com/office/drawing/2014/main" id="{2E66042F-E8F8-4C8A-B955-805065FBEE2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2" name="Freeform 101">
              <a:extLst>
                <a:ext uri="{FF2B5EF4-FFF2-40B4-BE49-F238E27FC236}">
                  <a16:creationId xmlns="" xmlns:a16="http://schemas.microsoft.com/office/drawing/2014/main" id="{670DC0E7-618A-4EEF-BA98-81552DE7E39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3" name="Freeform 102">
              <a:extLst>
                <a:ext uri="{FF2B5EF4-FFF2-40B4-BE49-F238E27FC236}">
                  <a16:creationId xmlns="" xmlns:a16="http://schemas.microsoft.com/office/drawing/2014/main" id="{28E7C15C-FBBC-4794-990F-2EF42F264E19}"/>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4" name="Freeform 103">
              <a:extLst>
                <a:ext uri="{FF2B5EF4-FFF2-40B4-BE49-F238E27FC236}">
                  <a16:creationId xmlns="" xmlns:a16="http://schemas.microsoft.com/office/drawing/2014/main" id="{8B050F4F-77B0-473E-B7BB-B64DA9E7139D}"/>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5" name="Freeform 104">
              <a:extLst>
                <a:ext uri="{FF2B5EF4-FFF2-40B4-BE49-F238E27FC236}">
                  <a16:creationId xmlns="" xmlns:a16="http://schemas.microsoft.com/office/drawing/2014/main" id="{1C5D8BB1-FD87-4280-BBBB-D807E3F6EB8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6" name="Freeform 105">
              <a:extLst>
                <a:ext uri="{FF2B5EF4-FFF2-40B4-BE49-F238E27FC236}">
                  <a16:creationId xmlns="" xmlns:a16="http://schemas.microsoft.com/office/drawing/2014/main" id="{646ACB3B-BD06-4B4E-8727-DDDA03095AAF}"/>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7" name="Freeform 106">
              <a:extLst>
                <a:ext uri="{FF2B5EF4-FFF2-40B4-BE49-F238E27FC236}">
                  <a16:creationId xmlns="" xmlns:a16="http://schemas.microsoft.com/office/drawing/2014/main" id="{9DAA7B68-5E32-41F6-9889-13F05AAC6B6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8" name="Freeform 107">
              <a:extLst>
                <a:ext uri="{FF2B5EF4-FFF2-40B4-BE49-F238E27FC236}">
                  <a16:creationId xmlns="" xmlns:a16="http://schemas.microsoft.com/office/drawing/2014/main" id="{8C9B0222-D931-4FEC-841E-D1975A20875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09" name="Freeform 108">
              <a:extLst>
                <a:ext uri="{FF2B5EF4-FFF2-40B4-BE49-F238E27FC236}">
                  <a16:creationId xmlns="" xmlns:a16="http://schemas.microsoft.com/office/drawing/2014/main" id="{D5320628-B5E3-45EA-82CF-DBD7AAF9616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0" name="Freeform 109">
              <a:extLst>
                <a:ext uri="{FF2B5EF4-FFF2-40B4-BE49-F238E27FC236}">
                  <a16:creationId xmlns="" xmlns:a16="http://schemas.microsoft.com/office/drawing/2014/main" id="{F3C7BDD9-ABDC-48C1-9F0F-3CEE67FDEC3D}"/>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1" name="Freeform 110">
              <a:extLst>
                <a:ext uri="{FF2B5EF4-FFF2-40B4-BE49-F238E27FC236}">
                  <a16:creationId xmlns="" xmlns:a16="http://schemas.microsoft.com/office/drawing/2014/main" id="{E9B12870-458F-4AA3-82A0-1A94055FCEE4}"/>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2" name="Freeform 111">
              <a:extLst>
                <a:ext uri="{FF2B5EF4-FFF2-40B4-BE49-F238E27FC236}">
                  <a16:creationId xmlns="" xmlns:a16="http://schemas.microsoft.com/office/drawing/2014/main" id="{31421536-8849-4A8D-B8FC-28E3FEBA003B}"/>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3" name="Freeform 112">
              <a:extLst>
                <a:ext uri="{FF2B5EF4-FFF2-40B4-BE49-F238E27FC236}">
                  <a16:creationId xmlns="" xmlns:a16="http://schemas.microsoft.com/office/drawing/2014/main" id="{4208E57D-6F75-433C-9B12-EDE436FC495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4" name="Freeform 113">
              <a:extLst>
                <a:ext uri="{FF2B5EF4-FFF2-40B4-BE49-F238E27FC236}">
                  <a16:creationId xmlns="" xmlns:a16="http://schemas.microsoft.com/office/drawing/2014/main" id="{063B93B1-9400-4B86-B6E4-049B90BE2425}"/>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5" name="Freeform 114">
              <a:extLst>
                <a:ext uri="{FF2B5EF4-FFF2-40B4-BE49-F238E27FC236}">
                  <a16:creationId xmlns="" xmlns:a16="http://schemas.microsoft.com/office/drawing/2014/main" id="{4E207AA2-8215-480C-9EB5-D374B6A48708}"/>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6" name="Freeform 115">
              <a:extLst>
                <a:ext uri="{FF2B5EF4-FFF2-40B4-BE49-F238E27FC236}">
                  <a16:creationId xmlns="" xmlns:a16="http://schemas.microsoft.com/office/drawing/2014/main" id="{577A2777-7E1A-42D8-AA04-C5D3895BD868}"/>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7" name="Freeform 116">
              <a:extLst>
                <a:ext uri="{FF2B5EF4-FFF2-40B4-BE49-F238E27FC236}">
                  <a16:creationId xmlns="" xmlns:a16="http://schemas.microsoft.com/office/drawing/2014/main" id="{D83C76DA-4129-49C8-A473-3B15C06EA79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8" name="Freeform 117">
              <a:extLst>
                <a:ext uri="{FF2B5EF4-FFF2-40B4-BE49-F238E27FC236}">
                  <a16:creationId xmlns="" xmlns:a16="http://schemas.microsoft.com/office/drawing/2014/main" id="{419B4185-68BD-4555-B949-27C6F26C367D}"/>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19" name="Freeform 118">
              <a:extLst>
                <a:ext uri="{FF2B5EF4-FFF2-40B4-BE49-F238E27FC236}">
                  <a16:creationId xmlns="" xmlns:a16="http://schemas.microsoft.com/office/drawing/2014/main" id="{D7617B69-F31F-4FBB-9020-999AAABDAF6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0" name="Freeform 119">
              <a:extLst>
                <a:ext uri="{FF2B5EF4-FFF2-40B4-BE49-F238E27FC236}">
                  <a16:creationId xmlns="" xmlns:a16="http://schemas.microsoft.com/office/drawing/2014/main" id="{FE3F9171-24C7-4941-8C8B-80B4882529D6}"/>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1" name="Freeform 120">
              <a:extLst>
                <a:ext uri="{FF2B5EF4-FFF2-40B4-BE49-F238E27FC236}">
                  <a16:creationId xmlns="" xmlns:a16="http://schemas.microsoft.com/office/drawing/2014/main" id="{DFABBD75-24C9-40E3-9110-A5A55C0A687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2" name="Freeform 121">
              <a:extLst>
                <a:ext uri="{FF2B5EF4-FFF2-40B4-BE49-F238E27FC236}">
                  <a16:creationId xmlns="" xmlns:a16="http://schemas.microsoft.com/office/drawing/2014/main" id="{626E59A4-49B1-46BB-AB25-8504F7EEAAF6}"/>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3" name="Freeform 122">
              <a:extLst>
                <a:ext uri="{FF2B5EF4-FFF2-40B4-BE49-F238E27FC236}">
                  <a16:creationId xmlns="" xmlns:a16="http://schemas.microsoft.com/office/drawing/2014/main" id="{8A8785F2-8226-4F58-A0D8-3D2E36D3A666}"/>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4" name="Freeform 123">
              <a:extLst>
                <a:ext uri="{FF2B5EF4-FFF2-40B4-BE49-F238E27FC236}">
                  <a16:creationId xmlns="" xmlns:a16="http://schemas.microsoft.com/office/drawing/2014/main" id="{CB57E733-0088-4249-BC12-515DAEED9170}"/>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5" name="Freeform 124">
              <a:extLst>
                <a:ext uri="{FF2B5EF4-FFF2-40B4-BE49-F238E27FC236}">
                  <a16:creationId xmlns="" xmlns:a16="http://schemas.microsoft.com/office/drawing/2014/main" id="{DACD87DA-F29F-4FF0-9CB2-0ABF17E13B4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6" name="Freeform 125">
              <a:extLst>
                <a:ext uri="{FF2B5EF4-FFF2-40B4-BE49-F238E27FC236}">
                  <a16:creationId xmlns="" xmlns:a16="http://schemas.microsoft.com/office/drawing/2014/main" id="{2E52A250-D09D-4C7E-B789-338D7FEE5FFD}"/>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7" name="Freeform 126">
              <a:extLst>
                <a:ext uri="{FF2B5EF4-FFF2-40B4-BE49-F238E27FC236}">
                  <a16:creationId xmlns="" xmlns:a16="http://schemas.microsoft.com/office/drawing/2014/main" id="{28539A80-4F11-46E8-B17F-C0F3E6E17D52}"/>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8" name="Freeform 127">
              <a:extLst>
                <a:ext uri="{FF2B5EF4-FFF2-40B4-BE49-F238E27FC236}">
                  <a16:creationId xmlns="" xmlns:a16="http://schemas.microsoft.com/office/drawing/2014/main" id="{328B00F5-9AD1-4C03-96B5-A30A8567F1EF}"/>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29" name="Freeform 128">
              <a:extLst>
                <a:ext uri="{FF2B5EF4-FFF2-40B4-BE49-F238E27FC236}">
                  <a16:creationId xmlns="" xmlns:a16="http://schemas.microsoft.com/office/drawing/2014/main" id="{8BC45F96-E81B-45DF-BE71-6F9732F46B5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0" name="Freeform 129">
              <a:extLst>
                <a:ext uri="{FF2B5EF4-FFF2-40B4-BE49-F238E27FC236}">
                  <a16:creationId xmlns="" xmlns:a16="http://schemas.microsoft.com/office/drawing/2014/main" id="{1932BF53-90F3-45E7-AF29-A7ABA1F69DA2}"/>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1" name="Freeform 130">
              <a:extLst>
                <a:ext uri="{FF2B5EF4-FFF2-40B4-BE49-F238E27FC236}">
                  <a16:creationId xmlns="" xmlns:a16="http://schemas.microsoft.com/office/drawing/2014/main" id="{0FAEDCFE-A2ED-4B2B-9A35-8DA53541064B}"/>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2" name="Freeform 131">
              <a:extLst>
                <a:ext uri="{FF2B5EF4-FFF2-40B4-BE49-F238E27FC236}">
                  <a16:creationId xmlns="" xmlns:a16="http://schemas.microsoft.com/office/drawing/2014/main" id="{52FE6FC0-F762-489E-A5D8-8C78E5968F47}"/>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3" name="Freeform 132">
              <a:extLst>
                <a:ext uri="{FF2B5EF4-FFF2-40B4-BE49-F238E27FC236}">
                  <a16:creationId xmlns="" xmlns:a16="http://schemas.microsoft.com/office/drawing/2014/main" id="{D2848E03-3F80-4122-8042-F82960B27647}"/>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4" name="Freeform 133">
              <a:extLst>
                <a:ext uri="{FF2B5EF4-FFF2-40B4-BE49-F238E27FC236}">
                  <a16:creationId xmlns="" xmlns:a16="http://schemas.microsoft.com/office/drawing/2014/main" id="{9C23E73A-4001-4BFB-B480-4BB908EFBC3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5" name="Freeform 134">
              <a:extLst>
                <a:ext uri="{FF2B5EF4-FFF2-40B4-BE49-F238E27FC236}">
                  <a16:creationId xmlns="" xmlns:a16="http://schemas.microsoft.com/office/drawing/2014/main" id="{1D0BE31B-F23E-4D88-906F-2A3EE82600D4}"/>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6" name="Freeform 135">
              <a:extLst>
                <a:ext uri="{FF2B5EF4-FFF2-40B4-BE49-F238E27FC236}">
                  <a16:creationId xmlns="" xmlns:a16="http://schemas.microsoft.com/office/drawing/2014/main" id="{02D47871-E4C1-4EB5-BE3B-B871863E1672}"/>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7" name="Freeform 136">
              <a:extLst>
                <a:ext uri="{FF2B5EF4-FFF2-40B4-BE49-F238E27FC236}">
                  <a16:creationId xmlns="" xmlns:a16="http://schemas.microsoft.com/office/drawing/2014/main" id="{187CF6F8-B782-4390-87B5-FF926776B225}"/>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8" name="Freeform 137">
              <a:extLst>
                <a:ext uri="{FF2B5EF4-FFF2-40B4-BE49-F238E27FC236}">
                  <a16:creationId xmlns="" xmlns:a16="http://schemas.microsoft.com/office/drawing/2014/main" id="{23CF72AC-C41D-4A61-82DA-11B3C184AEC8}"/>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39" name="Freeform 138">
              <a:extLst>
                <a:ext uri="{FF2B5EF4-FFF2-40B4-BE49-F238E27FC236}">
                  <a16:creationId xmlns="" xmlns:a16="http://schemas.microsoft.com/office/drawing/2014/main" id="{F9208503-A293-41AE-AEDD-18F2445549F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0" name="Freeform 139">
              <a:extLst>
                <a:ext uri="{FF2B5EF4-FFF2-40B4-BE49-F238E27FC236}">
                  <a16:creationId xmlns="" xmlns:a16="http://schemas.microsoft.com/office/drawing/2014/main" id="{930EDDBD-6BF3-4863-B0B9-E0316C4FEC67}"/>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1" name="Freeform 140">
              <a:extLst>
                <a:ext uri="{FF2B5EF4-FFF2-40B4-BE49-F238E27FC236}">
                  <a16:creationId xmlns="" xmlns:a16="http://schemas.microsoft.com/office/drawing/2014/main" id="{975E5FD3-91C9-41C4-B072-F13D9E214BEE}"/>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2" name="Freeform 141">
              <a:extLst>
                <a:ext uri="{FF2B5EF4-FFF2-40B4-BE49-F238E27FC236}">
                  <a16:creationId xmlns="" xmlns:a16="http://schemas.microsoft.com/office/drawing/2014/main" id="{66082742-18EE-4F3D-B6E6-88D53C69F5C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3" name="Freeform 142">
              <a:extLst>
                <a:ext uri="{FF2B5EF4-FFF2-40B4-BE49-F238E27FC236}">
                  <a16:creationId xmlns="" xmlns:a16="http://schemas.microsoft.com/office/drawing/2014/main" id="{07F58E5B-0A41-4175-B67F-385FFCC26175}"/>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4" name="Freeform 143">
              <a:extLst>
                <a:ext uri="{FF2B5EF4-FFF2-40B4-BE49-F238E27FC236}">
                  <a16:creationId xmlns="" xmlns:a16="http://schemas.microsoft.com/office/drawing/2014/main" id="{B3617E42-31C2-4FFA-9D46-B560DABF830D}"/>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5" name="Freeform 144">
              <a:extLst>
                <a:ext uri="{FF2B5EF4-FFF2-40B4-BE49-F238E27FC236}">
                  <a16:creationId xmlns="" xmlns:a16="http://schemas.microsoft.com/office/drawing/2014/main" id="{4CBD96F1-138D-4ECF-8DF9-D46A7FB00F17}"/>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6" name="Freeform 145">
              <a:extLst>
                <a:ext uri="{FF2B5EF4-FFF2-40B4-BE49-F238E27FC236}">
                  <a16:creationId xmlns="" xmlns:a16="http://schemas.microsoft.com/office/drawing/2014/main" id="{946EAB70-1BD7-4162-A78B-7FCCD2527509}"/>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7" name="Freeform 146">
              <a:extLst>
                <a:ext uri="{FF2B5EF4-FFF2-40B4-BE49-F238E27FC236}">
                  <a16:creationId xmlns="" xmlns:a16="http://schemas.microsoft.com/office/drawing/2014/main" id="{C8C8F4ED-CA65-4A9A-AA4D-A6D6D3F9C70F}"/>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8" name="Freeform 147">
              <a:extLst>
                <a:ext uri="{FF2B5EF4-FFF2-40B4-BE49-F238E27FC236}">
                  <a16:creationId xmlns="" xmlns:a16="http://schemas.microsoft.com/office/drawing/2014/main" id="{08E0DB77-1C07-40A5-9D19-075070BEB75B}"/>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49" name="Freeform 148">
              <a:extLst>
                <a:ext uri="{FF2B5EF4-FFF2-40B4-BE49-F238E27FC236}">
                  <a16:creationId xmlns="" xmlns:a16="http://schemas.microsoft.com/office/drawing/2014/main" id="{015FE3E0-075E-4EDA-A2BB-084D366FEDAC}"/>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0" name="Freeform 149">
              <a:extLst>
                <a:ext uri="{FF2B5EF4-FFF2-40B4-BE49-F238E27FC236}">
                  <a16:creationId xmlns="" xmlns:a16="http://schemas.microsoft.com/office/drawing/2014/main" id="{B5325EA5-D575-4BC8-B8CD-D471C8C8FC27}"/>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1" name="Freeform 150">
              <a:extLst>
                <a:ext uri="{FF2B5EF4-FFF2-40B4-BE49-F238E27FC236}">
                  <a16:creationId xmlns="" xmlns:a16="http://schemas.microsoft.com/office/drawing/2014/main" id="{97323FE0-3135-47D4-A4CB-814043413991}"/>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2" name="Freeform 151">
              <a:extLst>
                <a:ext uri="{FF2B5EF4-FFF2-40B4-BE49-F238E27FC236}">
                  <a16:creationId xmlns="" xmlns:a16="http://schemas.microsoft.com/office/drawing/2014/main" id="{3BD3C8BB-5B01-4F13-900B-975B7FFCB3A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3" name="Freeform 152">
              <a:extLst>
                <a:ext uri="{FF2B5EF4-FFF2-40B4-BE49-F238E27FC236}">
                  <a16:creationId xmlns="" xmlns:a16="http://schemas.microsoft.com/office/drawing/2014/main" id="{7DACCE36-F6F8-4AAA-99AC-00A55137530E}"/>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4" name="Freeform 153">
              <a:extLst>
                <a:ext uri="{FF2B5EF4-FFF2-40B4-BE49-F238E27FC236}">
                  <a16:creationId xmlns="" xmlns:a16="http://schemas.microsoft.com/office/drawing/2014/main" id="{91952763-F6D9-4D30-AC20-FCC1D5B481AC}"/>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5" name="Freeform 154">
              <a:extLst>
                <a:ext uri="{FF2B5EF4-FFF2-40B4-BE49-F238E27FC236}">
                  <a16:creationId xmlns="" xmlns:a16="http://schemas.microsoft.com/office/drawing/2014/main" id="{D66AD5FA-03DC-4A47-802D-F3DEBF37B7AC}"/>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6" name="Freeform 155">
              <a:extLst>
                <a:ext uri="{FF2B5EF4-FFF2-40B4-BE49-F238E27FC236}">
                  <a16:creationId xmlns="" xmlns:a16="http://schemas.microsoft.com/office/drawing/2014/main" id="{2DB05448-B82E-40B3-B4EC-67E1401548C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7" name="Freeform 156">
              <a:extLst>
                <a:ext uri="{FF2B5EF4-FFF2-40B4-BE49-F238E27FC236}">
                  <a16:creationId xmlns="" xmlns:a16="http://schemas.microsoft.com/office/drawing/2014/main" id="{59EDDCC1-FC9A-4DDA-8116-FD39A82AFCB0}"/>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8" name="Freeform 157">
              <a:extLst>
                <a:ext uri="{FF2B5EF4-FFF2-40B4-BE49-F238E27FC236}">
                  <a16:creationId xmlns="" xmlns:a16="http://schemas.microsoft.com/office/drawing/2014/main" id="{8121B4C6-E387-4D4F-AD4F-15AA45F8C5C3}"/>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59" name="Freeform 158">
              <a:extLst>
                <a:ext uri="{FF2B5EF4-FFF2-40B4-BE49-F238E27FC236}">
                  <a16:creationId xmlns="" xmlns:a16="http://schemas.microsoft.com/office/drawing/2014/main" id="{C5208B40-D2ED-4FBF-BB57-9E9288EBFB9D}"/>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0" name="Freeform 159">
              <a:extLst>
                <a:ext uri="{FF2B5EF4-FFF2-40B4-BE49-F238E27FC236}">
                  <a16:creationId xmlns="" xmlns:a16="http://schemas.microsoft.com/office/drawing/2014/main" id="{917D2F5A-9B1B-4AC9-81F0-B1CE263626D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1" name="Freeform 160">
              <a:extLst>
                <a:ext uri="{FF2B5EF4-FFF2-40B4-BE49-F238E27FC236}">
                  <a16:creationId xmlns="" xmlns:a16="http://schemas.microsoft.com/office/drawing/2014/main" id="{0A382E91-5D1F-4770-92E9-6CAADE00A34E}"/>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2" name="Freeform 161">
              <a:extLst>
                <a:ext uri="{FF2B5EF4-FFF2-40B4-BE49-F238E27FC236}">
                  <a16:creationId xmlns="" xmlns:a16="http://schemas.microsoft.com/office/drawing/2014/main" id="{1BD254E8-389E-45E0-8FE1-083439BC91E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3" name="Freeform 162">
              <a:extLst>
                <a:ext uri="{FF2B5EF4-FFF2-40B4-BE49-F238E27FC236}">
                  <a16:creationId xmlns="" xmlns:a16="http://schemas.microsoft.com/office/drawing/2014/main" id="{2D1045D5-3157-4ABD-83FD-6FE10C93A5DA}"/>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4" name="Freeform 163">
              <a:extLst>
                <a:ext uri="{FF2B5EF4-FFF2-40B4-BE49-F238E27FC236}">
                  <a16:creationId xmlns="" xmlns:a16="http://schemas.microsoft.com/office/drawing/2014/main" id="{000A6930-B62B-4EE7-85BE-99A1BE7003A2}"/>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5" name="Freeform 164">
              <a:extLst>
                <a:ext uri="{FF2B5EF4-FFF2-40B4-BE49-F238E27FC236}">
                  <a16:creationId xmlns="" xmlns:a16="http://schemas.microsoft.com/office/drawing/2014/main" id="{EA33A87E-029C-4CBA-8D6F-F4278342302E}"/>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6" name="Freeform 165">
              <a:extLst>
                <a:ext uri="{FF2B5EF4-FFF2-40B4-BE49-F238E27FC236}">
                  <a16:creationId xmlns="" xmlns:a16="http://schemas.microsoft.com/office/drawing/2014/main" id="{AE48066F-C754-4B72-8461-21697E5F5E9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7" name="Freeform 166">
              <a:extLst>
                <a:ext uri="{FF2B5EF4-FFF2-40B4-BE49-F238E27FC236}">
                  <a16:creationId xmlns="" xmlns:a16="http://schemas.microsoft.com/office/drawing/2014/main" id="{7F474150-6EEE-4A3A-AA6F-45F47C46128A}"/>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8" name="Freeform 167">
              <a:extLst>
                <a:ext uri="{FF2B5EF4-FFF2-40B4-BE49-F238E27FC236}">
                  <a16:creationId xmlns="" xmlns:a16="http://schemas.microsoft.com/office/drawing/2014/main" id="{0340E2D6-101A-4675-AC89-D2376EF461FA}"/>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69" name="Freeform 168">
              <a:extLst>
                <a:ext uri="{FF2B5EF4-FFF2-40B4-BE49-F238E27FC236}">
                  <a16:creationId xmlns="" xmlns:a16="http://schemas.microsoft.com/office/drawing/2014/main" id="{C0F0301C-1689-44E6-B8C0-A5808010AFE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0" name="Freeform 169">
              <a:extLst>
                <a:ext uri="{FF2B5EF4-FFF2-40B4-BE49-F238E27FC236}">
                  <a16:creationId xmlns="" xmlns:a16="http://schemas.microsoft.com/office/drawing/2014/main" id="{EA9BFA81-0AB3-4B3A-A019-88E5D81879D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1" name="Freeform 170">
              <a:extLst>
                <a:ext uri="{FF2B5EF4-FFF2-40B4-BE49-F238E27FC236}">
                  <a16:creationId xmlns="" xmlns:a16="http://schemas.microsoft.com/office/drawing/2014/main" id="{E049CA98-D6F1-464A-B160-ABF5929DC71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2" name="Freeform 171">
              <a:extLst>
                <a:ext uri="{FF2B5EF4-FFF2-40B4-BE49-F238E27FC236}">
                  <a16:creationId xmlns="" xmlns:a16="http://schemas.microsoft.com/office/drawing/2014/main" id="{D3261136-D24A-4A69-8642-AEF1CD50BF2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3" name="Freeform 172">
              <a:extLst>
                <a:ext uri="{FF2B5EF4-FFF2-40B4-BE49-F238E27FC236}">
                  <a16:creationId xmlns="" xmlns:a16="http://schemas.microsoft.com/office/drawing/2014/main" id="{19822C17-87F6-4075-BA13-BF23AF4A532E}"/>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4" name="Freeform 173">
              <a:extLst>
                <a:ext uri="{FF2B5EF4-FFF2-40B4-BE49-F238E27FC236}">
                  <a16:creationId xmlns="" xmlns:a16="http://schemas.microsoft.com/office/drawing/2014/main" id="{EB348352-2582-4438-8EBB-D292F8B8500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5" name="Freeform 174">
              <a:extLst>
                <a:ext uri="{FF2B5EF4-FFF2-40B4-BE49-F238E27FC236}">
                  <a16:creationId xmlns="" xmlns:a16="http://schemas.microsoft.com/office/drawing/2014/main" id="{ACD59593-90E6-4CFB-8AB8-4E431BBEC82A}"/>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6" name="Freeform 175">
              <a:extLst>
                <a:ext uri="{FF2B5EF4-FFF2-40B4-BE49-F238E27FC236}">
                  <a16:creationId xmlns="" xmlns:a16="http://schemas.microsoft.com/office/drawing/2014/main" id="{513E52E9-9FDC-453E-9259-F931435CB189}"/>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7" name="Freeform 176">
              <a:extLst>
                <a:ext uri="{FF2B5EF4-FFF2-40B4-BE49-F238E27FC236}">
                  <a16:creationId xmlns="" xmlns:a16="http://schemas.microsoft.com/office/drawing/2014/main" id="{6449F137-55F2-41EF-844B-92DD913AEBE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8" name="Freeform 177">
              <a:extLst>
                <a:ext uri="{FF2B5EF4-FFF2-40B4-BE49-F238E27FC236}">
                  <a16:creationId xmlns="" xmlns:a16="http://schemas.microsoft.com/office/drawing/2014/main" id="{180033BD-050C-498F-A7F6-3F5E9302061E}"/>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79" name="Freeform 178">
              <a:extLst>
                <a:ext uri="{FF2B5EF4-FFF2-40B4-BE49-F238E27FC236}">
                  <a16:creationId xmlns="" xmlns:a16="http://schemas.microsoft.com/office/drawing/2014/main" id="{3EE8A6AC-477B-4A80-AE2E-6B253D180E38}"/>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0" name="Freeform 179">
              <a:extLst>
                <a:ext uri="{FF2B5EF4-FFF2-40B4-BE49-F238E27FC236}">
                  <a16:creationId xmlns="" xmlns:a16="http://schemas.microsoft.com/office/drawing/2014/main" id="{972E7A5E-7AAC-441B-B934-386DC635A052}"/>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1" name="Freeform 180">
              <a:extLst>
                <a:ext uri="{FF2B5EF4-FFF2-40B4-BE49-F238E27FC236}">
                  <a16:creationId xmlns="" xmlns:a16="http://schemas.microsoft.com/office/drawing/2014/main" id="{8732B343-0B52-4A68-8E3B-3BD1B51DEC7D}"/>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2" name="Freeform 181">
              <a:extLst>
                <a:ext uri="{FF2B5EF4-FFF2-40B4-BE49-F238E27FC236}">
                  <a16:creationId xmlns="" xmlns:a16="http://schemas.microsoft.com/office/drawing/2014/main" id="{49BE12A5-3E9D-401A-92A6-13967B3DC606}"/>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3" name="Freeform 182">
              <a:extLst>
                <a:ext uri="{FF2B5EF4-FFF2-40B4-BE49-F238E27FC236}">
                  <a16:creationId xmlns="" xmlns:a16="http://schemas.microsoft.com/office/drawing/2014/main" id="{665477DF-DCFB-4E91-83F2-12B87DDAFFF4}"/>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4" name="Freeform 183">
              <a:extLst>
                <a:ext uri="{FF2B5EF4-FFF2-40B4-BE49-F238E27FC236}">
                  <a16:creationId xmlns="" xmlns:a16="http://schemas.microsoft.com/office/drawing/2014/main" id="{7C810919-DFF7-44B6-AECC-626307DEF957}"/>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5" name="Freeform 184">
              <a:extLst>
                <a:ext uri="{FF2B5EF4-FFF2-40B4-BE49-F238E27FC236}">
                  <a16:creationId xmlns="" xmlns:a16="http://schemas.microsoft.com/office/drawing/2014/main" id="{DEACFC28-C5E0-47C5-B043-040D4410C72F}"/>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6" name="Freeform 185">
              <a:extLst>
                <a:ext uri="{FF2B5EF4-FFF2-40B4-BE49-F238E27FC236}">
                  <a16:creationId xmlns="" xmlns:a16="http://schemas.microsoft.com/office/drawing/2014/main" id="{8D173CDB-0E69-406E-BB62-C4AADF8E682C}"/>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7" name="Freeform 186">
              <a:extLst>
                <a:ext uri="{FF2B5EF4-FFF2-40B4-BE49-F238E27FC236}">
                  <a16:creationId xmlns="" xmlns:a16="http://schemas.microsoft.com/office/drawing/2014/main" id="{24223213-8293-4308-A475-0F47C2B6609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8" name="Freeform 187">
              <a:extLst>
                <a:ext uri="{FF2B5EF4-FFF2-40B4-BE49-F238E27FC236}">
                  <a16:creationId xmlns="" xmlns:a16="http://schemas.microsoft.com/office/drawing/2014/main" id="{69CB86C3-6389-4FA4-A4B3-78CB730406F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89" name="Freeform 188">
              <a:extLst>
                <a:ext uri="{FF2B5EF4-FFF2-40B4-BE49-F238E27FC236}">
                  <a16:creationId xmlns="" xmlns:a16="http://schemas.microsoft.com/office/drawing/2014/main" id="{7D7B9917-C3A5-4BB6-B115-1C5C132FD5F3}"/>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0" name="Freeform 189">
              <a:extLst>
                <a:ext uri="{FF2B5EF4-FFF2-40B4-BE49-F238E27FC236}">
                  <a16:creationId xmlns="" xmlns:a16="http://schemas.microsoft.com/office/drawing/2014/main" id="{2679557E-294D-443C-9A4B-3B1AA93562A8}"/>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1" name="Freeform 190">
              <a:extLst>
                <a:ext uri="{FF2B5EF4-FFF2-40B4-BE49-F238E27FC236}">
                  <a16:creationId xmlns="" xmlns:a16="http://schemas.microsoft.com/office/drawing/2014/main" id="{78009360-0BBF-42F6-8EF5-D2C4C32F1492}"/>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2" name="Freeform 191">
              <a:extLst>
                <a:ext uri="{FF2B5EF4-FFF2-40B4-BE49-F238E27FC236}">
                  <a16:creationId xmlns="" xmlns:a16="http://schemas.microsoft.com/office/drawing/2014/main" id="{9585FABE-4B05-4514-885F-B517D2E8770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3" name="Freeform 192">
              <a:extLst>
                <a:ext uri="{FF2B5EF4-FFF2-40B4-BE49-F238E27FC236}">
                  <a16:creationId xmlns="" xmlns:a16="http://schemas.microsoft.com/office/drawing/2014/main" id="{ACAE3665-6553-455E-AFD6-284732B21A2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4" name="Freeform 193">
              <a:extLst>
                <a:ext uri="{FF2B5EF4-FFF2-40B4-BE49-F238E27FC236}">
                  <a16:creationId xmlns="" xmlns:a16="http://schemas.microsoft.com/office/drawing/2014/main" id="{DDDA510A-CC5F-4A45-B4B4-9DD76E825D98}"/>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5" name="Freeform 194">
              <a:extLst>
                <a:ext uri="{FF2B5EF4-FFF2-40B4-BE49-F238E27FC236}">
                  <a16:creationId xmlns="" xmlns:a16="http://schemas.microsoft.com/office/drawing/2014/main" id="{9D8C84C2-9624-4B36-832E-2EB2015E7DF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6" name="Freeform 195">
              <a:extLst>
                <a:ext uri="{FF2B5EF4-FFF2-40B4-BE49-F238E27FC236}">
                  <a16:creationId xmlns="" xmlns:a16="http://schemas.microsoft.com/office/drawing/2014/main" id="{D9C67DF7-5D9A-4397-B199-EF41969ED5CF}"/>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7" name="Freeform 196">
              <a:extLst>
                <a:ext uri="{FF2B5EF4-FFF2-40B4-BE49-F238E27FC236}">
                  <a16:creationId xmlns="" xmlns:a16="http://schemas.microsoft.com/office/drawing/2014/main" id="{35BCCD1A-BF60-4FC7-BBFA-F3744288BC3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8" name="Freeform 197">
              <a:extLst>
                <a:ext uri="{FF2B5EF4-FFF2-40B4-BE49-F238E27FC236}">
                  <a16:creationId xmlns="" xmlns:a16="http://schemas.microsoft.com/office/drawing/2014/main" id="{421C5882-0ED2-474D-8172-EE98E09C1AEF}"/>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799" name="Freeform 198">
              <a:extLst>
                <a:ext uri="{FF2B5EF4-FFF2-40B4-BE49-F238E27FC236}">
                  <a16:creationId xmlns="" xmlns:a16="http://schemas.microsoft.com/office/drawing/2014/main" id="{5D97A766-263D-4600-A1B7-46C2C00C485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0" name="Freeform 199">
              <a:extLst>
                <a:ext uri="{FF2B5EF4-FFF2-40B4-BE49-F238E27FC236}">
                  <a16:creationId xmlns="" xmlns:a16="http://schemas.microsoft.com/office/drawing/2014/main" id="{534805EC-DEB8-4DAD-8505-D186BEAF67D1}"/>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1" name="Freeform 200">
              <a:extLst>
                <a:ext uri="{FF2B5EF4-FFF2-40B4-BE49-F238E27FC236}">
                  <a16:creationId xmlns="" xmlns:a16="http://schemas.microsoft.com/office/drawing/2014/main" id="{294C1EC0-9AD6-4EEA-8508-4CFB818E0752}"/>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2" name="Freeform 201">
              <a:extLst>
                <a:ext uri="{FF2B5EF4-FFF2-40B4-BE49-F238E27FC236}">
                  <a16:creationId xmlns="" xmlns:a16="http://schemas.microsoft.com/office/drawing/2014/main" id="{0B7FA1D0-F7C9-48D2-A793-13D058A0393A}"/>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3" name="Freeform 202">
              <a:extLst>
                <a:ext uri="{FF2B5EF4-FFF2-40B4-BE49-F238E27FC236}">
                  <a16:creationId xmlns="" xmlns:a16="http://schemas.microsoft.com/office/drawing/2014/main" id="{B9BB32FF-F79C-4D45-BDA2-7122F4E69E9C}"/>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4" name="Freeform 203">
              <a:extLst>
                <a:ext uri="{FF2B5EF4-FFF2-40B4-BE49-F238E27FC236}">
                  <a16:creationId xmlns="" xmlns:a16="http://schemas.microsoft.com/office/drawing/2014/main" id="{B44FF204-504D-418A-9C8E-7BE1B971E481}"/>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5" name="Freeform 204">
              <a:extLst>
                <a:ext uri="{FF2B5EF4-FFF2-40B4-BE49-F238E27FC236}">
                  <a16:creationId xmlns="" xmlns:a16="http://schemas.microsoft.com/office/drawing/2014/main" id="{7CC8E52D-6A8D-465C-9154-FC80B26B83FE}"/>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6" name="Freeform 205">
              <a:extLst>
                <a:ext uri="{FF2B5EF4-FFF2-40B4-BE49-F238E27FC236}">
                  <a16:creationId xmlns="" xmlns:a16="http://schemas.microsoft.com/office/drawing/2014/main" id="{0019F200-2A7E-47DF-907C-B1787AB022C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7" name="Freeform 206">
              <a:extLst>
                <a:ext uri="{FF2B5EF4-FFF2-40B4-BE49-F238E27FC236}">
                  <a16:creationId xmlns="" xmlns:a16="http://schemas.microsoft.com/office/drawing/2014/main" id="{F6EB83F8-9F91-4EAC-9084-BDF91B7F4065}"/>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8" name="Freeform 207">
              <a:extLst>
                <a:ext uri="{FF2B5EF4-FFF2-40B4-BE49-F238E27FC236}">
                  <a16:creationId xmlns="" xmlns:a16="http://schemas.microsoft.com/office/drawing/2014/main" id="{445C70C3-B2DB-42A9-BBF9-03F7A1583C7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09" name="Freeform 208">
              <a:extLst>
                <a:ext uri="{FF2B5EF4-FFF2-40B4-BE49-F238E27FC236}">
                  <a16:creationId xmlns="" xmlns:a16="http://schemas.microsoft.com/office/drawing/2014/main" id="{6DBEF3F2-5DCB-4E65-A411-685E646BA0F0}"/>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0" name="Freeform 209">
              <a:extLst>
                <a:ext uri="{FF2B5EF4-FFF2-40B4-BE49-F238E27FC236}">
                  <a16:creationId xmlns="" xmlns:a16="http://schemas.microsoft.com/office/drawing/2014/main" id="{98822C0A-A3F5-45A8-9102-08C67B493C74}"/>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1" name="Freeform 210">
              <a:extLst>
                <a:ext uri="{FF2B5EF4-FFF2-40B4-BE49-F238E27FC236}">
                  <a16:creationId xmlns="" xmlns:a16="http://schemas.microsoft.com/office/drawing/2014/main" id="{F5DFB32D-96DD-492F-AFB5-499AF3BEFF4F}"/>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2" name="Freeform 211">
              <a:extLst>
                <a:ext uri="{FF2B5EF4-FFF2-40B4-BE49-F238E27FC236}">
                  <a16:creationId xmlns="" xmlns:a16="http://schemas.microsoft.com/office/drawing/2014/main" id="{CA5A0F1F-526B-467F-9924-C713A8AB7820}"/>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3" name="Freeform 212">
              <a:extLst>
                <a:ext uri="{FF2B5EF4-FFF2-40B4-BE49-F238E27FC236}">
                  <a16:creationId xmlns="" xmlns:a16="http://schemas.microsoft.com/office/drawing/2014/main" id="{A6F5BDFF-4F70-4C50-92FE-CA8209F5D3B0}"/>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4" name="Freeform 213">
              <a:extLst>
                <a:ext uri="{FF2B5EF4-FFF2-40B4-BE49-F238E27FC236}">
                  <a16:creationId xmlns="" xmlns:a16="http://schemas.microsoft.com/office/drawing/2014/main" id="{6692D53B-CE56-42C4-851E-747C3AF23B17}"/>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5" name="Freeform 214">
              <a:extLst>
                <a:ext uri="{FF2B5EF4-FFF2-40B4-BE49-F238E27FC236}">
                  <a16:creationId xmlns="" xmlns:a16="http://schemas.microsoft.com/office/drawing/2014/main" id="{A912E531-9AD2-4D77-A92A-19F43027D6DA}"/>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6" name="Freeform 215">
              <a:extLst>
                <a:ext uri="{FF2B5EF4-FFF2-40B4-BE49-F238E27FC236}">
                  <a16:creationId xmlns="" xmlns:a16="http://schemas.microsoft.com/office/drawing/2014/main" id="{EA7EE195-2183-4CE5-A815-F2C828496C3C}"/>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7" name="Freeform 216">
              <a:extLst>
                <a:ext uri="{FF2B5EF4-FFF2-40B4-BE49-F238E27FC236}">
                  <a16:creationId xmlns="" xmlns:a16="http://schemas.microsoft.com/office/drawing/2014/main" id="{A08E316E-EFE5-40C4-BDDF-0EDC1516528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8" name="Freeform 217">
              <a:extLst>
                <a:ext uri="{FF2B5EF4-FFF2-40B4-BE49-F238E27FC236}">
                  <a16:creationId xmlns="" xmlns:a16="http://schemas.microsoft.com/office/drawing/2014/main" id="{46160581-D702-4DB9-9858-DAFBA6E47F79}"/>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19" name="Freeform 218">
              <a:extLst>
                <a:ext uri="{FF2B5EF4-FFF2-40B4-BE49-F238E27FC236}">
                  <a16:creationId xmlns="" xmlns:a16="http://schemas.microsoft.com/office/drawing/2014/main" id="{A9234BF0-2E20-4F94-B807-619971A645DE}"/>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0" name="Freeform 219">
              <a:extLst>
                <a:ext uri="{FF2B5EF4-FFF2-40B4-BE49-F238E27FC236}">
                  <a16:creationId xmlns="" xmlns:a16="http://schemas.microsoft.com/office/drawing/2014/main" id="{6A4EEFAC-BE4B-4952-820C-D613856649AB}"/>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1" name="Freeform 220">
              <a:extLst>
                <a:ext uri="{FF2B5EF4-FFF2-40B4-BE49-F238E27FC236}">
                  <a16:creationId xmlns="" xmlns:a16="http://schemas.microsoft.com/office/drawing/2014/main" id="{34B37D66-7FF1-4F2D-A41A-9B5F895AACEE}"/>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2" name="Freeform 221">
              <a:extLst>
                <a:ext uri="{FF2B5EF4-FFF2-40B4-BE49-F238E27FC236}">
                  <a16:creationId xmlns="" xmlns:a16="http://schemas.microsoft.com/office/drawing/2014/main" id="{A8DD455E-5551-437D-B77C-AFE90D0A907B}"/>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3" name="Freeform 222">
              <a:extLst>
                <a:ext uri="{FF2B5EF4-FFF2-40B4-BE49-F238E27FC236}">
                  <a16:creationId xmlns="" xmlns:a16="http://schemas.microsoft.com/office/drawing/2014/main" id="{481B5DCF-2340-451B-BBE7-C17264157182}"/>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4" name="Freeform 223">
              <a:extLst>
                <a:ext uri="{FF2B5EF4-FFF2-40B4-BE49-F238E27FC236}">
                  <a16:creationId xmlns="" xmlns:a16="http://schemas.microsoft.com/office/drawing/2014/main" id="{A46D1581-FE68-4C44-9FCA-A7D4A9815EE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5" name="Freeform 224">
              <a:extLst>
                <a:ext uri="{FF2B5EF4-FFF2-40B4-BE49-F238E27FC236}">
                  <a16:creationId xmlns="" xmlns:a16="http://schemas.microsoft.com/office/drawing/2014/main" id="{3423B892-F20F-4680-8373-AD2F2B019D48}"/>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6" name="Freeform 225">
              <a:extLst>
                <a:ext uri="{FF2B5EF4-FFF2-40B4-BE49-F238E27FC236}">
                  <a16:creationId xmlns="" xmlns:a16="http://schemas.microsoft.com/office/drawing/2014/main" id="{3D77A38D-1E0B-4789-B8E4-E43E6AE5508A}"/>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7" name="Freeform 226">
              <a:extLst>
                <a:ext uri="{FF2B5EF4-FFF2-40B4-BE49-F238E27FC236}">
                  <a16:creationId xmlns="" xmlns:a16="http://schemas.microsoft.com/office/drawing/2014/main" id="{DF9B5F1D-996F-41AD-9DF9-1D1586C21E55}"/>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8" name="Freeform 227">
              <a:extLst>
                <a:ext uri="{FF2B5EF4-FFF2-40B4-BE49-F238E27FC236}">
                  <a16:creationId xmlns="" xmlns:a16="http://schemas.microsoft.com/office/drawing/2014/main" id="{F69F5A8F-7FC5-4FF3-A160-B78F8C3897D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29" name="Freeform 228">
              <a:extLst>
                <a:ext uri="{FF2B5EF4-FFF2-40B4-BE49-F238E27FC236}">
                  <a16:creationId xmlns="" xmlns:a16="http://schemas.microsoft.com/office/drawing/2014/main" id="{32E8BB46-ADB3-487E-A63A-23B70C8C4B71}"/>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0" name="Freeform 229">
              <a:extLst>
                <a:ext uri="{FF2B5EF4-FFF2-40B4-BE49-F238E27FC236}">
                  <a16:creationId xmlns="" xmlns:a16="http://schemas.microsoft.com/office/drawing/2014/main" id="{5BA1C2F9-92B4-4EC6-B004-82B41F4000AA}"/>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1" name="Freeform 230">
              <a:extLst>
                <a:ext uri="{FF2B5EF4-FFF2-40B4-BE49-F238E27FC236}">
                  <a16:creationId xmlns="" xmlns:a16="http://schemas.microsoft.com/office/drawing/2014/main" id="{68B10E07-E07D-4C33-85F7-96A5AE4FDFD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2" name="Freeform 231">
              <a:extLst>
                <a:ext uri="{FF2B5EF4-FFF2-40B4-BE49-F238E27FC236}">
                  <a16:creationId xmlns="" xmlns:a16="http://schemas.microsoft.com/office/drawing/2014/main" id="{D782ECE0-810C-4C50-9350-DEA4115630B4}"/>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3" name="Freeform 232">
              <a:extLst>
                <a:ext uri="{FF2B5EF4-FFF2-40B4-BE49-F238E27FC236}">
                  <a16:creationId xmlns="" xmlns:a16="http://schemas.microsoft.com/office/drawing/2014/main" id="{F183DB10-A198-4786-AC37-47A564A8441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4" name="Freeform 233">
              <a:extLst>
                <a:ext uri="{FF2B5EF4-FFF2-40B4-BE49-F238E27FC236}">
                  <a16:creationId xmlns="" xmlns:a16="http://schemas.microsoft.com/office/drawing/2014/main" id="{4445BC9C-6304-45EE-ACE6-9D05D71460B9}"/>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5" name="Freeform 234">
              <a:extLst>
                <a:ext uri="{FF2B5EF4-FFF2-40B4-BE49-F238E27FC236}">
                  <a16:creationId xmlns="" xmlns:a16="http://schemas.microsoft.com/office/drawing/2014/main" id="{EC4BE09A-6BA7-4457-B90F-060C94611FC5}"/>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6" name="Freeform 235">
              <a:extLst>
                <a:ext uri="{FF2B5EF4-FFF2-40B4-BE49-F238E27FC236}">
                  <a16:creationId xmlns="" xmlns:a16="http://schemas.microsoft.com/office/drawing/2014/main" id="{198B2F50-6496-4153-A379-0D6A22ED5E7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7" name="Freeform 236">
              <a:extLst>
                <a:ext uri="{FF2B5EF4-FFF2-40B4-BE49-F238E27FC236}">
                  <a16:creationId xmlns="" xmlns:a16="http://schemas.microsoft.com/office/drawing/2014/main" id="{2BF006AA-1DC7-47A8-BDEB-78A193887BDB}"/>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8" name="Freeform 237">
              <a:extLst>
                <a:ext uri="{FF2B5EF4-FFF2-40B4-BE49-F238E27FC236}">
                  <a16:creationId xmlns="" xmlns:a16="http://schemas.microsoft.com/office/drawing/2014/main" id="{B4FAB9FE-613C-4284-8C77-119E2DB67133}"/>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39" name="Freeform 238">
              <a:extLst>
                <a:ext uri="{FF2B5EF4-FFF2-40B4-BE49-F238E27FC236}">
                  <a16:creationId xmlns="" xmlns:a16="http://schemas.microsoft.com/office/drawing/2014/main" id="{41BFE074-CE5D-4159-8DA4-84417DD7E2BB}"/>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0" name="Freeform 239">
              <a:extLst>
                <a:ext uri="{FF2B5EF4-FFF2-40B4-BE49-F238E27FC236}">
                  <a16:creationId xmlns="" xmlns:a16="http://schemas.microsoft.com/office/drawing/2014/main" id="{8157FA0C-2ED6-4824-AE88-1558904B3BA9}"/>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1" name="Freeform 240">
              <a:extLst>
                <a:ext uri="{FF2B5EF4-FFF2-40B4-BE49-F238E27FC236}">
                  <a16:creationId xmlns="" xmlns:a16="http://schemas.microsoft.com/office/drawing/2014/main" id="{C1C66759-EFCA-4659-9476-79523EDD3297}"/>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2" name="Freeform 241">
              <a:extLst>
                <a:ext uri="{FF2B5EF4-FFF2-40B4-BE49-F238E27FC236}">
                  <a16:creationId xmlns="" xmlns:a16="http://schemas.microsoft.com/office/drawing/2014/main" id="{35BE199F-F99B-460D-9BAD-08EDA5782F52}"/>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3" name="Freeform 242">
              <a:extLst>
                <a:ext uri="{FF2B5EF4-FFF2-40B4-BE49-F238E27FC236}">
                  <a16:creationId xmlns="" xmlns:a16="http://schemas.microsoft.com/office/drawing/2014/main" id="{2F281ABB-0B5B-409C-9B97-52AF03675A1E}"/>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4" name="Freeform 243">
              <a:extLst>
                <a:ext uri="{FF2B5EF4-FFF2-40B4-BE49-F238E27FC236}">
                  <a16:creationId xmlns="" xmlns:a16="http://schemas.microsoft.com/office/drawing/2014/main" id="{92A7BF1C-C85F-4BD7-9F29-4717159A0B49}"/>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5" name="Freeform 244">
              <a:extLst>
                <a:ext uri="{FF2B5EF4-FFF2-40B4-BE49-F238E27FC236}">
                  <a16:creationId xmlns="" xmlns:a16="http://schemas.microsoft.com/office/drawing/2014/main" id="{D1E438CB-95DA-4EE3-AC55-9964486EB0E5}"/>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6" name="Freeform 245">
              <a:extLst>
                <a:ext uri="{FF2B5EF4-FFF2-40B4-BE49-F238E27FC236}">
                  <a16:creationId xmlns="" xmlns:a16="http://schemas.microsoft.com/office/drawing/2014/main" id="{DDD06DB3-25F4-4EC1-906C-1DC5F903AC7E}"/>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7" name="Freeform 246">
              <a:extLst>
                <a:ext uri="{FF2B5EF4-FFF2-40B4-BE49-F238E27FC236}">
                  <a16:creationId xmlns="" xmlns:a16="http://schemas.microsoft.com/office/drawing/2014/main" id="{C7EDD415-1B1C-4C4D-AC50-71EB8FAF330A}"/>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8" name="Freeform 247">
              <a:extLst>
                <a:ext uri="{FF2B5EF4-FFF2-40B4-BE49-F238E27FC236}">
                  <a16:creationId xmlns="" xmlns:a16="http://schemas.microsoft.com/office/drawing/2014/main" id="{7E81BAF0-EDDD-431A-88F4-E3A8E2329CC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49" name="Freeform 248">
              <a:extLst>
                <a:ext uri="{FF2B5EF4-FFF2-40B4-BE49-F238E27FC236}">
                  <a16:creationId xmlns="" xmlns:a16="http://schemas.microsoft.com/office/drawing/2014/main" id="{38D163E3-45A6-4255-84E5-F47AD3571ECF}"/>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0" name="Freeform 249">
              <a:extLst>
                <a:ext uri="{FF2B5EF4-FFF2-40B4-BE49-F238E27FC236}">
                  <a16:creationId xmlns="" xmlns:a16="http://schemas.microsoft.com/office/drawing/2014/main" id="{AB89843E-04C4-4828-8252-14F16B845E28}"/>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1" name="Freeform 250">
              <a:extLst>
                <a:ext uri="{FF2B5EF4-FFF2-40B4-BE49-F238E27FC236}">
                  <a16:creationId xmlns="" xmlns:a16="http://schemas.microsoft.com/office/drawing/2014/main" id="{C51FFFB8-9829-48CE-9D29-2E679DD2CD15}"/>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2" name="Freeform 251">
              <a:extLst>
                <a:ext uri="{FF2B5EF4-FFF2-40B4-BE49-F238E27FC236}">
                  <a16:creationId xmlns="" xmlns:a16="http://schemas.microsoft.com/office/drawing/2014/main" id="{A2D95BE1-7BD6-4490-9251-D206D50815E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3" name="Freeform 252">
              <a:extLst>
                <a:ext uri="{FF2B5EF4-FFF2-40B4-BE49-F238E27FC236}">
                  <a16:creationId xmlns="" xmlns:a16="http://schemas.microsoft.com/office/drawing/2014/main" id="{922593C2-5762-4340-B497-63B4A6F7341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4" name="Freeform 253">
              <a:extLst>
                <a:ext uri="{FF2B5EF4-FFF2-40B4-BE49-F238E27FC236}">
                  <a16:creationId xmlns="" xmlns:a16="http://schemas.microsoft.com/office/drawing/2014/main" id="{83D04BC9-4393-49DA-B4C1-85A37590F8A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5" name="Freeform 254">
              <a:extLst>
                <a:ext uri="{FF2B5EF4-FFF2-40B4-BE49-F238E27FC236}">
                  <a16:creationId xmlns="" xmlns:a16="http://schemas.microsoft.com/office/drawing/2014/main" id="{CCCC5E25-BCB7-4C12-A351-3658EE533EC7}"/>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6" name="Freeform 255">
              <a:extLst>
                <a:ext uri="{FF2B5EF4-FFF2-40B4-BE49-F238E27FC236}">
                  <a16:creationId xmlns="" xmlns:a16="http://schemas.microsoft.com/office/drawing/2014/main" id="{87537289-44B8-49E3-8177-DFE40F4D136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7" name="Freeform 256">
              <a:extLst>
                <a:ext uri="{FF2B5EF4-FFF2-40B4-BE49-F238E27FC236}">
                  <a16:creationId xmlns="" xmlns:a16="http://schemas.microsoft.com/office/drawing/2014/main" id="{31ABBCB4-1FA6-4B10-AA31-792483664DF9}"/>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5858" name="Freeform 257">
              <a:extLst>
                <a:ext uri="{FF2B5EF4-FFF2-40B4-BE49-F238E27FC236}">
                  <a16:creationId xmlns="" xmlns:a16="http://schemas.microsoft.com/office/drawing/2014/main" id="{6A7278C0-E2D4-43B5-9501-33FFC920057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20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5604"/>
                                        </p:tgtEl>
                                        <p:attrNameLst>
                                          <p:attrName>style.visibility</p:attrName>
                                        </p:attrNameLst>
                                      </p:cBhvr>
                                      <p:to>
                                        <p:strVal val="visible"/>
                                      </p:to>
                                    </p:set>
                                    <p:animEffect transition="in" filter="fade">
                                      <p:cBhvr>
                                        <p:cTn id="12" dur="1000"/>
                                        <p:tgtEl>
                                          <p:spTgt spid="25604"/>
                                        </p:tgtEl>
                                      </p:cBhvr>
                                    </p:animEffect>
                                    <p:anim calcmode="lin" valueType="num">
                                      <p:cBhvr>
                                        <p:cTn id="13" dur="1000" fill="hold"/>
                                        <p:tgtEl>
                                          <p:spTgt spid="25604"/>
                                        </p:tgtEl>
                                        <p:attrNameLst>
                                          <p:attrName>ppt_x</p:attrName>
                                        </p:attrNameLst>
                                      </p:cBhvr>
                                      <p:tavLst>
                                        <p:tav tm="0">
                                          <p:val>
                                            <p:strVal val="#ppt_x"/>
                                          </p:val>
                                        </p:tav>
                                        <p:tav tm="100000">
                                          <p:val>
                                            <p:strVal val="#ppt_x"/>
                                          </p:val>
                                        </p:tav>
                                      </p:tavLst>
                                    </p:anim>
                                    <p:anim calcmode="lin" valueType="num">
                                      <p:cBhvr>
                                        <p:cTn id="14" dur="1000" fill="hold"/>
                                        <p:tgtEl>
                                          <p:spTgt spid="256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a:extLst>
              <a:ext uri="{FF2B5EF4-FFF2-40B4-BE49-F238E27FC236}">
                <a16:creationId xmlns="" xmlns:a16="http://schemas.microsoft.com/office/drawing/2014/main" id="{8659923F-2F7C-4E06-8395-6DB2E45274CB}"/>
              </a:ext>
            </a:extLst>
          </p:cNvPr>
          <p:cNvSpPr>
            <a:spLocks noGrp="1" noChangeArrowheads="1"/>
          </p:cNvSpPr>
          <p:nvPr>
            <p:ph type="title"/>
          </p:nvPr>
        </p:nvSpPr>
        <p:spPr>
          <a:xfrm>
            <a:off x="1981200" y="1144588"/>
            <a:ext cx="6248400" cy="685800"/>
          </a:xfrm>
        </p:spPr>
        <p:txBody>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pic>
        <p:nvPicPr>
          <p:cNvPr id="38916" name="Picture 4" descr="Hinh 7 color">
            <a:extLst>
              <a:ext uri="{FF2B5EF4-FFF2-40B4-BE49-F238E27FC236}">
                <a16:creationId xmlns="" xmlns:a16="http://schemas.microsoft.com/office/drawing/2014/main" id="{BB8B71FB-8518-4C81-ABD0-5FA98FCF4B0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239000" y="2382838"/>
            <a:ext cx="2971800"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4">
            <a:extLst>
              <a:ext uri="{FF2B5EF4-FFF2-40B4-BE49-F238E27FC236}">
                <a16:creationId xmlns="" xmlns:a16="http://schemas.microsoft.com/office/drawing/2014/main" id="{829563A2-891E-45F9-BC85-8DD1A414642D}"/>
              </a:ext>
            </a:extLst>
          </p:cNvPr>
          <p:cNvGrpSpPr>
            <a:grpSpLocks/>
          </p:cNvGrpSpPr>
          <p:nvPr/>
        </p:nvGrpSpPr>
        <p:grpSpPr bwMode="auto">
          <a:xfrm>
            <a:off x="4327525" y="2382838"/>
            <a:ext cx="2895600" cy="4495800"/>
            <a:chOff x="0" y="1488"/>
            <a:chExt cx="1824" cy="2832"/>
          </a:xfrm>
        </p:grpSpPr>
        <p:sp>
          <p:nvSpPr>
            <p:cNvPr id="26887" name="Line 11">
              <a:extLst>
                <a:ext uri="{FF2B5EF4-FFF2-40B4-BE49-F238E27FC236}">
                  <a16:creationId xmlns="" xmlns:a16="http://schemas.microsoft.com/office/drawing/2014/main" id="{06BBF20E-E923-4C8C-AE62-24D68EFE4D6D}"/>
                </a:ext>
              </a:extLst>
            </p:cNvPr>
            <p:cNvSpPr>
              <a:spLocks noChangeShapeType="1"/>
            </p:cNvSpPr>
            <p:nvPr/>
          </p:nvSpPr>
          <p:spPr bwMode="auto">
            <a:xfrm>
              <a:off x="0" y="1488"/>
              <a:ext cx="1824"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pic>
          <p:nvPicPr>
            <p:cNvPr id="26888" name="Picture 5" descr="Hinh 6 color">
              <a:extLst>
                <a:ext uri="{FF2B5EF4-FFF2-40B4-BE49-F238E27FC236}">
                  <a16:creationId xmlns="" xmlns:a16="http://schemas.microsoft.com/office/drawing/2014/main" id="{1E2A0997-CDA7-499D-9B4D-E867DCDDB3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88"/>
              <a:ext cx="1824" cy="2832"/>
            </a:xfrm>
            <a:prstGeom prst="rect">
              <a:avLst/>
            </a:prstGeom>
            <a:solidFill>
              <a:srgbClr val="00FF0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26889" name="Line 12">
              <a:extLst>
                <a:ext uri="{FF2B5EF4-FFF2-40B4-BE49-F238E27FC236}">
                  <a16:creationId xmlns="" xmlns:a16="http://schemas.microsoft.com/office/drawing/2014/main" id="{FD409356-327A-4C8B-A9DC-8AD927E05E3F}"/>
                </a:ext>
              </a:extLst>
            </p:cNvPr>
            <p:cNvSpPr>
              <a:spLocks noChangeShapeType="1"/>
            </p:cNvSpPr>
            <p:nvPr/>
          </p:nvSpPr>
          <p:spPr bwMode="auto">
            <a:xfrm>
              <a:off x="1815" y="1488"/>
              <a:ext cx="0" cy="283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6629" name="Rectangle 3">
            <a:extLst>
              <a:ext uri="{FF2B5EF4-FFF2-40B4-BE49-F238E27FC236}">
                <a16:creationId xmlns="" xmlns:a16="http://schemas.microsoft.com/office/drawing/2014/main" id="{B8D22BDF-2BF5-4956-BE26-2A9F151A0B98}"/>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12" name="Rectangle 8">
            <a:extLst>
              <a:ext uri="{FF2B5EF4-FFF2-40B4-BE49-F238E27FC236}">
                <a16:creationId xmlns="" xmlns:a16="http://schemas.microsoft.com/office/drawing/2014/main" id="{157EEAF3-308E-4DA2-B83B-8240CC36BC4D}"/>
              </a:ext>
            </a:extLst>
          </p:cNvPr>
          <p:cNvSpPr>
            <a:spLocks noChangeArrowheads="1"/>
          </p:cNvSpPr>
          <p:nvPr/>
        </p:nvSpPr>
        <p:spPr bwMode="auto">
          <a:xfrm>
            <a:off x="1676400" y="2395538"/>
            <a:ext cx="2438400" cy="4002087"/>
          </a:xfrm>
          <a:prstGeom prst="rect">
            <a:avLst/>
          </a:prstGeom>
          <a:solidFill>
            <a:schemeClr val="bg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endParaRPr lang="vi-VN" altLang="vi-VN" sz="1800">
              <a:latin typeface="Arial" panose="020B0604020202020204" pitchFamily="34" charset="0"/>
            </a:endParaRPr>
          </a:p>
        </p:txBody>
      </p:sp>
      <p:sp>
        <p:nvSpPr>
          <p:cNvPr id="13" name="Line 9">
            <a:extLst>
              <a:ext uri="{FF2B5EF4-FFF2-40B4-BE49-F238E27FC236}">
                <a16:creationId xmlns="" xmlns:a16="http://schemas.microsoft.com/office/drawing/2014/main" id="{689F356B-543D-4EE8-A4CB-D04C4362F193}"/>
              </a:ext>
            </a:extLst>
          </p:cNvPr>
          <p:cNvSpPr>
            <a:spLocks noChangeShapeType="1"/>
          </p:cNvSpPr>
          <p:nvPr/>
        </p:nvSpPr>
        <p:spPr bwMode="auto">
          <a:xfrm>
            <a:off x="2895600" y="2395538"/>
            <a:ext cx="0" cy="4002087"/>
          </a:xfrm>
          <a:prstGeom prst="line">
            <a:avLst/>
          </a:prstGeom>
          <a:noFill/>
          <a:ln w="1905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sp>
        <p:nvSpPr>
          <p:cNvPr id="14" name="Line 10">
            <a:extLst>
              <a:ext uri="{FF2B5EF4-FFF2-40B4-BE49-F238E27FC236}">
                <a16:creationId xmlns="" xmlns:a16="http://schemas.microsoft.com/office/drawing/2014/main" id="{902D3293-49EF-48DE-BC13-77964017A8B7}"/>
              </a:ext>
            </a:extLst>
          </p:cNvPr>
          <p:cNvSpPr>
            <a:spLocks noChangeShapeType="1"/>
          </p:cNvSpPr>
          <p:nvPr/>
        </p:nvSpPr>
        <p:spPr bwMode="auto">
          <a:xfrm>
            <a:off x="2362200" y="5867400"/>
            <a:ext cx="1066800"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grpSp>
        <p:nvGrpSpPr>
          <p:cNvPr id="26633" name="Group 4">
            <a:extLst>
              <a:ext uri="{FF2B5EF4-FFF2-40B4-BE49-F238E27FC236}">
                <a16:creationId xmlns="" xmlns:a16="http://schemas.microsoft.com/office/drawing/2014/main" id="{E87200AB-84BC-4B54-96DD-D46A69297119}"/>
              </a:ext>
            </a:extLst>
          </p:cNvPr>
          <p:cNvGrpSpPr>
            <a:grpSpLocks/>
          </p:cNvGrpSpPr>
          <p:nvPr/>
        </p:nvGrpSpPr>
        <p:grpSpPr bwMode="auto">
          <a:xfrm rot="10800000">
            <a:off x="168275" y="14288"/>
            <a:ext cx="1990725" cy="2266950"/>
            <a:chOff x="4176" y="878"/>
            <a:chExt cx="1254" cy="1422"/>
          </a:xfrm>
        </p:grpSpPr>
        <p:sp>
          <p:nvSpPr>
            <p:cNvPr id="26634" name="Freeform 5">
              <a:extLst>
                <a:ext uri="{FF2B5EF4-FFF2-40B4-BE49-F238E27FC236}">
                  <a16:creationId xmlns="" xmlns:a16="http://schemas.microsoft.com/office/drawing/2014/main" id="{34DF6976-404A-486E-860F-553A295E2E85}"/>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5" name="Freeform 6">
              <a:extLst>
                <a:ext uri="{FF2B5EF4-FFF2-40B4-BE49-F238E27FC236}">
                  <a16:creationId xmlns="" xmlns:a16="http://schemas.microsoft.com/office/drawing/2014/main" id="{C7A02383-4C3D-4814-B672-63CB0016F6C5}"/>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6" name="Freeform 7">
              <a:extLst>
                <a:ext uri="{FF2B5EF4-FFF2-40B4-BE49-F238E27FC236}">
                  <a16:creationId xmlns="" xmlns:a16="http://schemas.microsoft.com/office/drawing/2014/main" id="{03D2C6D8-41EB-4150-9973-F6100CBA308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7" name="Freeform 8">
              <a:extLst>
                <a:ext uri="{FF2B5EF4-FFF2-40B4-BE49-F238E27FC236}">
                  <a16:creationId xmlns="" xmlns:a16="http://schemas.microsoft.com/office/drawing/2014/main" id="{A4B5FB97-7EED-439B-AF20-A0DF40F5CD91}"/>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8" name="Freeform 9">
              <a:extLst>
                <a:ext uri="{FF2B5EF4-FFF2-40B4-BE49-F238E27FC236}">
                  <a16:creationId xmlns="" xmlns:a16="http://schemas.microsoft.com/office/drawing/2014/main" id="{2D2E287E-20D2-42D7-83CC-CA9CF1FE554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39" name="Freeform 10">
              <a:extLst>
                <a:ext uri="{FF2B5EF4-FFF2-40B4-BE49-F238E27FC236}">
                  <a16:creationId xmlns="" xmlns:a16="http://schemas.microsoft.com/office/drawing/2014/main" id="{987973F9-082F-444D-A0BF-58E20EE6C0E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0" name="Freeform 11">
              <a:extLst>
                <a:ext uri="{FF2B5EF4-FFF2-40B4-BE49-F238E27FC236}">
                  <a16:creationId xmlns="" xmlns:a16="http://schemas.microsoft.com/office/drawing/2014/main" id="{8EB3A305-C027-42D8-BF97-1A8133AE850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1" name="Freeform 12">
              <a:extLst>
                <a:ext uri="{FF2B5EF4-FFF2-40B4-BE49-F238E27FC236}">
                  <a16:creationId xmlns="" xmlns:a16="http://schemas.microsoft.com/office/drawing/2014/main" id="{5CF5B995-0FF7-40E7-B1BB-4531D8ED5AD7}"/>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2" name="Freeform 13">
              <a:extLst>
                <a:ext uri="{FF2B5EF4-FFF2-40B4-BE49-F238E27FC236}">
                  <a16:creationId xmlns="" xmlns:a16="http://schemas.microsoft.com/office/drawing/2014/main" id="{2BF99D54-73A1-411B-B581-4C3E648ED794}"/>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3" name="Freeform 14">
              <a:extLst>
                <a:ext uri="{FF2B5EF4-FFF2-40B4-BE49-F238E27FC236}">
                  <a16:creationId xmlns="" xmlns:a16="http://schemas.microsoft.com/office/drawing/2014/main" id="{D024311E-FA29-486B-A750-AE43C4726D3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4" name="Freeform 15">
              <a:extLst>
                <a:ext uri="{FF2B5EF4-FFF2-40B4-BE49-F238E27FC236}">
                  <a16:creationId xmlns="" xmlns:a16="http://schemas.microsoft.com/office/drawing/2014/main" id="{C2C37F2B-573E-49ED-9820-5EADAE9D9DF3}"/>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5" name="Freeform 16">
              <a:extLst>
                <a:ext uri="{FF2B5EF4-FFF2-40B4-BE49-F238E27FC236}">
                  <a16:creationId xmlns="" xmlns:a16="http://schemas.microsoft.com/office/drawing/2014/main" id="{D8E61E66-4490-4556-BFCC-EDC78F832016}"/>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6" name="Freeform 17">
              <a:extLst>
                <a:ext uri="{FF2B5EF4-FFF2-40B4-BE49-F238E27FC236}">
                  <a16:creationId xmlns="" xmlns:a16="http://schemas.microsoft.com/office/drawing/2014/main" id="{34082492-73A5-4258-BBF8-2A5E19B5F409}"/>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7" name="Freeform 18">
              <a:extLst>
                <a:ext uri="{FF2B5EF4-FFF2-40B4-BE49-F238E27FC236}">
                  <a16:creationId xmlns="" xmlns:a16="http://schemas.microsoft.com/office/drawing/2014/main" id="{05F8D529-8EB0-465B-8E4C-5C41B2568C2D}"/>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8" name="Freeform 19">
              <a:extLst>
                <a:ext uri="{FF2B5EF4-FFF2-40B4-BE49-F238E27FC236}">
                  <a16:creationId xmlns="" xmlns:a16="http://schemas.microsoft.com/office/drawing/2014/main" id="{FF14B999-90DD-4865-9006-DE523BC764C3}"/>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49" name="Freeform 20">
              <a:extLst>
                <a:ext uri="{FF2B5EF4-FFF2-40B4-BE49-F238E27FC236}">
                  <a16:creationId xmlns="" xmlns:a16="http://schemas.microsoft.com/office/drawing/2014/main" id="{C5DF3B24-3641-4A7B-B7EE-982EF4B60C4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0" name="Freeform 21">
              <a:extLst>
                <a:ext uri="{FF2B5EF4-FFF2-40B4-BE49-F238E27FC236}">
                  <a16:creationId xmlns="" xmlns:a16="http://schemas.microsoft.com/office/drawing/2014/main" id="{7C2EE21A-024A-4231-9C00-B187135D0EF9}"/>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1" name="Freeform 22">
              <a:extLst>
                <a:ext uri="{FF2B5EF4-FFF2-40B4-BE49-F238E27FC236}">
                  <a16:creationId xmlns="" xmlns:a16="http://schemas.microsoft.com/office/drawing/2014/main" id="{7E08729A-AD16-41DE-929B-4D0A6C4920BE}"/>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2" name="Freeform 23">
              <a:extLst>
                <a:ext uri="{FF2B5EF4-FFF2-40B4-BE49-F238E27FC236}">
                  <a16:creationId xmlns="" xmlns:a16="http://schemas.microsoft.com/office/drawing/2014/main" id="{7D5E1292-4044-4598-A775-B847B1E72BF8}"/>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3" name="Freeform 24">
              <a:extLst>
                <a:ext uri="{FF2B5EF4-FFF2-40B4-BE49-F238E27FC236}">
                  <a16:creationId xmlns="" xmlns:a16="http://schemas.microsoft.com/office/drawing/2014/main" id="{C12771C4-B236-49C1-9FA6-F4ED1FF2E5B3}"/>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4" name="Freeform 25">
              <a:extLst>
                <a:ext uri="{FF2B5EF4-FFF2-40B4-BE49-F238E27FC236}">
                  <a16:creationId xmlns="" xmlns:a16="http://schemas.microsoft.com/office/drawing/2014/main" id="{832A771B-91F7-436A-9405-663ED0D37CEE}"/>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5" name="Freeform 26">
              <a:extLst>
                <a:ext uri="{FF2B5EF4-FFF2-40B4-BE49-F238E27FC236}">
                  <a16:creationId xmlns="" xmlns:a16="http://schemas.microsoft.com/office/drawing/2014/main" id="{547C1AF7-C5BD-4920-B902-DEBAFBBBEA9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6" name="Freeform 27">
              <a:extLst>
                <a:ext uri="{FF2B5EF4-FFF2-40B4-BE49-F238E27FC236}">
                  <a16:creationId xmlns="" xmlns:a16="http://schemas.microsoft.com/office/drawing/2014/main" id="{9D2E9556-42A7-4D12-B07F-6F7985902EA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7" name="Freeform 28">
              <a:extLst>
                <a:ext uri="{FF2B5EF4-FFF2-40B4-BE49-F238E27FC236}">
                  <a16:creationId xmlns="" xmlns:a16="http://schemas.microsoft.com/office/drawing/2014/main" id="{CB9C853A-452A-417F-A431-AB9D7673E2A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8" name="Freeform 29">
              <a:extLst>
                <a:ext uri="{FF2B5EF4-FFF2-40B4-BE49-F238E27FC236}">
                  <a16:creationId xmlns="" xmlns:a16="http://schemas.microsoft.com/office/drawing/2014/main" id="{9436FB50-756D-4A5E-9AE2-03CD232E68F7}"/>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59" name="Freeform 30">
              <a:extLst>
                <a:ext uri="{FF2B5EF4-FFF2-40B4-BE49-F238E27FC236}">
                  <a16:creationId xmlns="" xmlns:a16="http://schemas.microsoft.com/office/drawing/2014/main" id="{93FEA1E9-14B6-4156-BFF4-B293D90EF20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0" name="Freeform 31">
              <a:extLst>
                <a:ext uri="{FF2B5EF4-FFF2-40B4-BE49-F238E27FC236}">
                  <a16:creationId xmlns="" xmlns:a16="http://schemas.microsoft.com/office/drawing/2014/main" id="{BD00778B-F49A-4274-8032-1B81EAB9FA05}"/>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1" name="Freeform 32">
              <a:extLst>
                <a:ext uri="{FF2B5EF4-FFF2-40B4-BE49-F238E27FC236}">
                  <a16:creationId xmlns="" xmlns:a16="http://schemas.microsoft.com/office/drawing/2014/main" id="{F54401A6-FBA5-43D4-9D7E-94DC41659D9E}"/>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2" name="Freeform 33">
              <a:extLst>
                <a:ext uri="{FF2B5EF4-FFF2-40B4-BE49-F238E27FC236}">
                  <a16:creationId xmlns="" xmlns:a16="http://schemas.microsoft.com/office/drawing/2014/main" id="{0D08D490-DDBA-4ECB-B3B3-22A9CD4E8E13}"/>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3" name="Freeform 34">
              <a:extLst>
                <a:ext uri="{FF2B5EF4-FFF2-40B4-BE49-F238E27FC236}">
                  <a16:creationId xmlns="" xmlns:a16="http://schemas.microsoft.com/office/drawing/2014/main" id="{CF16BFA3-94F3-4779-B49F-0A352B0B80E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4" name="Freeform 35">
              <a:extLst>
                <a:ext uri="{FF2B5EF4-FFF2-40B4-BE49-F238E27FC236}">
                  <a16:creationId xmlns="" xmlns:a16="http://schemas.microsoft.com/office/drawing/2014/main" id="{CCAF89FC-CE02-42EB-AD7B-C48583C83C8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5" name="Freeform 36">
              <a:extLst>
                <a:ext uri="{FF2B5EF4-FFF2-40B4-BE49-F238E27FC236}">
                  <a16:creationId xmlns="" xmlns:a16="http://schemas.microsoft.com/office/drawing/2014/main" id="{22C6B786-822C-4B74-8722-D09C9CDB50D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6" name="Freeform 37">
              <a:extLst>
                <a:ext uri="{FF2B5EF4-FFF2-40B4-BE49-F238E27FC236}">
                  <a16:creationId xmlns="" xmlns:a16="http://schemas.microsoft.com/office/drawing/2014/main" id="{BAB1143D-9944-43FF-879F-7D9396790C7F}"/>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7" name="Freeform 38">
              <a:extLst>
                <a:ext uri="{FF2B5EF4-FFF2-40B4-BE49-F238E27FC236}">
                  <a16:creationId xmlns="" xmlns:a16="http://schemas.microsoft.com/office/drawing/2014/main" id="{DF583011-28A7-4F52-9991-655504C32023}"/>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8" name="Freeform 39">
              <a:extLst>
                <a:ext uri="{FF2B5EF4-FFF2-40B4-BE49-F238E27FC236}">
                  <a16:creationId xmlns="" xmlns:a16="http://schemas.microsoft.com/office/drawing/2014/main" id="{137E2B63-86D4-4446-BB79-5E64FEAC56D9}"/>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69" name="Freeform 40">
              <a:extLst>
                <a:ext uri="{FF2B5EF4-FFF2-40B4-BE49-F238E27FC236}">
                  <a16:creationId xmlns="" xmlns:a16="http://schemas.microsoft.com/office/drawing/2014/main" id="{BECF0B86-F379-43C2-BAA7-C227E3FCAA2C}"/>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0" name="Freeform 41">
              <a:extLst>
                <a:ext uri="{FF2B5EF4-FFF2-40B4-BE49-F238E27FC236}">
                  <a16:creationId xmlns="" xmlns:a16="http://schemas.microsoft.com/office/drawing/2014/main" id="{7F07294C-400B-4D97-B0CD-05C093CC2019}"/>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1" name="Freeform 42">
              <a:extLst>
                <a:ext uri="{FF2B5EF4-FFF2-40B4-BE49-F238E27FC236}">
                  <a16:creationId xmlns="" xmlns:a16="http://schemas.microsoft.com/office/drawing/2014/main" id="{7C16EFBA-52E9-4C10-8863-68C89A60C4F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2" name="Freeform 43">
              <a:extLst>
                <a:ext uri="{FF2B5EF4-FFF2-40B4-BE49-F238E27FC236}">
                  <a16:creationId xmlns="" xmlns:a16="http://schemas.microsoft.com/office/drawing/2014/main" id="{2EA58F82-9BDC-4E61-8DBF-FCD51487A12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3" name="Freeform 44">
              <a:extLst>
                <a:ext uri="{FF2B5EF4-FFF2-40B4-BE49-F238E27FC236}">
                  <a16:creationId xmlns="" xmlns:a16="http://schemas.microsoft.com/office/drawing/2014/main" id="{CC14B9C8-560B-488D-81D7-D592D4D56641}"/>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4" name="Freeform 45">
              <a:extLst>
                <a:ext uri="{FF2B5EF4-FFF2-40B4-BE49-F238E27FC236}">
                  <a16:creationId xmlns="" xmlns:a16="http://schemas.microsoft.com/office/drawing/2014/main" id="{9A95B584-91A7-40A3-B30C-1A0BA8A20E66}"/>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5" name="Freeform 46">
              <a:extLst>
                <a:ext uri="{FF2B5EF4-FFF2-40B4-BE49-F238E27FC236}">
                  <a16:creationId xmlns="" xmlns:a16="http://schemas.microsoft.com/office/drawing/2014/main" id="{B632F950-3BAB-4FF4-81A1-0559C25289AD}"/>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6" name="Freeform 47">
              <a:extLst>
                <a:ext uri="{FF2B5EF4-FFF2-40B4-BE49-F238E27FC236}">
                  <a16:creationId xmlns="" xmlns:a16="http://schemas.microsoft.com/office/drawing/2014/main" id="{D058BE8E-D014-4A83-BA97-90B4D569EE5A}"/>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7" name="Freeform 48">
              <a:extLst>
                <a:ext uri="{FF2B5EF4-FFF2-40B4-BE49-F238E27FC236}">
                  <a16:creationId xmlns="" xmlns:a16="http://schemas.microsoft.com/office/drawing/2014/main" id="{74B1BB24-34A8-4435-B5C6-FC1D676871B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8" name="Freeform 49">
              <a:extLst>
                <a:ext uri="{FF2B5EF4-FFF2-40B4-BE49-F238E27FC236}">
                  <a16:creationId xmlns="" xmlns:a16="http://schemas.microsoft.com/office/drawing/2014/main" id="{52149F13-648B-43E3-9708-99F1736C0D5A}"/>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79" name="Freeform 50">
              <a:extLst>
                <a:ext uri="{FF2B5EF4-FFF2-40B4-BE49-F238E27FC236}">
                  <a16:creationId xmlns="" xmlns:a16="http://schemas.microsoft.com/office/drawing/2014/main" id="{40F808E4-EE82-4F6E-940A-F1D496DFDA2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0" name="Freeform 51">
              <a:extLst>
                <a:ext uri="{FF2B5EF4-FFF2-40B4-BE49-F238E27FC236}">
                  <a16:creationId xmlns="" xmlns:a16="http://schemas.microsoft.com/office/drawing/2014/main" id="{49480E0E-3F23-4CDD-8F58-3BB351B48C27}"/>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1" name="Freeform 52">
              <a:extLst>
                <a:ext uri="{FF2B5EF4-FFF2-40B4-BE49-F238E27FC236}">
                  <a16:creationId xmlns="" xmlns:a16="http://schemas.microsoft.com/office/drawing/2014/main" id="{31C5B33D-18BE-44E1-887F-9CC689A09D17}"/>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2" name="Freeform 53">
              <a:extLst>
                <a:ext uri="{FF2B5EF4-FFF2-40B4-BE49-F238E27FC236}">
                  <a16:creationId xmlns="" xmlns:a16="http://schemas.microsoft.com/office/drawing/2014/main" id="{3D3CD04B-7AC8-4710-BF35-7078A6BA709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3" name="Freeform 54">
              <a:extLst>
                <a:ext uri="{FF2B5EF4-FFF2-40B4-BE49-F238E27FC236}">
                  <a16:creationId xmlns="" xmlns:a16="http://schemas.microsoft.com/office/drawing/2014/main" id="{5C615EA4-03FB-46FF-A6A0-24224245A6C9}"/>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4" name="Freeform 55">
              <a:extLst>
                <a:ext uri="{FF2B5EF4-FFF2-40B4-BE49-F238E27FC236}">
                  <a16:creationId xmlns="" xmlns:a16="http://schemas.microsoft.com/office/drawing/2014/main" id="{843DA797-1206-456D-A73F-C36439C8C610}"/>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5" name="Freeform 56">
              <a:extLst>
                <a:ext uri="{FF2B5EF4-FFF2-40B4-BE49-F238E27FC236}">
                  <a16:creationId xmlns="" xmlns:a16="http://schemas.microsoft.com/office/drawing/2014/main" id="{988A3F13-0D55-48B3-9D53-670E33FBD300}"/>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6" name="Freeform 57">
              <a:extLst>
                <a:ext uri="{FF2B5EF4-FFF2-40B4-BE49-F238E27FC236}">
                  <a16:creationId xmlns="" xmlns:a16="http://schemas.microsoft.com/office/drawing/2014/main" id="{37D18700-D3D6-4100-B73F-AA415B1B258E}"/>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7" name="Freeform 58">
              <a:extLst>
                <a:ext uri="{FF2B5EF4-FFF2-40B4-BE49-F238E27FC236}">
                  <a16:creationId xmlns="" xmlns:a16="http://schemas.microsoft.com/office/drawing/2014/main" id="{CDAC8224-46F3-49DB-993C-C1A60F10026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8" name="Freeform 59">
              <a:extLst>
                <a:ext uri="{FF2B5EF4-FFF2-40B4-BE49-F238E27FC236}">
                  <a16:creationId xmlns="" xmlns:a16="http://schemas.microsoft.com/office/drawing/2014/main" id="{55C74665-F085-4EDD-99CD-E481D1152DB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89" name="Freeform 60">
              <a:extLst>
                <a:ext uri="{FF2B5EF4-FFF2-40B4-BE49-F238E27FC236}">
                  <a16:creationId xmlns="" xmlns:a16="http://schemas.microsoft.com/office/drawing/2014/main" id="{D5A62DB5-1833-46B9-BD72-9DCFD45CF5E1}"/>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0" name="Freeform 61">
              <a:extLst>
                <a:ext uri="{FF2B5EF4-FFF2-40B4-BE49-F238E27FC236}">
                  <a16:creationId xmlns="" xmlns:a16="http://schemas.microsoft.com/office/drawing/2014/main" id="{F252A6B7-DF95-4733-A7CF-B9A56490AAEA}"/>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1" name="Freeform 62">
              <a:extLst>
                <a:ext uri="{FF2B5EF4-FFF2-40B4-BE49-F238E27FC236}">
                  <a16:creationId xmlns="" xmlns:a16="http://schemas.microsoft.com/office/drawing/2014/main" id="{D12D6363-1636-4909-A58F-241BD493746B}"/>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2" name="Freeform 63">
              <a:extLst>
                <a:ext uri="{FF2B5EF4-FFF2-40B4-BE49-F238E27FC236}">
                  <a16:creationId xmlns="" xmlns:a16="http://schemas.microsoft.com/office/drawing/2014/main" id="{F22AED6C-9AEF-4C85-8852-5D32EE8EF0CC}"/>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3" name="Freeform 64">
              <a:extLst>
                <a:ext uri="{FF2B5EF4-FFF2-40B4-BE49-F238E27FC236}">
                  <a16:creationId xmlns="" xmlns:a16="http://schemas.microsoft.com/office/drawing/2014/main" id="{F5EAC526-EEB6-4483-8DDB-764E8411C440}"/>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4" name="Freeform 65">
              <a:extLst>
                <a:ext uri="{FF2B5EF4-FFF2-40B4-BE49-F238E27FC236}">
                  <a16:creationId xmlns="" xmlns:a16="http://schemas.microsoft.com/office/drawing/2014/main" id="{91BFF250-F1FC-4D64-BA9F-CA3720CEB552}"/>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5" name="Freeform 66">
              <a:extLst>
                <a:ext uri="{FF2B5EF4-FFF2-40B4-BE49-F238E27FC236}">
                  <a16:creationId xmlns="" xmlns:a16="http://schemas.microsoft.com/office/drawing/2014/main" id="{F30A3203-5272-4EA7-BD0B-A996AE8540F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6" name="Freeform 67">
              <a:extLst>
                <a:ext uri="{FF2B5EF4-FFF2-40B4-BE49-F238E27FC236}">
                  <a16:creationId xmlns="" xmlns:a16="http://schemas.microsoft.com/office/drawing/2014/main" id="{5D07F68D-5319-4928-ADA9-2A926BF69481}"/>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7" name="Freeform 68">
              <a:extLst>
                <a:ext uri="{FF2B5EF4-FFF2-40B4-BE49-F238E27FC236}">
                  <a16:creationId xmlns="" xmlns:a16="http://schemas.microsoft.com/office/drawing/2014/main" id="{C55564AA-9AD9-4EDA-A644-F5521955F59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8" name="Freeform 69">
              <a:extLst>
                <a:ext uri="{FF2B5EF4-FFF2-40B4-BE49-F238E27FC236}">
                  <a16:creationId xmlns="" xmlns:a16="http://schemas.microsoft.com/office/drawing/2014/main" id="{C38AADD6-1732-4CA2-A09F-5D082B73D0E0}"/>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699" name="Freeform 70">
              <a:extLst>
                <a:ext uri="{FF2B5EF4-FFF2-40B4-BE49-F238E27FC236}">
                  <a16:creationId xmlns="" xmlns:a16="http://schemas.microsoft.com/office/drawing/2014/main" id="{2AF8018A-6648-4266-B796-F94117B2BD5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0" name="Freeform 71">
              <a:extLst>
                <a:ext uri="{FF2B5EF4-FFF2-40B4-BE49-F238E27FC236}">
                  <a16:creationId xmlns="" xmlns:a16="http://schemas.microsoft.com/office/drawing/2014/main" id="{0EA2818C-842F-480D-AE54-8FC742EC9A67}"/>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1" name="Freeform 72">
              <a:extLst>
                <a:ext uri="{FF2B5EF4-FFF2-40B4-BE49-F238E27FC236}">
                  <a16:creationId xmlns="" xmlns:a16="http://schemas.microsoft.com/office/drawing/2014/main" id="{40F36A1A-A1DA-47E6-92C4-4A5CA00E6129}"/>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2" name="Freeform 73">
              <a:extLst>
                <a:ext uri="{FF2B5EF4-FFF2-40B4-BE49-F238E27FC236}">
                  <a16:creationId xmlns="" xmlns:a16="http://schemas.microsoft.com/office/drawing/2014/main" id="{FEDD0E95-8EFC-4BB6-AE25-C24CD66BB933}"/>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3" name="Freeform 74">
              <a:extLst>
                <a:ext uri="{FF2B5EF4-FFF2-40B4-BE49-F238E27FC236}">
                  <a16:creationId xmlns="" xmlns:a16="http://schemas.microsoft.com/office/drawing/2014/main" id="{4122E73E-6114-4384-ACD2-F2E79281CB42}"/>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4" name="Freeform 75">
              <a:extLst>
                <a:ext uri="{FF2B5EF4-FFF2-40B4-BE49-F238E27FC236}">
                  <a16:creationId xmlns="" xmlns:a16="http://schemas.microsoft.com/office/drawing/2014/main" id="{4A28135A-938E-41AE-A91D-27DD401B965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5" name="Freeform 76">
              <a:extLst>
                <a:ext uri="{FF2B5EF4-FFF2-40B4-BE49-F238E27FC236}">
                  <a16:creationId xmlns="" xmlns:a16="http://schemas.microsoft.com/office/drawing/2014/main" id="{96C6869E-492A-4EA6-82D0-48E888B6901C}"/>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6" name="Freeform 77">
              <a:extLst>
                <a:ext uri="{FF2B5EF4-FFF2-40B4-BE49-F238E27FC236}">
                  <a16:creationId xmlns="" xmlns:a16="http://schemas.microsoft.com/office/drawing/2014/main" id="{6D7457CF-740F-45E1-8D9C-5531E8B7C65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7" name="Freeform 78">
              <a:extLst>
                <a:ext uri="{FF2B5EF4-FFF2-40B4-BE49-F238E27FC236}">
                  <a16:creationId xmlns="" xmlns:a16="http://schemas.microsoft.com/office/drawing/2014/main" id="{A2C4112A-86DA-4654-8911-D138E1737677}"/>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8" name="Freeform 79">
              <a:extLst>
                <a:ext uri="{FF2B5EF4-FFF2-40B4-BE49-F238E27FC236}">
                  <a16:creationId xmlns="" xmlns:a16="http://schemas.microsoft.com/office/drawing/2014/main" id="{D660E6A4-95D8-44F9-90B2-3A851F73D0AB}"/>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09" name="Freeform 80">
              <a:extLst>
                <a:ext uri="{FF2B5EF4-FFF2-40B4-BE49-F238E27FC236}">
                  <a16:creationId xmlns="" xmlns:a16="http://schemas.microsoft.com/office/drawing/2014/main" id="{3A1ED8B4-C763-49D2-967A-6D1B22609C78}"/>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0" name="Freeform 81">
              <a:extLst>
                <a:ext uri="{FF2B5EF4-FFF2-40B4-BE49-F238E27FC236}">
                  <a16:creationId xmlns="" xmlns:a16="http://schemas.microsoft.com/office/drawing/2014/main" id="{338D0D60-C079-4D29-AF45-F72BD4A8678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1" name="Freeform 82">
              <a:extLst>
                <a:ext uri="{FF2B5EF4-FFF2-40B4-BE49-F238E27FC236}">
                  <a16:creationId xmlns="" xmlns:a16="http://schemas.microsoft.com/office/drawing/2014/main" id="{0522E1B1-EE58-4624-8544-047426B056DE}"/>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2" name="Freeform 83">
              <a:extLst>
                <a:ext uri="{FF2B5EF4-FFF2-40B4-BE49-F238E27FC236}">
                  <a16:creationId xmlns="" xmlns:a16="http://schemas.microsoft.com/office/drawing/2014/main" id="{66B0F468-93B3-4E55-8BB2-651EDD6B3BF5}"/>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3" name="Freeform 84">
              <a:extLst>
                <a:ext uri="{FF2B5EF4-FFF2-40B4-BE49-F238E27FC236}">
                  <a16:creationId xmlns="" xmlns:a16="http://schemas.microsoft.com/office/drawing/2014/main" id="{A699F99A-87F5-4A4E-BE9E-0A425ADA259C}"/>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4" name="Freeform 85">
              <a:extLst>
                <a:ext uri="{FF2B5EF4-FFF2-40B4-BE49-F238E27FC236}">
                  <a16:creationId xmlns="" xmlns:a16="http://schemas.microsoft.com/office/drawing/2014/main" id="{DDC2D34C-D189-4C77-8871-5CEAEBA2445F}"/>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5" name="Freeform 86">
              <a:extLst>
                <a:ext uri="{FF2B5EF4-FFF2-40B4-BE49-F238E27FC236}">
                  <a16:creationId xmlns="" xmlns:a16="http://schemas.microsoft.com/office/drawing/2014/main" id="{9E30BA0D-7AB2-4A21-B9E7-C1B088A78E3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6" name="Freeform 87">
              <a:extLst>
                <a:ext uri="{FF2B5EF4-FFF2-40B4-BE49-F238E27FC236}">
                  <a16:creationId xmlns="" xmlns:a16="http://schemas.microsoft.com/office/drawing/2014/main" id="{A711C693-6F83-4F70-9237-F215ED0B679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7" name="Freeform 88">
              <a:extLst>
                <a:ext uri="{FF2B5EF4-FFF2-40B4-BE49-F238E27FC236}">
                  <a16:creationId xmlns="" xmlns:a16="http://schemas.microsoft.com/office/drawing/2014/main" id="{A0E376BD-E00C-432B-984F-800EA37F52D1}"/>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8" name="Freeform 89">
              <a:extLst>
                <a:ext uri="{FF2B5EF4-FFF2-40B4-BE49-F238E27FC236}">
                  <a16:creationId xmlns="" xmlns:a16="http://schemas.microsoft.com/office/drawing/2014/main" id="{7AA29CF1-C69E-48E1-A5A1-A269BFC8C9B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19" name="Freeform 90">
              <a:extLst>
                <a:ext uri="{FF2B5EF4-FFF2-40B4-BE49-F238E27FC236}">
                  <a16:creationId xmlns="" xmlns:a16="http://schemas.microsoft.com/office/drawing/2014/main" id="{03F2C3A1-F92B-483E-9906-9ADB72CEA40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0" name="Freeform 91">
              <a:extLst>
                <a:ext uri="{FF2B5EF4-FFF2-40B4-BE49-F238E27FC236}">
                  <a16:creationId xmlns="" xmlns:a16="http://schemas.microsoft.com/office/drawing/2014/main" id="{62C68407-BAFC-417E-B0BB-2C889B7132C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1" name="Freeform 92">
              <a:extLst>
                <a:ext uri="{FF2B5EF4-FFF2-40B4-BE49-F238E27FC236}">
                  <a16:creationId xmlns="" xmlns:a16="http://schemas.microsoft.com/office/drawing/2014/main" id="{3CFBE6EB-F467-4A88-B904-6DBC56727CF8}"/>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2" name="Freeform 93">
              <a:extLst>
                <a:ext uri="{FF2B5EF4-FFF2-40B4-BE49-F238E27FC236}">
                  <a16:creationId xmlns="" xmlns:a16="http://schemas.microsoft.com/office/drawing/2014/main" id="{2F475473-34EF-47D8-89F0-EE345176194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3" name="Freeform 94">
              <a:extLst>
                <a:ext uri="{FF2B5EF4-FFF2-40B4-BE49-F238E27FC236}">
                  <a16:creationId xmlns="" xmlns:a16="http://schemas.microsoft.com/office/drawing/2014/main" id="{44BC4B7A-4E05-4692-8381-8C043EC4332F}"/>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4" name="Freeform 95">
              <a:extLst>
                <a:ext uri="{FF2B5EF4-FFF2-40B4-BE49-F238E27FC236}">
                  <a16:creationId xmlns="" xmlns:a16="http://schemas.microsoft.com/office/drawing/2014/main" id="{B5B9FEEE-7C45-4A18-A114-18B589FC5EF0}"/>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5" name="Freeform 96">
              <a:extLst>
                <a:ext uri="{FF2B5EF4-FFF2-40B4-BE49-F238E27FC236}">
                  <a16:creationId xmlns="" xmlns:a16="http://schemas.microsoft.com/office/drawing/2014/main" id="{5EDD1C19-570D-465D-978D-B1DCFEE0B783}"/>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6" name="Freeform 97">
              <a:extLst>
                <a:ext uri="{FF2B5EF4-FFF2-40B4-BE49-F238E27FC236}">
                  <a16:creationId xmlns="" xmlns:a16="http://schemas.microsoft.com/office/drawing/2014/main" id="{DB6C47A5-8153-46F5-9218-05359DEF98EE}"/>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7" name="Freeform 98">
              <a:extLst>
                <a:ext uri="{FF2B5EF4-FFF2-40B4-BE49-F238E27FC236}">
                  <a16:creationId xmlns="" xmlns:a16="http://schemas.microsoft.com/office/drawing/2014/main" id="{78777DF9-92B8-45B3-91EE-D310A58D08A2}"/>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8" name="Freeform 99">
              <a:extLst>
                <a:ext uri="{FF2B5EF4-FFF2-40B4-BE49-F238E27FC236}">
                  <a16:creationId xmlns="" xmlns:a16="http://schemas.microsoft.com/office/drawing/2014/main" id="{44456B48-81B6-4F93-8742-A32A7889BCD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29" name="Freeform 100">
              <a:extLst>
                <a:ext uri="{FF2B5EF4-FFF2-40B4-BE49-F238E27FC236}">
                  <a16:creationId xmlns="" xmlns:a16="http://schemas.microsoft.com/office/drawing/2014/main" id="{0D8F634E-0E1B-4050-972E-D991717C4DE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0" name="Freeform 101">
              <a:extLst>
                <a:ext uri="{FF2B5EF4-FFF2-40B4-BE49-F238E27FC236}">
                  <a16:creationId xmlns="" xmlns:a16="http://schemas.microsoft.com/office/drawing/2014/main" id="{D6034384-298F-4A59-9F67-AF48E4CD63AC}"/>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1" name="Freeform 102">
              <a:extLst>
                <a:ext uri="{FF2B5EF4-FFF2-40B4-BE49-F238E27FC236}">
                  <a16:creationId xmlns="" xmlns:a16="http://schemas.microsoft.com/office/drawing/2014/main" id="{BE392A3B-2129-412F-A120-B069642BD83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2" name="Freeform 103">
              <a:extLst>
                <a:ext uri="{FF2B5EF4-FFF2-40B4-BE49-F238E27FC236}">
                  <a16:creationId xmlns="" xmlns:a16="http://schemas.microsoft.com/office/drawing/2014/main" id="{78DCE289-6597-4055-AC11-8BCAA3AC1315}"/>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3" name="Freeform 104">
              <a:extLst>
                <a:ext uri="{FF2B5EF4-FFF2-40B4-BE49-F238E27FC236}">
                  <a16:creationId xmlns="" xmlns:a16="http://schemas.microsoft.com/office/drawing/2014/main" id="{0350DA36-803E-45E3-998D-73FAD34F7924}"/>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4" name="Freeform 105">
              <a:extLst>
                <a:ext uri="{FF2B5EF4-FFF2-40B4-BE49-F238E27FC236}">
                  <a16:creationId xmlns="" xmlns:a16="http://schemas.microsoft.com/office/drawing/2014/main" id="{347175C1-4F37-47DA-9116-11D23BB2CA9B}"/>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5" name="Freeform 106">
              <a:extLst>
                <a:ext uri="{FF2B5EF4-FFF2-40B4-BE49-F238E27FC236}">
                  <a16:creationId xmlns="" xmlns:a16="http://schemas.microsoft.com/office/drawing/2014/main" id="{3582B160-894F-4FC8-96DE-945BE377A84C}"/>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6" name="Freeform 107">
              <a:extLst>
                <a:ext uri="{FF2B5EF4-FFF2-40B4-BE49-F238E27FC236}">
                  <a16:creationId xmlns="" xmlns:a16="http://schemas.microsoft.com/office/drawing/2014/main" id="{BEBAFD04-19F3-40F6-97A0-F884BEF2D83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7" name="Freeform 108">
              <a:extLst>
                <a:ext uri="{FF2B5EF4-FFF2-40B4-BE49-F238E27FC236}">
                  <a16:creationId xmlns="" xmlns:a16="http://schemas.microsoft.com/office/drawing/2014/main" id="{1C7F6E09-50A8-4A26-9689-4AE66020B09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8" name="Freeform 109">
              <a:extLst>
                <a:ext uri="{FF2B5EF4-FFF2-40B4-BE49-F238E27FC236}">
                  <a16:creationId xmlns="" xmlns:a16="http://schemas.microsoft.com/office/drawing/2014/main" id="{D230AB1E-8323-48FF-A7BC-6BBDF2AF5FA2}"/>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39" name="Freeform 110">
              <a:extLst>
                <a:ext uri="{FF2B5EF4-FFF2-40B4-BE49-F238E27FC236}">
                  <a16:creationId xmlns="" xmlns:a16="http://schemas.microsoft.com/office/drawing/2014/main" id="{70B6430E-EB43-4DDE-8C18-5FA64467545D}"/>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0" name="Freeform 111">
              <a:extLst>
                <a:ext uri="{FF2B5EF4-FFF2-40B4-BE49-F238E27FC236}">
                  <a16:creationId xmlns="" xmlns:a16="http://schemas.microsoft.com/office/drawing/2014/main" id="{69B4AC20-357F-41A1-B3AD-0307FF2749D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1" name="Freeform 112">
              <a:extLst>
                <a:ext uri="{FF2B5EF4-FFF2-40B4-BE49-F238E27FC236}">
                  <a16:creationId xmlns="" xmlns:a16="http://schemas.microsoft.com/office/drawing/2014/main" id="{85CBD421-629B-4040-B677-0279D44EBFF2}"/>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2" name="Freeform 113">
              <a:extLst>
                <a:ext uri="{FF2B5EF4-FFF2-40B4-BE49-F238E27FC236}">
                  <a16:creationId xmlns="" xmlns:a16="http://schemas.microsoft.com/office/drawing/2014/main" id="{474CE246-40FB-49CF-99A0-B7613801CCE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3" name="Freeform 114">
              <a:extLst>
                <a:ext uri="{FF2B5EF4-FFF2-40B4-BE49-F238E27FC236}">
                  <a16:creationId xmlns="" xmlns:a16="http://schemas.microsoft.com/office/drawing/2014/main" id="{F51F52E2-97F5-4649-98BF-A751F24AFE09}"/>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4" name="Freeform 115">
              <a:extLst>
                <a:ext uri="{FF2B5EF4-FFF2-40B4-BE49-F238E27FC236}">
                  <a16:creationId xmlns="" xmlns:a16="http://schemas.microsoft.com/office/drawing/2014/main" id="{8CD5DB34-A3B5-4C78-8A83-D82E340B80EE}"/>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5" name="Freeform 116">
              <a:extLst>
                <a:ext uri="{FF2B5EF4-FFF2-40B4-BE49-F238E27FC236}">
                  <a16:creationId xmlns="" xmlns:a16="http://schemas.microsoft.com/office/drawing/2014/main" id="{2024654C-8276-4A46-9030-FF397B7FFCE6}"/>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6" name="Freeform 117">
              <a:extLst>
                <a:ext uri="{FF2B5EF4-FFF2-40B4-BE49-F238E27FC236}">
                  <a16:creationId xmlns="" xmlns:a16="http://schemas.microsoft.com/office/drawing/2014/main" id="{64FEB04C-F7C9-4EAC-8FAE-9295D9709E03}"/>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7" name="Freeform 118">
              <a:extLst>
                <a:ext uri="{FF2B5EF4-FFF2-40B4-BE49-F238E27FC236}">
                  <a16:creationId xmlns="" xmlns:a16="http://schemas.microsoft.com/office/drawing/2014/main" id="{7550E4C2-F82F-4165-9031-331F5A45E97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8" name="Freeform 119">
              <a:extLst>
                <a:ext uri="{FF2B5EF4-FFF2-40B4-BE49-F238E27FC236}">
                  <a16:creationId xmlns="" xmlns:a16="http://schemas.microsoft.com/office/drawing/2014/main" id="{1354BF31-8F4C-4567-ACDC-988DE6A7E888}"/>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49" name="Freeform 120">
              <a:extLst>
                <a:ext uri="{FF2B5EF4-FFF2-40B4-BE49-F238E27FC236}">
                  <a16:creationId xmlns="" xmlns:a16="http://schemas.microsoft.com/office/drawing/2014/main" id="{57F3A457-0BB5-4C3A-82B0-C6EC60E6DD03}"/>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0" name="Freeform 121">
              <a:extLst>
                <a:ext uri="{FF2B5EF4-FFF2-40B4-BE49-F238E27FC236}">
                  <a16:creationId xmlns="" xmlns:a16="http://schemas.microsoft.com/office/drawing/2014/main" id="{CC4B012E-A58E-4078-8EB8-F27B3A67352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1" name="Freeform 122">
              <a:extLst>
                <a:ext uri="{FF2B5EF4-FFF2-40B4-BE49-F238E27FC236}">
                  <a16:creationId xmlns="" xmlns:a16="http://schemas.microsoft.com/office/drawing/2014/main" id="{78FB03E0-3A62-449E-95C2-A01293C042A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2" name="Freeform 123">
              <a:extLst>
                <a:ext uri="{FF2B5EF4-FFF2-40B4-BE49-F238E27FC236}">
                  <a16:creationId xmlns="" xmlns:a16="http://schemas.microsoft.com/office/drawing/2014/main" id="{4624B58B-4FC2-4EB9-9497-6F0C005ECE1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3" name="Freeform 124">
              <a:extLst>
                <a:ext uri="{FF2B5EF4-FFF2-40B4-BE49-F238E27FC236}">
                  <a16:creationId xmlns="" xmlns:a16="http://schemas.microsoft.com/office/drawing/2014/main" id="{20AAB192-C34A-4CAF-B9C6-70F6BF02260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4" name="Freeform 125">
              <a:extLst>
                <a:ext uri="{FF2B5EF4-FFF2-40B4-BE49-F238E27FC236}">
                  <a16:creationId xmlns="" xmlns:a16="http://schemas.microsoft.com/office/drawing/2014/main" id="{94F221BE-BB83-4C80-B453-00AE9457BBCA}"/>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5" name="Freeform 126">
              <a:extLst>
                <a:ext uri="{FF2B5EF4-FFF2-40B4-BE49-F238E27FC236}">
                  <a16:creationId xmlns="" xmlns:a16="http://schemas.microsoft.com/office/drawing/2014/main" id="{C9612536-33B6-493D-9978-26AEC0C21429}"/>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6" name="Freeform 127">
              <a:extLst>
                <a:ext uri="{FF2B5EF4-FFF2-40B4-BE49-F238E27FC236}">
                  <a16:creationId xmlns="" xmlns:a16="http://schemas.microsoft.com/office/drawing/2014/main" id="{43EE9902-EF65-48FA-9937-5FF5113D53C8}"/>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7" name="Freeform 128">
              <a:extLst>
                <a:ext uri="{FF2B5EF4-FFF2-40B4-BE49-F238E27FC236}">
                  <a16:creationId xmlns="" xmlns:a16="http://schemas.microsoft.com/office/drawing/2014/main" id="{7432A079-E9D6-4214-8105-53644CDB102E}"/>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8" name="Freeform 129">
              <a:extLst>
                <a:ext uri="{FF2B5EF4-FFF2-40B4-BE49-F238E27FC236}">
                  <a16:creationId xmlns="" xmlns:a16="http://schemas.microsoft.com/office/drawing/2014/main" id="{7EA243DE-E207-4582-810E-A9DF7CB5B3E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59" name="Freeform 130">
              <a:extLst>
                <a:ext uri="{FF2B5EF4-FFF2-40B4-BE49-F238E27FC236}">
                  <a16:creationId xmlns="" xmlns:a16="http://schemas.microsoft.com/office/drawing/2014/main" id="{60A0D71A-71F5-4150-ABAB-87364831ED1B}"/>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0" name="Freeform 131">
              <a:extLst>
                <a:ext uri="{FF2B5EF4-FFF2-40B4-BE49-F238E27FC236}">
                  <a16:creationId xmlns="" xmlns:a16="http://schemas.microsoft.com/office/drawing/2014/main" id="{86EB4A0D-B967-4A90-8801-B26C1C6AF5C7}"/>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1" name="Freeform 132">
              <a:extLst>
                <a:ext uri="{FF2B5EF4-FFF2-40B4-BE49-F238E27FC236}">
                  <a16:creationId xmlns="" xmlns:a16="http://schemas.microsoft.com/office/drawing/2014/main" id="{13F069F0-5C3B-4BEE-AF52-43CE233876FF}"/>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2" name="Freeform 133">
              <a:extLst>
                <a:ext uri="{FF2B5EF4-FFF2-40B4-BE49-F238E27FC236}">
                  <a16:creationId xmlns="" xmlns:a16="http://schemas.microsoft.com/office/drawing/2014/main" id="{42EF28ED-72E9-40F9-BC39-777C5CBE2B4F}"/>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3" name="Freeform 134">
              <a:extLst>
                <a:ext uri="{FF2B5EF4-FFF2-40B4-BE49-F238E27FC236}">
                  <a16:creationId xmlns="" xmlns:a16="http://schemas.microsoft.com/office/drawing/2014/main" id="{1C8F0287-E841-43EB-B871-7610BD996B2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4" name="Freeform 135">
              <a:extLst>
                <a:ext uri="{FF2B5EF4-FFF2-40B4-BE49-F238E27FC236}">
                  <a16:creationId xmlns="" xmlns:a16="http://schemas.microsoft.com/office/drawing/2014/main" id="{815D21B7-65D1-4C3C-A404-815391412BCE}"/>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5" name="Freeform 136">
              <a:extLst>
                <a:ext uri="{FF2B5EF4-FFF2-40B4-BE49-F238E27FC236}">
                  <a16:creationId xmlns="" xmlns:a16="http://schemas.microsoft.com/office/drawing/2014/main" id="{9BE01D2F-7218-47FE-A652-97B43BB47310}"/>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6" name="Freeform 137">
              <a:extLst>
                <a:ext uri="{FF2B5EF4-FFF2-40B4-BE49-F238E27FC236}">
                  <a16:creationId xmlns="" xmlns:a16="http://schemas.microsoft.com/office/drawing/2014/main" id="{38DED522-E1B9-4184-9011-839D6D90E15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7" name="Freeform 138">
              <a:extLst>
                <a:ext uri="{FF2B5EF4-FFF2-40B4-BE49-F238E27FC236}">
                  <a16:creationId xmlns="" xmlns:a16="http://schemas.microsoft.com/office/drawing/2014/main" id="{E9F1ED71-8F52-4093-BEE1-5556D2A9709E}"/>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8" name="Freeform 139">
              <a:extLst>
                <a:ext uri="{FF2B5EF4-FFF2-40B4-BE49-F238E27FC236}">
                  <a16:creationId xmlns="" xmlns:a16="http://schemas.microsoft.com/office/drawing/2014/main" id="{030E2AA8-3EB0-4980-9310-FD17706B86B6}"/>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69" name="Freeform 140">
              <a:extLst>
                <a:ext uri="{FF2B5EF4-FFF2-40B4-BE49-F238E27FC236}">
                  <a16:creationId xmlns="" xmlns:a16="http://schemas.microsoft.com/office/drawing/2014/main" id="{3C34F5E6-7819-41F1-973C-3D77B76EBD6F}"/>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0" name="Freeform 141">
              <a:extLst>
                <a:ext uri="{FF2B5EF4-FFF2-40B4-BE49-F238E27FC236}">
                  <a16:creationId xmlns="" xmlns:a16="http://schemas.microsoft.com/office/drawing/2014/main" id="{F40E4A1D-FC12-44E0-B32A-AFE4C80E244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1" name="Freeform 142">
              <a:extLst>
                <a:ext uri="{FF2B5EF4-FFF2-40B4-BE49-F238E27FC236}">
                  <a16:creationId xmlns="" xmlns:a16="http://schemas.microsoft.com/office/drawing/2014/main" id="{423676B5-391F-4C66-844E-7CBDA64B524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2" name="Freeform 143">
              <a:extLst>
                <a:ext uri="{FF2B5EF4-FFF2-40B4-BE49-F238E27FC236}">
                  <a16:creationId xmlns="" xmlns:a16="http://schemas.microsoft.com/office/drawing/2014/main" id="{8FF6E255-8769-40A2-8206-F7AFBD0732DE}"/>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3" name="Freeform 144">
              <a:extLst>
                <a:ext uri="{FF2B5EF4-FFF2-40B4-BE49-F238E27FC236}">
                  <a16:creationId xmlns="" xmlns:a16="http://schemas.microsoft.com/office/drawing/2014/main" id="{54EB666C-AEE0-48C4-83EF-CCFABD70DFE2}"/>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4" name="Freeform 145">
              <a:extLst>
                <a:ext uri="{FF2B5EF4-FFF2-40B4-BE49-F238E27FC236}">
                  <a16:creationId xmlns="" xmlns:a16="http://schemas.microsoft.com/office/drawing/2014/main" id="{CCCC30E1-39FE-4C67-A1DE-438EA7E5C13B}"/>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5" name="Freeform 146">
              <a:extLst>
                <a:ext uri="{FF2B5EF4-FFF2-40B4-BE49-F238E27FC236}">
                  <a16:creationId xmlns="" xmlns:a16="http://schemas.microsoft.com/office/drawing/2014/main" id="{87C37BF8-06FB-4D97-898D-960BA2B2A6A5}"/>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6" name="Freeform 147">
              <a:extLst>
                <a:ext uri="{FF2B5EF4-FFF2-40B4-BE49-F238E27FC236}">
                  <a16:creationId xmlns="" xmlns:a16="http://schemas.microsoft.com/office/drawing/2014/main" id="{FA7745BE-AF7B-4827-ADE7-B4837C3BF95D}"/>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7" name="Freeform 148">
              <a:extLst>
                <a:ext uri="{FF2B5EF4-FFF2-40B4-BE49-F238E27FC236}">
                  <a16:creationId xmlns="" xmlns:a16="http://schemas.microsoft.com/office/drawing/2014/main" id="{6CE0732A-FD71-458F-8580-D2E2493D540A}"/>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8" name="Freeform 149">
              <a:extLst>
                <a:ext uri="{FF2B5EF4-FFF2-40B4-BE49-F238E27FC236}">
                  <a16:creationId xmlns="" xmlns:a16="http://schemas.microsoft.com/office/drawing/2014/main" id="{B627C637-D3EC-4BCC-A4B5-DC4B21ECC92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79" name="Freeform 150">
              <a:extLst>
                <a:ext uri="{FF2B5EF4-FFF2-40B4-BE49-F238E27FC236}">
                  <a16:creationId xmlns="" xmlns:a16="http://schemas.microsoft.com/office/drawing/2014/main" id="{8D368BF2-6BF4-42E2-8324-FBF53A2DCB37}"/>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0" name="Freeform 151">
              <a:extLst>
                <a:ext uri="{FF2B5EF4-FFF2-40B4-BE49-F238E27FC236}">
                  <a16:creationId xmlns="" xmlns:a16="http://schemas.microsoft.com/office/drawing/2014/main" id="{7F2F4C2B-C5AC-4A06-B254-5A9F50F39F7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1" name="Freeform 152">
              <a:extLst>
                <a:ext uri="{FF2B5EF4-FFF2-40B4-BE49-F238E27FC236}">
                  <a16:creationId xmlns="" xmlns:a16="http://schemas.microsoft.com/office/drawing/2014/main" id="{57846C2D-EF3D-421F-B7BA-2CFF24DFD439}"/>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2" name="Freeform 153">
              <a:extLst>
                <a:ext uri="{FF2B5EF4-FFF2-40B4-BE49-F238E27FC236}">
                  <a16:creationId xmlns="" xmlns:a16="http://schemas.microsoft.com/office/drawing/2014/main" id="{4957CFBD-B8DC-49D9-A7D8-2C060522027E}"/>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3" name="Freeform 154">
              <a:extLst>
                <a:ext uri="{FF2B5EF4-FFF2-40B4-BE49-F238E27FC236}">
                  <a16:creationId xmlns="" xmlns:a16="http://schemas.microsoft.com/office/drawing/2014/main" id="{720777EC-7D1F-46B2-AED1-B28B558B32F8}"/>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4" name="Freeform 155">
              <a:extLst>
                <a:ext uri="{FF2B5EF4-FFF2-40B4-BE49-F238E27FC236}">
                  <a16:creationId xmlns="" xmlns:a16="http://schemas.microsoft.com/office/drawing/2014/main" id="{74AC49C5-21CD-48C8-9CA9-4593AAEE0295}"/>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5" name="Freeform 156">
              <a:extLst>
                <a:ext uri="{FF2B5EF4-FFF2-40B4-BE49-F238E27FC236}">
                  <a16:creationId xmlns="" xmlns:a16="http://schemas.microsoft.com/office/drawing/2014/main" id="{213E2AD0-629E-4838-9B5F-3608590E4E6B}"/>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6" name="Freeform 157">
              <a:extLst>
                <a:ext uri="{FF2B5EF4-FFF2-40B4-BE49-F238E27FC236}">
                  <a16:creationId xmlns="" xmlns:a16="http://schemas.microsoft.com/office/drawing/2014/main" id="{BA9E96D4-34F6-4CB3-81BA-295DAAC723F2}"/>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7" name="Freeform 158">
              <a:extLst>
                <a:ext uri="{FF2B5EF4-FFF2-40B4-BE49-F238E27FC236}">
                  <a16:creationId xmlns="" xmlns:a16="http://schemas.microsoft.com/office/drawing/2014/main" id="{D7B2A044-1FE6-4D02-9F5E-E783F7936865}"/>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8" name="Freeform 159">
              <a:extLst>
                <a:ext uri="{FF2B5EF4-FFF2-40B4-BE49-F238E27FC236}">
                  <a16:creationId xmlns="" xmlns:a16="http://schemas.microsoft.com/office/drawing/2014/main" id="{460172B3-B38E-419F-8837-01AE72C7F03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89" name="Freeform 160">
              <a:extLst>
                <a:ext uri="{FF2B5EF4-FFF2-40B4-BE49-F238E27FC236}">
                  <a16:creationId xmlns="" xmlns:a16="http://schemas.microsoft.com/office/drawing/2014/main" id="{D8735435-1FAE-4E07-9C8D-78AD9F034BA4}"/>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0" name="Freeform 161">
              <a:extLst>
                <a:ext uri="{FF2B5EF4-FFF2-40B4-BE49-F238E27FC236}">
                  <a16:creationId xmlns="" xmlns:a16="http://schemas.microsoft.com/office/drawing/2014/main" id="{D5E0C5B4-D8B2-4EA2-BEAF-CDD8334BBB99}"/>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1" name="Freeform 162">
              <a:extLst>
                <a:ext uri="{FF2B5EF4-FFF2-40B4-BE49-F238E27FC236}">
                  <a16:creationId xmlns="" xmlns:a16="http://schemas.microsoft.com/office/drawing/2014/main" id="{D43DD28F-BD5B-483A-BF5B-EFC6D23AFE52}"/>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2" name="Freeform 163">
              <a:extLst>
                <a:ext uri="{FF2B5EF4-FFF2-40B4-BE49-F238E27FC236}">
                  <a16:creationId xmlns="" xmlns:a16="http://schemas.microsoft.com/office/drawing/2014/main" id="{AE628369-457D-4B1A-8526-82D6C6C53662}"/>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3" name="Freeform 164">
              <a:extLst>
                <a:ext uri="{FF2B5EF4-FFF2-40B4-BE49-F238E27FC236}">
                  <a16:creationId xmlns="" xmlns:a16="http://schemas.microsoft.com/office/drawing/2014/main" id="{66721070-22DC-49A4-BCD2-2E30187AE81A}"/>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4" name="Freeform 165">
              <a:extLst>
                <a:ext uri="{FF2B5EF4-FFF2-40B4-BE49-F238E27FC236}">
                  <a16:creationId xmlns="" xmlns:a16="http://schemas.microsoft.com/office/drawing/2014/main" id="{F603CCAF-EE57-448F-97BF-7A5BC5DB1B94}"/>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5" name="Freeform 166">
              <a:extLst>
                <a:ext uri="{FF2B5EF4-FFF2-40B4-BE49-F238E27FC236}">
                  <a16:creationId xmlns="" xmlns:a16="http://schemas.microsoft.com/office/drawing/2014/main" id="{1E493D0B-6F44-49EE-80D3-D7FACEBA034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6" name="Freeform 167">
              <a:extLst>
                <a:ext uri="{FF2B5EF4-FFF2-40B4-BE49-F238E27FC236}">
                  <a16:creationId xmlns="" xmlns:a16="http://schemas.microsoft.com/office/drawing/2014/main" id="{CEA8E966-0DB7-4DED-A49D-F44D2C19357F}"/>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7" name="Freeform 168">
              <a:extLst>
                <a:ext uri="{FF2B5EF4-FFF2-40B4-BE49-F238E27FC236}">
                  <a16:creationId xmlns="" xmlns:a16="http://schemas.microsoft.com/office/drawing/2014/main" id="{397D07EB-9A86-4C19-9060-5ACEAB1EDFA3}"/>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8" name="Freeform 169">
              <a:extLst>
                <a:ext uri="{FF2B5EF4-FFF2-40B4-BE49-F238E27FC236}">
                  <a16:creationId xmlns="" xmlns:a16="http://schemas.microsoft.com/office/drawing/2014/main" id="{B78BB403-F0BB-4315-8015-7BBA887B7D8E}"/>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799" name="Freeform 170">
              <a:extLst>
                <a:ext uri="{FF2B5EF4-FFF2-40B4-BE49-F238E27FC236}">
                  <a16:creationId xmlns="" xmlns:a16="http://schemas.microsoft.com/office/drawing/2014/main" id="{C1AC524A-EF27-4EDA-83DC-9365AE26C563}"/>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0" name="Freeform 171">
              <a:extLst>
                <a:ext uri="{FF2B5EF4-FFF2-40B4-BE49-F238E27FC236}">
                  <a16:creationId xmlns="" xmlns:a16="http://schemas.microsoft.com/office/drawing/2014/main" id="{A42ECBB0-ECE6-4B2E-AD4F-AA4E3BF09DB7}"/>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1" name="Freeform 172">
              <a:extLst>
                <a:ext uri="{FF2B5EF4-FFF2-40B4-BE49-F238E27FC236}">
                  <a16:creationId xmlns="" xmlns:a16="http://schemas.microsoft.com/office/drawing/2014/main" id="{A586C4D8-C59C-4A2D-A415-AE406F477B85}"/>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2" name="Freeform 173">
              <a:extLst>
                <a:ext uri="{FF2B5EF4-FFF2-40B4-BE49-F238E27FC236}">
                  <a16:creationId xmlns="" xmlns:a16="http://schemas.microsoft.com/office/drawing/2014/main" id="{6EAB1199-23C8-4957-BB14-9FB93F4EE7C4}"/>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3" name="Freeform 174">
              <a:extLst>
                <a:ext uri="{FF2B5EF4-FFF2-40B4-BE49-F238E27FC236}">
                  <a16:creationId xmlns="" xmlns:a16="http://schemas.microsoft.com/office/drawing/2014/main" id="{8E9D0AF1-311D-4B28-AA04-0F974EAADE2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4" name="Freeform 175">
              <a:extLst>
                <a:ext uri="{FF2B5EF4-FFF2-40B4-BE49-F238E27FC236}">
                  <a16:creationId xmlns="" xmlns:a16="http://schemas.microsoft.com/office/drawing/2014/main" id="{58D39749-5C69-4AF1-BB09-7EEDBC53960C}"/>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5" name="Freeform 176">
              <a:extLst>
                <a:ext uri="{FF2B5EF4-FFF2-40B4-BE49-F238E27FC236}">
                  <a16:creationId xmlns="" xmlns:a16="http://schemas.microsoft.com/office/drawing/2014/main" id="{49A6E9C3-F9F1-481B-9062-D7747099690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6" name="Freeform 177">
              <a:extLst>
                <a:ext uri="{FF2B5EF4-FFF2-40B4-BE49-F238E27FC236}">
                  <a16:creationId xmlns="" xmlns:a16="http://schemas.microsoft.com/office/drawing/2014/main" id="{0FFB85F5-8961-45A2-9334-5F809D93350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7" name="Freeform 178">
              <a:extLst>
                <a:ext uri="{FF2B5EF4-FFF2-40B4-BE49-F238E27FC236}">
                  <a16:creationId xmlns="" xmlns:a16="http://schemas.microsoft.com/office/drawing/2014/main" id="{6CE68372-92DD-429E-B782-87201138EA22}"/>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8" name="Freeform 179">
              <a:extLst>
                <a:ext uri="{FF2B5EF4-FFF2-40B4-BE49-F238E27FC236}">
                  <a16:creationId xmlns="" xmlns:a16="http://schemas.microsoft.com/office/drawing/2014/main" id="{2C563019-837E-4BB5-BAD6-4976A3F8032F}"/>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09" name="Freeform 180">
              <a:extLst>
                <a:ext uri="{FF2B5EF4-FFF2-40B4-BE49-F238E27FC236}">
                  <a16:creationId xmlns="" xmlns:a16="http://schemas.microsoft.com/office/drawing/2014/main" id="{1FCB01FC-4402-409A-A311-5B3AF405ECA5}"/>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0" name="Freeform 181">
              <a:extLst>
                <a:ext uri="{FF2B5EF4-FFF2-40B4-BE49-F238E27FC236}">
                  <a16:creationId xmlns="" xmlns:a16="http://schemas.microsoft.com/office/drawing/2014/main" id="{A9ABB688-AB85-4B88-8C8C-C4D7AEAF30A9}"/>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1" name="Freeform 182">
              <a:extLst>
                <a:ext uri="{FF2B5EF4-FFF2-40B4-BE49-F238E27FC236}">
                  <a16:creationId xmlns="" xmlns:a16="http://schemas.microsoft.com/office/drawing/2014/main" id="{A56BBDDA-82EA-4B25-8525-B6A75014FC0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2" name="Freeform 183">
              <a:extLst>
                <a:ext uri="{FF2B5EF4-FFF2-40B4-BE49-F238E27FC236}">
                  <a16:creationId xmlns="" xmlns:a16="http://schemas.microsoft.com/office/drawing/2014/main" id="{B089D7EF-75F1-4291-9380-C56E670EF01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3" name="Freeform 184">
              <a:extLst>
                <a:ext uri="{FF2B5EF4-FFF2-40B4-BE49-F238E27FC236}">
                  <a16:creationId xmlns="" xmlns:a16="http://schemas.microsoft.com/office/drawing/2014/main" id="{280D318A-24E8-465D-A008-0C0133A12B1A}"/>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4" name="Freeform 185">
              <a:extLst>
                <a:ext uri="{FF2B5EF4-FFF2-40B4-BE49-F238E27FC236}">
                  <a16:creationId xmlns="" xmlns:a16="http://schemas.microsoft.com/office/drawing/2014/main" id="{8C7BE17A-91B8-46C9-BCAC-386B5F1BC4FA}"/>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5" name="Freeform 186">
              <a:extLst>
                <a:ext uri="{FF2B5EF4-FFF2-40B4-BE49-F238E27FC236}">
                  <a16:creationId xmlns="" xmlns:a16="http://schemas.microsoft.com/office/drawing/2014/main" id="{83389BEB-C538-4AF4-B3D7-3D972EC4DA30}"/>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6" name="Freeform 187">
              <a:extLst>
                <a:ext uri="{FF2B5EF4-FFF2-40B4-BE49-F238E27FC236}">
                  <a16:creationId xmlns="" xmlns:a16="http://schemas.microsoft.com/office/drawing/2014/main" id="{4D925D74-0396-4513-BA83-00E412B83178}"/>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7" name="Freeform 188">
              <a:extLst>
                <a:ext uri="{FF2B5EF4-FFF2-40B4-BE49-F238E27FC236}">
                  <a16:creationId xmlns="" xmlns:a16="http://schemas.microsoft.com/office/drawing/2014/main" id="{2047364A-134B-40FF-B12E-F8BECAD10BFD}"/>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8" name="Freeform 189">
              <a:extLst>
                <a:ext uri="{FF2B5EF4-FFF2-40B4-BE49-F238E27FC236}">
                  <a16:creationId xmlns="" xmlns:a16="http://schemas.microsoft.com/office/drawing/2014/main" id="{9AEDF10C-228A-4250-80EE-FEC3A4F894B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19" name="Freeform 190">
              <a:extLst>
                <a:ext uri="{FF2B5EF4-FFF2-40B4-BE49-F238E27FC236}">
                  <a16:creationId xmlns="" xmlns:a16="http://schemas.microsoft.com/office/drawing/2014/main" id="{E1878226-566C-4F31-9D0C-A507DA890450}"/>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0" name="Freeform 191">
              <a:extLst>
                <a:ext uri="{FF2B5EF4-FFF2-40B4-BE49-F238E27FC236}">
                  <a16:creationId xmlns="" xmlns:a16="http://schemas.microsoft.com/office/drawing/2014/main" id="{CC32959E-AC8C-445B-BCCF-2496BB818E27}"/>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1" name="Freeform 192">
              <a:extLst>
                <a:ext uri="{FF2B5EF4-FFF2-40B4-BE49-F238E27FC236}">
                  <a16:creationId xmlns="" xmlns:a16="http://schemas.microsoft.com/office/drawing/2014/main" id="{08445EE7-37FF-42AB-B73B-8006DD00723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2" name="Freeform 193">
              <a:extLst>
                <a:ext uri="{FF2B5EF4-FFF2-40B4-BE49-F238E27FC236}">
                  <a16:creationId xmlns="" xmlns:a16="http://schemas.microsoft.com/office/drawing/2014/main" id="{08B556F6-C645-4095-9A0B-FF4868C4F58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3" name="Freeform 194">
              <a:extLst>
                <a:ext uri="{FF2B5EF4-FFF2-40B4-BE49-F238E27FC236}">
                  <a16:creationId xmlns="" xmlns:a16="http://schemas.microsoft.com/office/drawing/2014/main" id="{AC43F366-1B35-4ECE-BB52-B19FFF17F522}"/>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4" name="Freeform 195">
              <a:extLst>
                <a:ext uri="{FF2B5EF4-FFF2-40B4-BE49-F238E27FC236}">
                  <a16:creationId xmlns="" xmlns:a16="http://schemas.microsoft.com/office/drawing/2014/main" id="{D9011616-5D5E-4FF4-BED1-EF43194D711C}"/>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5" name="Freeform 196">
              <a:extLst>
                <a:ext uri="{FF2B5EF4-FFF2-40B4-BE49-F238E27FC236}">
                  <a16:creationId xmlns="" xmlns:a16="http://schemas.microsoft.com/office/drawing/2014/main" id="{9B446D6E-076A-423A-846B-231BC6283A1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6" name="Freeform 197">
              <a:extLst>
                <a:ext uri="{FF2B5EF4-FFF2-40B4-BE49-F238E27FC236}">
                  <a16:creationId xmlns="" xmlns:a16="http://schemas.microsoft.com/office/drawing/2014/main" id="{CCF95E77-D3E6-456A-8046-825FC0AD2F10}"/>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7" name="Freeform 198">
              <a:extLst>
                <a:ext uri="{FF2B5EF4-FFF2-40B4-BE49-F238E27FC236}">
                  <a16:creationId xmlns="" xmlns:a16="http://schemas.microsoft.com/office/drawing/2014/main" id="{190E9D97-A916-4237-85D2-9C89431D0B5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8" name="Freeform 199">
              <a:extLst>
                <a:ext uri="{FF2B5EF4-FFF2-40B4-BE49-F238E27FC236}">
                  <a16:creationId xmlns="" xmlns:a16="http://schemas.microsoft.com/office/drawing/2014/main" id="{F9F8B003-5BF3-4C52-8ABE-92F01F6D0308}"/>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29" name="Freeform 200">
              <a:extLst>
                <a:ext uri="{FF2B5EF4-FFF2-40B4-BE49-F238E27FC236}">
                  <a16:creationId xmlns="" xmlns:a16="http://schemas.microsoft.com/office/drawing/2014/main" id="{809355B5-4217-4BBA-AC56-20BEC623FE4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0" name="Freeform 201">
              <a:extLst>
                <a:ext uri="{FF2B5EF4-FFF2-40B4-BE49-F238E27FC236}">
                  <a16:creationId xmlns="" xmlns:a16="http://schemas.microsoft.com/office/drawing/2014/main" id="{6EC24989-246C-47E0-AF8A-2704DB65D0FC}"/>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1" name="Freeform 202">
              <a:extLst>
                <a:ext uri="{FF2B5EF4-FFF2-40B4-BE49-F238E27FC236}">
                  <a16:creationId xmlns="" xmlns:a16="http://schemas.microsoft.com/office/drawing/2014/main" id="{7CA24EE9-670F-4232-9AC6-5671148EC5EB}"/>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2" name="Freeform 203">
              <a:extLst>
                <a:ext uri="{FF2B5EF4-FFF2-40B4-BE49-F238E27FC236}">
                  <a16:creationId xmlns="" xmlns:a16="http://schemas.microsoft.com/office/drawing/2014/main" id="{5EC07221-5565-44D8-9072-C47184C1B098}"/>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3" name="Freeform 204">
              <a:extLst>
                <a:ext uri="{FF2B5EF4-FFF2-40B4-BE49-F238E27FC236}">
                  <a16:creationId xmlns="" xmlns:a16="http://schemas.microsoft.com/office/drawing/2014/main" id="{1E227158-4BD6-4E8F-843C-4804EB7857F6}"/>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4" name="Freeform 205">
              <a:extLst>
                <a:ext uri="{FF2B5EF4-FFF2-40B4-BE49-F238E27FC236}">
                  <a16:creationId xmlns="" xmlns:a16="http://schemas.microsoft.com/office/drawing/2014/main" id="{C3264B4C-2077-4B3B-BD44-97984ED971AE}"/>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5" name="Freeform 206">
              <a:extLst>
                <a:ext uri="{FF2B5EF4-FFF2-40B4-BE49-F238E27FC236}">
                  <a16:creationId xmlns="" xmlns:a16="http://schemas.microsoft.com/office/drawing/2014/main" id="{FE2CA546-67DE-4E91-83C3-C1B9E77074F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6" name="Freeform 207">
              <a:extLst>
                <a:ext uri="{FF2B5EF4-FFF2-40B4-BE49-F238E27FC236}">
                  <a16:creationId xmlns="" xmlns:a16="http://schemas.microsoft.com/office/drawing/2014/main" id="{C27AF345-8F02-48CB-BD90-A2CE7F9475BB}"/>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7" name="Freeform 208">
              <a:extLst>
                <a:ext uri="{FF2B5EF4-FFF2-40B4-BE49-F238E27FC236}">
                  <a16:creationId xmlns="" xmlns:a16="http://schemas.microsoft.com/office/drawing/2014/main" id="{2BDC94D8-8786-41C1-8A48-50516B7A688D}"/>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8" name="Freeform 209">
              <a:extLst>
                <a:ext uri="{FF2B5EF4-FFF2-40B4-BE49-F238E27FC236}">
                  <a16:creationId xmlns="" xmlns:a16="http://schemas.microsoft.com/office/drawing/2014/main" id="{25AD8FA8-B836-47BD-8BB7-B1D803AED4C3}"/>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39" name="Freeform 210">
              <a:extLst>
                <a:ext uri="{FF2B5EF4-FFF2-40B4-BE49-F238E27FC236}">
                  <a16:creationId xmlns="" xmlns:a16="http://schemas.microsoft.com/office/drawing/2014/main" id="{307DD74A-C41E-4091-8A46-22CDE952ABE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0" name="Freeform 211">
              <a:extLst>
                <a:ext uri="{FF2B5EF4-FFF2-40B4-BE49-F238E27FC236}">
                  <a16:creationId xmlns="" xmlns:a16="http://schemas.microsoft.com/office/drawing/2014/main" id="{876F8B49-6921-406C-8538-CA298FF0B7F2}"/>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1" name="Freeform 212">
              <a:extLst>
                <a:ext uri="{FF2B5EF4-FFF2-40B4-BE49-F238E27FC236}">
                  <a16:creationId xmlns="" xmlns:a16="http://schemas.microsoft.com/office/drawing/2014/main" id="{247E5DAD-5945-411C-A175-76539D7B758A}"/>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2" name="Freeform 213">
              <a:extLst>
                <a:ext uri="{FF2B5EF4-FFF2-40B4-BE49-F238E27FC236}">
                  <a16:creationId xmlns="" xmlns:a16="http://schemas.microsoft.com/office/drawing/2014/main" id="{DDC39B0A-6C5B-4E62-8FAD-4446C249400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3" name="Freeform 214">
              <a:extLst>
                <a:ext uri="{FF2B5EF4-FFF2-40B4-BE49-F238E27FC236}">
                  <a16:creationId xmlns="" xmlns:a16="http://schemas.microsoft.com/office/drawing/2014/main" id="{EE97AA9C-31D8-4932-99C0-0D50F89113F2}"/>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4" name="Freeform 215">
              <a:extLst>
                <a:ext uri="{FF2B5EF4-FFF2-40B4-BE49-F238E27FC236}">
                  <a16:creationId xmlns="" xmlns:a16="http://schemas.microsoft.com/office/drawing/2014/main" id="{5F05F70D-AEBD-448A-A3C9-D3A22FA3F143}"/>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5" name="Freeform 216">
              <a:extLst>
                <a:ext uri="{FF2B5EF4-FFF2-40B4-BE49-F238E27FC236}">
                  <a16:creationId xmlns="" xmlns:a16="http://schemas.microsoft.com/office/drawing/2014/main" id="{7A64DA6D-45CA-4212-953A-563C710A429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6" name="Freeform 217">
              <a:extLst>
                <a:ext uri="{FF2B5EF4-FFF2-40B4-BE49-F238E27FC236}">
                  <a16:creationId xmlns="" xmlns:a16="http://schemas.microsoft.com/office/drawing/2014/main" id="{2B969774-DC35-4F86-ACA7-4013E733712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7" name="Freeform 218">
              <a:extLst>
                <a:ext uri="{FF2B5EF4-FFF2-40B4-BE49-F238E27FC236}">
                  <a16:creationId xmlns="" xmlns:a16="http://schemas.microsoft.com/office/drawing/2014/main" id="{CDCF4FE5-C3AC-43E1-9243-D5D56E1A78C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8" name="Freeform 219">
              <a:extLst>
                <a:ext uri="{FF2B5EF4-FFF2-40B4-BE49-F238E27FC236}">
                  <a16:creationId xmlns="" xmlns:a16="http://schemas.microsoft.com/office/drawing/2014/main" id="{EBFC7350-AABB-420C-A2AC-557CD8FB331A}"/>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49" name="Freeform 220">
              <a:extLst>
                <a:ext uri="{FF2B5EF4-FFF2-40B4-BE49-F238E27FC236}">
                  <a16:creationId xmlns="" xmlns:a16="http://schemas.microsoft.com/office/drawing/2014/main" id="{5C149C7E-58CA-4324-A2B9-DD3373B888E8}"/>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0" name="Freeform 221">
              <a:extLst>
                <a:ext uri="{FF2B5EF4-FFF2-40B4-BE49-F238E27FC236}">
                  <a16:creationId xmlns="" xmlns:a16="http://schemas.microsoft.com/office/drawing/2014/main" id="{35272EC1-6C90-4F02-8F87-F3D0A2CD04C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1" name="Freeform 222">
              <a:extLst>
                <a:ext uri="{FF2B5EF4-FFF2-40B4-BE49-F238E27FC236}">
                  <a16:creationId xmlns="" xmlns:a16="http://schemas.microsoft.com/office/drawing/2014/main" id="{14511996-34C8-48D3-A8D7-A8A0B393EC4F}"/>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2" name="Freeform 223">
              <a:extLst>
                <a:ext uri="{FF2B5EF4-FFF2-40B4-BE49-F238E27FC236}">
                  <a16:creationId xmlns="" xmlns:a16="http://schemas.microsoft.com/office/drawing/2014/main" id="{9EC47419-B3E1-484C-95CD-DD4CA8DB1A31}"/>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3" name="Freeform 224">
              <a:extLst>
                <a:ext uri="{FF2B5EF4-FFF2-40B4-BE49-F238E27FC236}">
                  <a16:creationId xmlns="" xmlns:a16="http://schemas.microsoft.com/office/drawing/2014/main" id="{CF114FB2-253F-41F5-9852-23C2143F0F2F}"/>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4" name="Freeform 225">
              <a:extLst>
                <a:ext uri="{FF2B5EF4-FFF2-40B4-BE49-F238E27FC236}">
                  <a16:creationId xmlns="" xmlns:a16="http://schemas.microsoft.com/office/drawing/2014/main" id="{F30BF727-7B12-4B1E-8A03-54C311319BA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5" name="Freeform 226">
              <a:extLst>
                <a:ext uri="{FF2B5EF4-FFF2-40B4-BE49-F238E27FC236}">
                  <a16:creationId xmlns="" xmlns:a16="http://schemas.microsoft.com/office/drawing/2014/main" id="{19380BB8-9184-4C0F-80C7-D70A816A76C3}"/>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6" name="Freeform 227">
              <a:extLst>
                <a:ext uri="{FF2B5EF4-FFF2-40B4-BE49-F238E27FC236}">
                  <a16:creationId xmlns="" xmlns:a16="http://schemas.microsoft.com/office/drawing/2014/main" id="{5F09DECB-ECD5-487E-8584-B0942E09CA1E}"/>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7" name="Freeform 228">
              <a:extLst>
                <a:ext uri="{FF2B5EF4-FFF2-40B4-BE49-F238E27FC236}">
                  <a16:creationId xmlns="" xmlns:a16="http://schemas.microsoft.com/office/drawing/2014/main" id="{A617EF39-F414-40B3-86EE-0CE28B7D53B0}"/>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8" name="Freeform 229">
              <a:extLst>
                <a:ext uri="{FF2B5EF4-FFF2-40B4-BE49-F238E27FC236}">
                  <a16:creationId xmlns="" xmlns:a16="http://schemas.microsoft.com/office/drawing/2014/main" id="{77726FBB-134F-4AE2-80B6-F92D4AFB820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59" name="Freeform 230">
              <a:extLst>
                <a:ext uri="{FF2B5EF4-FFF2-40B4-BE49-F238E27FC236}">
                  <a16:creationId xmlns="" xmlns:a16="http://schemas.microsoft.com/office/drawing/2014/main" id="{2E0114D9-0185-41A4-B906-624A2935560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0" name="Freeform 231">
              <a:extLst>
                <a:ext uri="{FF2B5EF4-FFF2-40B4-BE49-F238E27FC236}">
                  <a16:creationId xmlns="" xmlns:a16="http://schemas.microsoft.com/office/drawing/2014/main" id="{C6C306AD-3164-4078-86A4-27E721B89DB0}"/>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1" name="Freeform 232">
              <a:extLst>
                <a:ext uri="{FF2B5EF4-FFF2-40B4-BE49-F238E27FC236}">
                  <a16:creationId xmlns="" xmlns:a16="http://schemas.microsoft.com/office/drawing/2014/main" id="{F5E2C56E-EA41-40F3-A6D4-3591CA3071D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2" name="Freeform 233">
              <a:extLst>
                <a:ext uri="{FF2B5EF4-FFF2-40B4-BE49-F238E27FC236}">
                  <a16:creationId xmlns="" xmlns:a16="http://schemas.microsoft.com/office/drawing/2014/main" id="{9C6FF280-B9B1-41A5-8154-62D8062E7C1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3" name="Freeform 234">
              <a:extLst>
                <a:ext uri="{FF2B5EF4-FFF2-40B4-BE49-F238E27FC236}">
                  <a16:creationId xmlns="" xmlns:a16="http://schemas.microsoft.com/office/drawing/2014/main" id="{1A9A5067-834A-4F44-B8A9-316D1B1AEBA8}"/>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4" name="Freeform 235">
              <a:extLst>
                <a:ext uri="{FF2B5EF4-FFF2-40B4-BE49-F238E27FC236}">
                  <a16:creationId xmlns="" xmlns:a16="http://schemas.microsoft.com/office/drawing/2014/main" id="{956F1B23-E83F-4C3E-98C8-81D709A7B5AA}"/>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5" name="Freeform 236">
              <a:extLst>
                <a:ext uri="{FF2B5EF4-FFF2-40B4-BE49-F238E27FC236}">
                  <a16:creationId xmlns="" xmlns:a16="http://schemas.microsoft.com/office/drawing/2014/main" id="{1C9AEA0D-6CE6-4D8B-942C-4E691E41D3A8}"/>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6" name="Freeform 237">
              <a:extLst>
                <a:ext uri="{FF2B5EF4-FFF2-40B4-BE49-F238E27FC236}">
                  <a16:creationId xmlns="" xmlns:a16="http://schemas.microsoft.com/office/drawing/2014/main" id="{3BD61681-4A1C-4C6F-9A02-3BE16D1B9E97}"/>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7" name="Freeform 238">
              <a:extLst>
                <a:ext uri="{FF2B5EF4-FFF2-40B4-BE49-F238E27FC236}">
                  <a16:creationId xmlns="" xmlns:a16="http://schemas.microsoft.com/office/drawing/2014/main" id="{584D1356-AAE9-4E59-A9FC-0AEDC26918A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8" name="Freeform 239">
              <a:extLst>
                <a:ext uri="{FF2B5EF4-FFF2-40B4-BE49-F238E27FC236}">
                  <a16:creationId xmlns="" xmlns:a16="http://schemas.microsoft.com/office/drawing/2014/main" id="{7CB8C311-98A4-4FB1-B814-321F1308138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69" name="Freeform 240">
              <a:extLst>
                <a:ext uri="{FF2B5EF4-FFF2-40B4-BE49-F238E27FC236}">
                  <a16:creationId xmlns="" xmlns:a16="http://schemas.microsoft.com/office/drawing/2014/main" id="{87E75ED1-109A-4513-A29F-A08A1A681C2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0" name="Freeform 241">
              <a:extLst>
                <a:ext uri="{FF2B5EF4-FFF2-40B4-BE49-F238E27FC236}">
                  <a16:creationId xmlns="" xmlns:a16="http://schemas.microsoft.com/office/drawing/2014/main" id="{BB81F6E6-C327-4BFC-9C47-C133C62F4918}"/>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1" name="Freeform 242">
              <a:extLst>
                <a:ext uri="{FF2B5EF4-FFF2-40B4-BE49-F238E27FC236}">
                  <a16:creationId xmlns="" xmlns:a16="http://schemas.microsoft.com/office/drawing/2014/main" id="{9C942F0E-21E3-4B46-BAAD-4C0287969AAA}"/>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2" name="Freeform 243">
              <a:extLst>
                <a:ext uri="{FF2B5EF4-FFF2-40B4-BE49-F238E27FC236}">
                  <a16:creationId xmlns="" xmlns:a16="http://schemas.microsoft.com/office/drawing/2014/main" id="{2E67466A-7319-476F-92C8-9841131E513C}"/>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3" name="Freeform 244">
              <a:extLst>
                <a:ext uri="{FF2B5EF4-FFF2-40B4-BE49-F238E27FC236}">
                  <a16:creationId xmlns="" xmlns:a16="http://schemas.microsoft.com/office/drawing/2014/main" id="{13038425-8328-476A-B219-281DC3524116}"/>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4" name="Freeform 245">
              <a:extLst>
                <a:ext uri="{FF2B5EF4-FFF2-40B4-BE49-F238E27FC236}">
                  <a16:creationId xmlns="" xmlns:a16="http://schemas.microsoft.com/office/drawing/2014/main" id="{350DF26B-D941-49AA-8CE4-04B28AC506A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5" name="Freeform 246">
              <a:extLst>
                <a:ext uri="{FF2B5EF4-FFF2-40B4-BE49-F238E27FC236}">
                  <a16:creationId xmlns="" xmlns:a16="http://schemas.microsoft.com/office/drawing/2014/main" id="{15A78409-D504-4A55-85C3-5B23E643A3C3}"/>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6" name="Freeform 247">
              <a:extLst>
                <a:ext uri="{FF2B5EF4-FFF2-40B4-BE49-F238E27FC236}">
                  <a16:creationId xmlns="" xmlns:a16="http://schemas.microsoft.com/office/drawing/2014/main" id="{A3F8091D-89E2-4075-88EA-8B6C5A1EAD83}"/>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7" name="Freeform 248">
              <a:extLst>
                <a:ext uri="{FF2B5EF4-FFF2-40B4-BE49-F238E27FC236}">
                  <a16:creationId xmlns="" xmlns:a16="http://schemas.microsoft.com/office/drawing/2014/main" id="{FC32D99D-E6AF-446A-A564-6FEDF27283E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8" name="Freeform 249">
              <a:extLst>
                <a:ext uri="{FF2B5EF4-FFF2-40B4-BE49-F238E27FC236}">
                  <a16:creationId xmlns="" xmlns:a16="http://schemas.microsoft.com/office/drawing/2014/main" id="{4EB2630F-1A07-435B-99D8-2210ADDC12DD}"/>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79" name="Freeform 250">
              <a:extLst>
                <a:ext uri="{FF2B5EF4-FFF2-40B4-BE49-F238E27FC236}">
                  <a16:creationId xmlns="" xmlns:a16="http://schemas.microsoft.com/office/drawing/2014/main" id="{5D42E8B2-6D56-401F-B3A9-78E0D497D90E}"/>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0" name="Freeform 251">
              <a:extLst>
                <a:ext uri="{FF2B5EF4-FFF2-40B4-BE49-F238E27FC236}">
                  <a16:creationId xmlns="" xmlns:a16="http://schemas.microsoft.com/office/drawing/2014/main" id="{8ECC0647-4114-45F4-A970-FF5F14A774F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1" name="Freeform 252">
              <a:extLst>
                <a:ext uri="{FF2B5EF4-FFF2-40B4-BE49-F238E27FC236}">
                  <a16:creationId xmlns="" xmlns:a16="http://schemas.microsoft.com/office/drawing/2014/main" id="{E339C83F-2C8C-494F-9787-0F633C34345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2" name="Freeform 253">
              <a:extLst>
                <a:ext uri="{FF2B5EF4-FFF2-40B4-BE49-F238E27FC236}">
                  <a16:creationId xmlns="" xmlns:a16="http://schemas.microsoft.com/office/drawing/2014/main" id="{EFE24FE0-42C4-4236-98FB-4D2EAB55B4C6}"/>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3" name="Freeform 254">
              <a:extLst>
                <a:ext uri="{FF2B5EF4-FFF2-40B4-BE49-F238E27FC236}">
                  <a16:creationId xmlns="" xmlns:a16="http://schemas.microsoft.com/office/drawing/2014/main" id="{500DECC4-06CA-44F8-901B-49AF17BA351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4" name="Freeform 255">
              <a:extLst>
                <a:ext uri="{FF2B5EF4-FFF2-40B4-BE49-F238E27FC236}">
                  <a16:creationId xmlns="" xmlns:a16="http://schemas.microsoft.com/office/drawing/2014/main" id="{E8D74BF6-4F0F-4C54-BAC2-5A0B06D61136}"/>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5" name="Freeform 256">
              <a:extLst>
                <a:ext uri="{FF2B5EF4-FFF2-40B4-BE49-F238E27FC236}">
                  <a16:creationId xmlns="" xmlns:a16="http://schemas.microsoft.com/office/drawing/2014/main" id="{DAFB4D0C-4352-4E76-BD79-85BA736F8291}"/>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6886" name="Freeform 257">
              <a:extLst>
                <a:ext uri="{FF2B5EF4-FFF2-40B4-BE49-F238E27FC236}">
                  <a16:creationId xmlns="" xmlns:a16="http://schemas.microsoft.com/office/drawing/2014/main" id="{528F52F0-1EE4-452A-9F99-177E239D7D3B}"/>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ox(in)">
                                      <p:cBhvr>
                                        <p:cTn id="7" dur="5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32"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amond(out)">
                                      <p:cBhvr>
                                        <p:cTn id="17" dur="20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500"/>
                                        <p:tgtEl>
                                          <p:spTgt spid="1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0" presetClass="entr" presetSubtype="0" fill="hold" nodeType="clickEffect">
                                  <p:stCondLst>
                                    <p:cond delay="0"/>
                                  </p:stCondLst>
                                  <p:childTnLst>
                                    <p:set>
                                      <p:cBhvr>
                                        <p:cTn id="26" dur="1" fill="hold">
                                          <p:stCondLst>
                                            <p:cond delay="0"/>
                                          </p:stCondLst>
                                        </p:cTn>
                                        <p:tgtEl>
                                          <p:spTgt spid="38916"/>
                                        </p:tgtEl>
                                        <p:attrNameLst>
                                          <p:attrName>style.visibility</p:attrName>
                                        </p:attrNameLst>
                                      </p:cBhvr>
                                      <p:to>
                                        <p:strVal val="visible"/>
                                      </p:to>
                                    </p:set>
                                    <p:animEffect transition="in" filter="wedge">
                                      <p:cBhvr>
                                        <p:cTn id="27" dur="2000"/>
                                        <p:tgtEl>
                                          <p:spTgt spid="389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3">
            <a:extLst>
              <a:ext uri="{FF2B5EF4-FFF2-40B4-BE49-F238E27FC236}">
                <a16:creationId xmlns="" xmlns:a16="http://schemas.microsoft.com/office/drawing/2014/main" id="{F40D085F-EAB7-470F-BC6E-1AD57526A0B6}"/>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pic>
        <p:nvPicPr>
          <p:cNvPr id="27652" name="Picture 5" descr="Bean windy(1004)">
            <a:extLst>
              <a:ext uri="{FF2B5EF4-FFF2-40B4-BE49-F238E27FC236}">
                <a16:creationId xmlns="" xmlns:a16="http://schemas.microsoft.com/office/drawing/2014/main" id="{A3F2CD14-2FFA-4635-8094-DBF53DB3071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49400" y="2266950"/>
            <a:ext cx="4013200" cy="3981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2">
            <a:extLst>
              <a:ext uri="{FF2B5EF4-FFF2-40B4-BE49-F238E27FC236}">
                <a16:creationId xmlns="" xmlns:a16="http://schemas.microsoft.com/office/drawing/2014/main" id="{B175257B-EC34-4760-8FCB-F7F5B5FC2702}"/>
              </a:ext>
            </a:extLst>
          </p:cNvPr>
          <p:cNvSpPr>
            <a:spLocks noGrp="1" noChangeArrowheads="1"/>
          </p:cNvSpPr>
          <p:nvPr>
            <p:ph type="title"/>
          </p:nvPr>
        </p:nvSpPr>
        <p:spPr>
          <a:xfrm>
            <a:off x="2057400" y="1400175"/>
            <a:ext cx="6248400" cy="685800"/>
          </a:xfrm>
        </p:spPr>
        <p:txBody>
          <a:bodyPr/>
          <a:lstStyle/>
          <a:p>
            <a:pPr algn="l" eaLnBrk="1" hangingPunct="1">
              <a:spcBef>
                <a:spcPct val="50000"/>
              </a:spcBef>
            </a:pPr>
            <a:r>
              <a:rPr lang="en-US" altLang="en-US" sz="2800">
                <a:solidFill>
                  <a:schemeClr val="tx2"/>
                </a:solidFill>
                <a:latin typeface="Times New Roman" panose="02020603050405020304" pitchFamily="18" charset="0"/>
              </a:rPr>
              <a:t>Bước 3:</a:t>
            </a:r>
            <a:r>
              <a:rPr lang="en-US" altLang="en-US" sz="2800">
                <a:latin typeface="Times New Roman" panose="02020603050405020304" pitchFamily="18" charset="0"/>
              </a:rPr>
              <a:t> </a:t>
            </a:r>
            <a:r>
              <a:rPr lang="en-US" altLang="en-US" sz="2800">
                <a:solidFill>
                  <a:srgbClr val="0000FF"/>
                </a:solidFill>
                <a:latin typeface="Times New Roman" panose="02020603050405020304" pitchFamily="18" charset="0"/>
              </a:rPr>
              <a:t>Làm thành lọ hoa gắn tường</a:t>
            </a:r>
          </a:p>
        </p:txBody>
      </p:sp>
      <p:pic>
        <p:nvPicPr>
          <p:cNvPr id="8" name="Picture 4" descr="Bean windy(1007)">
            <a:extLst>
              <a:ext uri="{FF2B5EF4-FFF2-40B4-BE49-F238E27FC236}">
                <a16:creationId xmlns="" xmlns:a16="http://schemas.microsoft.com/office/drawing/2014/main" id="{65D0C8A6-3FCB-46FA-885C-58E37180BF4F}"/>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0" y="2287588"/>
            <a:ext cx="3886200" cy="396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5" name="Text Box 6">
            <a:extLst>
              <a:ext uri="{FF2B5EF4-FFF2-40B4-BE49-F238E27FC236}">
                <a16:creationId xmlns="" xmlns:a16="http://schemas.microsoft.com/office/drawing/2014/main" id="{48E496E2-703F-4836-9AD6-9BA40D7444CF}"/>
              </a:ext>
            </a:extLst>
          </p:cNvPr>
          <p:cNvSpPr txBox="1">
            <a:spLocks noChangeArrowheads="1"/>
          </p:cNvSpPr>
          <p:nvPr/>
        </p:nvSpPr>
        <p:spPr bwMode="auto">
          <a:xfrm>
            <a:off x="2968625" y="6248400"/>
            <a:ext cx="1174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i="1">
                <a:latin typeface="Times New Roman" panose="02020603050405020304" pitchFamily="18" charset="0"/>
              </a:rPr>
              <a:t>Hình 8a</a:t>
            </a:r>
          </a:p>
        </p:txBody>
      </p:sp>
      <p:sp>
        <p:nvSpPr>
          <p:cNvPr id="11" name="Rectangle 7">
            <a:extLst>
              <a:ext uri="{FF2B5EF4-FFF2-40B4-BE49-F238E27FC236}">
                <a16:creationId xmlns="" xmlns:a16="http://schemas.microsoft.com/office/drawing/2014/main" id="{6021B7BE-21E9-43C5-9ACD-2FCCFEB36EE2}"/>
              </a:ext>
            </a:extLst>
          </p:cNvPr>
          <p:cNvSpPr>
            <a:spLocks noChangeArrowheads="1"/>
          </p:cNvSpPr>
          <p:nvPr/>
        </p:nvSpPr>
        <p:spPr bwMode="auto">
          <a:xfrm>
            <a:off x="7461250" y="6283325"/>
            <a:ext cx="11747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i="1">
                <a:latin typeface="Times New Roman" panose="02020603050405020304" pitchFamily="18" charset="0"/>
              </a:rPr>
              <a:t>Hình 8b</a:t>
            </a:r>
          </a:p>
        </p:txBody>
      </p:sp>
      <p:grpSp>
        <p:nvGrpSpPr>
          <p:cNvPr id="27656" name="Group 4">
            <a:extLst>
              <a:ext uri="{FF2B5EF4-FFF2-40B4-BE49-F238E27FC236}">
                <a16:creationId xmlns="" xmlns:a16="http://schemas.microsoft.com/office/drawing/2014/main" id="{094F8C44-BC1B-4723-BBAC-A55E56031802}"/>
              </a:ext>
            </a:extLst>
          </p:cNvPr>
          <p:cNvGrpSpPr>
            <a:grpSpLocks/>
          </p:cNvGrpSpPr>
          <p:nvPr/>
        </p:nvGrpSpPr>
        <p:grpSpPr bwMode="auto">
          <a:xfrm rot="10800000">
            <a:off x="168275" y="14288"/>
            <a:ext cx="1990725" cy="2266950"/>
            <a:chOff x="4176" y="878"/>
            <a:chExt cx="1254" cy="1422"/>
          </a:xfrm>
        </p:grpSpPr>
        <p:sp>
          <p:nvSpPr>
            <p:cNvPr id="27657" name="Freeform 5">
              <a:extLst>
                <a:ext uri="{FF2B5EF4-FFF2-40B4-BE49-F238E27FC236}">
                  <a16:creationId xmlns="" xmlns:a16="http://schemas.microsoft.com/office/drawing/2014/main" id="{64EF23E3-406B-49A3-8E56-8927F66D76D4}"/>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58" name="Freeform 6">
              <a:extLst>
                <a:ext uri="{FF2B5EF4-FFF2-40B4-BE49-F238E27FC236}">
                  <a16:creationId xmlns="" xmlns:a16="http://schemas.microsoft.com/office/drawing/2014/main" id="{7A6384C8-7DC2-4974-BEEA-FA5FB39B88E5}"/>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59" name="Freeform 7">
              <a:extLst>
                <a:ext uri="{FF2B5EF4-FFF2-40B4-BE49-F238E27FC236}">
                  <a16:creationId xmlns="" xmlns:a16="http://schemas.microsoft.com/office/drawing/2014/main" id="{769DCB00-2E6B-4052-B069-162DF9EE99DD}"/>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0" name="Freeform 8">
              <a:extLst>
                <a:ext uri="{FF2B5EF4-FFF2-40B4-BE49-F238E27FC236}">
                  <a16:creationId xmlns="" xmlns:a16="http://schemas.microsoft.com/office/drawing/2014/main" id="{6B06194D-B590-4F22-B7C6-25A63811FD66}"/>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1" name="Freeform 9">
              <a:extLst>
                <a:ext uri="{FF2B5EF4-FFF2-40B4-BE49-F238E27FC236}">
                  <a16:creationId xmlns="" xmlns:a16="http://schemas.microsoft.com/office/drawing/2014/main" id="{804A546B-2FCB-4CF4-8BE2-EFD0F565346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2" name="Freeform 10">
              <a:extLst>
                <a:ext uri="{FF2B5EF4-FFF2-40B4-BE49-F238E27FC236}">
                  <a16:creationId xmlns="" xmlns:a16="http://schemas.microsoft.com/office/drawing/2014/main" id="{32B172A5-6271-4ED1-B8DF-BCA69FBC4273}"/>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3" name="Freeform 11">
              <a:extLst>
                <a:ext uri="{FF2B5EF4-FFF2-40B4-BE49-F238E27FC236}">
                  <a16:creationId xmlns="" xmlns:a16="http://schemas.microsoft.com/office/drawing/2014/main" id="{508DE861-D68A-4C96-8A8C-06691471F347}"/>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4" name="Freeform 12">
              <a:extLst>
                <a:ext uri="{FF2B5EF4-FFF2-40B4-BE49-F238E27FC236}">
                  <a16:creationId xmlns="" xmlns:a16="http://schemas.microsoft.com/office/drawing/2014/main" id="{EAAA5AA4-AB1E-4B40-9079-5E56AE85985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5" name="Freeform 13">
              <a:extLst>
                <a:ext uri="{FF2B5EF4-FFF2-40B4-BE49-F238E27FC236}">
                  <a16:creationId xmlns="" xmlns:a16="http://schemas.microsoft.com/office/drawing/2014/main" id="{EFF46EDA-E005-499E-82D4-90B0E26AE002}"/>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6" name="Freeform 14">
              <a:extLst>
                <a:ext uri="{FF2B5EF4-FFF2-40B4-BE49-F238E27FC236}">
                  <a16:creationId xmlns="" xmlns:a16="http://schemas.microsoft.com/office/drawing/2014/main" id="{40A4EB14-3233-431E-AF29-9B2A59D3722E}"/>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7" name="Freeform 15">
              <a:extLst>
                <a:ext uri="{FF2B5EF4-FFF2-40B4-BE49-F238E27FC236}">
                  <a16:creationId xmlns="" xmlns:a16="http://schemas.microsoft.com/office/drawing/2014/main" id="{D37BFAE9-ABAA-4656-B16F-C7C854CCF375}"/>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8" name="Freeform 16">
              <a:extLst>
                <a:ext uri="{FF2B5EF4-FFF2-40B4-BE49-F238E27FC236}">
                  <a16:creationId xmlns="" xmlns:a16="http://schemas.microsoft.com/office/drawing/2014/main" id="{E41B1E00-F730-4488-9BB0-2C69CC690BA2}"/>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69" name="Freeform 17">
              <a:extLst>
                <a:ext uri="{FF2B5EF4-FFF2-40B4-BE49-F238E27FC236}">
                  <a16:creationId xmlns="" xmlns:a16="http://schemas.microsoft.com/office/drawing/2014/main" id="{C97169C8-6EDC-4558-94A8-31A390C8BEC5}"/>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0" name="Freeform 18">
              <a:extLst>
                <a:ext uri="{FF2B5EF4-FFF2-40B4-BE49-F238E27FC236}">
                  <a16:creationId xmlns="" xmlns:a16="http://schemas.microsoft.com/office/drawing/2014/main" id="{7CC85473-CCAB-405C-8FA8-541567777CF7}"/>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1" name="Freeform 19">
              <a:extLst>
                <a:ext uri="{FF2B5EF4-FFF2-40B4-BE49-F238E27FC236}">
                  <a16:creationId xmlns="" xmlns:a16="http://schemas.microsoft.com/office/drawing/2014/main" id="{7D1D0141-7D95-4ED5-8290-B328F6424CA1}"/>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2" name="Freeform 20">
              <a:extLst>
                <a:ext uri="{FF2B5EF4-FFF2-40B4-BE49-F238E27FC236}">
                  <a16:creationId xmlns="" xmlns:a16="http://schemas.microsoft.com/office/drawing/2014/main" id="{D0B63181-6434-47DE-B29C-72DC9EA2BCE6}"/>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3" name="Freeform 21">
              <a:extLst>
                <a:ext uri="{FF2B5EF4-FFF2-40B4-BE49-F238E27FC236}">
                  <a16:creationId xmlns="" xmlns:a16="http://schemas.microsoft.com/office/drawing/2014/main" id="{BA179A36-1692-4AA6-99EF-CA8A8CE7856D}"/>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4" name="Freeform 22">
              <a:extLst>
                <a:ext uri="{FF2B5EF4-FFF2-40B4-BE49-F238E27FC236}">
                  <a16:creationId xmlns="" xmlns:a16="http://schemas.microsoft.com/office/drawing/2014/main" id="{EC532873-FC6D-48B3-B916-C0B84FAC413A}"/>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5" name="Freeform 23">
              <a:extLst>
                <a:ext uri="{FF2B5EF4-FFF2-40B4-BE49-F238E27FC236}">
                  <a16:creationId xmlns="" xmlns:a16="http://schemas.microsoft.com/office/drawing/2014/main" id="{6FE6B06C-BB8B-4CB1-A997-15DEA1C0E11D}"/>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6" name="Freeform 24">
              <a:extLst>
                <a:ext uri="{FF2B5EF4-FFF2-40B4-BE49-F238E27FC236}">
                  <a16:creationId xmlns="" xmlns:a16="http://schemas.microsoft.com/office/drawing/2014/main" id="{2833671E-0A64-457A-9F96-F669F250FA3F}"/>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7" name="Freeform 25">
              <a:extLst>
                <a:ext uri="{FF2B5EF4-FFF2-40B4-BE49-F238E27FC236}">
                  <a16:creationId xmlns="" xmlns:a16="http://schemas.microsoft.com/office/drawing/2014/main" id="{9499A001-8EC6-4116-BF46-A5054584ABA1}"/>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8" name="Freeform 26">
              <a:extLst>
                <a:ext uri="{FF2B5EF4-FFF2-40B4-BE49-F238E27FC236}">
                  <a16:creationId xmlns="" xmlns:a16="http://schemas.microsoft.com/office/drawing/2014/main" id="{4963AA1C-B9E9-46E5-87A5-D68EB387130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79" name="Freeform 27">
              <a:extLst>
                <a:ext uri="{FF2B5EF4-FFF2-40B4-BE49-F238E27FC236}">
                  <a16:creationId xmlns="" xmlns:a16="http://schemas.microsoft.com/office/drawing/2014/main" id="{D26A5DBE-813E-406E-BBA4-14ACDA896EF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0" name="Freeform 28">
              <a:extLst>
                <a:ext uri="{FF2B5EF4-FFF2-40B4-BE49-F238E27FC236}">
                  <a16:creationId xmlns="" xmlns:a16="http://schemas.microsoft.com/office/drawing/2014/main" id="{5FA85240-60C0-42B7-BFD3-B05EDC935816}"/>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1" name="Freeform 29">
              <a:extLst>
                <a:ext uri="{FF2B5EF4-FFF2-40B4-BE49-F238E27FC236}">
                  <a16:creationId xmlns="" xmlns:a16="http://schemas.microsoft.com/office/drawing/2014/main" id="{98C59F37-CD6D-4987-86BD-EC4624AC4D5D}"/>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2" name="Freeform 30">
              <a:extLst>
                <a:ext uri="{FF2B5EF4-FFF2-40B4-BE49-F238E27FC236}">
                  <a16:creationId xmlns="" xmlns:a16="http://schemas.microsoft.com/office/drawing/2014/main" id="{90338B71-5614-4C78-8F16-866517C936AF}"/>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3" name="Freeform 31">
              <a:extLst>
                <a:ext uri="{FF2B5EF4-FFF2-40B4-BE49-F238E27FC236}">
                  <a16:creationId xmlns="" xmlns:a16="http://schemas.microsoft.com/office/drawing/2014/main" id="{EFF00BA8-B318-4950-BCDB-3ED70C0B57CD}"/>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4" name="Freeform 32">
              <a:extLst>
                <a:ext uri="{FF2B5EF4-FFF2-40B4-BE49-F238E27FC236}">
                  <a16:creationId xmlns="" xmlns:a16="http://schemas.microsoft.com/office/drawing/2014/main" id="{1370D91B-4E6F-49B2-B541-46F38682BA5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5" name="Freeform 33">
              <a:extLst>
                <a:ext uri="{FF2B5EF4-FFF2-40B4-BE49-F238E27FC236}">
                  <a16:creationId xmlns="" xmlns:a16="http://schemas.microsoft.com/office/drawing/2014/main" id="{BB8FBB4C-A958-4E0B-932D-F51DF8B46001}"/>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6" name="Freeform 34">
              <a:extLst>
                <a:ext uri="{FF2B5EF4-FFF2-40B4-BE49-F238E27FC236}">
                  <a16:creationId xmlns="" xmlns:a16="http://schemas.microsoft.com/office/drawing/2014/main" id="{C258DE21-43D9-4C3A-A933-B8D1D96F9513}"/>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7" name="Freeform 35">
              <a:extLst>
                <a:ext uri="{FF2B5EF4-FFF2-40B4-BE49-F238E27FC236}">
                  <a16:creationId xmlns="" xmlns:a16="http://schemas.microsoft.com/office/drawing/2014/main" id="{CAC54EB4-3B59-4712-9489-7A49F7EB46E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8" name="Freeform 36">
              <a:extLst>
                <a:ext uri="{FF2B5EF4-FFF2-40B4-BE49-F238E27FC236}">
                  <a16:creationId xmlns="" xmlns:a16="http://schemas.microsoft.com/office/drawing/2014/main" id="{3A1A3349-55F8-4CC8-809C-2DA1687D3D78}"/>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89" name="Freeform 37">
              <a:extLst>
                <a:ext uri="{FF2B5EF4-FFF2-40B4-BE49-F238E27FC236}">
                  <a16:creationId xmlns="" xmlns:a16="http://schemas.microsoft.com/office/drawing/2014/main" id="{A2FED694-8C2A-4701-8A40-0844317C5DE1}"/>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0" name="Freeform 38">
              <a:extLst>
                <a:ext uri="{FF2B5EF4-FFF2-40B4-BE49-F238E27FC236}">
                  <a16:creationId xmlns="" xmlns:a16="http://schemas.microsoft.com/office/drawing/2014/main" id="{35514922-9E46-4845-B13E-8A2577E08779}"/>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1" name="Freeform 39">
              <a:extLst>
                <a:ext uri="{FF2B5EF4-FFF2-40B4-BE49-F238E27FC236}">
                  <a16:creationId xmlns="" xmlns:a16="http://schemas.microsoft.com/office/drawing/2014/main" id="{0EFE3F61-0FFF-4346-B407-AA93F4C5D28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2" name="Freeform 40">
              <a:extLst>
                <a:ext uri="{FF2B5EF4-FFF2-40B4-BE49-F238E27FC236}">
                  <a16:creationId xmlns="" xmlns:a16="http://schemas.microsoft.com/office/drawing/2014/main" id="{C8681208-331D-4CB3-9094-B3503CEA3C3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3" name="Freeform 41">
              <a:extLst>
                <a:ext uri="{FF2B5EF4-FFF2-40B4-BE49-F238E27FC236}">
                  <a16:creationId xmlns="" xmlns:a16="http://schemas.microsoft.com/office/drawing/2014/main" id="{50BC6074-EF35-49AB-9D1E-1F4BEEFBE32D}"/>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4" name="Freeform 42">
              <a:extLst>
                <a:ext uri="{FF2B5EF4-FFF2-40B4-BE49-F238E27FC236}">
                  <a16:creationId xmlns="" xmlns:a16="http://schemas.microsoft.com/office/drawing/2014/main" id="{DD8F68E6-39C5-409F-BEB4-E1BD1D11C3A8}"/>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5" name="Freeform 43">
              <a:extLst>
                <a:ext uri="{FF2B5EF4-FFF2-40B4-BE49-F238E27FC236}">
                  <a16:creationId xmlns="" xmlns:a16="http://schemas.microsoft.com/office/drawing/2014/main" id="{00D467A4-2CE5-40AB-BA02-7AE4ECDE3FBB}"/>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6" name="Freeform 44">
              <a:extLst>
                <a:ext uri="{FF2B5EF4-FFF2-40B4-BE49-F238E27FC236}">
                  <a16:creationId xmlns="" xmlns:a16="http://schemas.microsoft.com/office/drawing/2014/main" id="{A9AA3349-E26C-4282-B73B-FDB3F48950E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7" name="Freeform 45">
              <a:extLst>
                <a:ext uri="{FF2B5EF4-FFF2-40B4-BE49-F238E27FC236}">
                  <a16:creationId xmlns="" xmlns:a16="http://schemas.microsoft.com/office/drawing/2014/main" id="{CE491D30-AA28-4AE2-9139-063063BD10D7}"/>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8" name="Freeform 46">
              <a:extLst>
                <a:ext uri="{FF2B5EF4-FFF2-40B4-BE49-F238E27FC236}">
                  <a16:creationId xmlns="" xmlns:a16="http://schemas.microsoft.com/office/drawing/2014/main" id="{086EE28A-0835-48D1-B0FB-0F0297CB994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699" name="Freeform 47">
              <a:extLst>
                <a:ext uri="{FF2B5EF4-FFF2-40B4-BE49-F238E27FC236}">
                  <a16:creationId xmlns="" xmlns:a16="http://schemas.microsoft.com/office/drawing/2014/main" id="{1B4CF67D-77AB-4194-8E0B-781326BE52C7}"/>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0" name="Freeform 48">
              <a:extLst>
                <a:ext uri="{FF2B5EF4-FFF2-40B4-BE49-F238E27FC236}">
                  <a16:creationId xmlns="" xmlns:a16="http://schemas.microsoft.com/office/drawing/2014/main" id="{25FD80B3-2BD5-4B31-BB51-1217D6E7F4DA}"/>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1" name="Freeform 49">
              <a:extLst>
                <a:ext uri="{FF2B5EF4-FFF2-40B4-BE49-F238E27FC236}">
                  <a16:creationId xmlns="" xmlns:a16="http://schemas.microsoft.com/office/drawing/2014/main" id="{30F1A2D1-C72A-4194-970A-02BD94415CF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2" name="Freeform 50">
              <a:extLst>
                <a:ext uri="{FF2B5EF4-FFF2-40B4-BE49-F238E27FC236}">
                  <a16:creationId xmlns="" xmlns:a16="http://schemas.microsoft.com/office/drawing/2014/main" id="{18E38961-0BA8-45C5-A12D-0E94480CA799}"/>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3" name="Freeform 51">
              <a:extLst>
                <a:ext uri="{FF2B5EF4-FFF2-40B4-BE49-F238E27FC236}">
                  <a16:creationId xmlns="" xmlns:a16="http://schemas.microsoft.com/office/drawing/2014/main" id="{B17C2824-A0D5-42FA-BA55-3A01C0B84B92}"/>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4" name="Freeform 52">
              <a:extLst>
                <a:ext uri="{FF2B5EF4-FFF2-40B4-BE49-F238E27FC236}">
                  <a16:creationId xmlns="" xmlns:a16="http://schemas.microsoft.com/office/drawing/2014/main" id="{66C269F3-1DD2-467A-949F-B76FAE051384}"/>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5" name="Freeform 53">
              <a:extLst>
                <a:ext uri="{FF2B5EF4-FFF2-40B4-BE49-F238E27FC236}">
                  <a16:creationId xmlns="" xmlns:a16="http://schemas.microsoft.com/office/drawing/2014/main" id="{BA70CF70-AEEB-43DD-8874-608D1FB80E70}"/>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6" name="Freeform 54">
              <a:extLst>
                <a:ext uri="{FF2B5EF4-FFF2-40B4-BE49-F238E27FC236}">
                  <a16:creationId xmlns="" xmlns:a16="http://schemas.microsoft.com/office/drawing/2014/main" id="{DFC3F839-0C7A-452E-BEC3-4E1EC4806445}"/>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7" name="Freeform 55">
              <a:extLst>
                <a:ext uri="{FF2B5EF4-FFF2-40B4-BE49-F238E27FC236}">
                  <a16:creationId xmlns="" xmlns:a16="http://schemas.microsoft.com/office/drawing/2014/main" id="{95D2E593-2228-4FC4-8B07-69E037697B1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8" name="Freeform 56">
              <a:extLst>
                <a:ext uri="{FF2B5EF4-FFF2-40B4-BE49-F238E27FC236}">
                  <a16:creationId xmlns="" xmlns:a16="http://schemas.microsoft.com/office/drawing/2014/main" id="{8015CDBA-9A17-47A6-9B41-1E1D114872E9}"/>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09" name="Freeform 57">
              <a:extLst>
                <a:ext uri="{FF2B5EF4-FFF2-40B4-BE49-F238E27FC236}">
                  <a16:creationId xmlns="" xmlns:a16="http://schemas.microsoft.com/office/drawing/2014/main" id="{93B6E0F4-B58C-4AD5-914C-419C9B06FB0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0" name="Freeform 58">
              <a:extLst>
                <a:ext uri="{FF2B5EF4-FFF2-40B4-BE49-F238E27FC236}">
                  <a16:creationId xmlns="" xmlns:a16="http://schemas.microsoft.com/office/drawing/2014/main" id="{71BEEF12-20E5-4A8F-8EB6-FAABF0CD3111}"/>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1" name="Freeform 59">
              <a:extLst>
                <a:ext uri="{FF2B5EF4-FFF2-40B4-BE49-F238E27FC236}">
                  <a16:creationId xmlns="" xmlns:a16="http://schemas.microsoft.com/office/drawing/2014/main" id="{86344D2A-CD4C-4B43-8997-8412D4007657}"/>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2" name="Freeform 60">
              <a:extLst>
                <a:ext uri="{FF2B5EF4-FFF2-40B4-BE49-F238E27FC236}">
                  <a16:creationId xmlns="" xmlns:a16="http://schemas.microsoft.com/office/drawing/2014/main" id="{958A6EF6-DA71-49C9-9FA4-A57284D73CDE}"/>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3" name="Freeform 61">
              <a:extLst>
                <a:ext uri="{FF2B5EF4-FFF2-40B4-BE49-F238E27FC236}">
                  <a16:creationId xmlns="" xmlns:a16="http://schemas.microsoft.com/office/drawing/2014/main" id="{CE838E46-9B82-46DE-8C61-F8BCC6308CB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4" name="Freeform 62">
              <a:extLst>
                <a:ext uri="{FF2B5EF4-FFF2-40B4-BE49-F238E27FC236}">
                  <a16:creationId xmlns="" xmlns:a16="http://schemas.microsoft.com/office/drawing/2014/main" id="{3BBF6368-8D8C-4B05-A7F7-016CFE052F6A}"/>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5" name="Freeform 63">
              <a:extLst>
                <a:ext uri="{FF2B5EF4-FFF2-40B4-BE49-F238E27FC236}">
                  <a16:creationId xmlns="" xmlns:a16="http://schemas.microsoft.com/office/drawing/2014/main" id="{30506A72-CE42-4339-AAC0-1A66DD3C8605}"/>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6" name="Freeform 64">
              <a:extLst>
                <a:ext uri="{FF2B5EF4-FFF2-40B4-BE49-F238E27FC236}">
                  <a16:creationId xmlns="" xmlns:a16="http://schemas.microsoft.com/office/drawing/2014/main" id="{7EB10679-B7CD-4F9A-A0FF-7ED9DAF9D04F}"/>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7" name="Freeform 65">
              <a:extLst>
                <a:ext uri="{FF2B5EF4-FFF2-40B4-BE49-F238E27FC236}">
                  <a16:creationId xmlns="" xmlns:a16="http://schemas.microsoft.com/office/drawing/2014/main" id="{39B53681-F0E5-49A1-9E74-B5DF70C93621}"/>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8" name="Freeform 66">
              <a:extLst>
                <a:ext uri="{FF2B5EF4-FFF2-40B4-BE49-F238E27FC236}">
                  <a16:creationId xmlns="" xmlns:a16="http://schemas.microsoft.com/office/drawing/2014/main" id="{A806E794-807D-4041-9A92-FB88AB225620}"/>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19" name="Freeform 67">
              <a:extLst>
                <a:ext uri="{FF2B5EF4-FFF2-40B4-BE49-F238E27FC236}">
                  <a16:creationId xmlns="" xmlns:a16="http://schemas.microsoft.com/office/drawing/2014/main" id="{BD5BC431-1BC9-4328-84A9-EF98D42C438E}"/>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0" name="Freeform 68">
              <a:extLst>
                <a:ext uri="{FF2B5EF4-FFF2-40B4-BE49-F238E27FC236}">
                  <a16:creationId xmlns="" xmlns:a16="http://schemas.microsoft.com/office/drawing/2014/main" id="{7680EA60-AFCE-4DB4-9F3E-B09A327786F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1" name="Freeform 69">
              <a:extLst>
                <a:ext uri="{FF2B5EF4-FFF2-40B4-BE49-F238E27FC236}">
                  <a16:creationId xmlns="" xmlns:a16="http://schemas.microsoft.com/office/drawing/2014/main" id="{1541626F-18D1-440C-B685-0544807A5FC5}"/>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2" name="Freeform 70">
              <a:extLst>
                <a:ext uri="{FF2B5EF4-FFF2-40B4-BE49-F238E27FC236}">
                  <a16:creationId xmlns="" xmlns:a16="http://schemas.microsoft.com/office/drawing/2014/main" id="{1641B3BF-2E2F-4527-B395-DF2D2B1C1E19}"/>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3" name="Freeform 71">
              <a:extLst>
                <a:ext uri="{FF2B5EF4-FFF2-40B4-BE49-F238E27FC236}">
                  <a16:creationId xmlns="" xmlns:a16="http://schemas.microsoft.com/office/drawing/2014/main" id="{3B4D48CE-5053-4F61-BFC4-BA80A239065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4" name="Freeform 72">
              <a:extLst>
                <a:ext uri="{FF2B5EF4-FFF2-40B4-BE49-F238E27FC236}">
                  <a16:creationId xmlns="" xmlns:a16="http://schemas.microsoft.com/office/drawing/2014/main" id="{BA4DF96E-E4DD-461E-8289-E3FA193A56DA}"/>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5" name="Freeform 73">
              <a:extLst>
                <a:ext uri="{FF2B5EF4-FFF2-40B4-BE49-F238E27FC236}">
                  <a16:creationId xmlns="" xmlns:a16="http://schemas.microsoft.com/office/drawing/2014/main" id="{E1039857-077F-4CAF-AC30-EBD05197E95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6" name="Freeform 74">
              <a:extLst>
                <a:ext uri="{FF2B5EF4-FFF2-40B4-BE49-F238E27FC236}">
                  <a16:creationId xmlns="" xmlns:a16="http://schemas.microsoft.com/office/drawing/2014/main" id="{B48EFA98-ADA1-4872-BE95-727DDCC344A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7" name="Freeform 75">
              <a:extLst>
                <a:ext uri="{FF2B5EF4-FFF2-40B4-BE49-F238E27FC236}">
                  <a16:creationId xmlns="" xmlns:a16="http://schemas.microsoft.com/office/drawing/2014/main" id="{AC771C9D-3A43-4FE1-ABEC-E2265892484C}"/>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8" name="Freeform 76">
              <a:extLst>
                <a:ext uri="{FF2B5EF4-FFF2-40B4-BE49-F238E27FC236}">
                  <a16:creationId xmlns="" xmlns:a16="http://schemas.microsoft.com/office/drawing/2014/main" id="{EA9ED0BC-6F42-4F1A-A469-7773E5B752C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29" name="Freeform 77">
              <a:extLst>
                <a:ext uri="{FF2B5EF4-FFF2-40B4-BE49-F238E27FC236}">
                  <a16:creationId xmlns="" xmlns:a16="http://schemas.microsoft.com/office/drawing/2014/main" id="{C1486326-332D-42FC-977A-BFEB56CEC8E9}"/>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0" name="Freeform 78">
              <a:extLst>
                <a:ext uri="{FF2B5EF4-FFF2-40B4-BE49-F238E27FC236}">
                  <a16:creationId xmlns="" xmlns:a16="http://schemas.microsoft.com/office/drawing/2014/main" id="{68A41ECF-871B-4719-A717-806D1DC83E00}"/>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1" name="Freeform 79">
              <a:extLst>
                <a:ext uri="{FF2B5EF4-FFF2-40B4-BE49-F238E27FC236}">
                  <a16:creationId xmlns="" xmlns:a16="http://schemas.microsoft.com/office/drawing/2014/main" id="{35F48A74-6113-41B2-9BB4-9A7F12E56C5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2" name="Freeform 80">
              <a:extLst>
                <a:ext uri="{FF2B5EF4-FFF2-40B4-BE49-F238E27FC236}">
                  <a16:creationId xmlns="" xmlns:a16="http://schemas.microsoft.com/office/drawing/2014/main" id="{1D427CC7-28B2-4DC5-854C-33CCDB6C90A4}"/>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3" name="Freeform 81">
              <a:extLst>
                <a:ext uri="{FF2B5EF4-FFF2-40B4-BE49-F238E27FC236}">
                  <a16:creationId xmlns="" xmlns:a16="http://schemas.microsoft.com/office/drawing/2014/main" id="{8DE468A6-E34F-4CD0-ACE9-E95296C84E4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4" name="Freeform 82">
              <a:extLst>
                <a:ext uri="{FF2B5EF4-FFF2-40B4-BE49-F238E27FC236}">
                  <a16:creationId xmlns="" xmlns:a16="http://schemas.microsoft.com/office/drawing/2014/main" id="{7BE2624B-AD7A-4849-8E95-7F99DF57E8A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5" name="Freeform 83">
              <a:extLst>
                <a:ext uri="{FF2B5EF4-FFF2-40B4-BE49-F238E27FC236}">
                  <a16:creationId xmlns="" xmlns:a16="http://schemas.microsoft.com/office/drawing/2014/main" id="{1D3959EF-25DD-42B2-B4F7-FB13394BE7EF}"/>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6" name="Freeform 84">
              <a:extLst>
                <a:ext uri="{FF2B5EF4-FFF2-40B4-BE49-F238E27FC236}">
                  <a16:creationId xmlns="" xmlns:a16="http://schemas.microsoft.com/office/drawing/2014/main" id="{3CBBDCA9-4AD1-43AD-84A8-9D767C5A9F69}"/>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7" name="Freeform 85">
              <a:extLst>
                <a:ext uri="{FF2B5EF4-FFF2-40B4-BE49-F238E27FC236}">
                  <a16:creationId xmlns="" xmlns:a16="http://schemas.microsoft.com/office/drawing/2014/main" id="{A60617EC-0C0D-4083-BFAD-BFCDC4A17624}"/>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8" name="Freeform 86">
              <a:extLst>
                <a:ext uri="{FF2B5EF4-FFF2-40B4-BE49-F238E27FC236}">
                  <a16:creationId xmlns="" xmlns:a16="http://schemas.microsoft.com/office/drawing/2014/main" id="{A9A14419-A9CF-44BF-B513-3C5955C2EB22}"/>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39" name="Freeform 87">
              <a:extLst>
                <a:ext uri="{FF2B5EF4-FFF2-40B4-BE49-F238E27FC236}">
                  <a16:creationId xmlns="" xmlns:a16="http://schemas.microsoft.com/office/drawing/2014/main" id="{FD1B60C7-1725-4520-B569-E1BE6869C1BD}"/>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0" name="Freeform 88">
              <a:extLst>
                <a:ext uri="{FF2B5EF4-FFF2-40B4-BE49-F238E27FC236}">
                  <a16:creationId xmlns="" xmlns:a16="http://schemas.microsoft.com/office/drawing/2014/main" id="{B0CD6476-C462-4D51-A2E2-BA96DBEA56F2}"/>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1" name="Freeform 89">
              <a:extLst>
                <a:ext uri="{FF2B5EF4-FFF2-40B4-BE49-F238E27FC236}">
                  <a16:creationId xmlns="" xmlns:a16="http://schemas.microsoft.com/office/drawing/2014/main" id="{607EA012-3ABB-46FB-8C94-E1C6AB42A81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2" name="Freeform 90">
              <a:extLst>
                <a:ext uri="{FF2B5EF4-FFF2-40B4-BE49-F238E27FC236}">
                  <a16:creationId xmlns="" xmlns:a16="http://schemas.microsoft.com/office/drawing/2014/main" id="{FF3B5C5E-6471-44C9-B885-21C2FCD07C5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3" name="Freeform 91">
              <a:extLst>
                <a:ext uri="{FF2B5EF4-FFF2-40B4-BE49-F238E27FC236}">
                  <a16:creationId xmlns="" xmlns:a16="http://schemas.microsoft.com/office/drawing/2014/main" id="{129860DF-0F5B-49E1-9C64-F400D68A0AE3}"/>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4" name="Freeform 92">
              <a:extLst>
                <a:ext uri="{FF2B5EF4-FFF2-40B4-BE49-F238E27FC236}">
                  <a16:creationId xmlns="" xmlns:a16="http://schemas.microsoft.com/office/drawing/2014/main" id="{7FB08D98-3BF6-4F16-9906-F7E6EE967EE2}"/>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5" name="Freeform 93">
              <a:extLst>
                <a:ext uri="{FF2B5EF4-FFF2-40B4-BE49-F238E27FC236}">
                  <a16:creationId xmlns="" xmlns:a16="http://schemas.microsoft.com/office/drawing/2014/main" id="{B88D0FFA-2222-4C41-8330-857D6032B1D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6" name="Freeform 94">
              <a:extLst>
                <a:ext uri="{FF2B5EF4-FFF2-40B4-BE49-F238E27FC236}">
                  <a16:creationId xmlns="" xmlns:a16="http://schemas.microsoft.com/office/drawing/2014/main" id="{84B8090F-0637-41B6-9D7A-BB248BF5306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7" name="Freeform 95">
              <a:extLst>
                <a:ext uri="{FF2B5EF4-FFF2-40B4-BE49-F238E27FC236}">
                  <a16:creationId xmlns="" xmlns:a16="http://schemas.microsoft.com/office/drawing/2014/main" id="{BA765F17-02B1-40E4-A0BB-45C303CD541B}"/>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8" name="Freeform 96">
              <a:extLst>
                <a:ext uri="{FF2B5EF4-FFF2-40B4-BE49-F238E27FC236}">
                  <a16:creationId xmlns="" xmlns:a16="http://schemas.microsoft.com/office/drawing/2014/main" id="{9EF83E3C-4E06-425D-A660-ABF8DABEEE2C}"/>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49" name="Freeform 97">
              <a:extLst>
                <a:ext uri="{FF2B5EF4-FFF2-40B4-BE49-F238E27FC236}">
                  <a16:creationId xmlns="" xmlns:a16="http://schemas.microsoft.com/office/drawing/2014/main" id="{481D6DA1-DAE3-4A59-88D6-3CF70E37EEBC}"/>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0" name="Freeform 98">
              <a:extLst>
                <a:ext uri="{FF2B5EF4-FFF2-40B4-BE49-F238E27FC236}">
                  <a16:creationId xmlns="" xmlns:a16="http://schemas.microsoft.com/office/drawing/2014/main" id="{0909D996-00DA-4AA1-8A0E-87826A38F91C}"/>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1" name="Freeform 99">
              <a:extLst>
                <a:ext uri="{FF2B5EF4-FFF2-40B4-BE49-F238E27FC236}">
                  <a16:creationId xmlns="" xmlns:a16="http://schemas.microsoft.com/office/drawing/2014/main" id="{D2D4B4D9-C7EC-4AF1-817F-E4043E0B099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2" name="Freeform 100">
              <a:extLst>
                <a:ext uri="{FF2B5EF4-FFF2-40B4-BE49-F238E27FC236}">
                  <a16:creationId xmlns="" xmlns:a16="http://schemas.microsoft.com/office/drawing/2014/main" id="{0FE739C4-516B-4CB4-90B0-C9A3B6C2F79D}"/>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3" name="Freeform 101">
              <a:extLst>
                <a:ext uri="{FF2B5EF4-FFF2-40B4-BE49-F238E27FC236}">
                  <a16:creationId xmlns="" xmlns:a16="http://schemas.microsoft.com/office/drawing/2014/main" id="{A9609D6D-8CD7-4B8B-B55F-927D573E2F44}"/>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4" name="Freeform 102">
              <a:extLst>
                <a:ext uri="{FF2B5EF4-FFF2-40B4-BE49-F238E27FC236}">
                  <a16:creationId xmlns="" xmlns:a16="http://schemas.microsoft.com/office/drawing/2014/main" id="{33963A46-C433-46A0-96C5-C44BFC041D01}"/>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5" name="Freeform 103">
              <a:extLst>
                <a:ext uri="{FF2B5EF4-FFF2-40B4-BE49-F238E27FC236}">
                  <a16:creationId xmlns="" xmlns:a16="http://schemas.microsoft.com/office/drawing/2014/main" id="{76943EF3-E409-43CF-A8B6-CAA4B665AA7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6" name="Freeform 104">
              <a:extLst>
                <a:ext uri="{FF2B5EF4-FFF2-40B4-BE49-F238E27FC236}">
                  <a16:creationId xmlns="" xmlns:a16="http://schemas.microsoft.com/office/drawing/2014/main" id="{A25A1D18-7676-4C3F-9C32-29F02EEEECA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7" name="Freeform 105">
              <a:extLst>
                <a:ext uri="{FF2B5EF4-FFF2-40B4-BE49-F238E27FC236}">
                  <a16:creationId xmlns="" xmlns:a16="http://schemas.microsoft.com/office/drawing/2014/main" id="{7D49CECD-2252-44ED-A045-BC864C27277C}"/>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8" name="Freeform 106">
              <a:extLst>
                <a:ext uri="{FF2B5EF4-FFF2-40B4-BE49-F238E27FC236}">
                  <a16:creationId xmlns="" xmlns:a16="http://schemas.microsoft.com/office/drawing/2014/main" id="{65ADAD2F-0B00-4854-99E9-AD3ABB1F4B8E}"/>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59" name="Freeform 107">
              <a:extLst>
                <a:ext uri="{FF2B5EF4-FFF2-40B4-BE49-F238E27FC236}">
                  <a16:creationId xmlns="" xmlns:a16="http://schemas.microsoft.com/office/drawing/2014/main" id="{8ECB2977-2400-4BD4-99CD-FCF5E2C870F9}"/>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0" name="Freeform 108">
              <a:extLst>
                <a:ext uri="{FF2B5EF4-FFF2-40B4-BE49-F238E27FC236}">
                  <a16:creationId xmlns="" xmlns:a16="http://schemas.microsoft.com/office/drawing/2014/main" id="{CAF420C2-A7F7-470C-869B-26DA6BAA352D}"/>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1" name="Freeform 109">
              <a:extLst>
                <a:ext uri="{FF2B5EF4-FFF2-40B4-BE49-F238E27FC236}">
                  <a16:creationId xmlns="" xmlns:a16="http://schemas.microsoft.com/office/drawing/2014/main" id="{6FE4934E-8B13-4C1D-AC09-8FB0DD37E4DE}"/>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2" name="Freeform 110">
              <a:extLst>
                <a:ext uri="{FF2B5EF4-FFF2-40B4-BE49-F238E27FC236}">
                  <a16:creationId xmlns="" xmlns:a16="http://schemas.microsoft.com/office/drawing/2014/main" id="{0C41E73A-5CCA-4F0E-B8C7-FB0C06100DBD}"/>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3" name="Freeform 111">
              <a:extLst>
                <a:ext uri="{FF2B5EF4-FFF2-40B4-BE49-F238E27FC236}">
                  <a16:creationId xmlns="" xmlns:a16="http://schemas.microsoft.com/office/drawing/2014/main" id="{54DDA564-8280-4BB6-BE0A-5CE120D50AE8}"/>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4" name="Freeform 112">
              <a:extLst>
                <a:ext uri="{FF2B5EF4-FFF2-40B4-BE49-F238E27FC236}">
                  <a16:creationId xmlns="" xmlns:a16="http://schemas.microsoft.com/office/drawing/2014/main" id="{41371471-FAF2-4E00-820A-683647EBE9DB}"/>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5" name="Freeform 113">
              <a:extLst>
                <a:ext uri="{FF2B5EF4-FFF2-40B4-BE49-F238E27FC236}">
                  <a16:creationId xmlns="" xmlns:a16="http://schemas.microsoft.com/office/drawing/2014/main" id="{8469A397-1CF8-4B9E-BC33-B009F69252B0}"/>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6" name="Freeform 114">
              <a:extLst>
                <a:ext uri="{FF2B5EF4-FFF2-40B4-BE49-F238E27FC236}">
                  <a16:creationId xmlns="" xmlns:a16="http://schemas.microsoft.com/office/drawing/2014/main" id="{E6AC28C4-E970-4F63-A7A2-B27E8BF7A23A}"/>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7" name="Freeform 115">
              <a:extLst>
                <a:ext uri="{FF2B5EF4-FFF2-40B4-BE49-F238E27FC236}">
                  <a16:creationId xmlns="" xmlns:a16="http://schemas.microsoft.com/office/drawing/2014/main" id="{3FD4EAC4-F1C2-4529-B7B5-4D1BD5464BB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8" name="Freeform 116">
              <a:extLst>
                <a:ext uri="{FF2B5EF4-FFF2-40B4-BE49-F238E27FC236}">
                  <a16:creationId xmlns="" xmlns:a16="http://schemas.microsoft.com/office/drawing/2014/main" id="{4BDDA11B-DE11-4E47-823C-DA5AB882CF8D}"/>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69" name="Freeform 117">
              <a:extLst>
                <a:ext uri="{FF2B5EF4-FFF2-40B4-BE49-F238E27FC236}">
                  <a16:creationId xmlns="" xmlns:a16="http://schemas.microsoft.com/office/drawing/2014/main" id="{CB41D6B4-D8B1-435E-AFB8-67A4C0E39C3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0" name="Freeform 118">
              <a:extLst>
                <a:ext uri="{FF2B5EF4-FFF2-40B4-BE49-F238E27FC236}">
                  <a16:creationId xmlns="" xmlns:a16="http://schemas.microsoft.com/office/drawing/2014/main" id="{A634747B-21E0-4485-A8D7-B446B03274C1}"/>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1" name="Freeform 119">
              <a:extLst>
                <a:ext uri="{FF2B5EF4-FFF2-40B4-BE49-F238E27FC236}">
                  <a16:creationId xmlns="" xmlns:a16="http://schemas.microsoft.com/office/drawing/2014/main" id="{04ECC231-488C-4006-B1F6-63A8E0C6BB7C}"/>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2" name="Freeform 120">
              <a:extLst>
                <a:ext uri="{FF2B5EF4-FFF2-40B4-BE49-F238E27FC236}">
                  <a16:creationId xmlns="" xmlns:a16="http://schemas.microsoft.com/office/drawing/2014/main" id="{A5F3D38D-3CB2-4E58-B1F9-743B63643DC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3" name="Freeform 121">
              <a:extLst>
                <a:ext uri="{FF2B5EF4-FFF2-40B4-BE49-F238E27FC236}">
                  <a16:creationId xmlns="" xmlns:a16="http://schemas.microsoft.com/office/drawing/2014/main" id="{052B1961-4739-44BF-951D-FBDED801825C}"/>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4" name="Freeform 122">
              <a:extLst>
                <a:ext uri="{FF2B5EF4-FFF2-40B4-BE49-F238E27FC236}">
                  <a16:creationId xmlns="" xmlns:a16="http://schemas.microsoft.com/office/drawing/2014/main" id="{8E829779-D593-47C4-BAD5-64B87A788C6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5" name="Freeform 123">
              <a:extLst>
                <a:ext uri="{FF2B5EF4-FFF2-40B4-BE49-F238E27FC236}">
                  <a16:creationId xmlns="" xmlns:a16="http://schemas.microsoft.com/office/drawing/2014/main" id="{4FF294B2-30BB-4CCE-ADE3-E236AC334BF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6" name="Freeform 124">
              <a:extLst>
                <a:ext uri="{FF2B5EF4-FFF2-40B4-BE49-F238E27FC236}">
                  <a16:creationId xmlns="" xmlns:a16="http://schemas.microsoft.com/office/drawing/2014/main" id="{A912EAB7-4814-417D-A7B2-4DBA0012366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7" name="Freeform 125">
              <a:extLst>
                <a:ext uri="{FF2B5EF4-FFF2-40B4-BE49-F238E27FC236}">
                  <a16:creationId xmlns="" xmlns:a16="http://schemas.microsoft.com/office/drawing/2014/main" id="{1974DC10-3D14-412F-921C-D636D64564D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8" name="Freeform 126">
              <a:extLst>
                <a:ext uri="{FF2B5EF4-FFF2-40B4-BE49-F238E27FC236}">
                  <a16:creationId xmlns="" xmlns:a16="http://schemas.microsoft.com/office/drawing/2014/main" id="{E8484167-A592-4054-8929-811CB44CCF33}"/>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79" name="Freeform 127">
              <a:extLst>
                <a:ext uri="{FF2B5EF4-FFF2-40B4-BE49-F238E27FC236}">
                  <a16:creationId xmlns="" xmlns:a16="http://schemas.microsoft.com/office/drawing/2014/main" id="{7D5C5300-37C7-42C9-B897-BC5DB95424F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0" name="Freeform 128">
              <a:extLst>
                <a:ext uri="{FF2B5EF4-FFF2-40B4-BE49-F238E27FC236}">
                  <a16:creationId xmlns="" xmlns:a16="http://schemas.microsoft.com/office/drawing/2014/main" id="{A52559A7-526D-426F-853A-FB53AC2E2430}"/>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1" name="Freeform 129">
              <a:extLst>
                <a:ext uri="{FF2B5EF4-FFF2-40B4-BE49-F238E27FC236}">
                  <a16:creationId xmlns="" xmlns:a16="http://schemas.microsoft.com/office/drawing/2014/main" id="{0203987A-A1A3-441E-9935-24CAB82FCD14}"/>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2" name="Freeform 130">
              <a:extLst>
                <a:ext uri="{FF2B5EF4-FFF2-40B4-BE49-F238E27FC236}">
                  <a16:creationId xmlns="" xmlns:a16="http://schemas.microsoft.com/office/drawing/2014/main" id="{BB6CB8EA-3970-43C9-888D-FF09C5761A27}"/>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3" name="Freeform 131">
              <a:extLst>
                <a:ext uri="{FF2B5EF4-FFF2-40B4-BE49-F238E27FC236}">
                  <a16:creationId xmlns="" xmlns:a16="http://schemas.microsoft.com/office/drawing/2014/main" id="{2AA96E76-0B60-4285-B1A4-C8752719164D}"/>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4" name="Freeform 132">
              <a:extLst>
                <a:ext uri="{FF2B5EF4-FFF2-40B4-BE49-F238E27FC236}">
                  <a16:creationId xmlns="" xmlns:a16="http://schemas.microsoft.com/office/drawing/2014/main" id="{5175CB92-39B5-4292-8C6D-099BB20FC489}"/>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5" name="Freeform 133">
              <a:extLst>
                <a:ext uri="{FF2B5EF4-FFF2-40B4-BE49-F238E27FC236}">
                  <a16:creationId xmlns="" xmlns:a16="http://schemas.microsoft.com/office/drawing/2014/main" id="{A6E38EB7-02A6-4B9D-8CA8-42F2904ECE6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6" name="Freeform 134">
              <a:extLst>
                <a:ext uri="{FF2B5EF4-FFF2-40B4-BE49-F238E27FC236}">
                  <a16:creationId xmlns="" xmlns:a16="http://schemas.microsoft.com/office/drawing/2014/main" id="{FF3E5096-EE82-40A8-AEA5-F46CED3DD83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7" name="Freeform 135">
              <a:extLst>
                <a:ext uri="{FF2B5EF4-FFF2-40B4-BE49-F238E27FC236}">
                  <a16:creationId xmlns="" xmlns:a16="http://schemas.microsoft.com/office/drawing/2014/main" id="{7F1E1365-AF58-4519-B4AC-07E2101E1B1B}"/>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8" name="Freeform 136">
              <a:extLst>
                <a:ext uri="{FF2B5EF4-FFF2-40B4-BE49-F238E27FC236}">
                  <a16:creationId xmlns="" xmlns:a16="http://schemas.microsoft.com/office/drawing/2014/main" id="{B275DF46-8C13-4AA3-AF6B-1DAF6C43ACCD}"/>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89" name="Freeform 137">
              <a:extLst>
                <a:ext uri="{FF2B5EF4-FFF2-40B4-BE49-F238E27FC236}">
                  <a16:creationId xmlns="" xmlns:a16="http://schemas.microsoft.com/office/drawing/2014/main" id="{42A9702A-9867-4272-8ED2-C078EFD232C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0" name="Freeform 138">
              <a:extLst>
                <a:ext uri="{FF2B5EF4-FFF2-40B4-BE49-F238E27FC236}">
                  <a16:creationId xmlns="" xmlns:a16="http://schemas.microsoft.com/office/drawing/2014/main" id="{CBFEB4F4-EFEE-4FC1-B846-250EE4AE6EB4}"/>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1" name="Freeform 139">
              <a:extLst>
                <a:ext uri="{FF2B5EF4-FFF2-40B4-BE49-F238E27FC236}">
                  <a16:creationId xmlns="" xmlns:a16="http://schemas.microsoft.com/office/drawing/2014/main" id="{38B3AAA3-0B08-4EF0-9267-114912ABC247}"/>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2" name="Freeform 140">
              <a:extLst>
                <a:ext uri="{FF2B5EF4-FFF2-40B4-BE49-F238E27FC236}">
                  <a16:creationId xmlns="" xmlns:a16="http://schemas.microsoft.com/office/drawing/2014/main" id="{C913F7F2-84DD-4EAC-B806-FEECB9C786E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3" name="Freeform 141">
              <a:extLst>
                <a:ext uri="{FF2B5EF4-FFF2-40B4-BE49-F238E27FC236}">
                  <a16:creationId xmlns="" xmlns:a16="http://schemas.microsoft.com/office/drawing/2014/main" id="{E86E2CC5-A154-4A0A-94FE-C9E96DF739E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4" name="Freeform 142">
              <a:extLst>
                <a:ext uri="{FF2B5EF4-FFF2-40B4-BE49-F238E27FC236}">
                  <a16:creationId xmlns="" xmlns:a16="http://schemas.microsoft.com/office/drawing/2014/main" id="{CA4CE742-AA43-484D-B0C3-6A345E8FA264}"/>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5" name="Freeform 143">
              <a:extLst>
                <a:ext uri="{FF2B5EF4-FFF2-40B4-BE49-F238E27FC236}">
                  <a16:creationId xmlns="" xmlns:a16="http://schemas.microsoft.com/office/drawing/2014/main" id="{75BBCDA8-52C9-4D38-B65F-DC8C99900E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6" name="Freeform 144">
              <a:extLst>
                <a:ext uri="{FF2B5EF4-FFF2-40B4-BE49-F238E27FC236}">
                  <a16:creationId xmlns="" xmlns:a16="http://schemas.microsoft.com/office/drawing/2014/main" id="{E78E2619-0F72-4E5D-B49A-D4B2F9EFE56F}"/>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7" name="Freeform 145">
              <a:extLst>
                <a:ext uri="{FF2B5EF4-FFF2-40B4-BE49-F238E27FC236}">
                  <a16:creationId xmlns="" xmlns:a16="http://schemas.microsoft.com/office/drawing/2014/main" id="{B1478772-E645-4526-991A-E184ABD84D98}"/>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8" name="Freeform 146">
              <a:extLst>
                <a:ext uri="{FF2B5EF4-FFF2-40B4-BE49-F238E27FC236}">
                  <a16:creationId xmlns="" xmlns:a16="http://schemas.microsoft.com/office/drawing/2014/main" id="{98953AA2-14F2-4399-A33F-8C6647331BC6}"/>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799" name="Freeform 147">
              <a:extLst>
                <a:ext uri="{FF2B5EF4-FFF2-40B4-BE49-F238E27FC236}">
                  <a16:creationId xmlns="" xmlns:a16="http://schemas.microsoft.com/office/drawing/2014/main" id="{5560EF08-D225-4B3F-8CF0-125D89D5E82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0" name="Freeform 148">
              <a:extLst>
                <a:ext uri="{FF2B5EF4-FFF2-40B4-BE49-F238E27FC236}">
                  <a16:creationId xmlns="" xmlns:a16="http://schemas.microsoft.com/office/drawing/2014/main" id="{2A78F07A-698F-4B22-A24E-98F19765B90A}"/>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1" name="Freeform 149">
              <a:extLst>
                <a:ext uri="{FF2B5EF4-FFF2-40B4-BE49-F238E27FC236}">
                  <a16:creationId xmlns="" xmlns:a16="http://schemas.microsoft.com/office/drawing/2014/main" id="{B8220A94-8B67-4DFA-AF00-E96B72A16C0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2" name="Freeform 150">
              <a:extLst>
                <a:ext uri="{FF2B5EF4-FFF2-40B4-BE49-F238E27FC236}">
                  <a16:creationId xmlns="" xmlns:a16="http://schemas.microsoft.com/office/drawing/2014/main" id="{06C78D69-B11F-40E1-A8CC-D91974626B4B}"/>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3" name="Freeform 151">
              <a:extLst>
                <a:ext uri="{FF2B5EF4-FFF2-40B4-BE49-F238E27FC236}">
                  <a16:creationId xmlns="" xmlns:a16="http://schemas.microsoft.com/office/drawing/2014/main" id="{E1B44275-4E59-4A50-9349-CCC30794601A}"/>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4" name="Freeform 152">
              <a:extLst>
                <a:ext uri="{FF2B5EF4-FFF2-40B4-BE49-F238E27FC236}">
                  <a16:creationId xmlns="" xmlns:a16="http://schemas.microsoft.com/office/drawing/2014/main" id="{CA1F5D10-7569-4206-AA64-A3B1DDE115E7}"/>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5" name="Freeform 153">
              <a:extLst>
                <a:ext uri="{FF2B5EF4-FFF2-40B4-BE49-F238E27FC236}">
                  <a16:creationId xmlns="" xmlns:a16="http://schemas.microsoft.com/office/drawing/2014/main" id="{D0EC90E4-B37B-4C7A-B656-F989456FBC10}"/>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6" name="Freeform 154">
              <a:extLst>
                <a:ext uri="{FF2B5EF4-FFF2-40B4-BE49-F238E27FC236}">
                  <a16:creationId xmlns="" xmlns:a16="http://schemas.microsoft.com/office/drawing/2014/main" id="{CC14D5B0-0AFD-42E2-85B7-7BF76511DD6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7" name="Freeform 155">
              <a:extLst>
                <a:ext uri="{FF2B5EF4-FFF2-40B4-BE49-F238E27FC236}">
                  <a16:creationId xmlns="" xmlns:a16="http://schemas.microsoft.com/office/drawing/2014/main" id="{C99AEA7C-D50C-41D1-BDDB-F5C96270718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8" name="Freeform 156">
              <a:extLst>
                <a:ext uri="{FF2B5EF4-FFF2-40B4-BE49-F238E27FC236}">
                  <a16:creationId xmlns="" xmlns:a16="http://schemas.microsoft.com/office/drawing/2014/main" id="{E1F2D346-D67B-4E48-9045-2C7EEE50ED6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09" name="Freeform 157">
              <a:extLst>
                <a:ext uri="{FF2B5EF4-FFF2-40B4-BE49-F238E27FC236}">
                  <a16:creationId xmlns="" xmlns:a16="http://schemas.microsoft.com/office/drawing/2014/main" id="{10DB20D3-278D-4B38-94A2-15F340682211}"/>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0" name="Freeform 158">
              <a:extLst>
                <a:ext uri="{FF2B5EF4-FFF2-40B4-BE49-F238E27FC236}">
                  <a16:creationId xmlns="" xmlns:a16="http://schemas.microsoft.com/office/drawing/2014/main" id="{BD893421-25CC-4E19-8DAC-BEF943E2B11B}"/>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1" name="Freeform 159">
              <a:extLst>
                <a:ext uri="{FF2B5EF4-FFF2-40B4-BE49-F238E27FC236}">
                  <a16:creationId xmlns="" xmlns:a16="http://schemas.microsoft.com/office/drawing/2014/main" id="{A925A6D4-B020-4465-9FFB-C76A1B1A91D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2" name="Freeform 160">
              <a:extLst>
                <a:ext uri="{FF2B5EF4-FFF2-40B4-BE49-F238E27FC236}">
                  <a16:creationId xmlns="" xmlns:a16="http://schemas.microsoft.com/office/drawing/2014/main" id="{563069FB-033D-420D-B6D0-ADE6BBC2B8BD}"/>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3" name="Freeform 161">
              <a:extLst>
                <a:ext uri="{FF2B5EF4-FFF2-40B4-BE49-F238E27FC236}">
                  <a16:creationId xmlns="" xmlns:a16="http://schemas.microsoft.com/office/drawing/2014/main" id="{404060E7-9C83-42EC-9599-45AA52F49D8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4" name="Freeform 162">
              <a:extLst>
                <a:ext uri="{FF2B5EF4-FFF2-40B4-BE49-F238E27FC236}">
                  <a16:creationId xmlns="" xmlns:a16="http://schemas.microsoft.com/office/drawing/2014/main" id="{24DBF3DB-8014-408A-B2B6-1BF53FD3C9D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5" name="Freeform 163">
              <a:extLst>
                <a:ext uri="{FF2B5EF4-FFF2-40B4-BE49-F238E27FC236}">
                  <a16:creationId xmlns="" xmlns:a16="http://schemas.microsoft.com/office/drawing/2014/main" id="{EA632E23-8EB0-41D3-B7D7-FE4DC5416E8C}"/>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6" name="Freeform 164">
              <a:extLst>
                <a:ext uri="{FF2B5EF4-FFF2-40B4-BE49-F238E27FC236}">
                  <a16:creationId xmlns="" xmlns:a16="http://schemas.microsoft.com/office/drawing/2014/main" id="{704034AF-2A87-45FB-B954-1691917AE658}"/>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7" name="Freeform 165">
              <a:extLst>
                <a:ext uri="{FF2B5EF4-FFF2-40B4-BE49-F238E27FC236}">
                  <a16:creationId xmlns="" xmlns:a16="http://schemas.microsoft.com/office/drawing/2014/main" id="{A7C7D1A1-995F-4600-BAB6-CDEB0784037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8" name="Freeform 166">
              <a:extLst>
                <a:ext uri="{FF2B5EF4-FFF2-40B4-BE49-F238E27FC236}">
                  <a16:creationId xmlns="" xmlns:a16="http://schemas.microsoft.com/office/drawing/2014/main" id="{1F3FBC87-3F9B-4887-AB7B-D700D7571CD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19" name="Freeform 167">
              <a:extLst>
                <a:ext uri="{FF2B5EF4-FFF2-40B4-BE49-F238E27FC236}">
                  <a16:creationId xmlns="" xmlns:a16="http://schemas.microsoft.com/office/drawing/2014/main" id="{6C57A1CF-0D01-43CB-A9F0-DE9157BEF704}"/>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0" name="Freeform 168">
              <a:extLst>
                <a:ext uri="{FF2B5EF4-FFF2-40B4-BE49-F238E27FC236}">
                  <a16:creationId xmlns="" xmlns:a16="http://schemas.microsoft.com/office/drawing/2014/main" id="{FEB43FCE-B33C-4576-BBD6-926D2A6D62F5}"/>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1" name="Freeform 169">
              <a:extLst>
                <a:ext uri="{FF2B5EF4-FFF2-40B4-BE49-F238E27FC236}">
                  <a16:creationId xmlns="" xmlns:a16="http://schemas.microsoft.com/office/drawing/2014/main" id="{2ADD8199-8880-4455-801C-35527FBCC670}"/>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2" name="Freeform 170">
              <a:extLst>
                <a:ext uri="{FF2B5EF4-FFF2-40B4-BE49-F238E27FC236}">
                  <a16:creationId xmlns="" xmlns:a16="http://schemas.microsoft.com/office/drawing/2014/main" id="{4629EBB2-C5A8-48FA-8626-B179BFEF805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3" name="Freeform 171">
              <a:extLst>
                <a:ext uri="{FF2B5EF4-FFF2-40B4-BE49-F238E27FC236}">
                  <a16:creationId xmlns="" xmlns:a16="http://schemas.microsoft.com/office/drawing/2014/main" id="{44A69F9A-971E-4D0D-8A70-A778500AE12E}"/>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4" name="Freeform 172">
              <a:extLst>
                <a:ext uri="{FF2B5EF4-FFF2-40B4-BE49-F238E27FC236}">
                  <a16:creationId xmlns="" xmlns:a16="http://schemas.microsoft.com/office/drawing/2014/main" id="{A79F752D-2452-4EE8-8A3D-1EACA730DAD8}"/>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5" name="Freeform 173">
              <a:extLst>
                <a:ext uri="{FF2B5EF4-FFF2-40B4-BE49-F238E27FC236}">
                  <a16:creationId xmlns="" xmlns:a16="http://schemas.microsoft.com/office/drawing/2014/main" id="{E0C436E9-5784-42B8-94B7-FC77CB9D838F}"/>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6" name="Freeform 174">
              <a:extLst>
                <a:ext uri="{FF2B5EF4-FFF2-40B4-BE49-F238E27FC236}">
                  <a16:creationId xmlns="" xmlns:a16="http://schemas.microsoft.com/office/drawing/2014/main" id="{69977B17-4B84-4339-B296-723E25BB0288}"/>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7" name="Freeform 175">
              <a:extLst>
                <a:ext uri="{FF2B5EF4-FFF2-40B4-BE49-F238E27FC236}">
                  <a16:creationId xmlns="" xmlns:a16="http://schemas.microsoft.com/office/drawing/2014/main" id="{7130C587-481A-448D-A0F2-8C0D3B9C539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8" name="Freeform 176">
              <a:extLst>
                <a:ext uri="{FF2B5EF4-FFF2-40B4-BE49-F238E27FC236}">
                  <a16:creationId xmlns="" xmlns:a16="http://schemas.microsoft.com/office/drawing/2014/main" id="{11AEE59A-D8D2-43FA-AE16-6AEB03B9C0FB}"/>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29" name="Freeform 177">
              <a:extLst>
                <a:ext uri="{FF2B5EF4-FFF2-40B4-BE49-F238E27FC236}">
                  <a16:creationId xmlns="" xmlns:a16="http://schemas.microsoft.com/office/drawing/2014/main" id="{CE7E4A49-6CF3-4882-B3B4-82C8BD2924D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0" name="Freeform 178">
              <a:extLst>
                <a:ext uri="{FF2B5EF4-FFF2-40B4-BE49-F238E27FC236}">
                  <a16:creationId xmlns="" xmlns:a16="http://schemas.microsoft.com/office/drawing/2014/main" id="{834B5410-2C29-4913-85C4-E313DCC53FDE}"/>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1" name="Freeform 179">
              <a:extLst>
                <a:ext uri="{FF2B5EF4-FFF2-40B4-BE49-F238E27FC236}">
                  <a16:creationId xmlns="" xmlns:a16="http://schemas.microsoft.com/office/drawing/2014/main" id="{A810B3CB-A9FD-4069-9B21-7273F583A8E2}"/>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2" name="Freeform 180">
              <a:extLst>
                <a:ext uri="{FF2B5EF4-FFF2-40B4-BE49-F238E27FC236}">
                  <a16:creationId xmlns="" xmlns:a16="http://schemas.microsoft.com/office/drawing/2014/main" id="{D8801D37-461D-4EE6-8DE2-86CB9493298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3" name="Freeform 181">
              <a:extLst>
                <a:ext uri="{FF2B5EF4-FFF2-40B4-BE49-F238E27FC236}">
                  <a16:creationId xmlns="" xmlns:a16="http://schemas.microsoft.com/office/drawing/2014/main" id="{36D95EFF-9A63-48C5-A6ED-4C5A5BEB40E0}"/>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4" name="Freeform 182">
              <a:extLst>
                <a:ext uri="{FF2B5EF4-FFF2-40B4-BE49-F238E27FC236}">
                  <a16:creationId xmlns="" xmlns:a16="http://schemas.microsoft.com/office/drawing/2014/main" id="{49DD00EC-1CC7-48A4-B629-1F0AD3462807}"/>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5" name="Freeform 183">
              <a:extLst>
                <a:ext uri="{FF2B5EF4-FFF2-40B4-BE49-F238E27FC236}">
                  <a16:creationId xmlns="" xmlns:a16="http://schemas.microsoft.com/office/drawing/2014/main" id="{12733715-9D88-4840-8087-A630BFB517D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6" name="Freeform 184">
              <a:extLst>
                <a:ext uri="{FF2B5EF4-FFF2-40B4-BE49-F238E27FC236}">
                  <a16:creationId xmlns="" xmlns:a16="http://schemas.microsoft.com/office/drawing/2014/main" id="{BFCB634D-9736-4B53-84C3-966ADE797CED}"/>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7" name="Freeform 185">
              <a:extLst>
                <a:ext uri="{FF2B5EF4-FFF2-40B4-BE49-F238E27FC236}">
                  <a16:creationId xmlns="" xmlns:a16="http://schemas.microsoft.com/office/drawing/2014/main" id="{C096B057-1113-4399-B011-F37062B28DA9}"/>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8" name="Freeform 186">
              <a:extLst>
                <a:ext uri="{FF2B5EF4-FFF2-40B4-BE49-F238E27FC236}">
                  <a16:creationId xmlns="" xmlns:a16="http://schemas.microsoft.com/office/drawing/2014/main" id="{C352D07B-2C68-4A1B-B4B7-1EA91815EEA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39" name="Freeform 187">
              <a:extLst>
                <a:ext uri="{FF2B5EF4-FFF2-40B4-BE49-F238E27FC236}">
                  <a16:creationId xmlns="" xmlns:a16="http://schemas.microsoft.com/office/drawing/2014/main" id="{77674415-0FEA-4CCC-8D34-296F824758CE}"/>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0" name="Freeform 188">
              <a:extLst>
                <a:ext uri="{FF2B5EF4-FFF2-40B4-BE49-F238E27FC236}">
                  <a16:creationId xmlns="" xmlns:a16="http://schemas.microsoft.com/office/drawing/2014/main" id="{5DC0239D-C5F4-4717-8471-880DD256C34A}"/>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1" name="Freeform 189">
              <a:extLst>
                <a:ext uri="{FF2B5EF4-FFF2-40B4-BE49-F238E27FC236}">
                  <a16:creationId xmlns="" xmlns:a16="http://schemas.microsoft.com/office/drawing/2014/main" id="{856C56FD-225E-4382-BAFA-E146A713F524}"/>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2" name="Freeform 190">
              <a:extLst>
                <a:ext uri="{FF2B5EF4-FFF2-40B4-BE49-F238E27FC236}">
                  <a16:creationId xmlns="" xmlns:a16="http://schemas.microsoft.com/office/drawing/2014/main" id="{763FFF50-DBBA-4A2C-96F9-708118D8CE6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3" name="Freeform 191">
              <a:extLst>
                <a:ext uri="{FF2B5EF4-FFF2-40B4-BE49-F238E27FC236}">
                  <a16:creationId xmlns="" xmlns:a16="http://schemas.microsoft.com/office/drawing/2014/main" id="{567666D8-C727-497A-B402-1E64C39BCE6B}"/>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4" name="Freeform 192">
              <a:extLst>
                <a:ext uri="{FF2B5EF4-FFF2-40B4-BE49-F238E27FC236}">
                  <a16:creationId xmlns="" xmlns:a16="http://schemas.microsoft.com/office/drawing/2014/main" id="{6D3EF572-4423-4115-8026-3732B4DDBD5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5" name="Freeform 193">
              <a:extLst>
                <a:ext uri="{FF2B5EF4-FFF2-40B4-BE49-F238E27FC236}">
                  <a16:creationId xmlns="" xmlns:a16="http://schemas.microsoft.com/office/drawing/2014/main" id="{F803190F-1311-4B66-AF82-25A874C42ED4}"/>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6" name="Freeform 194">
              <a:extLst>
                <a:ext uri="{FF2B5EF4-FFF2-40B4-BE49-F238E27FC236}">
                  <a16:creationId xmlns="" xmlns:a16="http://schemas.microsoft.com/office/drawing/2014/main" id="{C4974FFA-0313-46A9-83BC-2E9291B03473}"/>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7" name="Freeform 195">
              <a:extLst>
                <a:ext uri="{FF2B5EF4-FFF2-40B4-BE49-F238E27FC236}">
                  <a16:creationId xmlns="" xmlns:a16="http://schemas.microsoft.com/office/drawing/2014/main" id="{3F5F1F6D-2582-478C-A63C-15084197CEAA}"/>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8" name="Freeform 196">
              <a:extLst>
                <a:ext uri="{FF2B5EF4-FFF2-40B4-BE49-F238E27FC236}">
                  <a16:creationId xmlns="" xmlns:a16="http://schemas.microsoft.com/office/drawing/2014/main" id="{D4ED9BD3-1711-4DAB-A1D0-C993F010EAB8}"/>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49" name="Freeform 197">
              <a:extLst>
                <a:ext uri="{FF2B5EF4-FFF2-40B4-BE49-F238E27FC236}">
                  <a16:creationId xmlns="" xmlns:a16="http://schemas.microsoft.com/office/drawing/2014/main" id="{9B345FE4-4D04-493A-97E5-191DE82A6B8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0" name="Freeform 198">
              <a:extLst>
                <a:ext uri="{FF2B5EF4-FFF2-40B4-BE49-F238E27FC236}">
                  <a16:creationId xmlns="" xmlns:a16="http://schemas.microsoft.com/office/drawing/2014/main" id="{F3B1A012-F183-4AD9-BA22-C929B6A9685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1" name="Freeform 199">
              <a:extLst>
                <a:ext uri="{FF2B5EF4-FFF2-40B4-BE49-F238E27FC236}">
                  <a16:creationId xmlns="" xmlns:a16="http://schemas.microsoft.com/office/drawing/2014/main" id="{E75338B0-EC3D-4989-A9E9-498315F9CB6B}"/>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2" name="Freeform 200">
              <a:extLst>
                <a:ext uri="{FF2B5EF4-FFF2-40B4-BE49-F238E27FC236}">
                  <a16:creationId xmlns="" xmlns:a16="http://schemas.microsoft.com/office/drawing/2014/main" id="{8326C55D-7B0F-410B-96DC-3E85ACB5F45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3" name="Freeform 201">
              <a:extLst>
                <a:ext uri="{FF2B5EF4-FFF2-40B4-BE49-F238E27FC236}">
                  <a16:creationId xmlns="" xmlns:a16="http://schemas.microsoft.com/office/drawing/2014/main" id="{35B2E584-1FED-45A9-A312-B8F7C8CD464A}"/>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4" name="Freeform 202">
              <a:extLst>
                <a:ext uri="{FF2B5EF4-FFF2-40B4-BE49-F238E27FC236}">
                  <a16:creationId xmlns="" xmlns:a16="http://schemas.microsoft.com/office/drawing/2014/main" id="{422056DD-460F-4CD8-8D2A-29CC56D86480}"/>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5" name="Freeform 203">
              <a:extLst>
                <a:ext uri="{FF2B5EF4-FFF2-40B4-BE49-F238E27FC236}">
                  <a16:creationId xmlns="" xmlns:a16="http://schemas.microsoft.com/office/drawing/2014/main" id="{746064E2-2F5D-4B21-A6BC-A447C0937AB4}"/>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6" name="Freeform 204">
              <a:extLst>
                <a:ext uri="{FF2B5EF4-FFF2-40B4-BE49-F238E27FC236}">
                  <a16:creationId xmlns="" xmlns:a16="http://schemas.microsoft.com/office/drawing/2014/main" id="{E8B72480-F6A0-413F-BEDE-6ED1B3DB167D}"/>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7" name="Freeform 205">
              <a:extLst>
                <a:ext uri="{FF2B5EF4-FFF2-40B4-BE49-F238E27FC236}">
                  <a16:creationId xmlns="" xmlns:a16="http://schemas.microsoft.com/office/drawing/2014/main" id="{015A6EA3-0C11-4B35-907F-65DC4BFCE399}"/>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8" name="Freeform 206">
              <a:extLst>
                <a:ext uri="{FF2B5EF4-FFF2-40B4-BE49-F238E27FC236}">
                  <a16:creationId xmlns="" xmlns:a16="http://schemas.microsoft.com/office/drawing/2014/main" id="{D13BE3B7-5A1C-478C-8218-94ED87875674}"/>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59" name="Freeform 207">
              <a:extLst>
                <a:ext uri="{FF2B5EF4-FFF2-40B4-BE49-F238E27FC236}">
                  <a16:creationId xmlns="" xmlns:a16="http://schemas.microsoft.com/office/drawing/2014/main" id="{7C8024AB-6A86-41B3-A24A-54E6FF8FB3AD}"/>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0" name="Freeform 208">
              <a:extLst>
                <a:ext uri="{FF2B5EF4-FFF2-40B4-BE49-F238E27FC236}">
                  <a16:creationId xmlns="" xmlns:a16="http://schemas.microsoft.com/office/drawing/2014/main" id="{8E49FF36-1800-4F5F-913F-BB450FAD535B}"/>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1" name="Freeform 209">
              <a:extLst>
                <a:ext uri="{FF2B5EF4-FFF2-40B4-BE49-F238E27FC236}">
                  <a16:creationId xmlns="" xmlns:a16="http://schemas.microsoft.com/office/drawing/2014/main" id="{BA7AB5F7-4E17-4B60-A351-0B53D76EAF9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2" name="Freeform 210">
              <a:extLst>
                <a:ext uri="{FF2B5EF4-FFF2-40B4-BE49-F238E27FC236}">
                  <a16:creationId xmlns="" xmlns:a16="http://schemas.microsoft.com/office/drawing/2014/main" id="{412ABFDE-FFC5-47A7-BBB2-F66F00F160E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3" name="Freeform 211">
              <a:extLst>
                <a:ext uri="{FF2B5EF4-FFF2-40B4-BE49-F238E27FC236}">
                  <a16:creationId xmlns="" xmlns:a16="http://schemas.microsoft.com/office/drawing/2014/main" id="{F0F6985F-D64E-4010-AAEE-1002DC23E94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4" name="Freeform 212">
              <a:extLst>
                <a:ext uri="{FF2B5EF4-FFF2-40B4-BE49-F238E27FC236}">
                  <a16:creationId xmlns="" xmlns:a16="http://schemas.microsoft.com/office/drawing/2014/main" id="{C43EBFDE-B23D-4AAC-A1A0-600AEA933771}"/>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5" name="Freeform 213">
              <a:extLst>
                <a:ext uri="{FF2B5EF4-FFF2-40B4-BE49-F238E27FC236}">
                  <a16:creationId xmlns="" xmlns:a16="http://schemas.microsoft.com/office/drawing/2014/main" id="{B1B440AF-EFF3-4542-B37B-2F383A2C1E15}"/>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6" name="Freeform 214">
              <a:extLst>
                <a:ext uri="{FF2B5EF4-FFF2-40B4-BE49-F238E27FC236}">
                  <a16:creationId xmlns="" xmlns:a16="http://schemas.microsoft.com/office/drawing/2014/main" id="{527D1629-0626-4B6A-B235-80D19C06020C}"/>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7" name="Freeform 215">
              <a:extLst>
                <a:ext uri="{FF2B5EF4-FFF2-40B4-BE49-F238E27FC236}">
                  <a16:creationId xmlns="" xmlns:a16="http://schemas.microsoft.com/office/drawing/2014/main" id="{4083EF39-D756-47DC-A1B5-4CA5E2729EDB}"/>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8" name="Freeform 216">
              <a:extLst>
                <a:ext uri="{FF2B5EF4-FFF2-40B4-BE49-F238E27FC236}">
                  <a16:creationId xmlns="" xmlns:a16="http://schemas.microsoft.com/office/drawing/2014/main" id="{AF0F1BCC-9337-4CBC-80BE-646A307CB88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69" name="Freeform 217">
              <a:extLst>
                <a:ext uri="{FF2B5EF4-FFF2-40B4-BE49-F238E27FC236}">
                  <a16:creationId xmlns="" xmlns:a16="http://schemas.microsoft.com/office/drawing/2014/main" id="{504CE687-0136-4236-961D-BF1996677635}"/>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0" name="Freeform 218">
              <a:extLst>
                <a:ext uri="{FF2B5EF4-FFF2-40B4-BE49-F238E27FC236}">
                  <a16:creationId xmlns="" xmlns:a16="http://schemas.microsoft.com/office/drawing/2014/main" id="{63E5BFC5-4204-4382-B527-E483B7678CF1}"/>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1" name="Freeform 219">
              <a:extLst>
                <a:ext uri="{FF2B5EF4-FFF2-40B4-BE49-F238E27FC236}">
                  <a16:creationId xmlns="" xmlns:a16="http://schemas.microsoft.com/office/drawing/2014/main" id="{5B7D7B24-0E0A-4D08-B189-4CE39FC9B24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2" name="Freeform 220">
              <a:extLst>
                <a:ext uri="{FF2B5EF4-FFF2-40B4-BE49-F238E27FC236}">
                  <a16:creationId xmlns="" xmlns:a16="http://schemas.microsoft.com/office/drawing/2014/main" id="{817FDE2F-8865-441A-9772-AF2831FF7C0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3" name="Freeform 221">
              <a:extLst>
                <a:ext uri="{FF2B5EF4-FFF2-40B4-BE49-F238E27FC236}">
                  <a16:creationId xmlns="" xmlns:a16="http://schemas.microsoft.com/office/drawing/2014/main" id="{2195DBB0-942E-4731-BAC9-37250084C0A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4" name="Freeform 222">
              <a:extLst>
                <a:ext uri="{FF2B5EF4-FFF2-40B4-BE49-F238E27FC236}">
                  <a16:creationId xmlns="" xmlns:a16="http://schemas.microsoft.com/office/drawing/2014/main" id="{9DE42535-81C4-47CB-9861-DC355B26A6BA}"/>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5" name="Freeform 223">
              <a:extLst>
                <a:ext uri="{FF2B5EF4-FFF2-40B4-BE49-F238E27FC236}">
                  <a16:creationId xmlns="" xmlns:a16="http://schemas.microsoft.com/office/drawing/2014/main" id="{2F339864-7154-4691-A438-1E067024B08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6" name="Freeform 224">
              <a:extLst>
                <a:ext uri="{FF2B5EF4-FFF2-40B4-BE49-F238E27FC236}">
                  <a16:creationId xmlns="" xmlns:a16="http://schemas.microsoft.com/office/drawing/2014/main" id="{07044721-4268-406F-91AA-09EE8B3A60C5}"/>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7" name="Freeform 225">
              <a:extLst>
                <a:ext uri="{FF2B5EF4-FFF2-40B4-BE49-F238E27FC236}">
                  <a16:creationId xmlns="" xmlns:a16="http://schemas.microsoft.com/office/drawing/2014/main" id="{E6DB712B-6BE9-4255-A03E-B98441E645D3}"/>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8" name="Freeform 226">
              <a:extLst>
                <a:ext uri="{FF2B5EF4-FFF2-40B4-BE49-F238E27FC236}">
                  <a16:creationId xmlns="" xmlns:a16="http://schemas.microsoft.com/office/drawing/2014/main" id="{4D249F50-8D50-4E2B-B3F3-71F61BF9E69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79" name="Freeform 227">
              <a:extLst>
                <a:ext uri="{FF2B5EF4-FFF2-40B4-BE49-F238E27FC236}">
                  <a16:creationId xmlns="" xmlns:a16="http://schemas.microsoft.com/office/drawing/2014/main" id="{1147FE2B-4353-499F-9212-E01074D1EC63}"/>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0" name="Freeform 228">
              <a:extLst>
                <a:ext uri="{FF2B5EF4-FFF2-40B4-BE49-F238E27FC236}">
                  <a16:creationId xmlns="" xmlns:a16="http://schemas.microsoft.com/office/drawing/2014/main" id="{C7FE7EC3-7064-4F00-8AA6-F84B6334DC8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1" name="Freeform 229">
              <a:extLst>
                <a:ext uri="{FF2B5EF4-FFF2-40B4-BE49-F238E27FC236}">
                  <a16:creationId xmlns="" xmlns:a16="http://schemas.microsoft.com/office/drawing/2014/main" id="{EE0E1412-8FA7-4A15-9F31-255F135A25A7}"/>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2" name="Freeform 230">
              <a:extLst>
                <a:ext uri="{FF2B5EF4-FFF2-40B4-BE49-F238E27FC236}">
                  <a16:creationId xmlns="" xmlns:a16="http://schemas.microsoft.com/office/drawing/2014/main" id="{AC9FE699-B980-4617-8033-880C4547D21F}"/>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3" name="Freeform 231">
              <a:extLst>
                <a:ext uri="{FF2B5EF4-FFF2-40B4-BE49-F238E27FC236}">
                  <a16:creationId xmlns="" xmlns:a16="http://schemas.microsoft.com/office/drawing/2014/main" id="{981B1354-E114-4CF1-8DA9-0DD3E71B3BC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4" name="Freeform 232">
              <a:extLst>
                <a:ext uri="{FF2B5EF4-FFF2-40B4-BE49-F238E27FC236}">
                  <a16:creationId xmlns="" xmlns:a16="http://schemas.microsoft.com/office/drawing/2014/main" id="{636AF490-ADD3-4CD5-8974-840D1F20478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5" name="Freeform 233">
              <a:extLst>
                <a:ext uri="{FF2B5EF4-FFF2-40B4-BE49-F238E27FC236}">
                  <a16:creationId xmlns="" xmlns:a16="http://schemas.microsoft.com/office/drawing/2014/main" id="{89965A6E-3F37-4F69-A338-E1E5BF6DA2C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6" name="Freeform 234">
              <a:extLst>
                <a:ext uri="{FF2B5EF4-FFF2-40B4-BE49-F238E27FC236}">
                  <a16:creationId xmlns="" xmlns:a16="http://schemas.microsoft.com/office/drawing/2014/main" id="{9E6E759E-78C2-4BAB-8F34-6A1B20165C7E}"/>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7" name="Freeform 235">
              <a:extLst>
                <a:ext uri="{FF2B5EF4-FFF2-40B4-BE49-F238E27FC236}">
                  <a16:creationId xmlns="" xmlns:a16="http://schemas.microsoft.com/office/drawing/2014/main" id="{28B6F0D4-38A4-4554-BABA-12E772738923}"/>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8" name="Freeform 236">
              <a:extLst>
                <a:ext uri="{FF2B5EF4-FFF2-40B4-BE49-F238E27FC236}">
                  <a16:creationId xmlns="" xmlns:a16="http://schemas.microsoft.com/office/drawing/2014/main" id="{235DE88A-5884-47A6-B65D-5FF42D26713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89" name="Freeform 237">
              <a:extLst>
                <a:ext uri="{FF2B5EF4-FFF2-40B4-BE49-F238E27FC236}">
                  <a16:creationId xmlns="" xmlns:a16="http://schemas.microsoft.com/office/drawing/2014/main" id="{42FB167F-44C4-453C-8989-DEDFAA9A40CD}"/>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0" name="Freeform 238">
              <a:extLst>
                <a:ext uri="{FF2B5EF4-FFF2-40B4-BE49-F238E27FC236}">
                  <a16:creationId xmlns="" xmlns:a16="http://schemas.microsoft.com/office/drawing/2014/main" id="{B90D574D-5E47-412F-9FA3-92BF106FD14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1" name="Freeform 239">
              <a:extLst>
                <a:ext uri="{FF2B5EF4-FFF2-40B4-BE49-F238E27FC236}">
                  <a16:creationId xmlns="" xmlns:a16="http://schemas.microsoft.com/office/drawing/2014/main" id="{562AD52C-4B38-4535-A8E5-C82937A0809C}"/>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2" name="Freeform 240">
              <a:extLst>
                <a:ext uri="{FF2B5EF4-FFF2-40B4-BE49-F238E27FC236}">
                  <a16:creationId xmlns="" xmlns:a16="http://schemas.microsoft.com/office/drawing/2014/main" id="{3291D008-D71B-4864-8E18-8A88B91BF1BE}"/>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3" name="Freeform 241">
              <a:extLst>
                <a:ext uri="{FF2B5EF4-FFF2-40B4-BE49-F238E27FC236}">
                  <a16:creationId xmlns="" xmlns:a16="http://schemas.microsoft.com/office/drawing/2014/main" id="{90C4B1A9-FCB2-4035-A8EE-49837DD223E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4" name="Freeform 242">
              <a:extLst>
                <a:ext uri="{FF2B5EF4-FFF2-40B4-BE49-F238E27FC236}">
                  <a16:creationId xmlns="" xmlns:a16="http://schemas.microsoft.com/office/drawing/2014/main" id="{A696F08D-BDE7-4DEA-B85C-C254BC7B91A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5" name="Freeform 243">
              <a:extLst>
                <a:ext uri="{FF2B5EF4-FFF2-40B4-BE49-F238E27FC236}">
                  <a16:creationId xmlns="" xmlns:a16="http://schemas.microsoft.com/office/drawing/2014/main" id="{A9D62227-7C4C-4B14-A0E3-10C1C7E6353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6" name="Freeform 244">
              <a:extLst>
                <a:ext uri="{FF2B5EF4-FFF2-40B4-BE49-F238E27FC236}">
                  <a16:creationId xmlns="" xmlns:a16="http://schemas.microsoft.com/office/drawing/2014/main" id="{55CBFDEA-BBEB-409F-ACE1-B387854CDBC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7" name="Freeform 245">
              <a:extLst>
                <a:ext uri="{FF2B5EF4-FFF2-40B4-BE49-F238E27FC236}">
                  <a16:creationId xmlns="" xmlns:a16="http://schemas.microsoft.com/office/drawing/2014/main" id="{23CBEFD5-8CFA-4955-B870-9BD7D6FD689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8" name="Freeform 246">
              <a:extLst>
                <a:ext uri="{FF2B5EF4-FFF2-40B4-BE49-F238E27FC236}">
                  <a16:creationId xmlns="" xmlns:a16="http://schemas.microsoft.com/office/drawing/2014/main" id="{A9EF3C66-BD27-45BE-A4CF-51E371CC270C}"/>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899" name="Freeform 247">
              <a:extLst>
                <a:ext uri="{FF2B5EF4-FFF2-40B4-BE49-F238E27FC236}">
                  <a16:creationId xmlns="" xmlns:a16="http://schemas.microsoft.com/office/drawing/2014/main" id="{954A9354-19B2-4390-94CA-096D75F60784}"/>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0" name="Freeform 248">
              <a:extLst>
                <a:ext uri="{FF2B5EF4-FFF2-40B4-BE49-F238E27FC236}">
                  <a16:creationId xmlns="" xmlns:a16="http://schemas.microsoft.com/office/drawing/2014/main" id="{F762EAF5-A29D-4276-97E8-19A5688B27A0}"/>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1" name="Freeform 249">
              <a:extLst>
                <a:ext uri="{FF2B5EF4-FFF2-40B4-BE49-F238E27FC236}">
                  <a16:creationId xmlns="" xmlns:a16="http://schemas.microsoft.com/office/drawing/2014/main" id="{9202EF8F-F58D-4949-BAE2-906CD1783FBE}"/>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2" name="Freeform 250">
              <a:extLst>
                <a:ext uri="{FF2B5EF4-FFF2-40B4-BE49-F238E27FC236}">
                  <a16:creationId xmlns="" xmlns:a16="http://schemas.microsoft.com/office/drawing/2014/main" id="{AB9B9DFB-E14B-46B4-A23A-34E5AFB09D15}"/>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3" name="Freeform 251">
              <a:extLst>
                <a:ext uri="{FF2B5EF4-FFF2-40B4-BE49-F238E27FC236}">
                  <a16:creationId xmlns="" xmlns:a16="http://schemas.microsoft.com/office/drawing/2014/main" id="{C653B13E-370B-4363-BABC-99FE79C1B13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4" name="Freeform 252">
              <a:extLst>
                <a:ext uri="{FF2B5EF4-FFF2-40B4-BE49-F238E27FC236}">
                  <a16:creationId xmlns="" xmlns:a16="http://schemas.microsoft.com/office/drawing/2014/main" id="{1430B290-E024-4114-835D-E655A48AFB1B}"/>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5" name="Freeform 253">
              <a:extLst>
                <a:ext uri="{FF2B5EF4-FFF2-40B4-BE49-F238E27FC236}">
                  <a16:creationId xmlns="" xmlns:a16="http://schemas.microsoft.com/office/drawing/2014/main" id="{126CF280-9745-48EB-94BE-F5C0E2918630}"/>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6" name="Freeform 254">
              <a:extLst>
                <a:ext uri="{FF2B5EF4-FFF2-40B4-BE49-F238E27FC236}">
                  <a16:creationId xmlns="" xmlns:a16="http://schemas.microsoft.com/office/drawing/2014/main" id="{B5611908-2C84-45C9-9F12-FFE7D36699DE}"/>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7" name="Freeform 255">
              <a:extLst>
                <a:ext uri="{FF2B5EF4-FFF2-40B4-BE49-F238E27FC236}">
                  <a16:creationId xmlns="" xmlns:a16="http://schemas.microsoft.com/office/drawing/2014/main" id="{461B3562-6C8E-4A81-AE57-E1A18DADF1E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8" name="Freeform 256">
              <a:extLst>
                <a:ext uri="{FF2B5EF4-FFF2-40B4-BE49-F238E27FC236}">
                  <a16:creationId xmlns="" xmlns:a16="http://schemas.microsoft.com/office/drawing/2014/main" id="{0D596C1D-575A-44DF-AF9D-524B88BC6266}"/>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7909" name="Freeform 257">
              <a:extLst>
                <a:ext uri="{FF2B5EF4-FFF2-40B4-BE49-F238E27FC236}">
                  <a16:creationId xmlns="" xmlns:a16="http://schemas.microsoft.com/office/drawing/2014/main" id="{3B8FF9A0-7166-4CC6-80B1-9B003A4BB7D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amond(in)">
                                      <p:cBhvr>
                                        <p:cTn id="7" dur="20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7652"/>
                                        </p:tgtEl>
                                        <p:attrNameLst>
                                          <p:attrName>style.visibility</p:attrName>
                                        </p:attrNameLst>
                                      </p:cBhvr>
                                      <p:to>
                                        <p:strVal val="visible"/>
                                      </p:to>
                                    </p:set>
                                    <p:animEffect transition="in" filter="fade">
                                      <p:cBhvr>
                                        <p:cTn id="12" dur="1000"/>
                                        <p:tgtEl>
                                          <p:spTgt spid="27652"/>
                                        </p:tgtEl>
                                      </p:cBhvr>
                                    </p:animEffect>
                                    <p:anim calcmode="lin" valueType="num">
                                      <p:cBhvr>
                                        <p:cTn id="13" dur="1000" fill="hold"/>
                                        <p:tgtEl>
                                          <p:spTgt spid="27652"/>
                                        </p:tgtEl>
                                        <p:attrNameLst>
                                          <p:attrName>ppt_x</p:attrName>
                                        </p:attrNameLst>
                                      </p:cBhvr>
                                      <p:tavLst>
                                        <p:tav tm="0">
                                          <p:val>
                                            <p:strVal val="#ppt_x"/>
                                          </p:val>
                                        </p:tav>
                                        <p:tav tm="100000">
                                          <p:val>
                                            <p:strVal val="#ppt_x"/>
                                          </p:val>
                                        </p:tav>
                                      </p:tavLst>
                                    </p:anim>
                                    <p:anim calcmode="lin" valueType="num">
                                      <p:cBhvr>
                                        <p:cTn id="14" dur="1000" fill="hold"/>
                                        <p:tgtEl>
                                          <p:spTgt spid="27652"/>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7655"/>
                                        </p:tgtEl>
                                        <p:attrNameLst>
                                          <p:attrName>style.visibility</p:attrName>
                                        </p:attrNameLst>
                                      </p:cBhvr>
                                      <p:to>
                                        <p:strVal val="visible"/>
                                      </p:to>
                                    </p:set>
                                    <p:animEffect transition="in" filter="fade">
                                      <p:cBhvr>
                                        <p:cTn id="17" dur="1000"/>
                                        <p:tgtEl>
                                          <p:spTgt spid="27655"/>
                                        </p:tgtEl>
                                      </p:cBhvr>
                                    </p:animEffect>
                                    <p:anim calcmode="lin" valueType="num">
                                      <p:cBhvr>
                                        <p:cTn id="18" dur="1000" fill="hold"/>
                                        <p:tgtEl>
                                          <p:spTgt spid="27655"/>
                                        </p:tgtEl>
                                        <p:attrNameLst>
                                          <p:attrName>ppt_x</p:attrName>
                                        </p:attrNameLst>
                                      </p:cBhvr>
                                      <p:tavLst>
                                        <p:tav tm="0">
                                          <p:val>
                                            <p:strVal val="#ppt_x"/>
                                          </p:val>
                                        </p:tav>
                                        <p:tav tm="100000">
                                          <p:val>
                                            <p:strVal val="#ppt_x"/>
                                          </p:val>
                                        </p:tav>
                                      </p:tavLst>
                                    </p:anim>
                                    <p:anim calcmode="lin" valueType="num">
                                      <p:cBhvr>
                                        <p:cTn id="19" dur="1000" fill="hold"/>
                                        <p:tgtEl>
                                          <p:spTgt spid="27655"/>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 presetClass="entr" presetSubtype="16" fill="hold" nodeType="click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box(in)">
                                      <p:cBhvr>
                                        <p:cTn id="24" dur="500"/>
                                        <p:tgtEl>
                                          <p:spTgt spid="8"/>
                                        </p:tgtEl>
                                      </p:cBhvr>
                                    </p:animEffect>
                                  </p:childTnLst>
                                </p:cTn>
                              </p:par>
                              <p:par>
                                <p:cTn id="25" presetID="4" presetClass="entr" presetSubtype="16"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ox(in)">
                                      <p:cBhvr>
                                        <p:cTn id="2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7655" grpId="0"/>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ordArt 1040">
            <a:extLst>
              <a:ext uri="{FF2B5EF4-FFF2-40B4-BE49-F238E27FC236}">
                <a16:creationId xmlns="" xmlns:a16="http://schemas.microsoft.com/office/drawing/2014/main" id="{78A1F34C-E430-4D44-ADC4-2096BEC3ED24}"/>
              </a:ext>
            </a:extLst>
          </p:cNvPr>
          <p:cNvSpPr>
            <a:spLocks noChangeArrowheads="1" noChangeShapeType="1" noTextEdit="1"/>
          </p:cNvSpPr>
          <p:nvPr/>
        </p:nvSpPr>
        <p:spPr bwMode="auto">
          <a:xfrm>
            <a:off x="2667000" y="3200400"/>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206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HƯỚNG DẪN THỰC HÀNH</a:t>
            </a:r>
          </a:p>
        </p:txBody>
      </p:sp>
      <p:sp>
        <p:nvSpPr>
          <p:cNvPr id="4" name="WordArt 1040">
            <a:extLst>
              <a:ext uri="{FF2B5EF4-FFF2-40B4-BE49-F238E27FC236}">
                <a16:creationId xmlns="" xmlns:a16="http://schemas.microsoft.com/office/drawing/2014/main" id="{68CB14BD-2A2E-4B51-AE0B-E81F34CDC33E}"/>
              </a:ext>
            </a:extLst>
          </p:cNvPr>
          <p:cNvSpPr>
            <a:spLocks noChangeArrowheads="1" noChangeShapeType="1" noTextEdit="1"/>
          </p:cNvSpPr>
          <p:nvPr/>
        </p:nvSpPr>
        <p:spPr bwMode="auto">
          <a:xfrm>
            <a:off x="2667000" y="2209800"/>
            <a:ext cx="3135313" cy="906463"/>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2:</a:t>
            </a:r>
          </a:p>
        </p:txBody>
      </p:sp>
      <p:sp>
        <p:nvSpPr>
          <p:cNvPr id="30724" name="Rectangle 3">
            <a:extLst>
              <a:ext uri="{FF2B5EF4-FFF2-40B4-BE49-F238E27FC236}">
                <a16:creationId xmlns="" xmlns:a16="http://schemas.microsoft.com/office/drawing/2014/main" id="{61D5FAE4-0A1F-4E82-AF31-BFF585CDDA23}"/>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grpSp>
        <p:nvGrpSpPr>
          <p:cNvPr id="30725" name="Group 4">
            <a:extLst>
              <a:ext uri="{FF2B5EF4-FFF2-40B4-BE49-F238E27FC236}">
                <a16:creationId xmlns="" xmlns:a16="http://schemas.microsoft.com/office/drawing/2014/main" id="{DB5FE2DF-ACB9-4E8C-AB85-CFC53B0A15B6}"/>
              </a:ext>
            </a:extLst>
          </p:cNvPr>
          <p:cNvGrpSpPr>
            <a:grpSpLocks/>
          </p:cNvGrpSpPr>
          <p:nvPr/>
        </p:nvGrpSpPr>
        <p:grpSpPr bwMode="auto">
          <a:xfrm rot="10800000">
            <a:off x="168275" y="14288"/>
            <a:ext cx="1990725" cy="2266950"/>
            <a:chOff x="4176" y="878"/>
            <a:chExt cx="1254" cy="1422"/>
          </a:xfrm>
        </p:grpSpPr>
        <p:sp>
          <p:nvSpPr>
            <p:cNvPr id="30726" name="Freeform 5">
              <a:extLst>
                <a:ext uri="{FF2B5EF4-FFF2-40B4-BE49-F238E27FC236}">
                  <a16:creationId xmlns="" xmlns:a16="http://schemas.microsoft.com/office/drawing/2014/main" id="{70F6FA5C-1F64-4FF6-B137-7685636716EB}"/>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7" name="Freeform 6">
              <a:extLst>
                <a:ext uri="{FF2B5EF4-FFF2-40B4-BE49-F238E27FC236}">
                  <a16:creationId xmlns="" xmlns:a16="http://schemas.microsoft.com/office/drawing/2014/main" id="{C98C473F-6391-4005-B2ED-2405D91B9D7F}"/>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8" name="Freeform 7">
              <a:extLst>
                <a:ext uri="{FF2B5EF4-FFF2-40B4-BE49-F238E27FC236}">
                  <a16:creationId xmlns="" xmlns:a16="http://schemas.microsoft.com/office/drawing/2014/main" id="{E2341D59-59B8-4042-B666-7CC1FD9B0DA4}"/>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29" name="Freeform 8">
              <a:extLst>
                <a:ext uri="{FF2B5EF4-FFF2-40B4-BE49-F238E27FC236}">
                  <a16:creationId xmlns="" xmlns:a16="http://schemas.microsoft.com/office/drawing/2014/main" id="{A9D53BFE-32CA-4C35-A592-9754A9B24D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0" name="Freeform 9">
              <a:extLst>
                <a:ext uri="{FF2B5EF4-FFF2-40B4-BE49-F238E27FC236}">
                  <a16:creationId xmlns="" xmlns:a16="http://schemas.microsoft.com/office/drawing/2014/main" id="{193721B1-FDBA-4418-90C0-D4898425904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1" name="Freeform 10">
              <a:extLst>
                <a:ext uri="{FF2B5EF4-FFF2-40B4-BE49-F238E27FC236}">
                  <a16:creationId xmlns="" xmlns:a16="http://schemas.microsoft.com/office/drawing/2014/main" id="{C37DE0D1-9236-43E0-AE9F-9AA3E16BEBF4}"/>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2" name="Freeform 11">
              <a:extLst>
                <a:ext uri="{FF2B5EF4-FFF2-40B4-BE49-F238E27FC236}">
                  <a16:creationId xmlns="" xmlns:a16="http://schemas.microsoft.com/office/drawing/2014/main" id="{46F5AF79-593B-418C-80EF-2EAA80208C86}"/>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3" name="Freeform 12">
              <a:extLst>
                <a:ext uri="{FF2B5EF4-FFF2-40B4-BE49-F238E27FC236}">
                  <a16:creationId xmlns="" xmlns:a16="http://schemas.microsoft.com/office/drawing/2014/main" id="{62DC61F8-3252-4890-9166-E41071E5932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4" name="Freeform 13">
              <a:extLst>
                <a:ext uri="{FF2B5EF4-FFF2-40B4-BE49-F238E27FC236}">
                  <a16:creationId xmlns="" xmlns:a16="http://schemas.microsoft.com/office/drawing/2014/main" id="{FE7DC9E8-83B5-4A50-B142-4C0843D4CEE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5" name="Freeform 14">
              <a:extLst>
                <a:ext uri="{FF2B5EF4-FFF2-40B4-BE49-F238E27FC236}">
                  <a16:creationId xmlns="" xmlns:a16="http://schemas.microsoft.com/office/drawing/2014/main" id="{53B53E5F-1D14-4731-8A3B-4128092AEAD4}"/>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6" name="Freeform 15">
              <a:extLst>
                <a:ext uri="{FF2B5EF4-FFF2-40B4-BE49-F238E27FC236}">
                  <a16:creationId xmlns="" xmlns:a16="http://schemas.microsoft.com/office/drawing/2014/main" id="{95F6CD2F-FFCF-408A-89AB-3A645001CE44}"/>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7" name="Freeform 16">
              <a:extLst>
                <a:ext uri="{FF2B5EF4-FFF2-40B4-BE49-F238E27FC236}">
                  <a16:creationId xmlns="" xmlns:a16="http://schemas.microsoft.com/office/drawing/2014/main" id="{DB193463-7D35-4D9F-9E24-DB6E4CDE0A62}"/>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8" name="Freeform 17">
              <a:extLst>
                <a:ext uri="{FF2B5EF4-FFF2-40B4-BE49-F238E27FC236}">
                  <a16:creationId xmlns="" xmlns:a16="http://schemas.microsoft.com/office/drawing/2014/main" id="{D0DC2FE9-A0E4-40D5-8ED7-4DD4278F8732}"/>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39" name="Freeform 18">
              <a:extLst>
                <a:ext uri="{FF2B5EF4-FFF2-40B4-BE49-F238E27FC236}">
                  <a16:creationId xmlns="" xmlns:a16="http://schemas.microsoft.com/office/drawing/2014/main" id="{1496786C-78DF-4B67-A3A7-104EA447C071}"/>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0" name="Freeform 19">
              <a:extLst>
                <a:ext uri="{FF2B5EF4-FFF2-40B4-BE49-F238E27FC236}">
                  <a16:creationId xmlns="" xmlns:a16="http://schemas.microsoft.com/office/drawing/2014/main" id="{C599BD25-7E80-45FF-BB95-DA56F77F3D8D}"/>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1" name="Freeform 20">
              <a:extLst>
                <a:ext uri="{FF2B5EF4-FFF2-40B4-BE49-F238E27FC236}">
                  <a16:creationId xmlns="" xmlns:a16="http://schemas.microsoft.com/office/drawing/2014/main" id="{1099A93C-70C0-44FD-B8AD-1BF27CF2E19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2" name="Freeform 21">
              <a:extLst>
                <a:ext uri="{FF2B5EF4-FFF2-40B4-BE49-F238E27FC236}">
                  <a16:creationId xmlns="" xmlns:a16="http://schemas.microsoft.com/office/drawing/2014/main" id="{2460797C-29B1-46E9-AB3A-DC0016625E6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3" name="Freeform 22">
              <a:extLst>
                <a:ext uri="{FF2B5EF4-FFF2-40B4-BE49-F238E27FC236}">
                  <a16:creationId xmlns="" xmlns:a16="http://schemas.microsoft.com/office/drawing/2014/main" id="{02F61033-2F8C-4487-AC2E-4D8EB58205E4}"/>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4" name="Freeform 23">
              <a:extLst>
                <a:ext uri="{FF2B5EF4-FFF2-40B4-BE49-F238E27FC236}">
                  <a16:creationId xmlns="" xmlns:a16="http://schemas.microsoft.com/office/drawing/2014/main" id="{FB1184A5-1045-4157-8236-B4BADD1740C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5" name="Freeform 24">
              <a:extLst>
                <a:ext uri="{FF2B5EF4-FFF2-40B4-BE49-F238E27FC236}">
                  <a16:creationId xmlns="" xmlns:a16="http://schemas.microsoft.com/office/drawing/2014/main" id="{FC0C2B51-2107-4F88-AFC2-5E8F5461813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6" name="Freeform 25">
              <a:extLst>
                <a:ext uri="{FF2B5EF4-FFF2-40B4-BE49-F238E27FC236}">
                  <a16:creationId xmlns="" xmlns:a16="http://schemas.microsoft.com/office/drawing/2014/main" id="{EB4F88A7-34C9-4135-B194-ECD62BABD337}"/>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7" name="Freeform 26">
              <a:extLst>
                <a:ext uri="{FF2B5EF4-FFF2-40B4-BE49-F238E27FC236}">
                  <a16:creationId xmlns="" xmlns:a16="http://schemas.microsoft.com/office/drawing/2014/main" id="{29B545FD-A488-4A81-A135-496CEB095C4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8" name="Freeform 27">
              <a:extLst>
                <a:ext uri="{FF2B5EF4-FFF2-40B4-BE49-F238E27FC236}">
                  <a16:creationId xmlns="" xmlns:a16="http://schemas.microsoft.com/office/drawing/2014/main" id="{80C20EAD-AA86-4D82-96CC-F711849DF336}"/>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49" name="Freeform 28">
              <a:extLst>
                <a:ext uri="{FF2B5EF4-FFF2-40B4-BE49-F238E27FC236}">
                  <a16:creationId xmlns="" xmlns:a16="http://schemas.microsoft.com/office/drawing/2014/main" id="{650AC7F3-F61C-4679-817D-33B170495325}"/>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0" name="Freeform 29">
              <a:extLst>
                <a:ext uri="{FF2B5EF4-FFF2-40B4-BE49-F238E27FC236}">
                  <a16:creationId xmlns="" xmlns:a16="http://schemas.microsoft.com/office/drawing/2014/main" id="{F62AAE1F-E2C3-409E-8A18-41D7F0212B8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1" name="Freeform 30">
              <a:extLst>
                <a:ext uri="{FF2B5EF4-FFF2-40B4-BE49-F238E27FC236}">
                  <a16:creationId xmlns="" xmlns:a16="http://schemas.microsoft.com/office/drawing/2014/main" id="{B888AE2F-E0E4-4F1F-9E45-D00399377654}"/>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2" name="Freeform 31">
              <a:extLst>
                <a:ext uri="{FF2B5EF4-FFF2-40B4-BE49-F238E27FC236}">
                  <a16:creationId xmlns="" xmlns:a16="http://schemas.microsoft.com/office/drawing/2014/main" id="{73D640AF-543E-4EF4-87EC-9D8C530A486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3" name="Freeform 32">
              <a:extLst>
                <a:ext uri="{FF2B5EF4-FFF2-40B4-BE49-F238E27FC236}">
                  <a16:creationId xmlns="" xmlns:a16="http://schemas.microsoft.com/office/drawing/2014/main" id="{BF8BA8CC-CA2B-4C32-AC75-7714246B513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4" name="Freeform 33">
              <a:extLst>
                <a:ext uri="{FF2B5EF4-FFF2-40B4-BE49-F238E27FC236}">
                  <a16:creationId xmlns="" xmlns:a16="http://schemas.microsoft.com/office/drawing/2014/main" id="{22AB0A1A-4FB5-471E-B94C-1C33DCC6189F}"/>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5" name="Freeform 34">
              <a:extLst>
                <a:ext uri="{FF2B5EF4-FFF2-40B4-BE49-F238E27FC236}">
                  <a16:creationId xmlns="" xmlns:a16="http://schemas.microsoft.com/office/drawing/2014/main" id="{6E56CD4F-3616-4F3E-9A1A-DEC792BFAE6C}"/>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6" name="Freeform 35">
              <a:extLst>
                <a:ext uri="{FF2B5EF4-FFF2-40B4-BE49-F238E27FC236}">
                  <a16:creationId xmlns="" xmlns:a16="http://schemas.microsoft.com/office/drawing/2014/main" id="{A729EA89-F1B6-41D0-B1C4-DCB77518D535}"/>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7" name="Freeform 36">
              <a:extLst>
                <a:ext uri="{FF2B5EF4-FFF2-40B4-BE49-F238E27FC236}">
                  <a16:creationId xmlns="" xmlns:a16="http://schemas.microsoft.com/office/drawing/2014/main" id="{0A5FA196-29A3-4D65-ACF8-C3496E6C7AD7}"/>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8" name="Freeform 37">
              <a:extLst>
                <a:ext uri="{FF2B5EF4-FFF2-40B4-BE49-F238E27FC236}">
                  <a16:creationId xmlns="" xmlns:a16="http://schemas.microsoft.com/office/drawing/2014/main" id="{DA6086FA-89FF-4572-BE7F-B5F0C29297DF}"/>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59" name="Freeform 38">
              <a:extLst>
                <a:ext uri="{FF2B5EF4-FFF2-40B4-BE49-F238E27FC236}">
                  <a16:creationId xmlns="" xmlns:a16="http://schemas.microsoft.com/office/drawing/2014/main" id="{6808008E-B0CD-4BE1-BBA8-ED7295C6511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0" name="Freeform 39">
              <a:extLst>
                <a:ext uri="{FF2B5EF4-FFF2-40B4-BE49-F238E27FC236}">
                  <a16:creationId xmlns="" xmlns:a16="http://schemas.microsoft.com/office/drawing/2014/main" id="{756A6491-E4BA-4211-BF9B-5E07B65F60F6}"/>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1" name="Freeform 40">
              <a:extLst>
                <a:ext uri="{FF2B5EF4-FFF2-40B4-BE49-F238E27FC236}">
                  <a16:creationId xmlns="" xmlns:a16="http://schemas.microsoft.com/office/drawing/2014/main" id="{3ACB18A4-14CE-45C0-BEB8-CC8755C4CF0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2" name="Freeform 41">
              <a:extLst>
                <a:ext uri="{FF2B5EF4-FFF2-40B4-BE49-F238E27FC236}">
                  <a16:creationId xmlns="" xmlns:a16="http://schemas.microsoft.com/office/drawing/2014/main" id="{A461434D-78FE-43EF-949A-A653888BED9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3" name="Freeform 42">
              <a:extLst>
                <a:ext uri="{FF2B5EF4-FFF2-40B4-BE49-F238E27FC236}">
                  <a16:creationId xmlns="" xmlns:a16="http://schemas.microsoft.com/office/drawing/2014/main" id="{84150292-917E-4319-B5D3-F3FF23FD7A0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4" name="Freeform 43">
              <a:extLst>
                <a:ext uri="{FF2B5EF4-FFF2-40B4-BE49-F238E27FC236}">
                  <a16:creationId xmlns="" xmlns:a16="http://schemas.microsoft.com/office/drawing/2014/main" id="{00979212-F5DC-4919-8B02-467C51E1F460}"/>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5" name="Freeform 44">
              <a:extLst>
                <a:ext uri="{FF2B5EF4-FFF2-40B4-BE49-F238E27FC236}">
                  <a16:creationId xmlns="" xmlns:a16="http://schemas.microsoft.com/office/drawing/2014/main" id="{C571357B-1F3D-4F2C-9307-2ACDB27EFFAC}"/>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6" name="Freeform 45">
              <a:extLst>
                <a:ext uri="{FF2B5EF4-FFF2-40B4-BE49-F238E27FC236}">
                  <a16:creationId xmlns="" xmlns:a16="http://schemas.microsoft.com/office/drawing/2014/main" id="{D4BDD935-959C-4E67-9DF4-C7618EC93F2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7" name="Freeform 46">
              <a:extLst>
                <a:ext uri="{FF2B5EF4-FFF2-40B4-BE49-F238E27FC236}">
                  <a16:creationId xmlns="" xmlns:a16="http://schemas.microsoft.com/office/drawing/2014/main" id="{C4127102-7D20-49E2-953D-15F2C0E3D8A4}"/>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8" name="Freeform 47">
              <a:extLst>
                <a:ext uri="{FF2B5EF4-FFF2-40B4-BE49-F238E27FC236}">
                  <a16:creationId xmlns="" xmlns:a16="http://schemas.microsoft.com/office/drawing/2014/main" id="{9329DD92-48C0-4DB2-8990-7197B786C422}"/>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69" name="Freeform 48">
              <a:extLst>
                <a:ext uri="{FF2B5EF4-FFF2-40B4-BE49-F238E27FC236}">
                  <a16:creationId xmlns="" xmlns:a16="http://schemas.microsoft.com/office/drawing/2014/main" id="{6D198CA9-C0E1-412E-9D88-BBF12DC457B7}"/>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0" name="Freeform 49">
              <a:extLst>
                <a:ext uri="{FF2B5EF4-FFF2-40B4-BE49-F238E27FC236}">
                  <a16:creationId xmlns="" xmlns:a16="http://schemas.microsoft.com/office/drawing/2014/main" id="{1B4276EC-4D8B-4127-AA5E-02D1D0B22572}"/>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1" name="Freeform 50">
              <a:extLst>
                <a:ext uri="{FF2B5EF4-FFF2-40B4-BE49-F238E27FC236}">
                  <a16:creationId xmlns="" xmlns:a16="http://schemas.microsoft.com/office/drawing/2014/main" id="{E8F20D85-CE42-4428-84D1-B8C7D0936BFD}"/>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2" name="Freeform 51">
              <a:extLst>
                <a:ext uri="{FF2B5EF4-FFF2-40B4-BE49-F238E27FC236}">
                  <a16:creationId xmlns="" xmlns:a16="http://schemas.microsoft.com/office/drawing/2014/main" id="{6BC686EC-3BFB-489D-BC03-0797AB54E3F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3" name="Freeform 52">
              <a:extLst>
                <a:ext uri="{FF2B5EF4-FFF2-40B4-BE49-F238E27FC236}">
                  <a16:creationId xmlns="" xmlns:a16="http://schemas.microsoft.com/office/drawing/2014/main" id="{56D7B5FE-46DF-4C66-87D1-F4913749A54C}"/>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4" name="Freeform 53">
              <a:extLst>
                <a:ext uri="{FF2B5EF4-FFF2-40B4-BE49-F238E27FC236}">
                  <a16:creationId xmlns="" xmlns:a16="http://schemas.microsoft.com/office/drawing/2014/main" id="{A4418088-943F-4C74-94CD-50DC80DA69EC}"/>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5" name="Freeform 54">
              <a:extLst>
                <a:ext uri="{FF2B5EF4-FFF2-40B4-BE49-F238E27FC236}">
                  <a16:creationId xmlns="" xmlns:a16="http://schemas.microsoft.com/office/drawing/2014/main" id="{ED4F4101-6C87-4188-BFAC-8729ADE48833}"/>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6" name="Freeform 55">
              <a:extLst>
                <a:ext uri="{FF2B5EF4-FFF2-40B4-BE49-F238E27FC236}">
                  <a16:creationId xmlns="" xmlns:a16="http://schemas.microsoft.com/office/drawing/2014/main" id="{0413684B-DE98-4FA5-B2C8-74BB9688E47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7" name="Freeform 56">
              <a:extLst>
                <a:ext uri="{FF2B5EF4-FFF2-40B4-BE49-F238E27FC236}">
                  <a16:creationId xmlns="" xmlns:a16="http://schemas.microsoft.com/office/drawing/2014/main" id="{122B025A-863A-44CB-8821-1345ACF761A2}"/>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8" name="Freeform 57">
              <a:extLst>
                <a:ext uri="{FF2B5EF4-FFF2-40B4-BE49-F238E27FC236}">
                  <a16:creationId xmlns="" xmlns:a16="http://schemas.microsoft.com/office/drawing/2014/main" id="{CD9CAE4A-318D-441A-A0CC-49169B5CEDC0}"/>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79" name="Freeform 58">
              <a:extLst>
                <a:ext uri="{FF2B5EF4-FFF2-40B4-BE49-F238E27FC236}">
                  <a16:creationId xmlns="" xmlns:a16="http://schemas.microsoft.com/office/drawing/2014/main" id="{0B071168-541C-4943-A397-649207DD56CB}"/>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0" name="Freeform 59">
              <a:extLst>
                <a:ext uri="{FF2B5EF4-FFF2-40B4-BE49-F238E27FC236}">
                  <a16:creationId xmlns="" xmlns:a16="http://schemas.microsoft.com/office/drawing/2014/main" id="{7CC54AC0-1275-48AC-B782-CC383D552D89}"/>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1" name="Freeform 60">
              <a:extLst>
                <a:ext uri="{FF2B5EF4-FFF2-40B4-BE49-F238E27FC236}">
                  <a16:creationId xmlns="" xmlns:a16="http://schemas.microsoft.com/office/drawing/2014/main" id="{0955D698-382E-4950-B975-4A6BCA93FB0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2" name="Freeform 61">
              <a:extLst>
                <a:ext uri="{FF2B5EF4-FFF2-40B4-BE49-F238E27FC236}">
                  <a16:creationId xmlns="" xmlns:a16="http://schemas.microsoft.com/office/drawing/2014/main" id="{B3780E9F-D7BE-4F7F-AEC5-ADD418DBB8C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3" name="Freeform 62">
              <a:extLst>
                <a:ext uri="{FF2B5EF4-FFF2-40B4-BE49-F238E27FC236}">
                  <a16:creationId xmlns="" xmlns:a16="http://schemas.microsoft.com/office/drawing/2014/main" id="{FA33AC04-4350-4B11-AB89-3BD77FAFC5D0}"/>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4" name="Freeform 63">
              <a:extLst>
                <a:ext uri="{FF2B5EF4-FFF2-40B4-BE49-F238E27FC236}">
                  <a16:creationId xmlns="" xmlns:a16="http://schemas.microsoft.com/office/drawing/2014/main" id="{3FA2D926-9507-45A2-92F1-10ABCD4E952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5" name="Freeform 64">
              <a:extLst>
                <a:ext uri="{FF2B5EF4-FFF2-40B4-BE49-F238E27FC236}">
                  <a16:creationId xmlns="" xmlns:a16="http://schemas.microsoft.com/office/drawing/2014/main" id="{7B38EEF7-9727-4927-AB78-BFC6F174C5A9}"/>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6" name="Freeform 65">
              <a:extLst>
                <a:ext uri="{FF2B5EF4-FFF2-40B4-BE49-F238E27FC236}">
                  <a16:creationId xmlns="" xmlns:a16="http://schemas.microsoft.com/office/drawing/2014/main" id="{B39D12FA-CAB9-4A41-9FAA-B3E80957F2CE}"/>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7" name="Freeform 66">
              <a:extLst>
                <a:ext uri="{FF2B5EF4-FFF2-40B4-BE49-F238E27FC236}">
                  <a16:creationId xmlns="" xmlns:a16="http://schemas.microsoft.com/office/drawing/2014/main" id="{F9BEA6A4-CABB-4D61-A845-29ECEE1AC466}"/>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8" name="Freeform 67">
              <a:extLst>
                <a:ext uri="{FF2B5EF4-FFF2-40B4-BE49-F238E27FC236}">
                  <a16:creationId xmlns="" xmlns:a16="http://schemas.microsoft.com/office/drawing/2014/main" id="{468D1E4E-7B09-4BC3-A89C-D199096345F8}"/>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89" name="Freeform 68">
              <a:extLst>
                <a:ext uri="{FF2B5EF4-FFF2-40B4-BE49-F238E27FC236}">
                  <a16:creationId xmlns="" xmlns:a16="http://schemas.microsoft.com/office/drawing/2014/main" id="{318869A2-4029-4F42-84A6-E36E769126F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0" name="Freeform 69">
              <a:extLst>
                <a:ext uri="{FF2B5EF4-FFF2-40B4-BE49-F238E27FC236}">
                  <a16:creationId xmlns="" xmlns:a16="http://schemas.microsoft.com/office/drawing/2014/main" id="{BB073195-EE24-4D92-BB3D-B4C99E6E7F32}"/>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1" name="Freeform 70">
              <a:extLst>
                <a:ext uri="{FF2B5EF4-FFF2-40B4-BE49-F238E27FC236}">
                  <a16:creationId xmlns="" xmlns:a16="http://schemas.microsoft.com/office/drawing/2014/main" id="{3F0F664C-8F08-4055-B139-72021803AB9E}"/>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2" name="Freeform 71">
              <a:extLst>
                <a:ext uri="{FF2B5EF4-FFF2-40B4-BE49-F238E27FC236}">
                  <a16:creationId xmlns="" xmlns:a16="http://schemas.microsoft.com/office/drawing/2014/main" id="{B1FE1BEC-5C7F-410B-A625-6133F0E3CAB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3" name="Freeform 72">
              <a:extLst>
                <a:ext uri="{FF2B5EF4-FFF2-40B4-BE49-F238E27FC236}">
                  <a16:creationId xmlns="" xmlns:a16="http://schemas.microsoft.com/office/drawing/2014/main" id="{880C7FA0-702C-4969-8428-EBBF54CB163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4" name="Freeform 73">
              <a:extLst>
                <a:ext uri="{FF2B5EF4-FFF2-40B4-BE49-F238E27FC236}">
                  <a16:creationId xmlns="" xmlns:a16="http://schemas.microsoft.com/office/drawing/2014/main" id="{B78A53C2-9018-4ADB-9B78-D3C8913AA99C}"/>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5" name="Freeform 74">
              <a:extLst>
                <a:ext uri="{FF2B5EF4-FFF2-40B4-BE49-F238E27FC236}">
                  <a16:creationId xmlns="" xmlns:a16="http://schemas.microsoft.com/office/drawing/2014/main" id="{5D6FC1A2-0B8F-41E6-B5DA-25F2BFCFD80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6" name="Freeform 75">
              <a:extLst>
                <a:ext uri="{FF2B5EF4-FFF2-40B4-BE49-F238E27FC236}">
                  <a16:creationId xmlns="" xmlns:a16="http://schemas.microsoft.com/office/drawing/2014/main" id="{53921E49-A133-4691-A79E-061168AFB71B}"/>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7" name="Freeform 76">
              <a:extLst>
                <a:ext uri="{FF2B5EF4-FFF2-40B4-BE49-F238E27FC236}">
                  <a16:creationId xmlns="" xmlns:a16="http://schemas.microsoft.com/office/drawing/2014/main" id="{09627408-7CD3-40DD-9BD7-DDA14FB73C0A}"/>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8" name="Freeform 77">
              <a:extLst>
                <a:ext uri="{FF2B5EF4-FFF2-40B4-BE49-F238E27FC236}">
                  <a16:creationId xmlns="" xmlns:a16="http://schemas.microsoft.com/office/drawing/2014/main" id="{2108049F-BA75-4828-881E-EAB372C7F76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799" name="Freeform 78">
              <a:extLst>
                <a:ext uri="{FF2B5EF4-FFF2-40B4-BE49-F238E27FC236}">
                  <a16:creationId xmlns="" xmlns:a16="http://schemas.microsoft.com/office/drawing/2014/main" id="{BE5BA492-D926-450F-A459-31083A60C9F8}"/>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0" name="Freeform 79">
              <a:extLst>
                <a:ext uri="{FF2B5EF4-FFF2-40B4-BE49-F238E27FC236}">
                  <a16:creationId xmlns="" xmlns:a16="http://schemas.microsoft.com/office/drawing/2014/main" id="{B9D44657-73F1-474F-9F9A-F672C56BED0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1" name="Freeform 80">
              <a:extLst>
                <a:ext uri="{FF2B5EF4-FFF2-40B4-BE49-F238E27FC236}">
                  <a16:creationId xmlns="" xmlns:a16="http://schemas.microsoft.com/office/drawing/2014/main" id="{B30C828C-2C09-4978-80D0-A631B403CA5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2" name="Freeform 81">
              <a:extLst>
                <a:ext uri="{FF2B5EF4-FFF2-40B4-BE49-F238E27FC236}">
                  <a16:creationId xmlns="" xmlns:a16="http://schemas.microsoft.com/office/drawing/2014/main" id="{1A5F8E64-6A85-41CB-AE7C-19DD615D84C2}"/>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3" name="Freeform 82">
              <a:extLst>
                <a:ext uri="{FF2B5EF4-FFF2-40B4-BE49-F238E27FC236}">
                  <a16:creationId xmlns="" xmlns:a16="http://schemas.microsoft.com/office/drawing/2014/main" id="{C0312C47-C28B-4A6A-9249-FE61E46913FF}"/>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4" name="Freeform 83">
              <a:extLst>
                <a:ext uri="{FF2B5EF4-FFF2-40B4-BE49-F238E27FC236}">
                  <a16:creationId xmlns="" xmlns:a16="http://schemas.microsoft.com/office/drawing/2014/main" id="{862C1F32-0988-415A-A98F-C2AAEF5F32D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5" name="Freeform 84">
              <a:extLst>
                <a:ext uri="{FF2B5EF4-FFF2-40B4-BE49-F238E27FC236}">
                  <a16:creationId xmlns="" xmlns:a16="http://schemas.microsoft.com/office/drawing/2014/main" id="{EA8AFAFB-00C0-4CF9-85BF-58FDF25F1035}"/>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6" name="Freeform 85">
              <a:extLst>
                <a:ext uri="{FF2B5EF4-FFF2-40B4-BE49-F238E27FC236}">
                  <a16:creationId xmlns="" xmlns:a16="http://schemas.microsoft.com/office/drawing/2014/main" id="{75B2DCE4-8338-453A-9CDF-DF5183BF536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7" name="Freeform 86">
              <a:extLst>
                <a:ext uri="{FF2B5EF4-FFF2-40B4-BE49-F238E27FC236}">
                  <a16:creationId xmlns="" xmlns:a16="http://schemas.microsoft.com/office/drawing/2014/main" id="{5718A55F-E777-4ACF-B559-F4DED9BA87F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8" name="Freeform 87">
              <a:extLst>
                <a:ext uri="{FF2B5EF4-FFF2-40B4-BE49-F238E27FC236}">
                  <a16:creationId xmlns="" xmlns:a16="http://schemas.microsoft.com/office/drawing/2014/main" id="{BC44D572-6F72-4287-B961-EC48932AFC4D}"/>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09" name="Freeform 88">
              <a:extLst>
                <a:ext uri="{FF2B5EF4-FFF2-40B4-BE49-F238E27FC236}">
                  <a16:creationId xmlns="" xmlns:a16="http://schemas.microsoft.com/office/drawing/2014/main" id="{291B0F00-ED64-4D22-B024-56A873C3C634}"/>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0" name="Freeform 89">
              <a:extLst>
                <a:ext uri="{FF2B5EF4-FFF2-40B4-BE49-F238E27FC236}">
                  <a16:creationId xmlns="" xmlns:a16="http://schemas.microsoft.com/office/drawing/2014/main" id="{E44ECB1D-4D6D-4160-A641-AC2A0DC81ECF}"/>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1" name="Freeform 90">
              <a:extLst>
                <a:ext uri="{FF2B5EF4-FFF2-40B4-BE49-F238E27FC236}">
                  <a16:creationId xmlns="" xmlns:a16="http://schemas.microsoft.com/office/drawing/2014/main" id="{E1ED518C-E1CF-4619-B301-E87EC6E7DC6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2" name="Freeform 91">
              <a:extLst>
                <a:ext uri="{FF2B5EF4-FFF2-40B4-BE49-F238E27FC236}">
                  <a16:creationId xmlns="" xmlns:a16="http://schemas.microsoft.com/office/drawing/2014/main" id="{5EF609B8-2EB4-48E9-96CD-5C1B9EE8960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3" name="Freeform 92">
              <a:extLst>
                <a:ext uri="{FF2B5EF4-FFF2-40B4-BE49-F238E27FC236}">
                  <a16:creationId xmlns="" xmlns:a16="http://schemas.microsoft.com/office/drawing/2014/main" id="{43F3C859-BC41-49E5-BF6D-25F9B3B6AB6C}"/>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4" name="Freeform 93">
              <a:extLst>
                <a:ext uri="{FF2B5EF4-FFF2-40B4-BE49-F238E27FC236}">
                  <a16:creationId xmlns="" xmlns:a16="http://schemas.microsoft.com/office/drawing/2014/main" id="{80771887-A1AF-4C12-A0DB-F7EFE85DF94C}"/>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5" name="Freeform 94">
              <a:extLst>
                <a:ext uri="{FF2B5EF4-FFF2-40B4-BE49-F238E27FC236}">
                  <a16:creationId xmlns="" xmlns:a16="http://schemas.microsoft.com/office/drawing/2014/main" id="{73A8CBD4-E8F4-440D-8F2D-582C87EACF5E}"/>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6" name="Freeform 95">
              <a:extLst>
                <a:ext uri="{FF2B5EF4-FFF2-40B4-BE49-F238E27FC236}">
                  <a16:creationId xmlns="" xmlns:a16="http://schemas.microsoft.com/office/drawing/2014/main" id="{84E43C5E-B5F4-458E-9D33-1DBD37CAC868}"/>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7" name="Freeform 96">
              <a:extLst>
                <a:ext uri="{FF2B5EF4-FFF2-40B4-BE49-F238E27FC236}">
                  <a16:creationId xmlns="" xmlns:a16="http://schemas.microsoft.com/office/drawing/2014/main" id="{895851F1-B91C-4EC8-9146-77074956129F}"/>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8" name="Freeform 97">
              <a:extLst>
                <a:ext uri="{FF2B5EF4-FFF2-40B4-BE49-F238E27FC236}">
                  <a16:creationId xmlns="" xmlns:a16="http://schemas.microsoft.com/office/drawing/2014/main" id="{42A89C4B-9E8A-4641-AEF8-C9FA1F7034B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19" name="Freeform 98">
              <a:extLst>
                <a:ext uri="{FF2B5EF4-FFF2-40B4-BE49-F238E27FC236}">
                  <a16:creationId xmlns="" xmlns:a16="http://schemas.microsoft.com/office/drawing/2014/main" id="{E9731D92-2EF6-49F0-A76E-0D7A25C120C4}"/>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0" name="Freeform 99">
              <a:extLst>
                <a:ext uri="{FF2B5EF4-FFF2-40B4-BE49-F238E27FC236}">
                  <a16:creationId xmlns="" xmlns:a16="http://schemas.microsoft.com/office/drawing/2014/main" id="{5CC52C0B-D68F-44F2-BA52-141146F8663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1" name="Freeform 100">
              <a:extLst>
                <a:ext uri="{FF2B5EF4-FFF2-40B4-BE49-F238E27FC236}">
                  <a16:creationId xmlns="" xmlns:a16="http://schemas.microsoft.com/office/drawing/2014/main" id="{34D74175-2165-408A-8D4B-4C8EDA38D6B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2" name="Freeform 101">
              <a:extLst>
                <a:ext uri="{FF2B5EF4-FFF2-40B4-BE49-F238E27FC236}">
                  <a16:creationId xmlns="" xmlns:a16="http://schemas.microsoft.com/office/drawing/2014/main" id="{FBA3A5C2-E5AE-47AA-8430-3998B55BE672}"/>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3" name="Freeform 102">
              <a:extLst>
                <a:ext uri="{FF2B5EF4-FFF2-40B4-BE49-F238E27FC236}">
                  <a16:creationId xmlns="" xmlns:a16="http://schemas.microsoft.com/office/drawing/2014/main" id="{3452BE0C-8E83-45B7-B248-A21DA17014A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4" name="Freeform 103">
              <a:extLst>
                <a:ext uri="{FF2B5EF4-FFF2-40B4-BE49-F238E27FC236}">
                  <a16:creationId xmlns="" xmlns:a16="http://schemas.microsoft.com/office/drawing/2014/main" id="{3B9324EF-EA08-4AD2-A299-329C6D30AB99}"/>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5" name="Freeform 104">
              <a:extLst>
                <a:ext uri="{FF2B5EF4-FFF2-40B4-BE49-F238E27FC236}">
                  <a16:creationId xmlns="" xmlns:a16="http://schemas.microsoft.com/office/drawing/2014/main" id="{5F56D8A6-2D5D-4A19-A733-92C0B98FEEBF}"/>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6" name="Freeform 105">
              <a:extLst>
                <a:ext uri="{FF2B5EF4-FFF2-40B4-BE49-F238E27FC236}">
                  <a16:creationId xmlns="" xmlns:a16="http://schemas.microsoft.com/office/drawing/2014/main" id="{D9B9CA30-7501-4126-BAE1-004CE975E8B3}"/>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7" name="Freeform 106">
              <a:extLst>
                <a:ext uri="{FF2B5EF4-FFF2-40B4-BE49-F238E27FC236}">
                  <a16:creationId xmlns="" xmlns:a16="http://schemas.microsoft.com/office/drawing/2014/main" id="{DB083BFF-6D54-462D-8E98-3E3D15A1971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8" name="Freeform 107">
              <a:extLst>
                <a:ext uri="{FF2B5EF4-FFF2-40B4-BE49-F238E27FC236}">
                  <a16:creationId xmlns="" xmlns:a16="http://schemas.microsoft.com/office/drawing/2014/main" id="{CDD40627-8BCA-4179-8AEB-3C6CDA9FCE15}"/>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29" name="Freeform 108">
              <a:extLst>
                <a:ext uri="{FF2B5EF4-FFF2-40B4-BE49-F238E27FC236}">
                  <a16:creationId xmlns="" xmlns:a16="http://schemas.microsoft.com/office/drawing/2014/main" id="{8FFBA949-1978-44B6-BA71-0C6620F7F00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0" name="Freeform 109">
              <a:extLst>
                <a:ext uri="{FF2B5EF4-FFF2-40B4-BE49-F238E27FC236}">
                  <a16:creationId xmlns="" xmlns:a16="http://schemas.microsoft.com/office/drawing/2014/main" id="{1AD1D0E7-84BF-4E30-A2E3-31EA78D2BBD6}"/>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1" name="Freeform 110">
              <a:extLst>
                <a:ext uri="{FF2B5EF4-FFF2-40B4-BE49-F238E27FC236}">
                  <a16:creationId xmlns="" xmlns:a16="http://schemas.microsoft.com/office/drawing/2014/main" id="{B4F55912-4A6E-4252-B018-4E9ED930935F}"/>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2" name="Freeform 111">
              <a:extLst>
                <a:ext uri="{FF2B5EF4-FFF2-40B4-BE49-F238E27FC236}">
                  <a16:creationId xmlns="" xmlns:a16="http://schemas.microsoft.com/office/drawing/2014/main" id="{BAC31ABF-F755-42C0-A6EA-F69ADF80F694}"/>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3" name="Freeform 112">
              <a:extLst>
                <a:ext uri="{FF2B5EF4-FFF2-40B4-BE49-F238E27FC236}">
                  <a16:creationId xmlns="" xmlns:a16="http://schemas.microsoft.com/office/drawing/2014/main" id="{5E42D849-A481-4175-82D9-6CFA5E8F205D}"/>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4" name="Freeform 113">
              <a:extLst>
                <a:ext uri="{FF2B5EF4-FFF2-40B4-BE49-F238E27FC236}">
                  <a16:creationId xmlns="" xmlns:a16="http://schemas.microsoft.com/office/drawing/2014/main" id="{7090A4A0-B6D7-4EE5-84E1-937683070654}"/>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5" name="Freeform 114">
              <a:extLst>
                <a:ext uri="{FF2B5EF4-FFF2-40B4-BE49-F238E27FC236}">
                  <a16:creationId xmlns="" xmlns:a16="http://schemas.microsoft.com/office/drawing/2014/main" id="{C0A67B05-516B-4487-BC0A-FF62A7E430A6}"/>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6" name="Freeform 115">
              <a:extLst>
                <a:ext uri="{FF2B5EF4-FFF2-40B4-BE49-F238E27FC236}">
                  <a16:creationId xmlns="" xmlns:a16="http://schemas.microsoft.com/office/drawing/2014/main" id="{6B37CE47-BD5E-4FEC-8714-300965C5CE39}"/>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7" name="Freeform 116">
              <a:extLst>
                <a:ext uri="{FF2B5EF4-FFF2-40B4-BE49-F238E27FC236}">
                  <a16:creationId xmlns="" xmlns:a16="http://schemas.microsoft.com/office/drawing/2014/main" id="{9219BB00-5B66-4982-A4A9-C39668B26F63}"/>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8" name="Freeform 117">
              <a:extLst>
                <a:ext uri="{FF2B5EF4-FFF2-40B4-BE49-F238E27FC236}">
                  <a16:creationId xmlns="" xmlns:a16="http://schemas.microsoft.com/office/drawing/2014/main" id="{D9367FEF-6006-4D5D-9671-19E126CFCC17}"/>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39" name="Freeform 118">
              <a:extLst>
                <a:ext uri="{FF2B5EF4-FFF2-40B4-BE49-F238E27FC236}">
                  <a16:creationId xmlns="" xmlns:a16="http://schemas.microsoft.com/office/drawing/2014/main" id="{CA67C637-45AD-4BA8-85B3-70304535CF4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0" name="Freeform 119">
              <a:extLst>
                <a:ext uri="{FF2B5EF4-FFF2-40B4-BE49-F238E27FC236}">
                  <a16:creationId xmlns="" xmlns:a16="http://schemas.microsoft.com/office/drawing/2014/main" id="{E344DE35-F8C9-4FF3-AE2A-E7507AC82AB2}"/>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1" name="Freeform 120">
              <a:extLst>
                <a:ext uri="{FF2B5EF4-FFF2-40B4-BE49-F238E27FC236}">
                  <a16:creationId xmlns="" xmlns:a16="http://schemas.microsoft.com/office/drawing/2014/main" id="{93DDB6CE-7AD3-4771-BEF9-AA7529ACF7AE}"/>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2" name="Freeform 121">
              <a:extLst>
                <a:ext uri="{FF2B5EF4-FFF2-40B4-BE49-F238E27FC236}">
                  <a16:creationId xmlns="" xmlns:a16="http://schemas.microsoft.com/office/drawing/2014/main" id="{E21A8798-D8E2-48C9-B264-643FD03086C5}"/>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3" name="Freeform 122">
              <a:extLst>
                <a:ext uri="{FF2B5EF4-FFF2-40B4-BE49-F238E27FC236}">
                  <a16:creationId xmlns="" xmlns:a16="http://schemas.microsoft.com/office/drawing/2014/main" id="{512AEE3E-3DA9-4C4E-9F22-C05109AAFD6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4" name="Freeform 123">
              <a:extLst>
                <a:ext uri="{FF2B5EF4-FFF2-40B4-BE49-F238E27FC236}">
                  <a16:creationId xmlns="" xmlns:a16="http://schemas.microsoft.com/office/drawing/2014/main" id="{3BA27D62-A3C5-41B7-BE63-8AFB13B4712B}"/>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5" name="Freeform 124">
              <a:extLst>
                <a:ext uri="{FF2B5EF4-FFF2-40B4-BE49-F238E27FC236}">
                  <a16:creationId xmlns="" xmlns:a16="http://schemas.microsoft.com/office/drawing/2014/main" id="{EA8D7CE1-E502-42B9-9E4E-F8A755083E15}"/>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6" name="Freeform 125">
              <a:extLst>
                <a:ext uri="{FF2B5EF4-FFF2-40B4-BE49-F238E27FC236}">
                  <a16:creationId xmlns="" xmlns:a16="http://schemas.microsoft.com/office/drawing/2014/main" id="{DF6E0543-658A-450E-95F5-544AFD1AAED9}"/>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7" name="Freeform 126">
              <a:extLst>
                <a:ext uri="{FF2B5EF4-FFF2-40B4-BE49-F238E27FC236}">
                  <a16:creationId xmlns="" xmlns:a16="http://schemas.microsoft.com/office/drawing/2014/main" id="{2AE79831-25CB-4917-9F02-361495274A71}"/>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8" name="Freeform 127">
              <a:extLst>
                <a:ext uri="{FF2B5EF4-FFF2-40B4-BE49-F238E27FC236}">
                  <a16:creationId xmlns="" xmlns:a16="http://schemas.microsoft.com/office/drawing/2014/main" id="{689257DB-8DC3-4D21-9580-EEDBD1DBAD5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49" name="Freeform 128">
              <a:extLst>
                <a:ext uri="{FF2B5EF4-FFF2-40B4-BE49-F238E27FC236}">
                  <a16:creationId xmlns="" xmlns:a16="http://schemas.microsoft.com/office/drawing/2014/main" id="{CF2091A9-43A3-4C7F-983B-91453571AC9B}"/>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0" name="Freeform 129">
              <a:extLst>
                <a:ext uri="{FF2B5EF4-FFF2-40B4-BE49-F238E27FC236}">
                  <a16:creationId xmlns="" xmlns:a16="http://schemas.microsoft.com/office/drawing/2014/main" id="{C197F984-C30E-4EA5-9EC8-DD363BB0DC24}"/>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1" name="Freeform 130">
              <a:extLst>
                <a:ext uri="{FF2B5EF4-FFF2-40B4-BE49-F238E27FC236}">
                  <a16:creationId xmlns="" xmlns:a16="http://schemas.microsoft.com/office/drawing/2014/main" id="{4A543E7B-BA18-46E3-9CA4-5E8419C3520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2" name="Freeform 131">
              <a:extLst>
                <a:ext uri="{FF2B5EF4-FFF2-40B4-BE49-F238E27FC236}">
                  <a16:creationId xmlns="" xmlns:a16="http://schemas.microsoft.com/office/drawing/2014/main" id="{C127A0E1-3011-408D-8DA8-96064CA8A88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3" name="Freeform 132">
              <a:extLst>
                <a:ext uri="{FF2B5EF4-FFF2-40B4-BE49-F238E27FC236}">
                  <a16:creationId xmlns="" xmlns:a16="http://schemas.microsoft.com/office/drawing/2014/main" id="{C75968DC-0203-4FCA-84C6-FF1A8F50DC04}"/>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4" name="Freeform 133">
              <a:extLst>
                <a:ext uri="{FF2B5EF4-FFF2-40B4-BE49-F238E27FC236}">
                  <a16:creationId xmlns="" xmlns:a16="http://schemas.microsoft.com/office/drawing/2014/main" id="{2D33276E-94A4-420A-9DA5-AECB65CD30C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5" name="Freeform 134">
              <a:extLst>
                <a:ext uri="{FF2B5EF4-FFF2-40B4-BE49-F238E27FC236}">
                  <a16:creationId xmlns="" xmlns:a16="http://schemas.microsoft.com/office/drawing/2014/main" id="{B4F8AC9C-40E1-4D1B-ADA1-BA29BA3F25E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6" name="Freeform 135">
              <a:extLst>
                <a:ext uri="{FF2B5EF4-FFF2-40B4-BE49-F238E27FC236}">
                  <a16:creationId xmlns="" xmlns:a16="http://schemas.microsoft.com/office/drawing/2014/main" id="{26D37B63-E2D8-4F27-BED1-E0F5F9ED7F8B}"/>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7" name="Freeform 136">
              <a:extLst>
                <a:ext uri="{FF2B5EF4-FFF2-40B4-BE49-F238E27FC236}">
                  <a16:creationId xmlns="" xmlns:a16="http://schemas.microsoft.com/office/drawing/2014/main" id="{812814E7-77B8-4BE1-9FCC-01FA8C4CD952}"/>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8" name="Freeform 137">
              <a:extLst>
                <a:ext uri="{FF2B5EF4-FFF2-40B4-BE49-F238E27FC236}">
                  <a16:creationId xmlns="" xmlns:a16="http://schemas.microsoft.com/office/drawing/2014/main" id="{D16CD538-5665-4FB2-99BD-04EABCDD9F9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59" name="Freeform 138">
              <a:extLst>
                <a:ext uri="{FF2B5EF4-FFF2-40B4-BE49-F238E27FC236}">
                  <a16:creationId xmlns="" xmlns:a16="http://schemas.microsoft.com/office/drawing/2014/main" id="{BC17B2B0-D6C2-4C17-A6F7-C2C97B610B9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0" name="Freeform 139">
              <a:extLst>
                <a:ext uri="{FF2B5EF4-FFF2-40B4-BE49-F238E27FC236}">
                  <a16:creationId xmlns="" xmlns:a16="http://schemas.microsoft.com/office/drawing/2014/main" id="{4BC2B039-B966-4562-97CD-E88878A7CC00}"/>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1" name="Freeform 140">
              <a:extLst>
                <a:ext uri="{FF2B5EF4-FFF2-40B4-BE49-F238E27FC236}">
                  <a16:creationId xmlns="" xmlns:a16="http://schemas.microsoft.com/office/drawing/2014/main" id="{E44D065D-8A66-4472-A170-B2759B3580B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2" name="Freeform 141">
              <a:extLst>
                <a:ext uri="{FF2B5EF4-FFF2-40B4-BE49-F238E27FC236}">
                  <a16:creationId xmlns="" xmlns:a16="http://schemas.microsoft.com/office/drawing/2014/main" id="{C7F9C90E-AFB2-4897-A9D8-09DAFE0F73AD}"/>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3" name="Freeform 142">
              <a:extLst>
                <a:ext uri="{FF2B5EF4-FFF2-40B4-BE49-F238E27FC236}">
                  <a16:creationId xmlns="" xmlns:a16="http://schemas.microsoft.com/office/drawing/2014/main" id="{93005022-2AAE-4F7E-9128-1AF2504AFD93}"/>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4" name="Freeform 143">
              <a:extLst>
                <a:ext uri="{FF2B5EF4-FFF2-40B4-BE49-F238E27FC236}">
                  <a16:creationId xmlns="" xmlns:a16="http://schemas.microsoft.com/office/drawing/2014/main" id="{EFFF6D21-EEC0-4509-BF73-EA84FEF4733A}"/>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5" name="Freeform 144">
              <a:extLst>
                <a:ext uri="{FF2B5EF4-FFF2-40B4-BE49-F238E27FC236}">
                  <a16:creationId xmlns="" xmlns:a16="http://schemas.microsoft.com/office/drawing/2014/main" id="{F3262314-E517-444E-938F-237732B69760}"/>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6" name="Freeform 145">
              <a:extLst>
                <a:ext uri="{FF2B5EF4-FFF2-40B4-BE49-F238E27FC236}">
                  <a16:creationId xmlns="" xmlns:a16="http://schemas.microsoft.com/office/drawing/2014/main" id="{17FC2011-5CB6-4FA7-93AB-61B09A7DDED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7" name="Freeform 146">
              <a:extLst>
                <a:ext uri="{FF2B5EF4-FFF2-40B4-BE49-F238E27FC236}">
                  <a16:creationId xmlns="" xmlns:a16="http://schemas.microsoft.com/office/drawing/2014/main" id="{8EBD6135-523B-4644-9DDA-4395260810A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8" name="Freeform 147">
              <a:extLst>
                <a:ext uri="{FF2B5EF4-FFF2-40B4-BE49-F238E27FC236}">
                  <a16:creationId xmlns="" xmlns:a16="http://schemas.microsoft.com/office/drawing/2014/main" id="{9DC5E72F-BD2E-41AA-8F52-73AAAF646285}"/>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69" name="Freeform 148">
              <a:extLst>
                <a:ext uri="{FF2B5EF4-FFF2-40B4-BE49-F238E27FC236}">
                  <a16:creationId xmlns="" xmlns:a16="http://schemas.microsoft.com/office/drawing/2014/main" id="{B4AC3FF0-A106-4CEC-B5D3-CE0CD20FAF66}"/>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0" name="Freeform 149">
              <a:extLst>
                <a:ext uri="{FF2B5EF4-FFF2-40B4-BE49-F238E27FC236}">
                  <a16:creationId xmlns="" xmlns:a16="http://schemas.microsoft.com/office/drawing/2014/main" id="{268B2DD8-B428-4D4F-ABE5-5476F36E0955}"/>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1" name="Freeform 150">
              <a:extLst>
                <a:ext uri="{FF2B5EF4-FFF2-40B4-BE49-F238E27FC236}">
                  <a16:creationId xmlns="" xmlns:a16="http://schemas.microsoft.com/office/drawing/2014/main" id="{2E1D7A49-AFD9-4D75-BFCA-943A64F2E93C}"/>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2" name="Freeform 151">
              <a:extLst>
                <a:ext uri="{FF2B5EF4-FFF2-40B4-BE49-F238E27FC236}">
                  <a16:creationId xmlns="" xmlns:a16="http://schemas.microsoft.com/office/drawing/2014/main" id="{60985BB8-2770-4CD2-AE9A-DBDFA298CF7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3" name="Freeform 152">
              <a:extLst>
                <a:ext uri="{FF2B5EF4-FFF2-40B4-BE49-F238E27FC236}">
                  <a16:creationId xmlns="" xmlns:a16="http://schemas.microsoft.com/office/drawing/2014/main" id="{274FC331-DA3F-42DA-8EFC-D592D95E5E36}"/>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4" name="Freeform 153">
              <a:extLst>
                <a:ext uri="{FF2B5EF4-FFF2-40B4-BE49-F238E27FC236}">
                  <a16:creationId xmlns="" xmlns:a16="http://schemas.microsoft.com/office/drawing/2014/main" id="{62216AD2-CA80-4C5E-AF64-E6EE31FBB92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5" name="Freeform 154">
              <a:extLst>
                <a:ext uri="{FF2B5EF4-FFF2-40B4-BE49-F238E27FC236}">
                  <a16:creationId xmlns="" xmlns:a16="http://schemas.microsoft.com/office/drawing/2014/main" id="{3B98E2E5-4B5F-46D0-8CC8-49BDF1209211}"/>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6" name="Freeform 155">
              <a:extLst>
                <a:ext uri="{FF2B5EF4-FFF2-40B4-BE49-F238E27FC236}">
                  <a16:creationId xmlns="" xmlns:a16="http://schemas.microsoft.com/office/drawing/2014/main" id="{56447BB7-BA59-4C2B-91A7-E0F7E6A70717}"/>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7" name="Freeform 156">
              <a:extLst>
                <a:ext uri="{FF2B5EF4-FFF2-40B4-BE49-F238E27FC236}">
                  <a16:creationId xmlns="" xmlns:a16="http://schemas.microsoft.com/office/drawing/2014/main" id="{1E18148A-1734-46C5-99CE-3835246D270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8" name="Freeform 157">
              <a:extLst>
                <a:ext uri="{FF2B5EF4-FFF2-40B4-BE49-F238E27FC236}">
                  <a16:creationId xmlns="" xmlns:a16="http://schemas.microsoft.com/office/drawing/2014/main" id="{182C7F0B-4765-42BE-B806-A65904F3EDC7}"/>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79" name="Freeform 158">
              <a:extLst>
                <a:ext uri="{FF2B5EF4-FFF2-40B4-BE49-F238E27FC236}">
                  <a16:creationId xmlns="" xmlns:a16="http://schemas.microsoft.com/office/drawing/2014/main" id="{92BBED15-20FA-493F-A0D3-AA1D8FA1B3FE}"/>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0" name="Freeform 159">
              <a:extLst>
                <a:ext uri="{FF2B5EF4-FFF2-40B4-BE49-F238E27FC236}">
                  <a16:creationId xmlns="" xmlns:a16="http://schemas.microsoft.com/office/drawing/2014/main" id="{8FA34BFF-F0A2-4F97-A7F6-78632510EFA9}"/>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1" name="Freeform 160">
              <a:extLst>
                <a:ext uri="{FF2B5EF4-FFF2-40B4-BE49-F238E27FC236}">
                  <a16:creationId xmlns="" xmlns:a16="http://schemas.microsoft.com/office/drawing/2014/main" id="{02EB1B8F-CE22-436A-B06B-308ACDE06199}"/>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2" name="Freeform 161">
              <a:extLst>
                <a:ext uri="{FF2B5EF4-FFF2-40B4-BE49-F238E27FC236}">
                  <a16:creationId xmlns="" xmlns:a16="http://schemas.microsoft.com/office/drawing/2014/main" id="{5B2BF0AD-9422-471C-9DB1-A5C95921BC87}"/>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3" name="Freeform 162">
              <a:extLst>
                <a:ext uri="{FF2B5EF4-FFF2-40B4-BE49-F238E27FC236}">
                  <a16:creationId xmlns="" xmlns:a16="http://schemas.microsoft.com/office/drawing/2014/main" id="{8B21FDC0-6573-441A-9687-0E25A6E7C3D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4" name="Freeform 163">
              <a:extLst>
                <a:ext uri="{FF2B5EF4-FFF2-40B4-BE49-F238E27FC236}">
                  <a16:creationId xmlns="" xmlns:a16="http://schemas.microsoft.com/office/drawing/2014/main" id="{E9675D7A-A352-42F7-B0B1-F9862BB11A1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5" name="Freeform 164">
              <a:extLst>
                <a:ext uri="{FF2B5EF4-FFF2-40B4-BE49-F238E27FC236}">
                  <a16:creationId xmlns="" xmlns:a16="http://schemas.microsoft.com/office/drawing/2014/main" id="{2D69231B-7A10-4621-97DE-638500019266}"/>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6" name="Freeform 165">
              <a:extLst>
                <a:ext uri="{FF2B5EF4-FFF2-40B4-BE49-F238E27FC236}">
                  <a16:creationId xmlns="" xmlns:a16="http://schemas.microsoft.com/office/drawing/2014/main" id="{CBA7B7D0-2EAD-4CBE-9BFC-84195EC2644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7" name="Freeform 166">
              <a:extLst>
                <a:ext uri="{FF2B5EF4-FFF2-40B4-BE49-F238E27FC236}">
                  <a16:creationId xmlns="" xmlns:a16="http://schemas.microsoft.com/office/drawing/2014/main" id="{89EFB7AD-2BCB-4F29-B82A-D08A21DF87C1}"/>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8" name="Freeform 167">
              <a:extLst>
                <a:ext uri="{FF2B5EF4-FFF2-40B4-BE49-F238E27FC236}">
                  <a16:creationId xmlns="" xmlns:a16="http://schemas.microsoft.com/office/drawing/2014/main" id="{D051D66A-4F46-40D6-BD0B-D4B20FD1E7CD}"/>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89" name="Freeform 168">
              <a:extLst>
                <a:ext uri="{FF2B5EF4-FFF2-40B4-BE49-F238E27FC236}">
                  <a16:creationId xmlns="" xmlns:a16="http://schemas.microsoft.com/office/drawing/2014/main" id="{9C39AF0E-EBFB-427D-8CAD-EF3D481932E0}"/>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0" name="Freeform 169">
              <a:extLst>
                <a:ext uri="{FF2B5EF4-FFF2-40B4-BE49-F238E27FC236}">
                  <a16:creationId xmlns="" xmlns:a16="http://schemas.microsoft.com/office/drawing/2014/main" id="{A3B9FC34-1DEE-4B86-B4E5-EAF488864ADD}"/>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1" name="Freeform 170">
              <a:extLst>
                <a:ext uri="{FF2B5EF4-FFF2-40B4-BE49-F238E27FC236}">
                  <a16:creationId xmlns="" xmlns:a16="http://schemas.microsoft.com/office/drawing/2014/main" id="{F620E1B0-03A9-426B-AD71-DD84B9CB079D}"/>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2" name="Freeform 171">
              <a:extLst>
                <a:ext uri="{FF2B5EF4-FFF2-40B4-BE49-F238E27FC236}">
                  <a16:creationId xmlns="" xmlns:a16="http://schemas.microsoft.com/office/drawing/2014/main" id="{31CCD2BD-40E9-4A3A-8D82-5918C539537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3" name="Freeform 172">
              <a:extLst>
                <a:ext uri="{FF2B5EF4-FFF2-40B4-BE49-F238E27FC236}">
                  <a16:creationId xmlns="" xmlns:a16="http://schemas.microsoft.com/office/drawing/2014/main" id="{87D59BBA-B879-4809-BB77-8B1171A485EE}"/>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4" name="Freeform 173">
              <a:extLst>
                <a:ext uri="{FF2B5EF4-FFF2-40B4-BE49-F238E27FC236}">
                  <a16:creationId xmlns="" xmlns:a16="http://schemas.microsoft.com/office/drawing/2014/main" id="{FA3B70C9-AACE-4297-985F-ADEF5ECB599A}"/>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5" name="Freeform 174">
              <a:extLst>
                <a:ext uri="{FF2B5EF4-FFF2-40B4-BE49-F238E27FC236}">
                  <a16:creationId xmlns="" xmlns:a16="http://schemas.microsoft.com/office/drawing/2014/main" id="{A8C9140C-5513-4DAD-98C0-8C8B411E4613}"/>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6" name="Freeform 175">
              <a:extLst>
                <a:ext uri="{FF2B5EF4-FFF2-40B4-BE49-F238E27FC236}">
                  <a16:creationId xmlns="" xmlns:a16="http://schemas.microsoft.com/office/drawing/2014/main" id="{2872DBB4-47D6-46C8-AE03-EC46173AB3B2}"/>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7" name="Freeform 176">
              <a:extLst>
                <a:ext uri="{FF2B5EF4-FFF2-40B4-BE49-F238E27FC236}">
                  <a16:creationId xmlns="" xmlns:a16="http://schemas.microsoft.com/office/drawing/2014/main" id="{9F06E24C-0F7C-4538-8304-FBC0797CADEE}"/>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8" name="Freeform 177">
              <a:extLst>
                <a:ext uri="{FF2B5EF4-FFF2-40B4-BE49-F238E27FC236}">
                  <a16:creationId xmlns="" xmlns:a16="http://schemas.microsoft.com/office/drawing/2014/main" id="{099DA8AE-F631-4130-BA51-75CFDEDE574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899" name="Freeform 178">
              <a:extLst>
                <a:ext uri="{FF2B5EF4-FFF2-40B4-BE49-F238E27FC236}">
                  <a16:creationId xmlns="" xmlns:a16="http://schemas.microsoft.com/office/drawing/2014/main" id="{68835A04-61AC-4188-8659-9BE31A4E8D11}"/>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0" name="Freeform 179">
              <a:extLst>
                <a:ext uri="{FF2B5EF4-FFF2-40B4-BE49-F238E27FC236}">
                  <a16:creationId xmlns="" xmlns:a16="http://schemas.microsoft.com/office/drawing/2014/main" id="{F479D694-AF68-49AE-8B2C-CEC0D0348DF1}"/>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1" name="Freeform 180">
              <a:extLst>
                <a:ext uri="{FF2B5EF4-FFF2-40B4-BE49-F238E27FC236}">
                  <a16:creationId xmlns="" xmlns:a16="http://schemas.microsoft.com/office/drawing/2014/main" id="{81919C60-0284-40A4-A932-F88BBCFA2730}"/>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2" name="Freeform 181">
              <a:extLst>
                <a:ext uri="{FF2B5EF4-FFF2-40B4-BE49-F238E27FC236}">
                  <a16:creationId xmlns="" xmlns:a16="http://schemas.microsoft.com/office/drawing/2014/main" id="{E574162C-5FA6-4EC0-87BB-51ADEF16721B}"/>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3" name="Freeform 182">
              <a:extLst>
                <a:ext uri="{FF2B5EF4-FFF2-40B4-BE49-F238E27FC236}">
                  <a16:creationId xmlns="" xmlns:a16="http://schemas.microsoft.com/office/drawing/2014/main" id="{02973ADF-FD38-4586-AA83-F848759E236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4" name="Freeform 183">
              <a:extLst>
                <a:ext uri="{FF2B5EF4-FFF2-40B4-BE49-F238E27FC236}">
                  <a16:creationId xmlns="" xmlns:a16="http://schemas.microsoft.com/office/drawing/2014/main" id="{36C3B237-E93A-4F7B-ABF8-34F2ACF73DF5}"/>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5" name="Freeform 184">
              <a:extLst>
                <a:ext uri="{FF2B5EF4-FFF2-40B4-BE49-F238E27FC236}">
                  <a16:creationId xmlns="" xmlns:a16="http://schemas.microsoft.com/office/drawing/2014/main" id="{84A338D5-5B82-42D0-9158-D0CF61A06664}"/>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6" name="Freeform 185">
              <a:extLst>
                <a:ext uri="{FF2B5EF4-FFF2-40B4-BE49-F238E27FC236}">
                  <a16:creationId xmlns="" xmlns:a16="http://schemas.microsoft.com/office/drawing/2014/main" id="{ACFFB42A-96A2-4B5E-AC67-52A9D05E017B}"/>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7" name="Freeform 186">
              <a:extLst>
                <a:ext uri="{FF2B5EF4-FFF2-40B4-BE49-F238E27FC236}">
                  <a16:creationId xmlns="" xmlns:a16="http://schemas.microsoft.com/office/drawing/2014/main" id="{BE7EDF2C-C5A8-4D78-BBA9-773AD9DA36FD}"/>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8" name="Freeform 187">
              <a:extLst>
                <a:ext uri="{FF2B5EF4-FFF2-40B4-BE49-F238E27FC236}">
                  <a16:creationId xmlns="" xmlns:a16="http://schemas.microsoft.com/office/drawing/2014/main" id="{426B43D7-B38A-4D47-98A1-FF1EAB33DA1A}"/>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09" name="Freeform 188">
              <a:extLst>
                <a:ext uri="{FF2B5EF4-FFF2-40B4-BE49-F238E27FC236}">
                  <a16:creationId xmlns="" xmlns:a16="http://schemas.microsoft.com/office/drawing/2014/main" id="{33F1CA52-E4FA-4868-8723-AB9286A5D03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0" name="Freeform 189">
              <a:extLst>
                <a:ext uri="{FF2B5EF4-FFF2-40B4-BE49-F238E27FC236}">
                  <a16:creationId xmlns="" xmlns:a16="http://schemas.microsoft.com/office/drawing/2014/main" id="{2B202FAC-ED89-471E-AAD0-44A24692F154}"/>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1" name="Freeform 190">
              <a:extLst>
                <a:ext uri="{FF2B5EF4-FFF2-40B4-BE49-F238E27FC236}">
                  <a16:creationId xmlns="" xmlns:a16="http://schemas.microsoft.com/office/drawing/2014/main" id="{CFF1A442-D82D-4937-9915-5AC13E49216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2" name="Freeform 191">
              <a:extLst>
                <a:ext uri="{FF2B5EF4-FFF2-40B4-BE49-F238E27FC236}">
                  <a16:creationId xmlns="" xmlns:a16="http://schemas.microsoft.com/office/drawing/2014/main" id="{28FC5E12-3566-41CC-AD03-65899696028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3" name="Freeform 192">
              <a:extLst>
                <a:ext uri="{FF2B5EF4-FFF2-40B4-BE49-F238E27FC236}">
                  <a16:creationId xmlns="" xmlns:a16="http://schemas.microsoft.com/office/drawing/2014/main" id="{CC855596-DA9C-4011-AE99-99AC941D8D6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4" name="Freeform 193">
              <a:extLst>
                <a:ext uri="{FF2B5EF4-FFF2-40B4-BE49-F238E27FC236}">
                  <a16:creationId xmlns="" xmlns:a16="http://schemas.microsoft.com/office/drawing/2014/main" id="{B4D1871A-8DCB-4556-BEFC-80B886461846}"/>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5" name="Freeform 194">
              <a:extLst>
                <a:ext uri="{FF2B5EF4-FFF2-40B4-BE49-F238E27FC236}">
                  <a16:creationId xmlns="" xmlns:a16="http://schemas.microsoft.com/office/drawing/2014/main" id="{825EB4B1-FF17-4552-8080-6BBAD44D8CBC}"/>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6" name="Freeform 195">
              <a:extLst>
                <a:ext uri="{FF2B5EF4-FFF2-40B4-BE49-F238E27FC236}">
                  <a16:creationId xmlns="" xmlns:a16="http://schemas.microsoft.com/office/drawing/2014/main" id="{E561CFFA-57AE-452C-99B4-D3814F67AA89}"/>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7" name="Freeform 196">
              <a:extLst>
                <a:ext uri="{FF2B5EF4-FFF2-40B4-BE49-F238E27FC236}">
                  <a16:creationId xmlns="" xmlns:a16="http://schemas.microsoft.com/office/drawing/2014/main" id="{4D581813-E8C4-4124-9F13-02BB5CA3CD45}"/>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8" name="Freeform 197">
              <a:extLst>
                <a:ext uri="{FF2B5EF4-FFF2-40B4-BE49-F238E27FC236}">
                  <a16:creationId xmlns="" xmlns:a16="http://schemas.microsoft.com/office/drawing/2014/main" id="{3B677DB3-8A3A-4A87-B833-E41C338B3023}"/>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19" name="Freeform 198">
              <a:extLst>
                <a:ext uri="{FF2B5EF4-FFF2-40B4-BE49-F238E27FC236}">
                  <a16:creationId xmlns="" xmlns:a16="http://schemas.microsoft.com/office/drawing/2014/main" id="{B7275E38-6601-43C1-AB7E-6E6885D708E2}"/>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0" name="Freeform 199">
              <a:extLst>
                <a:ext uri="{FF2B5EF4-FFF2-40B4-BE49-F238E27FC236}">
                  <a16:creationId xmlns="" xmlns:a16="http://schemas.microsoft.com/office/drawing/2014/main" id="{D97641CC-9FAE-4663-AB23-2866CFB4AF0A}"/>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1" name="Freeform 200">
              <a:extLst>
                <a:ext uri="{FF2B5EF4-FFF2-40B4-BE49-F238E27FC236}">
                  <a16:creationId xmlns="" xmlns:a16="http://schemas.microsoft.com/office/drawing/2014/main" id="{D405FFFF-0418-4DBB-8F0A-334D86044B41}"/>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2" name="Freeform 201">
              <a:extLst>
                <a:ext uri="{FF2B5EF4-FFF2-40B4-BE49-F238E27FC236}">
                  <a16:creationId xmlns="" xmlns:a16="http://schemas.microsoft.com/office/drawing/2014/main" id="{32232347-CDF0-421A-B56E-6351341CAA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3" name="Freeform 202">
              <a:extLst>
                <a:ext uri="{FF2B5EF4-FFF2-40B4-BE49-F238E27FC236}">
                  <a16:creationId xmlns="" xmlns:a16="http://schemas.microsoft.com/office/drawing/2014/main" id="{69A5A702-6202-4C18-AA0C-7D0AA3DBA0CA}"/>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4" name="Freeform 203">
              <a:extLst>
                <a:ext uri="{FF2B5EF4-FFF2-40B4-BE49-F238E27FC236}">
                  <a16:creationId xmlns="" xmlns:a16="http://schemas.microsoft.com/office/drawing/2014/main" id="{E0900B10-856C-4059-80DC-129645B5A79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5" name="Freeform 204">
              <a:extLst>
                <a:ext uri="{FF2B5EF4-FFF2-40B4-BE49-F238E27FC236}">
                  <a16:creationId xmlns="" xmlns:a16="http://schemas.microsoft.com/office/drawing/2014/main" id="{890714B3-5DCD-4BDD-A553-91899B7DC73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6" name="Freeform 205">
              <a:extLst>
                <a:ext uri="{FF2B5EF4-FFF2-40B4-BE49-F238E27FC236}">
                  <a16:creationId xmlns="" xmlns:a16="http://schemas.microsoft.com/office/drawing/2014/main" id="{1A8431BE-A930-4993-B8D2-900E160B96EB}"/>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7" name="Freeform 206">
              <a:extLst>
                <a:ext uri="{FF2B5EF4-FFF2-40B4-BE49-F238E27FC236}">
                  <a16:creationId xmlns="" xmlns:a16="http://schemas.microsoft.com/office/drawing/2014/main" id="{EFD4D187-AB46-47A4-9A74-F591DF69290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8" name="Freeform 207">
              <a:extLst>
                <a:ext uri="{FF2B5EF4-FFF2-40B4-BE49-F238E27FC236}">
                  <a16:creationId xmlns="" xmlns:a16="http://schemas.microsoft.com/office/drawing/2014/main" id="{1E7F04D4-47A0-4914-A8A1-DABAA73B05B9}"/>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29" name="Freeform 208">
              <a:extLst>
                <a:ext uri="{FF2B5EF4-FFF2-40B4-BE49-F238E27FC236}">
                  <a16:creationId xmlns="" xmlns:a16="http://schemas.microsoft.com/office/drawing/2014/main" id="{DAA5D822-6F5F-4D90-A297-16DDE8F96488}"/>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0" name="Freeform 209">
              <a:extLst>
                <a:ext uri="{FF2B5EF4-FFF2-40B4-BE49-F238E27FC236}">
                  <a16:creationId xmlns="" xmlns:a16="http://schemas.microsoft.com/office/drawing/2014/main" id="{0BC2E12C-B172-42A5-80A7-D709BC5D46DD}"/>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1" name="Freeform 210">
              <a:extLst>
                <a:ext uri="{FF2B5EF4-FFF2-40B4-BE49-F238E27FC236}">
                  <a16:creationId xmlns="" xmlns:a16="http://schemas.microsoft.com/office/drawing/2014/main" id="{DE69E360-2719-46D8-BD74-5336DE0A8C0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2" name="Freeform 211">
              <a:extLst>
                <a:ext uri="{FF2B5EF4-FFF2-40B4-BE49-F238E27FC236}">
                  <a16:creationId xmlns="" xmlns:a16="http://schemas.microsoft.com/office/drawing/2014/main" id="{42EEB898-CC4D-419F-8A50-525877C1F758}"/>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3" name="Freeform 212">
              <a:extLst>
                <a:ext uri="{FF2B5EF4-FFF2-40B4-BE49-F238E27FC236}">
                  <a16:creationId xmlns="" xmlns:a16="http://schemas.microsoft.com/office/drawing/2014/main" id="{5D1637C2-CA70-4F86-AE47-314BB103520F}"/>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4" name="Freeform 213">
              <a:extLst>
                <a:ext uri="{FF2B5EF4-FFF2-40B4-BE49-F238E27FC236}">
                  <a16:creationId xmlns="" xmlns:a16="http://schemas.microsoft.com/office/drawing/2014/main" id="{D919EAE0-332B-45AA-936E-749367031DB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5" name="Freeform 214">
              <a:extLst>
                <a:ext uri="{FF2B5EF4-FFF2-40B4-BE49-F238E27FC236}">
                  <a16:creationId xmlns="" xmlns:a16="http://schemas.microsoft.com/office/drawing/2014/main" id="{CDBBC44D-D076-4C51-A000-55F22B6CBB6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6" name="Freeform 215">
              <a:extLst>
                <a:ext uri="{FF2B5EF4-FFF2-40B4-BE49-F238E27FC236}">
                  <a16:creationId xmlns="" xmlns:a16="http://schemas.microsoft.com/office/drawing/2014/main" id="{F7C720A6-2E9F-4382-9E70-494CDFE73761}"/>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7" name="Freeform 216">
              <a:extLst>
                <a:ext uri="{FF2B5EF4-FFF2-40B4-BE49-F238E27FC236}">
                  <a16:creationId xmlns="" xmlns:a16="http://schemas.microsoft.com/office/drawing/2014/main" id="{6869C07E-A86B-448B-BDE9-28E76E794EF2}"/>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8" name="Freeform 217">
              <a:extLst>
                <a:ext uri="{FF2B5EF4-FFF2-40B4-BE49-F238E27FC236}">
                  <a16:creationId xmlns="" xmlns:a16="http://schemas.microsoft.com/office/drawing/2014/main" id="{759A90CA-249B-4096-93BF-C16D0D8A418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39" name="Freeform 218">
              <a:extLst>
                <a:ext uri="{FF2B5EF4-FFF2-40B4-BE49-F238E27FC236}">
                  <a16:creationId xmlns="" xmlns:a16="http://schemas.microsoft.com/office/drawing/2014/main" id="{15C6D283-1420-4BDB-94EC-7D8399932FE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0" name="Freeform 219">
              <a:extLst>
                <a:ext uri="{FF2B5EF4-FFF2-40B4-BE49-F238E27FC236}">
                  <a16:creationId xmlns="" xmlns:a16="http://schemas.microsoft.com/office/drawing/2014/main" id="{710BEB43-0E02-490F-AAB4-4E068F2D56E5}"/>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1" name="Freeform 220">
              <a:extLst>
                <a:ext uri="{FF2B5EF4-FFF2-40B4-BE49-F238E27FC236}">
                  <a16:creationId xmlns="" xmlns:a16="http://schemas.microsoft.com/office/drawing/2014/main" id="{F26DC3FF-BDBA-452C-8455-29AD192D756D}"/>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2" name="Freeform 221">
              <a:extLst>
                <a:ext uri="{FF2B5EF4-FFF2-40B4-BE49-F238E27FC236}">
                  <a16:creationId xmlns="" xmlns:a16="http://schemas.microsoft.com/office/drawing/2014/main" id="{9B8C10EA-1824-4B5D-99BC-150ECF9D10F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3" name="Freeform 222">
              <a:extLst>
                <a:ext uri="{FF2B5EF4-FFF2-40B4-BE49-F238E27FC236}">
                  <a16:creationId xmlns="" xmlns:a16="http://schemas.microsoft.com/office/drawing/2014/main" id="{97332E7B-6203-4F9E-8639-1B0E03528F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4" name="Freeform 223">
              <a:extLst>
                <a:ext uri="{FF2B5EF4-FFF2-40B4-BE49-F238E27FC236}">
                  <a16:creationId xmlns="" xmlns:a16="http://schemas.microsoft.com/office/drawing/2014/main" id="{41C30DB2-0585-41BC-A696-008731E06639}"/>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5" name="Freeform 224">
              <a:extLst>
                <a:ext uri="{FF2B5EF4-FFF2-40B4-BE49-F238E27FC236}">
                  <a16:creationId xmlns="" xmlns:a16="http://schemas.microsoft.com/office/drawing/2014/main" id="{1F8A166B-9077-41BE-A204-E3B00CCE9CF3}"/>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6" name="Freeform 225">
              <a:extLst>
                <a:ext uri="{FF2B5EF4-FFF2-40B4-BE49-F238E27FC236}">
                  <a16:creationId xmlns="" xmlns:a16="http://schemas.microsoft.com/office/drawing/2014/main" id="{F450CE6B-B0C7-4DB3-8700-1CBF6004027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7" name="Freeform 226">
              <a:extLst>
                <a:ext uri="{FF2B5EF4-FFF2-40B4-BE49-F238E27FC236}">
                  <a16:creationId xmlns="" xmlns:a16="http://schemas.microsoft.com/office/drawing/2014/main" id="{88012A7C-53ED-4CE5-B1B7-6CDBD9DBF4AA}"/>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8" name="Freeform 227">
              <a:extLst>
                <a:ext uri="{FF2B5EF4-FFF2-40B4-BE49-F238E27FC236}">
                  <a16:creationId xmlns="" xmlns:a16="http://schemas.microsoft.com/office/drawing/2014/main" id="{9991D41B-B6D9-4A43-BA63-A10D91C6678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49" name="Freeform 228">
              <a:extLst>
                <a:ext uri="{FF2B5EF4-FFF2-40B4-BE49-F238E27FC236}">
                  <a16:creationId xmlns="" xmlns:a16="http://schemas.microsoft.com/office/drawing/2014/main" id="{8C527664-A6C0-4D9A-BB50-7925BF8B5EF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0" name="Freeform 229">
              <a:extLst>
                <a:ext uri="{FF2B5EF4-FFF2-40B4-BE49-F238E27FC236}">
                  <a16:creationId xmlns="" xmlns:a16="http://schemas.microsoft.com/office/drawing/2014/main" id="{0ED0B12B-CEF9-46BE-8BFA-164905990046}"/>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1" name="Freeform 230">
              <a:extLst>
                <a:ext uri="{FF2B5EF4-FFF2-40B4-BE49-F238E27FC236}">
                  <a16:creationId xmlns="" xmlns:a16="http://schemas.microsoft.com/office/drawing/2014/main" id="{A33DA043-7B51-4372-9DB8-3FFB24861906}"/>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2" name="Freeform 231">
              <a:extLst>
                <a:ext uri="{FF2B5EF4-FFF2-40B4-BE49-F238E27FC236}">
                  <a16:creationId xmlns="" xmlns:a16="http://schemas.microsoft.com/office/drawing/2014/main" id="{336462FF-2466-4F02-870A-F3B55D33CC4D}"/>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3" name="Freeform 232">
              <a:extLst>
                <a:ext uri="{FF2B5EF4-FFF2-40B4-BE49-F238E27FC236}">
                  <a16:creationId xmlns="" xmlns:a16="http://schemas.microsoft.com/office/drawing/2014/main" id="{616B3AA1-AFFD-4739-A499-4645D5847A07}"/>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4" name="Freeform 233">
              <a:extLst>
                <a:ext uri="{FF2B5EF4-FFF2-40B4-BE49-F238E27FC236}">
                  <a16:creationId xmlns="" xmlns:a16="http://schemas.microsoft.com/office/drawing/2014/main" id="{314EC55B-9802-44F0-9E6D-ACAA088EF484}"/>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5" name="Freeform 234">
              <a:extLst>
                <a:ext uri="{FF2B5EF4-FFF2-40B4-BE49-F238E27FC236}">
                  <a16:creationId xmlns="" xmlns:a16="http://schemas.microsoft.com/office/drawing/2014/main" id="{0E2554A3-FA48-4056-AD44-95672A08706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6" name="Freeform 235">
              <a:extLst>
                <a:ext uri="{FF2B5EF4-FFF2-40B4-BE49-F238E27FC236}">
                  <a16:creationId xmlns="" xmlns:a16="http://schemas.microsoft.com/office/drawing/2014/main" id="{5D5B228E-4ABB-4F74-9E0F-74C77B13E512}"/>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7" name="Freeform 236">
              <a:extLst>
                <a:ext uri="{FF2B5EF4-FFF2-40B4-BE49-F238E27FC236}">
                  <a16:creationId xmlns="" xmlns:a16="http://schemas.microsoft.com/office/drawing/2014/main" id="{2F593A90-CA65-419C-861B-DE5ED9A8B562}"/>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8" name="Freeform 237">
              <a:extLst>
                <a:ext uri="{FF2B5EF4-FFF2-40B4-BE49-F238E27FC236}">
                  <a16:creationId xmlns="" xmlns:a16="http://schemas.microsoft.com/office/drawing/2014/main" id="{4677DD75-4C92-4FE3-A533-3E503CE0F54B}"/>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59" name="Freeform 238">
              <a:extLst>
                <a:ext uri="{FF2B5EF4-FFF2-40B4-BE49-F238E27FC236}">
                  <a16:creationId xmlns="" xmlns:a16="http://schemas.microsoft.com/office/drawing/2014/main" id="{759EB247-6714-4AC6-A4AC-28AB55929176}"/>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0" name="Freeform 239">
              <a:extLst>
                <a:ext uri="{FF2B5EF4-FFF2-40B4-BE49-F238E27FC236}">
                  <a16:creationId xmlns="" xmlns:a16="http://schemas.microsoft.com/office/drawing/2014/main" id="{41D4E809-525C-4212-A604-B38E1C300B2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1" name="Freeform 240">
              <a:extLst>
                <a:ext uri="{FF2B5EF4-FFF2-40B4-BE49-F238E27FC236}">
                  <a16:creationId xmlns="" xmlns:a16="http://schemas.microsoft.com/office/drawing/2014/main" id="{5A244DAA-556B-4D7B-AB73-F393286C50FD}"/>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2" name="Freeform 241">
              <a:extLst>
                <a:ext uri="{FF2B5EF4-FFF2-40B4-BE49-F238E27FC236}">
                  <a16:creationId xmlns="" xmlns:a16="http://schemas.microsoft.com/office/drawing/2014/main" id="{C268F850-F5C5-4586-8A11-C806C19306E3}"/>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3" name="Freeform 242">
              <a:extLst>
                <a:ext uri="{FF2B5EF4-FFF2-40B4-BE49-F238E27FC236}">
                  <a16:creationId xmlns="" xmlns:a16="http://schemas.microsoft.com/office/drawing/2014/main" id="{6085F6F9-8F12-4465-BF64-26232D1F7ED3}"/>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4" name="Freeform 243">
              <a:extLst>
                <a:ext uri="{FF2B5EF4-FFF2-40B4-BE49-F238E27FC236}">
                  <a16:creationId xmlns="" xmlns:a16="http://schemas.microsoft.com/office/drawing/2014/main" id="{D4E97B68-0B6D-4BF9-BDEE-CCD1A04798F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5" name="Freeform 244">
              <a:extLst>
                <a:ext uri="{FF2B5EF4-FFF2-40B4-BE49-F238E27FC236}">
                  <a16:creationId xmlns="" xmlns:a16="http://schemas.microsoft.com/office/drawing/2014/main" id="{3B06FCAF-71BC-45CC-B881-DB2EEC483D60}"/>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6" name="Freeform 245">
              <a:extLst>
                <a:ext uri="{FF2B5EF4-FFF2-40B4-BE49-F238E27FC236}">
                  <a16:creationId xmlns="" xmlns:a16="http://schemas.microsoft.com/office/drawing/2014/main" id="{06AC76D8-9C74-481C-BDD4-AB9D17D29EEA}"/>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7" name="Freeform 246">
              <a:extLst>
                <a:ext uri="{FF2B5EF4-FFF2-40B4-BE49-F238E27FC236}">
                  <a16:creationId xmlns="" xmlns:a16="http://schemas.microsoft.com/office/drawing/2014/main" id="{3B539CC2-AE1A-436F-AD3B-F5257B7F94E3}"/>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8" name="Freeform 247">
              <a:extLst>
                <a:ext uri="{FF2B5EF4-FFF2-40B4-BE49-F238E27FC236}">
                  <a16:creationId xmlns="" xmlns:a16="http://schemas.microsoft.com/office/drawing/2014/main" id="{830467CA-B5D2-445B-9FF8-BF6FA04960E3}"/>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69" name="Freeform 248">
              <a:extLst>
                <a:ext uri="{FF2B5EF4-FFF2-40B4-BE49-F238E27FC236}">
                  <a16:creationId xmlns="" xmlns:a16="http://schemas.microsoft.com/office/drawing/2014/main" id="{141F80F4-8789-4B7E-B300-183774FFF1E6}"/>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0" name="Freeform 249">
              <a:extLst>
                <a:ext uri="{FF2B5EF4-FFF2-40B4-BE49-F238E27FC236}">
                  <a16:creationId xmlns="" xmlns:a16="http://schemas.microsoft.com/office/drawing/2014/main" id="{CE579B07-382A-4DE5-8FC8-54E73A93E66A}"/>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1" name="Freeform 250">
              <a:extLst>
                <a:ext uri="{FF2B5EF4-FFF2-40B4-BE49-F238E27FC236}">
                  <a16:creationId xmlns="" xmlns:a16="http://schemas.microsoft.com/office/drawing/2014/main" id="{1C40655A-B191-4F3C-950A-40710C2CE5F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2" name="Freeform 251">
              <a:extLst>
                <a:ext uri="{FF2B5EF4-FFF2-40B4-BE49-F238E27FC236}">
                  <a16:creationId xmlns="" xmlns:a16="http://schemas.microsoft.com/office/drawing/2014/main" id="{142BEA3C-5E06-48C8-90EF-9D1DAB03F1B8}"/>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3" name="Freeform 252">
              <a:extLst>
                <a:ext uri="{FF2B5EF4-FFF2-40B4-BE49-F238E27FC236}">
                  <a16:creationId xmlns="" xmlns:a16="http://schemas.microsoft.com/office/drawing/2014/main" id="{6C949100-4F00-4AD3-8CB1-E4EDBE02F74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4" name="Freeform 253">
              <a:extLst>
                <a:ext uri="{FF2B5EF4-FFF2-40B4-BE49-F238E27FC236}">
                  <a16:creationId xmlns="" xmlns:a16="http://schemas.microsoft.com/office/drawing/2014/main" id="{3D6C0E2A-B264-4261-BD35-ECB2F59C15E6}"/>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5" name="Freeform 254">
              <a:extLst>
                <a:ext uri="{FF2B5EF4-FFF2-40B4-BE49-F238E27FC236}">
                  <a16:creationId xmlns="" xmlns:a16="http://schemas.microsoft.com/office/drawing/2014/main" id="{B2757C46-4625-4429-9497-9C84568137E5}"/>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6" name="Freeform 255">
              <a:extLst>
                <a:ext uri="{FF2B5EF4-FFF2-40B4-BE49-F238E27FC236}">
                  <a16:creationId xmlns="" xmlns:a16="http://schemas.microsoft.com/office/drawing/2014/main" id="{F641A761-5ADB-4896-8CE0-B758FA5A76C4}"/>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7" name="Freeform 256">
              <a:extLst>
                <a:ext uri="{FF2B5EF4-FFF2-40B4-BE49-F238E27FC236}">
                  <a16:creationId xmlns="" xmlns:a16="http://schemas.microsoft.com/office/drawing/2014/main" id="{B26FB1CB-52C2-4758-8F25-002ACB25980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0978" name="Freeform 257">
              <a:extLst>
                <a:ext uri="{FF2B5EF4-FFF2-40B4-BE49-F238E27FC236}">
                  <a16:creationId xmlns="" xmlns:a16="http://schemas.microsoft.com/office/drawing/2014/main" id="{D65AE902-FCAA-4BEC-A3BE-43DCEC399257}"/>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3">
            <a:extLst>
              <a:ext uri="{FF2B5EF4-FFF2-40B4-BE49-F238E27FC236}">
                <a16:creationId xmlns="" xmlns:a16="http://schemas.microsoft.com/office/drawing/2014/main" id="{B934C8C6-8654-427A-ACFB-CC01A5518D03}"/>
              </a:ext>
            </a:extLst>
          </p:cNvPr>
          <p:cNvSpPr txBox="1">
            <a:spLocks noChangeArrowheads="1"/>
          </p:cNvSpPr>
          <p:nvPr/>
        </p:nvSpPr>
        <p:spPr bwMode="auto">
          <a:xfrm>
            <a:off x="2622550" y="30163"/>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7" name="Text Box 22">
            <a:extLst>
              <a:ext uri="{FF2B5EF4-FFF2-40B4-BE49-F238E27FC236}">
                <a16:creationId xmlns="" xmlns:a16="http://schemas.microsoft.com/office/drawing/2014/main" id="{F6A61DF0-F802-4725-84AA-F74399563B29}"/>
              </a:ext>
            </a:extLst>
          </p:cNvPr>
          <p:cNvSpPr txBox="1">
            <a:spLocks noChangeArrowheads="1"/>
          </p:cNvSpPr>
          <p:nvPr/>
        </p:nvSpPr>
        <p:spPr bwMode="auto">
          <a:xfrm>
            <a:off x="2095500" y="1414463"/>
            <a:ext cx="8001000" cy="519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b="1">
                <a:latin typeface="Times New Roman" panose="02020603050405020304" pitchFamily="18" charset="0"/>
              </a:rPr>
              <a:t>Nêu lại các bước làm lọ hoa gắn tường?</a:t>
            </a:r>
          </a:p>
        </p:txBody>
      </p:sp>
      <p:sp>
        <p:nvSpPr>
          <p:cNvPr id="8" name="Rectangle 26">
            <a:extLst>
              <a:ext uri="{FF2B5EF4-FFF2-40B4-BE49-F238E27FC236}">
                <a16:creationId xmlns="" xmlns:a16="http://schemas.microsoft.com/office/drawing/2014/main" id="{FC01F06B-3CC6-4CD5-AD57-FDA7EFE9A206}"/>
              </a:ext>
            </a:extLst>
          </p:cNvPr>
          <p:cNvSpPr>
            <a:spLocks noChangeArrowheads="1"/>
          </p:cNvSpPr>
          <p:nvPr/>
        </p:nvSpPr>
        <p:spPr bwMode="auto">
          <a:xfrm>
            <a:off x="1358900" y="2117725"/>
            <a:ext cx="6157913" cy="946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2800" b="1">
                <a:solidFill>
                  <a:srgbClr val="FF3300"/>
                </a:solidFill>
                <a:latin typeface="Times New Roman" panose="02020603050405020304" pitchFamily="18" charset="0"/>
              </a:rPr>
              <a:t>Bước 1</a:t>
            </a:r>
            <a:r>
              <a:rPr lang="en-US" altLang="en-US" sz="2800" b="1">
                <a:solidFill>
                  <a:srgbClr val="FF0066"/>
                </a:solidFill>
                <a:latin typeface="Times New Roman" panose="02020603050405020304" pitchFamily="18" charset="0"/>
              </a:rPr>
              <a:t>:</a:t>
            </a:r>
            <a:r>
              <a:rPr lang="en-US" altLang="en-US" sz="2800" b="1">
                <a:solidFill>
                  <a:srgbClr val="3366FF"/>
                </a:solidFill>
                <a:latin typeface="Times New Roman" panose="02020603050405020304" pitchFamily="18" charset="0"/>
              </a:rPr>
              <a:t> </a:t>
            </a:r>
            <a:r>
              <a:rPr lang="en-US" altLang="en-US" sz="2800" b="1">
                <a:solidFill>
                  <a:srgbClr val="0033CC"/>
                </a:solidFill>
                <a:latin typeface="Times New Roman" panose="02020603050405020304" pitchFamily="18" charset="0"/>
              </a:rPr>
              <a:t>Gấp phần giấy làm đế lọ hoa và gấp các nếp gấp cách đều</a:t>
            </a:r>
          </a:p>
        </p:txBody>
      </p:sp>
      <p:sp>
        <p:nvSpPr>
          <p:cNvPr id="9" name="Rectangle 2">
            <a:extLst>
              <a:ext uri="{FF2B5EF4-FFF2-40B4-BE49-F238E27FC236}">
                <a16:creationId xmlns="" xmlns:a16="http://schemas.microsoft.com/office/drawing/2014/main" id="{B24A2284-5AE6-4032-821A-ADCE50B505F4}"/>
              </a:ext>
            </a:extLst>
          </p:cNvPr>
          <p:cNvSpPr>
            <a:spLocks noChangeArrowheads="1"/>
          </p:cNvSpPr>
          <p:nvPr/>
        </p:nvSpPr>
        <p:spPr bwMode="auto">
          <a:xfrm>
            <a:off x="1212850" y="3254375"/>
            <a:ext cx="5867400" cy="949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a:solidFill>
                  <a:srgbClr val="FF3300"/>
                </a:solidFill>
                <a:latin typeface="Times New Roman" panose="02020603050405020304" pitchFamily="18" charset="0"/>
              </a:rPr>
              <a:t>Bước 2</a:t>
            </a:r>
            <a:r>
              <a:rPr lang="en-US" altLang="en-US" sz="2800" b="1">
                <a:solidFill>
                  <a:srgbClr val="FF0000"/>
                </a:solidFill>
                <a:latin typeface="Times New Roman" panose="02020603050405020304" pitchFamily="18" charset="0"/>
              </a:rPr>
              <a:t>:</a:t>
            </a:r>
            <a:r>
              <a:rPr lang="en-US" altLang="en-US" sz="2800" b="1">
                <a:solidFill>
                  <a:srgbClr val="3366FF"/>
                </a:solidFill>
                <a:latin typeface="Times New Roman" panose="02020603050405020304" pitchFamily="18" charset="0"/>
              </a:rPr>
              <a:t> </a:t>
            </a:r>
            <a:r>
              <a:rPr lang="en-US" altLang="en-US" sz="2800" b="1">
                <a:solidFill>
                  <a:srgbClr val="0000FF"/>
                </a:solidFill>
                <a:latin typeface="Times New Roman" panose="02020603050405020304" pitchFamily="18" charset="0"/>
              </a:rPr>
              <a:t>Tách phần gấp đế lọ hoa ra khỏi các nếp gấp làm thân lọ hoa</a:t>
            </a:r>
          </a:p>
        </p:txBody>
      </p:sp>
      <p:sp>
        <p:nvSpPr>
          <p:cNvPr id="10" name="Rectangle 2">
            <a:extLst>
              <a:ext uri="{FF2B5EF4-FFF2-40B4-BE49-F238E27FC236}">
                <a16:creationId xmlns="" xmlns:a16="http://schemas.microsoft.com/office/drawing/2014/main" id="{D69799C2-7004-4D1D-AF48-F47435D0A507}"/>
              </a:ext>
            </a:extLst>
          </p:cNvPr>
          <p:cNvSpPr>
            <a:spLocks noChangeArrowheads="1"/>
          </p:cNvSpPr>
          <p:nvPr/>
        </p:nvSpPr>
        <p:spPr bwMode="auto">
          <a:xfrm>
            <a:off x="990600" y="4252913"/>
            <a:ext cx="6400800" cy="6524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a:solidFill>
                  <a:srgbClr val="FF3300"/>
                </a:solidFill>
                <a:latin typeface="Times New Roman" panose="02020603050405020304" pitchFamily="18" charset="0"/>
              </a:rPr>
              <a:t>Bước 3:</a:t>
            </a:r>
            <a:r>
              <a:rPr lang="en-US" altLang="en-US" sz="2800">
                <a:solidFill>
                  <a:schemeClr val="tx2"/>
                </a:solidFill>
                <a:latin typeface="Times New Roman" panose="02020603050405020304" pitchFamily="18" charset="0"/>
              </a:rPr>
              <a:t> </a:t>
            </a:r>
            <a:r>
              <a:rPr lang="en-US" altLang="en-US" sz="2800" b="1">
                <a:solidFill>
                  <a:srgbClr val="0000FF"/>
                </a:solidFill>
                <a:latin typeface="Times New Roman" panose="02020603050405020304" pitchFamily="18" charset="0"/>
              </a:rPr>
              <a:t>Làm thành lọ hoa gắn tường</a:t>
            </a:r>
          </a:p>
        </p:txBody>
      </p:sp>
      <p:pic>
        <p:nvPicPr>
          <p:cNvPr id="31751" name="Picture 29" descr="Bean windy(1007)">
            <a:extLst>
              <a:ext uri="{FF2B5EF4-FFF2-40B4-BE49-F238E27FC236}">
                <a16:creationId xmlns="" xmlns:a16="http://schemas.microsoft.com/office/drawing/2014/main" id="{3BF38333-2084-4F6D-9F2C-9049CEEB7D6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00" y="1936750"/>
            <a:ext cx="28956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1752" name="Group 4">
            <a:extLst>
              <a:ext uri="{FF2B5EF4-FFF2-40B4-BE49-F238E27FC236}">
                <a16:creationId xmlns="" xmlns:a16="http://schemas.microsoft.com/office/drawing/2014/main" id="{03E41AE5-1BA4-42C5-A8E6-2C16EE5A5521}"/>
              </a:ext>
            </a:extLst>
          </p:cNvPr>
          <p:cNvGrpSpPr>
            <a:grpSpLocks/>
          </p:cNvGrpSpPr>
          <p:nvPr/>
        </p:nvGrpSpPr>
        <p:grpSpPr bwMode="auto">
          <a:xfrm rot="10800000">
            <a:off x="168275" y="14288"/>
            <a:ext cx="1990725" cy="2266950"/>
            <a:chOff x="4176" y="878"/>
            <a:chExt cx="1254" cy="1422"/>
          </a:xfrm>
        </p:grpSpPr>
        <p:sp>
          <p:nvSpPr>
            <p:cNvPr id="31753" name="Freeform 5">
              <a:extLst>
                <a:ext uri="{FF2B5EF4-FFF2-40B4-BE49-F238E27FC236}">
                  <a16:creationId xmlns="" xmlns:a16="http://schemas.microsoft.com/office/drawing/2014/main" id="{F60963C6-5007-44D2-A436-FE79682C2233}"/>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4" name="Freeform 6">
              <a:extLst>
                <a:ext uri="{FF2B5EF4-FFF2-40B4-BE49-F238E27FC236}">
                  <a16:creationId xmlns="" xmlns:a16="http://schemas.microsoft.com/office/drawing/2014/main" id="{D4FC5724-FB19-462B-8E94-5305CA8CEEB9}"/>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5" name="Freeform 7">
              <a:extLst>
                <a:ext uri="{FF2B5EF4-FFF2-40B4-BE49-F238E27FC236}">
                  <a16:creationId xmlns="" xmlns:a16="http://schemas.microsoft.com/office/drawing/2014/main" id="{6A7CC427-95A4-41E3-A597-C6C0340450F8}"/>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6" name="Freeform 8">
              <a:extLst>
                <a:ext uri="{FF2B5EF4-FFF2-40B4-BE49-F238E27FC236}">
                  <a16:creationId xmlns="" xmlns:a16="http://schemas.microsoft.com/office/drawing/2014/main" id="{ECF43E7C-D2F9-4F5F-BF26-6D6AEA609826}"/>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7" name="Freeform 9">
              <a:extLst>
                <a:ext uri="{FF2B5EF4-FFF2-40B4-BE49-F238E27FC236}">
                  <a16:creationId xmlns="" xmlns:a16="http://schemas.microsoft.com/office/drawing/2014/main" id="{59136906-D9F4-4037-A02B-0EA1798BB62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8" name="Freeform 10">
              <a:extLst>
                <a:ext uri="{FF2B5EF4-FFF2-40B4-BE49-F238E27FC236}">
                  <a16:creationId xmlns="" xmlns:a16="http://schemas.microsoft.com/office/drawing/2014/main" id="{01DE70C1-8012-4304-A80E-68912716840F}"/>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59" name="Freeform 11">
              <a:extLst>
                <a:ext uri="{FF2B5EF4-FFF2-40B4-BE49-F238E27FC236}">
                  <a16:creationId xmlns="" xmlns:a16="http://schemas.microsoft.com/office/drawing/2014/main" id="{CEBB441D-CA56-4305-A193-27A632F297FE}"/>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0" name="Freeform 12">
              <a:extLst>
                <a:ext uri="{FF2B5EF4-FFF2-40B4-BE49-F238E27FC236}">
                  <a16:creationId xmlns="" xmlns:a16="http://schemas.microsoft.com/office/drawing/2014/main" id="{E93A5B8D-1B9D-45C1-B088-A606BB0EC8F4}"/>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1" name="Freeform 13">
              <a:extLst>
                <a:ext uri="{FF2B5EF4-FFF2-40B4-BE49-F238E27FC236}">
                  <a16:creationId xmlns="" xmlns:a16="http://schemas.microsoft.com/office/drawing/2014/main" id="{D41DFAF1-C9CD-4D92-A32E-5A7CBC9253E4}"/>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2" name="Freeform 14">
              <a:extLst>
                <a:ext uri="{FF2B5EF4-FFF2-40B4-BE49-F238E27FC236}">
                  <a16:creationId xmlns="" xmlns:a16="http://schemas.microsoft.com/office/drawing/2014/main" id="{107FBD9B-6664-4FD0-BF54-866CA28B949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3" name="Freeform 15">
              <a:extLst>
                <a:ext uri="{FF2B5EF4-FFF2-40B4-BE49-F238E27FC236}">
                  <a16:creationId xmlns="" xmlns:a16="http://schemas.microsoft.com/office/drawing/2014/main" id="{4F710E1D-1032-4295-BB1A-632B3017F3F0}"/>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4" name="Freeform 16">
              <a:extLst>
                <a:ext uri="{FF2B5EF4-FFF2-40B4-BE49-F238E27FC236}">
                  <a16:creationId xmlns="" xmlns:a16="http://schemas.microsoft.com/office/drawing/2014/main" id="{03F8D287-58CE-471B-ABF0-27150D8CE437}"/>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5" name="Freeform 17">
              <a:extLst>
                <a:ext uri="{FF2B5EF4-FFF2-40B4-BE49-F238E27FC236}">
                  <a16:creationId xmlns="" xmlns:a16="http://schemas.microsoft.com/office/drawing/2014/main" id="{94985828-B0DB-4541-8842-0C044EAB86C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6" name="Freeform 18">
              <a:extLst>
                <a:ext uri="{FF2B5EF4-FFF2-40B4-BE49-F238E27FC236}">
                  <a16:creationId xmlns="" xmlns:a16="http://schemas.microsoft.com/office/drawing/2014/main" id="{6F6A619D-AEFF-4ED1-987F-FC2B20C333D2}"/>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7" name="Freeform 19">
              <a:extLst>
                <a:ext uri="{FF2B5EF4-FFF2-40B4-BE49-F238E27FC236}">
                  <a16:creationId xmlns="" xmlns:a16="http://schemas.microsoft.com/office/drawing/2014/main" id="{D017509C-7D1C-45F9-88D3-223ECD667FF0}"/>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8" name="Freeform 20">
              <a:extLst>
                <a:ext uri="{FF2B5EF4-FFF2-40B4-BE49-F238E27FC236}">
                  <a16:creationId xmlns="" xmlns:a16="http://schemas.microsoft.com/office/drawing/2014/main" id="{E986B8A0-A012-40D3-B68C-9D62BFA2F2A9}"/>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69" name="Freeform 21">
              <a:extLst>
                <a:ext uri="{FF2B5EF4-FFF2-40B4-BE49-F238E27FC236}">
                  <a16:creationId xmlns="" xmlns:a16="http://schemas.microsoft.com/office/drawing/2014/main" id="{AEC42E08-CBD8-49B7-99BC-58D9283437FE}"/>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0" name="Freeform 22">
              <a:extLst>
                <a:ext uri="{FF2B5EF4-FFF2-40B4-BE49-F238E27FC236}">
                  <a16:creationId xmlns="" xmlns:a16="http://schemas.microsoft.com/office/drawing/2014/main" id="{7412FF82-31A0-475A-8872-71F6A32E6CD5}"/>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1" name="Freeform 23">
              <a:extLst>
                <a:ext uri="{FF2B5EF4-FFF2-40B4-BE49-F238E27FC236}">
                  <a16:creationId xmlns="" xmlns:a16="http://schemas.microsoft.com/office/drawing/2014/main" id="{BAE14E43-7A0E-4BD8-9549-55DCCD3EDBD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2" name="Freeform 24">
              <a:extLst>
                <a:ext uri="{FF2B5EF4-FFF2-40B4-BE49-F238E27FC236}">
                  <a16:creationId xmlns="" xmlns:a16="http://schemas.microsoft.com/office/drawing/2014/main" id="{79D2F924-0C7D-427E-B573-04DEBF3E63E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3" name="Freeform 25">
              <a:extLst>
                <a:ext uri="{FF2B5EF4-FFF2-40B4-BE49-F238E27FC236}">
                  <a16:creationId xmlns="" xmlns:a16="http://schemas.microsoft.com/office/drawing/2014/main" id="{C8137708-9C4C-48EC-8306-0A335D4060C8}"/>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4" name="Freeform 26">
              <a:extLst>
                <a:ext uri="{FF2B5EF4-FFF2-40B4-BE49-F238E27FC236}">
                  <a16:creationId xmlns="" xmlns:a16="http://schemas.microsoft.com/office/drawing/2014/main" id="{A707056D-9590-468F-9874-754768D83CF5}"/>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5" name="Freeform 27">
              <a:extLst>
                <a:ext uri="{FF2B5EF4-FFF2-40B4-BE49-F238E27FC236}">
                  <a16:creationId xmlns="" xmlns:a16="http://schemas.microsoft.com/office/drawing/2014/main" id="{0843E62F-721F-42ED-BAC9-70EAABFDF6D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6" name="Freeform 28">
              <a:extLst>
                <a:ext uri="{FF2B5EF4-FFF2-40B4-BE49-F238E27FC236}">
                  <a16:creationId xmlns="" xmlns:a16="http://schemas.microsoft.com/office/drawing/2014/main" id="{BE30538A-5136-444F-9D21-DCFA77411D1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7" name="Freeform 29">
              <a:extLst>
                <a:ext uri="{FF2B5EF4-FFF2-40B4-BE49-F238E27FC236}">
                  <a16:creationId xmlns="" xmlns:a16="http://schemas.microsoft.com/office/drawing/2014/main" id="{D689147A-9578-4894-94AC-4F7FD352DBBA}"/>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8" name="Freeform 30">
              <a:extLst>
                <a:ext uri="{FF2B5EF4-FFF2-40B4-BE49-F238E27FC236}">
                  <a16:creationId xmlns="" xmlns:a16="http://schemas.microsoft.com/office/drawing/2014/main" id="{BFA0F402-8951-43D0-9129-E23D99CAFE2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79" name="Freeform 31">
              <a:extLst>
                <a:ext uri="{FF2B5EF4-FFF2-40B4-BE49-F238E27FC236}">
                  <a16:creationId xmlns="" xmlns:a16="http://schemas.microsoft.com/office/drawing/2014/main" id="{5F159133-2D6B-4C8A-9FDF-2828353044FE}"/>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0" name="Freeform 32">
              <a:extLst>
                <a:ext uri="{FF2B5EF4-FFF2-40B4-BE49-F238E27FC236}">
                  <a16:creationId xmlns="" xmlns:a16="http://schemas.microsoft.com/office/drawing/2014/main" id="{A8A0D12D-66DC-48A6-9FE0-5DC4F1151089}"/>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1" name="Freeform 33">
              <a:extLst>
                <a:ext uri="{FF2B5EF4-FFF2-40B4-BE49-F238E27FC236}">
                  <a16:creationId xmlns="" xmlns:a16="http://schemas.microsoft.com/office/drawing/2014/main" id="{9F63B145-4066-4377-B44D-E396BC75BDF4}"/>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2" name="Freeform 34">
              <a:extLst>
                <a:ext uri="{FF2B5EF4-FFF2-40B4-BE49-F238E27FC236}">
                  <a16:creationId xmlns="" xmlns:a16="http://schemas.microsoft.com/office/drawing/2014/main" id="{E2CCB870-862C-40AA-93F0-3D1B6AA5FD51}"/>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3" name="Freeform 35">
              <a:extLst>
                <a:ext uri="{FF2B5EF4-FFF2-40B4-BE49-F238E27FC236}">
                  <a16:creationId xmlns="" xmlns:a16="http://schemas.microsoft.com/office/drawing/2014/main" id="{CAD974A0-19EF-41FB-BE96-D37420834A73}"/>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4" name="Freeform 36">
              <a:extLst>
                <a:ext uri="{FF2B5EF4-FFF2-40B4-BE49-F238E27FC236}">
                  <a16:creationId xmlns="" xmlns:a16="http://schemas.microsoft.com/office/drawing/2014/main" id="{52254D2F-E320-4AFE-AACD-FFFDA188EEDD}"/>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5" name="Freeform 37">
              <a:extLst>
                <a:ext uri="{FF2B5EF4-FFF2-40B4-BE49-F238E27FC236}">
                  <a16:creationId xmlns="" xmlns:a16="http://schemas.microsoft.com/office/drawing/2014/main" id="{55C4CB2C-D499-48AA-A651-60D607ABD7E4}"/>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6" name="Freeform 38">
              <a:extLst>
                <a:ext uri="{FF2B5EF4-FFF2-40B4-BE49-F238E27FC236}">
                  <a16:creationId xmlns="" xmlns:a16="http://schemas.microsoft.com/office/drawing/2014/main" id="{2ED279ED-FC3F-42D7-9F35-B3AE0313AFB4}"/>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7" name="Freeform 39">
              <a:extLst>
                <a:ext uri="{FF2B5EF4-FFF2-40B4-BE49-F238E27FC236}">
                  <a16:creationId xmlns="" xmlns:a16="http://schemas.microsoft.com/office/drawing/2014/main" id="{B6D452F0-C751-4C6D-B448-0BC22A75EA7A}"/>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8" name="Freeform 40">
              <a:extLst>
                <a:ext uri="{FF2B5EF4-FFF2-40B4-BE49-F238E27FC236}">
                  <a16:creationId xmlns="" xmlns:a16="http://schemas.microsoft.com/office/drawing/2014/main" id="{4B86D6BA-1203-423A-95D3-EA285BEA1107}"/>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89" name="Freeform 41">
              <a:extLst>
                <a:ext uri="{FF2B5EF4-FFF2-40B4-BE49-F238E27FC236}">
                  <a16:creationId xmlns="" xmlns:a16="http://schemas.microsoft.com/office/drawing/2014/main" id="{01A5C44C-A7B4-4553-AF16-BBE80DA40FA6}"/>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0" name="Freeform 42">
              <a:extLst>
                <a:ext uri="{FF2B5EF4-FFF2-40B4-BE49-F238E27FC236}">
                  <a16:creationId xmlns="" xmlns:a16="http://schemas.microsoft.com/office/drawing/2014/main" id="{8D7A9F2E-9A04-4122-ACD2-D22025D630A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1" name="Freeform 43">
              <a:extLst>
                <a:ext uri="{FF2B5EF4-FFF2-40B4-BE49-F238E27FC236}">
                  <a16:creationId xmlns="" xmlns:a16="http://schemas.microsoft.com/office/drawing/2014/main" id="{D0866165-7747-43AE-BA02-572789BF66B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2" name="Freeform 44">
              <a:extLst>
                <a:ext uri="{FF2B5EF4-FFF2-40B4-BE49-F238E27FC236}">
                  <a16:creationId xmlns="" xmlns:a16="http://schemas.microsoft.com/office/drawing/2014/main" id="{067B1E81-7E27-438E-8157-206E87B7FE35}"/>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3" name="Freeform 45">
              <a:extLst>
                <a:ext uri="{FF2B5EF4-FFF2-40B4-BE49-F238E27FC236}">
                  <a16:creationId xmlns="" xmlns:a16="http://schemas.microsoft.com/office/drawing/2014/main" id="{0DBA7767-3809-4BE0-BB25-85AA9080BCFF}"/>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4" name="Freeform 46">
              <a:extLst>
                <a:ext uri="{FF2B5EF4-FFF2-40B4-BE49-F238E27FC236}">
                  <a16:creationId xmlns="" xmlns:a16="http://schemas.microsoft.com/office/drawing/2014/main" id="{A3B376FD-7F2F-44D9-9509-44DA074B10A9}"/>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5" name="Freeform 47">
              <a:extLst>
                <a:ext uri="{FF2B5EF4-FFF2-40B4-BE49-F238E27FC236}">
                  <a16:creationId xmlns="" xmlns:a16="http://schemas.microsoft.com/office/drawing/2014/main" id="{7B9D9364-5FB8-4D55-BFE6-D6D61CDC5D33}"/>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6" name="Freeform 48">
              <a:extLst>
                <a:ext uri="{FF2B5EF4-FFF2-40B4-BE49-F238E27FC236}">
                  <a16:creationId xmlns="" xmlns:a16="http://schemas.microsoft.com/office/drawing/2014/main" id="{50251378-7388-4E9D-B516-EA6A630D944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7" name="Freeform 49">
              <a:extLst>
                <a:ext uri="{FF2B5EF4-FFF2-40B4-BE49-F238E27FC236}">
                  <a16:creationId xmlns="" xmlns:a16="http://schemas.microsoft.com/office/drawing/2014/main" id="{A1A551A0-6362-4315-BDCA-0D41BB7651E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8" name="Freeform 50">
              <a:extLst>
                <a:ext uri="{FF2B5EF4-FFF2-40B4-BE49-F238E27FC236}">
                  <a16:creationId xmlns="" xmlns:a16="http://schemas.microsoft.com/office/drawing/2014/main" id="{86CD7545-8AEC-4BA3-A31A-E6FADB184307}"/>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799" name="Freeform 51">
              <a:extLst>
                <a:ext uri="{FF2B5EF4-FFF2-40B4-BE49-F238E27FC236}">
                  <a16:creationId xmlns="" xmlns:a16="http://schemas.microsoft.com/office/drawing/2014/main" id="{35DA5222-331D-4F85-B4C7-F1087906E40F}"/>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0" name="Freeform 52">
              <a:extLst>
                <a:ext uri="{FF2B5EF4-FFF2-40B4-BE49-F238E27FC236}">
                  <a16:creationId xmlns="" xmlns:a16="http://schemas.microsoft.com/office/drawing/2014/main" id="{374F9B7E-ECD8-4445-81CA-51598755EFE9}"/>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1" name="Freeform 53">
              <a:extLst>
                <a:ext uri="{FF2B5EF4-FFF2-40B4-BE49-F238E27FC236}">
                  <a16:creationId xmlns="" xmlns:a16="http://schemas.microsoft.com/office/drawing/2014/main" id="{F8E53DA6-0BB7-4B5B-8E5B-1FCC03FD81F3}"/>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2" name="Freeform 54">
              <a:extLst>
                <a:ext uri="{FF2B5EF4-FFF2-40B4-BE49-F238E27FC236}">
                  <a16:creationId xmlns="" xmlns:a16="http://schemas.microsoft.com/office/drawing/2014/main" id="{8224532F-061A-4A91-9C97-6A0CF2DC222B}"/>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3" name="Freeform 55">
              <a:extLst>
                <a:ext uri="{FF2B5EF4-FFF2-40B4-BE49-F238E27FC236}">
                  <a16:creationId xmlns="" xmlns:a16="http://schemas.microsoft.com/office/drawing/2014/main" id="{0E57D975-EEFC-4418-B0A5-D5D45574D27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4" name="Freeform 56">
              <a:extLst>
                <a:ext uri="{FF2B5EF4-FFF2-40B4-BE49-F238E27FC236}">
                  <a16:creationId xmlns="" xmlns:a16="http://schemas.microsoft.com/office/drawing/2014/main" id="{8602F052-EA48-4BD7-A749-248411A0AAE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5" name="Freeform 57">
              <a:extLst>
                <a:ext uri="{FF2B5EF4-FFF2-40B4-BE49-F238E27FC236}">
                  <a16:creationId xmlns="" xmlns:a16="http://schemas.microsoft.com/office/drawing/2014/main" id="{222C269F-BE60-4B14-8D70-94FADDEF5846}"/>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6" name="Freeform 58">
              <a:extLst>
                <a:ext uri="{FF2B5EF4-FFF2-40B4-BE49-F238E27FC236}">
                  <a16:creationId xmlns="" xmlns:a16="http://schemas.microsoft.com/office/drawing/2014/main" id="{67653FC5-9A90-4C91-82EF-825AB0D52B6D}"/>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7" name="Freeform 59">
              <a:extLst>
                <a:ext uri="{FF2B5EF4-FFF2-40B4-BE49-F238E27FC236}">
                  <a16:creationId xmlns="" xmlns:a16="http://schemas.microsoft.com/office/drawing/2014/main" id="{77075704-8797-4A78-A5B3-59322A48344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8" name="Freeform 60">
              <a:extLst>
                <a:ext uri="{FF2B5EF4-FFF2-40B4-BE49-F238E27FC236}">
                  <a16:creationId xmlns="" xmlns:a16="http://schemas.microsoft.com/office/drawing/2014/main" id="{0FE4BED6-605F-4B71-8650-1522D86BEC8A}"/>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09" name="Freeform 61">
              <a:extLst>
                <a:ext uri="{FF2B5EF4-FFF2-40B4-BE49-F238E27FC236}">
                  <a16:creationId xmlns="" xmlns:a16="http://schemas.microsoft.com/office/drawing/2014/main" id="{72B4ABB1-6A93-4233-9B9F-E34460D5F3AD}"/>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0" name="Freeform 62">
              <a:extLst>
                <a:ext uri="{FF2B5EF4-FFF2-40B4-BE49-F238E27FC236}">
                  <a16:creationId xmlns="" xmlns:a16="http://schemas.microsoft.com/office/drawing/2014/main" id="{C8B3560C-46B4-4B21-A123-6274ED10D405}"/>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1" name="Freeform 63">
              <a:extLst>
                <a:ext uri="{FF2B5EF4-FFF2-40B4-BE49-F238E27FC236}">
                  <a16:creationId xmlns="" xmlns:a16="http://schemas.microsoft.com/office/drawing/2014/main" id="{FFD60E9D-20ED-4742-AEAB-7DCE093EE889}"/>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2" name="Freeform 64">
              <a:extLst>
                <a:ext uri="{FF2B5EF4-FFF2-40B4-BE49-F238E27FC236}">
                  <a16:creationId xmlns="" xmlns:a16="http://schemas.microsoft.com/office/drawing/2014/main" id="{04AC2071-80FD-48DB-9105-996F3528CAD1}"/>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3" name="Freeform 65">
              <a:extLst>
                <a:ext uri="{FF2B5EF4-FFF2-40B4-BE49-F238E27FC236}">
                  <a16:creationId xmlns="" xmlns:a16="http://schemas.microsoft.com/office/drawing/2014/main" id="{0D76A49A-BCCF-4E49-BB58-2548D88234CD}"/>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4" name="Freeform 66">
              <a:extLst>
                <a:ext uri="{FF2B5EF4-FFF2-40B4-BE49-F238E27FC236}">
                  <a16:creationId xmlns="" xmlns:a16="http://schemas.microsoft.com/office/drawing/2014/main" id="{2EB7F538-677C-441A-A984-062CCF4E87FF}"/>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5" name="Freeform 67">
              <a:extLst>
                <a:ext uri="{FF2B5EF4-FFF2-40B4-BE49-F238E27FC236}">
                  <a16:creationId xmlns="" xmlns:a16="http://schemas.microsoft.com/office/drawing/2014/main" id="{6A2ABE13-7FA5-44FC-AD49-A84B3A08DF4F}"/>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6" name="Freeform 68">
              <a:extLst>
                <a:ext uri="{FF2B5EF4-FFF2-40B4-BE49-F238E27FC236}">
                  <a16:creationId xmlns="" xmlns:a16="http://schemas.microsoft.com/office/drawing/2014/main" id="{10B32C2A-C44A-417F-8F02-EA30B375A507}"/>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7" name="Freeform 69">
              <a:extLst>
                <a:ext uri="{FF2B5EF4-FFF2-40B4-BE49-F238E27FC236}">
                  <a16:creationId xmlns="" xmlns:a16="http://schemas.microsoft.com/office/drawing/2014/main" id="{A2F87471-C9F5-423E-B7E3-D3CF86CA66AC}"/>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8" name="Freeform 70">
              <a:extLst>
                <a:ext uri="{FF2B5EF4-FFF2-40B4-BE49-F238E27FC236}">
                  <a16:creationId xmlns="" xmlns:a16="http://schemas.microsoft.com/office/drawing/2014/main" id="{F84E42AF-9FD9-441B-988B-EFFB6D9C0AAB}"/>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19" name="Freeform 71">
              <a:extLst>
                <a:ext uri="{FF2B5EF4-FFF2-40B4-BE49-F238E27FC236}">
                  <a16:creationId xmlns="" xmlns:a16="http://schemas.microsoft.com/office/drawing/2014/main" id="{F4FD6F7B-DB23-40D3-8C1C-75C601F5E1D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0" name="Freeform 72">
              <a:extLst>
                <a:ext uri="{FF2B5EF4-FFF2-40B4-BE49-F238E27FC236}">
                  <a16:creationId xmlns="" xmlns:a16="http://schemas.microsoft.com/office/drawing/2014/main" id="{5F6F2CC3-20E3-4C5D-9016-77C0825B8177}"/>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1" name="Freeform 73">
              <a:extLst>
                <a:ext uri="{FF2B5EF4-FFF2-40B4-BE49-F238E27FC236}">
                  <a16:creationId xmlns="" xmlns:a16="http://schemas.microsoft.com/office/drawing/2014/main" id="{B4E490B9-CE91-4B44-8522-093548FA9BA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2" name="Freeform 74">
              <a:extLst>
                <a:ext uri="{FF2B5EF4-FFF2-40B4-BE49-F238E27FC236}">
                  <a16:creationId xmlns="" xmlns:a16="http://schemas.microsoft.com/office/drawing/2014/main" id="{C0B8E666-9698-4D26-8967-2BBC5694328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3" name="Freeform 75">
              <a:extLst>
                <a:ext uri="{FF2B5EF4-FFF2-40B4-BE49-F238E27FC236}">
                  <a16:creationId xmlns="" xmlns:a16="http://schemas.microsoft.com/office/drawing/2014/main" id="{B75255B9-2E9E-466B-ACF0-BF64C5B2E440}"/>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4" name="Freeform 76">
              <a:extLst>
                <a:ext uri="{FF2B5EF4-FFF2-40B4-BE49-F238E27FC236}">
                  <a16:creationId xmlns="" xmlns:a16="http://schemas.microsoft.com/office/drawing/2014/main" id="{CC7C67CC-091A-429C-8258-92038FC8F35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5" name="Freeform 77">
              <a:extLst>
                <a:ext uri="{FF2B5EF4-FFF2-40B4-BE49-F238E27FC236}">
                  <a16:creationId xmlns="" xmlns:a16="http://schemas.microsoft.com/office/drawing/2014/main" id="{B849E455-42F3-477B-A671-55613855F4A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6" name="Freeform 78">
              <a:extLst>
                <a:ext uri="{FF2B5EF4-FFF2-40B4-BE49-F238E27FC236}">
                  <a16:creationId xmlns="" xmlns:a16="http://schemas.microsoft.com/office/drawing/2014/main" id="{0C3F7DD0-318C-45EF-B444-72E3D6F58722}"/>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7" name="Freeform 79">
              <a:extLst>
                <a:ext uri="{FF2B5EF4-FFF2-40B4-BE49-F238E27FC236}">
                  <a16:creationId xmlns="" xmlns:a16="http://schemas.microsoft.com/office/drawing/2014/main" id="{21AA8B46-232E-4081-AF7E-F2D0BF24721E}"/>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8" name="Freeform 80">
              <a:extLst>
                <a:ext uri="{FF2B5EF4-FFF2-40B4-BE49-F238E27FC236}">
                  <a16:creationId xmlns="" xmlns:a16="http://schemas.microsoft.com/office/drawing/2014/main" id="{F9F2492B-7B59-43B5-9F21-368849A8F1AE}"/>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29" name="Freeform 81">
              <a:extLst>
                <a:ext uri="{FF2B5EF4-FFF2-40B4-BE49-F238E27FC236}">
                  <a16:creationId xmlns="" xmlns:a16="http://schemas.microsoft.com/office/drawing/2014/main" id="{F5974019-CB54-4362-9E0A-17AF455697A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0" name="Freeform 82">
              <a:extLst>
                <a:ext uri="{FF2B5EF4-FFF2-40B4-BE49-F238E27FC236}">
                  <a16:creationId xmlns="" xmlns:a16="http://schemas.microsoft.com/office/drawing/2014/main" id="{9F99A094-A77A-40A1-86AA-13CB2D0E8D1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1" name="Freeform 83">
              <a:extLst>
                <a:ext uri="{FF2B5EF4-FFF2-40B4-BE49-F238E27FC236}">
                  <a16:creationId xmlns="" xmlns:a16="http://schemas.microsoft.com/office/drawing/2014/main" id="{713D01EE-B2DE-4FC3-9A51-8E93AF209891}"/>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2" name="Freeform 84">
              <a:extLst>
                <a:ext uri="{FF2B5EF4-FFF2-40B4-BE49-F238E27FC236}">
                  <a16:creationId xmlns="" xmlns:a16="http://schemas.microsoft.com/office/drawing/2014/main" id="{117E1C6A-F659-4FF0-9C56-83B65DAC96B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3" name="Freeform 85">
              <a:extLst>
                <a:ext uri="{FF2B5EF4-FFF2-40B4-BE49-F238E27FC236}">
                  <a16:creationId xmlns="" xmlns:a16="http://schemas.microsoft.com/office/drawing/2014/main" id="{BB9E24B0-863B-4CD6-B102-180E3501B7F8}"/>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4" name="Freeform 86">
              <a:extLst>
                <a:ext uri="{FF2B5EF4-FFF2-40B4-BE49-F238E27FC236}">
                  <a16:creationId xmlns="" xmlns:a16="http://schemas.microsoft.com/office/drawing/2014/main" id="{A11486B1-74BD-4C24-8113-2503D49417A1}"/>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5" name="Freeform 87">
              <a:extLst>
                <a:ext uri="{FF2B5EF4-FFF2-40B4-BE49-F238E27FC236}">
                  <a16:creationId xmlns="" xmlns:a16="http://schemas.microsoft.com/office/drawing/2014/main" id="{B42612F4-111A-4CEB-B6F4-FE81FC77F779}"/>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6" name="Freeform 88">
              <a:extLst>
                <a:ext uri="{FF2B5EF4-FFF2-40B4-BE49-F238E27FC236}">
                  <a16:creationId xmlns="" xmlns:a16="http://schemas.microsoft.com/office/drawing/2014/main" id="{24846B8E-227E-4B81-A9AD-9527162659E9}"/>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7" name="Freeform 89">
              <a:extLst>
                <a:ext uri="{FF2B5EF4-FFF2-40B4-BE49-F238E27FC236}">
                  <a16:creationId xmlns="" xmlns:a16="http://schemas.microsoft.com/office/drawing/2014/main" id="{B6F2D3FD-E3F4-45D9-BC92-32D7ABD2BD57}"/>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8" name="Freeform 90">
              <a:extLst>
                <a:ext uri="{FF2B5EF4-FFF2-40B4-BE49-F238E27FC236}">
                  <a16:creationId xmlns="" xmlns:a16="http://schemas.microsoft.com/office/drawing/2014/main" id="{CB69A078-BABD-4950-9CFA-F80CCF73A1B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39" name="Freeform 91">
              <a:extLst>
                <a:ext uri="{FF2B5EF4-FFF2-40B4-BE49-F238E27FC236}">
                  <a16:creationId xmlns="" xmlns:a16="http://schemas.microsoft.com/office/drawing/2014/main" id="{77343887-15C5-4169-A644-3D2C62579B21}"/>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0" name="Freeform 92">
              <a:extLst>
                <a:ext uri="{FF2B5EF4-FFF2-40B4-BE49-F238E27FC236}">
                  <a16:creationId xmlns="" xmlns:a16="http://schemas.microsoft.com/office/drawing/2014/main" id="{BD1EECB3-F8C9-4095-8A94-08469696D2B1}"/>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1" name="Freeform 93">
              <a:extLst>
                <a:ext uri="{FF2B5EF4-FFF2-40B4-BE49-F238E27FC236}">
                  <a16:creationId xmlns="" xmlns:a16="http://schemas.microsoft.com/office/drawing/2014/main" id="{F462E7F2-8C18-49A7-A6C5-74675BE30BA5}"/>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2" name="Freeform 94">
              <a:extLst>
                <a:ext uri="{FF2B5EF4-FFF2-40B4-BE49-F238E27FC236}">
                  <a16:creationId xmlns="" xmlns:a16="http://schemas.microsoft.com/office/drawing/2014/main" id="{7B0521E1-2B61-4F8D-B44D-B3F2984387D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3" name="Freeform 95">
              <a:extLst>
                <a:ext uri="{FF2B5EF4-FFF2-40B4-BE49-F238E27FC236}">
                  <a16:creationId xmlns="" xmlns:a16="http://schemas.microsoft.com/office/drawing/2014/main" id="{262C1D3E-DD17-473D-94AE-315C91A7E16C}"/>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4" name="Freeform 96">
              <a:extLst>
                <a:ext uri="{FF2B5EF4-FFF2-40B4-BE49-F238E27FC236}">
                  <a16:creationId xmlns="" xmlns:a16="http://schemas.microsoft.com/office/drawing/2014/main" id="{C8D783C4-C1E9-462E-9428-066D859EDE2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5" name="Freeform 97">
              <a:extLst>
                <a:ext uri="{FF2B5EF4-FFF2-40B4-BE49-F238E27FC236}">
                  <a16:creationId xmlns="" xmlns:a16="http://schemas.microsoft.com/office/drawing/2014/main" id="{2609DD5A-FFB7-43A7-894F-C8C5153633FC}"/>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6" name="Freeform 98">
              <a:extLst>
                <a:ext uri="{FF2B5EF4-FFF2-40B4-BE49-F238E27FC236}">
                  <a16:creationId xmlns="" xmlns:a16="http://schemas.microsoft.com/office/drawing/2014/main" id="{B07C6245-5302-4CD7-9ABE-7EF7277C1295}"/>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7" name="Freeform 99">
              <a:extLst>
                <a:ext uri="{FF2B5EF4-FFF2-40B4-BE49-F238E27FC236}">
                  <a16:creationId xmlns="" xmlns:a16="http://schemas.microsoft.com/office/drawing/2014/main" id="{BB4A0FD7-7223-4497-B8CC-9A40C999D24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8" name="Freeform 100">
              <a:extLst>
                <a:ext uri="{FF2B5EF4-FFF2-40B4-BE49-F238E27FC236}">
                  <a16:creationId xmlns="" xmlns:a16="http://schemas.microsoft.com/office/drawing/2014/main" id="{2DFBA072-8F98-4B52-B4FC-4B40B1E2EEC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49" name="Freeform 101">
              <a:extLst>
                <a:ext uri="{FF2B5EF4-FFF2-40B4-BE49-F238E27FC236}">
                  <a16:creationId xmlns="" xmlns:a16="http://schemas.microsoft.com/office/drawing/2014/main" id="{31DB294C-2F2E-4025-B03B-CFCC69A29260}"/>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0" name="Freeform 102">
              <a:extLst>
                <a:ext uri="{FF2B5EF4-FFF2-40B4-BE49-F238E27FC236}">
                  <a16:creationId xmlns="" xmlns:a16="http://schemas.microsoft.com/office/drawing/2014/main" id="{DEF6EDC3-5BF1-49CB-AAE8-0D65DD274ECF}"/>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1" name="Freeform 103">
              <a:extLst>
                <a:ext uri="{FF2B5EF4-FFF2-40B4-BE49-F238E27FC236}">
                  <a16:creationId xmlns="" xmlns:a16="http://schemas.microsoft.com/office/drawing/2014/main" id="{A501596F-4550-4DA7-ABCD-C601C6818D7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2" name="Freeform 104">
              <a:extLst>
                <a:ext uri="{FF2B5EF4-FFF2-40B4-BE49-F238E27FC236}">
                  <a16:creationId xmlns="" xmlns:a16="http://schemas.microsoft.com/office/drawing/2014/main" id="{828A2AB7-53B5-4BB8-8240-55AEC2031A6A}"/>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3" name="Freeform 105">
              <a:extLst>
                <a:ext uri="{FF2B5EF4-FFF2-40B4-BE49-F238E27FC236}">
                  <a16:creationId xmlns="" xmlns:a16="http://schemas.microsoft.com/office/drawing/2014/main" id="{28ED7FE5-5BD2-4142-B09E-EE43A85D2DEE}"/>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4" name="Freeform 106">
              <a:extLst>
                <a:ext uri="{FF2B5EF4-FFF2-40B4-BE49-F238E27FC236}">
                  <a16:creationId xmlns="" xmlns:a16="http://schemas.microsoft.com/office/drawing/2014/main" id="{85D393E7-F8BC-4A37-89A7-BA56FEF50AC8}"/>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5" name="Freeform 107">
              <a:extLst>
                <a:ext uri="{FF2B5EF4-FFF2-40B4-BE49-F238E27FC236}">
                  <a16:creationId xmlns="" xmlns:a16="http://schemas.microsoft.com/office/drawing/2014/main" id="{6096136D-8C42-4070-AF02-12FCD99D1C9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6" name="Freeform 108">
              <a:extLst>
                <a:ext uri="{FF2B5EF4-FFF2-40B4-BE49-F238E27FC236}">
                  <a16:creationId xmlns="" xmlns:a16="http://schemas.microsoft.com/office/drawing/2014/main" id="{BA6A4E2C-BF9D-444F-9D6A-1414807B2CB4}"/>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7" name="Freeform 109">
              <a:extLst>
                <a:ext uri="{FF2B5EF4-FFF2-40B4-BE49-F238E27FC236}">
                  <a16:creationId xmlns="" xmlns:a16="http://schemas.microsoft.com/office/drawing/2014/main" id="{1E69BDFF-212E-4EEB-84C1-84400DA9D95B}"/>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8" name="Freeform 110">
              <a:extLst>
                <a:ext uri="{FF2B5EF4-FFF2-40B4-BE49-F238E27FC236}">
                  <a16:creationId xmlns="" xmlns:a16="http://schemas.microsoft.com/office/drawing/2014/main" id="{F740574E-5DF6-4334-B968-51368A165815}"/>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59" name="Freeform 111">
              <a:extLst>
                <a:ext uri="{FF2B5EF4-FFF2-40B4-BE49-F238E27FC236}">
                  <a16:creationId xmlns="" xmlns:a16="http://schemas.microsoft.com/office/drawing/2014/main" id="{276D316C-5B6A-4762-B9EA-A21FFB0EF4F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0" name="Freeform 112">
              <a:extLst>
                <a:ext uri="{FF2B5EF4-FFF2-40B4-BE49-F238E27FC236}">
                  <a16:creationId xmlns="" xmlns:a16="http://schemas.microsoft.com/office/drawing/2014/main" id="{5FB2A3EB-EC31-4829-A29A-B2582FFA8AD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1" name="Freeform 113">
              <a:extLst>
                <a:ext uri="{FF2B5EF4-FFF2-40B4-BE49-F238E27FC236}">
                  <a16:creationId xmlns="" xmlns:a16="http://schemas.microsoft.com/office/drawing/2014/main" id="{FFC800AE-C1EB-49DE-845F-647DC0F05CE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2" name="Freeform 114">
              <a:extLst>
                <a:ext uri="{FF2B5EF4-FFF2-40B4-BE49-F238E27FC236}">
                  <a16:creationId xmlns="" xmlns:a16="http://schemas.microsoft.com/office/drawing/2014/main" id="{EEF57AA8-29DC-4E91-A434-3CCB6A7EA0A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3" name="Freeform 115">
              <a:extLst>
                <a:ext uri="{FF2B5EF4-FFF2-40B4-BE49-F238E27FC236}">
                  <a16:creationId xmlns="" xmlns:a16="http://schemas.microsoft.com/office/drawing/2014/main" id="{D09D70D8-F1AC-44CE-B653-5C78EC59A13C}"/>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4" name="Freeform 116">
              <a:extLst>
                <a:ext uri="{FF2B5EF4-FFF2-40B4-BE49-F238E27FC236}">
                  <a16:creationId xmlns="" xmlns:a16="http://schemas.microsoft.com/office/drawing/2014/main" id="{5C8D1471-49D8-4BAF-B770-E673BD2B87A7}"/>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5" name="Freeform 117">
              <a:extLst>
                <a:ext uri="{FF2B5EF4-FFF2-40B4-BE49-F238E27FC236}">
                  <a16:creationId xmlns="" xmlns:a16="http://schemas.microsoft.com/office/drawing/2014/main" id="{2DA3A9F4-D0E6-414C-AEDC-7EFB2A7E8A15}"/>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6" name="Freeform 118">
              <a:extLst>
                <a:ext uri="{FF2B5EF4-FFF2-40B4-BE49-F238E27FC236}">
                  <a16:creationId xmlns="" xmlns:a16="http://schemas.microsoft.com/office/drawing/2014/main" id="{3404AE02-4932-41B2-9F97-CE7ABDCFE97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7" name="Freeform 119">
              <a:extLst>
                <a:ext uri="{FF2B5EF4-FFF2-40B4-BE49-F238E27FC236}">
                  <a16:creationId xmlns="" xmlns:a16="http://schemas.microsoft.com/office/drawing/2014/main" id="{02CFF592-D76A-49F1-A527-AE3C02448E00}"/>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8" name="Freeform 120">
              <a:extLst>
                <a:ext uri="{FF2B5EF4-FFF2-40B4-BE49-F238E27FC236}">
                  <a16:creationId xmlns="" xmlns:a16="http://schemas.microsoft.com/office/drawing/2014/main" id="{33342F1D-467B-4A0C-AB24-73E180D331F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69" name="Freeform 121">
              <a:extLst>
                <a:ext uri="{FF2B5EF4-FFF2-40B4-BE49-F238E27FC236}">
                  <a16:creationId xmlns="" xmlns:a16="http://schemas.microsoft.com/office/drawing/2014/main" id="{3237C348-119A-4F47-921C-0C340EA304C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0" name="Freeform 122">
              <a:extLst>
                <a:ext uri="{FF2B5EF4-FFF2-40B4-BE49-F238E27FC236}">
                  <a16:creationId xmlns="" xmlns:a16="http://schemas.microsoft.com/office/drawing/2014/main" id="{BB42123C-5EE4-4D38-ABED-355090C72F9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1" name="Freeform 123">
              <a:extLst>
                <a:ext uri="{FF2B5EF4-FFF2-40B4-BE49-F238E27FC236}">
                  <a16:creationId xmlns="" xmlns:a16="http://schemas.microsoft.com/office/drawing/2014/main" id="{9A4803CC-7211-472A-98C9-D35B3DD9B658}"/>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2" name="Freeform 124">
              <a:extLst>
                <a:ext uri="{FF2B5EF4-FFF2-40B4-BE49-F238E27FC236}">
                  <a16:creationId xmlns="" xmlns:a16="http://schemas.microsoft.com/office/drawing/2014/main" id="{5644A3CE-E500-480A-BEF1-42B0783FF53E}"/>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3" name="Freeform 125">
              <a:extLst>
                <a:ext uri="{FF2B5EF4-FFF2-40B4-BE49-F238E27FC236}">
                  <a16:creationId xmlns="" xmlns:a16="http://schemas.microsoft.com/office/drawing/2014/main" id="{90FB4ECF-CA99-4432-A170-A9B3F263C1DD}"/>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4" name="Freeform 126">
              <a:extLst>
                <a:ext uri="{FF2B5EF4-FFF2-40B4-BE49-F238E27FC236}">
                  <a16:creationId xmlns="" xmlns:a16="http://schemas.microsoft.com/office/drawing/2014/main" id="{B64FAA97-C216-44C7-8101-FCB9C51B9F5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5" name="Freeform 127">
              <a:extLst>
                <a:ext uri="{FF2B5EF4-FFF2-40B4-BE49-F238E27FC236}">
                  <a16:creationId xmlns="" xmlns:a16="http://schemas.microsoft.com/office/drawing/2014/main" id="{A6553794-19F3-4551-B3BD-7E7BFA774D1F}"/>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6" name="Freeform 128">
              <a:extLst>
                <a:ext uri="{FF2B5EF4-FFF2-40B4-BE49-F238E27FC236}">
                  <a16:creationId xmlns="" xmlns:a16="http://schemas.microsoft.com/office/drawing/2014/main" id="{0F78889A-0FBB-4EAB-8FB6-5003DA2C14A1}"/>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7" name="Freeform 129">
              <a:extLst>
                <a:ext uri="{FF2B5EF4-FFF2-40B4-BE49-F238E27FC236}">
                  <a16:creationId xmlns="" xmlns:a16="http://schemas.microsoft.com/office/drawing/2014/main" id="{87629E0E-7203-45CD-9558-A83EE08D2BDF}"/>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8" name="Freeform 130">
              <a:extLst>
                <a:ext uri="{FF2B5EF4-FFF2-40B4-BE49-F238E27FC236}">
                  <a16:creationId xmlns="" xmlns:a16="http://schemas.microsoft.com/office/drawing/2014/main" id="{4EBB3DC7-A5A0-4719-86DE-DB89EFA3038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79" name="Freeform 131">
              <a:extLst>
                <a:ext uri="{FF2B5EF4-FFF2-40B4-BE49-F238E27FC236}">
                  <a16:creationId xmlns="" xmlns:a16="http://schemas.microsoft.com/office/drawing/2014/main" id="{7CB13077-8A54-42F5-B474-4EF1845E8D3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0" name="Freeform 132">
              <a:extLst>
                <a:ext uri="{FF2B5EF4-FFF2-40B4-BE49-F238E27FC236}">
                  <a16:creationId xmlns="" xmlns:a16="http://schemas.microsoft.com/office/drawing/2014/main" id="{4FD45AEC-AA72-4621-98BC-C0061FF37D81}"/>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1" name="Freeform 133">
              <a:extLst>
                <a:ext uri="{FF2B5EF4-FFF2-40B4-BE49-F238E27FC236}">
                  <a16:creationId xmlns="" xmlns:a16="http://schemas.microsoft.com/office/drawing/2014/main" id="{76E64A87-A472-4D6F-A639-22F3863382C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2" name="Freeform 134">
              <a:extLst>
                <a:ext uri="{FF2B5EF4-FFF2-40B4-BE49-F238E27FC236}">
                  <a16:creationId xmlns="" xmlns:a16="http://schemas.microsoft.com/office/drawing/2014/main" id="{742F5F1C-740B-4AF7-8255-A48591CA3C5F}"/>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3" name="Freeform 135">
              <a:extLst>
                <a:ext uri="{FF2B5EF4-FFF2-40B4-BE49-F238E27FC236}">
                  <a16:creationId xmlns="" xmlns:a16="http://schemas.microsoft.com/office/drawing/2014/main" id="{01046403-0EB9-45BC-BF2A-A607D398F7CC}"/>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4" name="Freeform 136">
              <a:extLst>
                <a:ext uri="{FF2B5EF4-FFF2-40B4-BE49-F238E27FC236}">
                  <a16:creationId xmlns="" xmlns:a16="http://schemas.microsoft.com/office/drawing/2014/main" id="{5522862E-CF13-42D3-8C55-CB636E66F198}"/>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5" name="Freeform 137">
              <a:extLst>
                <a:ext uri="{FF2B5EF4-FFF2-40B4-BE49-F238E27FC236}">
                  <a16:creationId xmlns="" xmlns:a16="http://schemas.microsoft.com/office/drawing/2014/main" id="{276DC988-CBFB-411F-9C60-00F11AA8EC7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6" name="Freeform 138">
              <a:extLst>
                <a:ext uri="{FF2B5EF4-FFF2-40B4-BE49-F238E27FC236}">
                  <a16:creationId xmlns="" xmlns:a16="http://schemas.microsoft.com/office/drawing/2014/main" id="{18D57E5F-05A3-42ED-8097-CC2B1D8FA4FF}"/>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7" name="Freeform 139">
              <a:extLst>
                <a:ext uri="{FF2B5EF4-FFF2-40B4-BE49-F238E27FC236}">
                  <a16:creationId xmlns="" xmlns:a16="http://schemas.microsoft.com/office/drawing/2014/main" id="{F6970DC9-8970-4415-B0DF-E9F0EF4BA3F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8" name="Freeform 140">
              <a:extLst>
                <a:ext uri="{FF2B5EF4-FFF2-40B4-BE49-F238E27FC236}">
                  <a16:creationId xmlns="" xmlns:a16="http://schemas.microsoft.com/office/drawing/2014/main" id="{6E98AE42-2670-4F6D-A090-B9A4A6C13B4E}"/>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89" name="Freeform 141">
              <a:extLst>
                <a:ext uri="{FF2B5EF4-FFF2-40B4-BE49-F238E27FC236}">
                  <a16:creationId xmlns="" xmlns:a16="http://schemas.microsoft.com/office/drawing/2014/main" id="{1DB935C2-F83B-4A90-BC67-B39E8C3D4DAC}"/>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0" name="Freeform 142">
              <a:extLst>
                <a:ext uri="{FF2B5EF4-FFF2-40B4-BE49-F238E27FC236}">
                  <a16:creationId xmlns="" xmlns:a16="http://schemas.microsoft.com/office/drawing/2014/main" id="{3423F021-EBFA-404C-9D75-B97FAAFD6E98}"/>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1" name="Freeform 143">
              <a:extLst>
                <a:ext uri="{FF2B5EF4-FFF2-40B4-BE49-F238E27FC236}">
                  <a16:creationId xmlns="" xmlns:a16="http://schemas.microsoft.com/office/drawing/2014/main" id="{A5BB392D-CCB1-4AA1-BB0A-90C011B3A534}"/>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2" name="Freeform 144">
              <a:extLst>
                <a:ext uri="{FF2B5EF4-FFF2-40B4-BE49-F238E27FC236}">
                  <a16:creationId xmlns="" xmlns:a16="http://schemas.microsoft.com/office/drawing/2014/main" id="{B2A2B8A6-5842-4C70-ACDF-0186DD6E1C7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3" name="Freeform 145">
              <a:extLst>
                <a:ext uri="{FF2B5EF4-FFF2-40B4-BE49-F238E27FC236}">
                  <a16:creationId xmlns="" xmlns:a16="http://schemas.microsoft.com/office/drawing/2014/main" id="{96983657-9175-4FDB-81D0-43A029A32BC6}"/>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4" name="Freeform 146">
              <a:extLst>
                <a:ext uri="{FF2B5EF4-FFF2-40B4-BE49-F238E27FC236}">
                  <a16:creationId xmlns="" xmlns:a16="http://schemas.microsoft.com/office/drawing/2014/main" id="{0D925BF1-2090-474F-AACA-ADD92EF94837}"/>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5" name="Freeform 147">
              <a:extLst>
                <a:ext uri="{FF2B5EF4-FFF2-40B4-BE49-F238E27FC236}">
                  <a16:creationId xmlns="" xmlns:a16="http://schemas.microsoft.com/office/drawing/2014/main" id="{05BBACEB-2F3A-4C9D-9A5E-2DC82E2E7B4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6" name="Freeform 148">
              <a:extLst>
                <a:ext uri="{FF2B5EF4-FFF2-40B4-BE49-F238E27FC236}">
                  <a16:creationId xmlns="" xmlns:a16="http://schemas.microsoft.com/office/drawing/2014/main" id="{328EF6C3-3108-44B0-95EC-0614FBCF1AF1}"/>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7" name="Freeform 149">
              <a:extLst>
                <a:ext uri="{FF2B5EF4-FFF2-40B4-BE49-F238E27FC236}">
                  <a16:creationId xmlns="" xmlns:a16="http://schemas.microsoft.com/office/drawing/2014/main" id="{588E25BF-089F-49EB-BBA3-6C85EB6C3A33}"/>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8" name="Freeform 150">
              <a:extLst>
                <a:ext uri="{FF2B5EF4-FFF2-40B4-BE49-F238E27FC236}">
                  <a16:creationId xmlns="" xmlns:a16="http://schemas.microsoft.com/office/drawing/2014/main" id="{203A1845-3CCD-4B3C-B77F-D3F0802BDABE}"/>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899" name="Freeform 151">
              <a:extLst>
                <a:ext uri="{FF2B5EF4-FFF2-40B4-BE49-F238E27FC236}">
                  <a16:creationId xmlns="" xmlns:a16="http://schemas.microsoft.com/office/drawing/2014/main" id="{BBB7A47D-0CE4-4F30-B18C-D1B1AA1137C4}"/>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0" name="Freeform 152">
              <a:extLst>
                <a:ext uri="{FF2B5EF4-FFF2-40B4-BE49-F238E27FC236}">
                  <a16:creationId xmlns="" xmlns:a16="http://schemas.microsoft.com/office/drawing/2014/main" id="{57BE1150-2D9C-4BCC-9B9D-6690098A2DFB}"/>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1" name="Freeform 153">
              <a:extLst>
                <a:ext uri="{FF2B5EF4-FFF2-40B4-BE49-F238E27FC236}">
                  <a16:creationId xmlns="" xmlns:a16="http://schemas.microsoft.com/office/drawing/2014/main" id="{D65F17C1-54E7-4EC0-BDE4-A96F8C65956A}"/>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2" name="Freeform 154">
              <a:extLst>
                <a:ext uri="{FF2B5EF4-FFF2-40B4-BE49-F238E27FC236}">
                  <a16:creationId xmlns="" xmlns:a16="http://schemas.microsoft.com/office/drawing/2014/main" id="{4FA2A32B-4DC9-411B-B70C-D7B0FBDC150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3" name="Freeform 155">
              <a:extLst>
                <a:ext uri="{FF2B5EF4-FFF2-40B4-BE49-F238E27FC236}">
                  <a16:creationId xmlns="" xmlns:a16="http://schemas.microsoft.com/office/drawing/2014/main" id="{3899AF13-7864-435C-8FBE-144318FFA36D}"/>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4" name="Freeform 156">
              <a:extLst>
                <a:ext uri="{FF2B5EF4-FFF2-40B4-BE49-F238E27FC236}">
                  <a16:creationId xmlns="" xmlns:a16="http://schemas.microsoft.com/office/drawing/2014/main" id="{A5C16490-E8DD-4CFF-85C9-D583589A88A1}"/>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5" name="Freeform 157">
              <a:extLst>
                <a:ext uri="{FF2B5EF4-FFF2-40B4-BE49-F238E27FC236}">
                  <a16:creationId xmlns="" xmlns:a16="http://schemas.microsoft.com/office/drawing/2014/main" id="{189B4F5D-AB9D-47E5-905F-299CEBE8BDE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6" name="Freeform 158">
              <a:extLst>
                <a:ext uri="{FF2B5EF4-FFF2-40B4-BE49-F238E27FC236}">
                  <a16:creationId xmlns="" xmlns:a16="http://schemas.microsoft.com/office/drawing/2014/main" id="{08418776-5532-40D2-BBED-441ACB52C18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7" name="Freeform 159">
              <a:extLst>
                <a:ext uri="{FF2B5EF4-FFF2-40B4-BE49-F238E27FC236}">
                  <a16:creationId xmlns="" xmlns:a16="http://schemas.microsoft.com/office/drawing/2014/main" id="{A0032429-CA8C-4BF1-AC80-34C3E61B5D9C}"/>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8" name="Freeform 160">
              <a:extLst>
                <a:ext uri="{FF2B5EF4-FFF2-40B4-BE49-F238E27FC236}">
                  <a16:creationId xmlns="" xmlns:a16="http://schemas.microsoft.com/office/drawing/2014/main" id="{C3DF194E-7049-4E82-B5B8-02858C6655C5}"/>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09" name="Freeform 161">
              <a:extLst>
                <a:ext uri="{FF2B5EF4-FFF2-40B4-BE49-F238E27FC236}">
                  <a16:creationId xmlns="" xmlns:a16="http://schemas.microsoft.com/office/drawing/2014/main" id="{FA63F5CE-741F-42DC-97C2-E5F0FB46B55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0" name="Freeform 162">
              <a:extLst>
                <a:ext uri="{FF2B5EF4-FFF2-40B4-BE49-F238E27FC236}">
                  <a16:creationId xmlns="" xmlns:a16="http://schemas.microsoft.com/office/drawing/2014/main" id="{BDC7AD8A-6FB6-4B00-BA33-9DF936811A0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1" name="Freeform 163">
              <a:extLst>
                <a:ext uri="{FF2B5EF4-FFF2-40B4-BE49-F238E27FC236}">
                  <a16:creationId xmlns="" xmlns:a16="http://schemas.microsoft.com/office/drawing/2014/main" id="{7519F69B-5BD9-4ED8-B8B4-D0BBDD602C84}"/>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2" name="Freeform 164">
              <a:extLst>
                <a:ext uri="{FF2B5EF4-FFF2-40B4-BE49-F238E27FC236}">
                  <a16:creationId xmlns="" xmlns:a16="http://schemas.microsoft.com/office/drawing/2014/main" id="{D6B8A3AB-47FB-425F-A6A2-33CF89DA0AD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3" name="Freeform 165">
              <a:extLst>
                <a:ext uri="{FF2B5EF4-FFF2-40B4-BE49-F238E27FC236}">
                  <a16:creationId xmlns="" xmlns:a16="http://schemas.microsoft.com/office/drawing/2014/main" id="{BFF1122F-537D-48E3-9F4F-6F45363DBC08}"/>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4" name="Freeform 166">
              <a:extLst>
                <a:ext uri="{FF2B5EF4-FFF2-40B4-BE49-F238E27FC236}">
                  <a16:creationId xmlns="" xmlns:a16="http://schemas.microsoft.com/office/drawing/2014/main" id="{644DE9DE-EDDC-47D1-AD7E-D73D4AD0DDE6}"/>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5" name="Freeform 167">
              <a:extLst>
                <a:ext uri="{FF2B5EF4-FFF2-40B4-BE49-F238E27FC236}">
                  <a16:creationId xmlns="" xmlns:a16="http://schemas.microsoft.com/office/drawing/2014/main" id="{0A29FF62-0204-4C6E-888C-B7CD17495ABD}"/>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6" name="Freeform 168">
              <a:extLst>
                <a:ext uri="{FF2B5EF4-FFF2-40B4-BE49-F238E27FC236}">
                  <a16:creationId xmlns="" xmlns:a16="http://schemas.microsoft.com/office/drawing/2014/main" id="{BA4CCD95-368C-4947-A638-DFEF900C6C7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7" name="Freeform 169">
              <a:extLst>
                <a:ext uri="{FF2B5EF4-FFF2-40B4-BE49-F238E27FC236}">
                  <a16:creationId xmlns="" xmlns:a16="http://schemas.microsoft.com/office/drawing/2014/main" id="{9265EAE0-A389-4208-8372-0F9744B8349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8" name="Freeform 170">
              <a:extLst>
                <a:ext uri="{FF2B5EF4-FFF2-40B4-BE49-F238E27FC236}">
                  <a16:creationId xmlns="" xmlns:a16="http://schemas.microsoft.com/office/drawing/2014/main" id="{0AF07A93-3DD8-4EAC-8187-189EDFDBE55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19" name="Freeform 171">
              <a:extLst>
                <a:ext uri="{FF2B5EF4-FFF2-40B4-BE49-F238E27FC236}">
                  <a16:creationId xmlns="" xmlns:a16="http://schemas.microsoft.com/office/drawing/2014/main" id="{C67ACDE7-D6E8-468C-95F7-E0A21C2E77D3}"/>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0" name="Freeform 172">
              <a:extLst>
                <a:ext uri="{FF2B5EF4-FFF2-40B4-BE49-F238E27FC236}">
                  <a16:creationId xmlns="" xmlns:a16="http://schemas.microsoft.com/office/drawing/2014/main" id="{387EE38A-0319-475E-95B0-760102E14E4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1" name="Freeform 173">
              <a:extLst>
                <a:ext uri="{FF2B5EF4-FFF2-40B4-BE49-F238E27FC236}">
                  <a16:creationId xmlns="" xmlns:a16="http://schemas.microsoft.com/office/drawing/2014/main" id="{797C34E9-7794-4374-8F57-D180C1DC9E4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2" name="Freeform 174">
              <a:extLst>
                <a:ext uri="{FF2B5EF4-FFF2-40B4-BE49-F238E27FC236}">
                  <a16:creationId xmlns="" xmlns:a16="http://schemas.microsoft.com/office/drawing/2014/main" id="{B7AC7DA0-20BE-4F5B-AECC-6E065E5B3200}"/>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3" name="Freeform 175">
              <a:extLst>
                <a:ext uri="{FF2B5EF4-FFF2-40B4-BE49-F238E27FC236}">
                  <a16:creationId xmlns="" xmlns:a16="http://schemas.microsoft.com/office/drawing/2014/main" id="{80570E94-015C-4588-B2E0-ED556F49B67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4" name="Freeform 176">
              <a:extLst>
                <a:ext uri="{FF2B5EF4-FFF2-40B4-BE49-F238E27FC236}">
                  <a16:creationId xmlns="" xmlns:a16="http://schemas.microsoft.com/office/drawing/2014/main" id="{EB72FB0B-80F4-4708-96F1-CF8EA2314B5A}"/>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5" name="Freeform 177">
              <a:extLst>
                <a:ext uri="{FF2B5EF4-FFF2-40B4-BE49-F238E27FC236}">
                  <a16:creationId xmlns="" xmlns:a16="http://schemas.microsoft.com/office/drawing/2014/main" id="{20E8B6BB-295B-4B42-A64C-C5D5AFFBF144}"/>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6" name="Freeform 178">
              <a:extLst>
                <a:ext uri="{FF2B5EF4-FFF2-40B4-BE49-F238E27FC236}">
                  <a16:creationId xmlns="" xmlns:a16="http://schemas.microsoft.com/office/drawing/2014/main" id="{D9CA3ED4-1703-4768-860F-E50A5F3FF3F3}"/>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7" name="Freeform 179">
              <a:extLst>
                <a:ext uri="{FF2B5EF4-FFF2-40B4-BE49-F238E27FC236}">
                  <a16:creationId xmlns="" xmlns:a16="http://schemas.microsoft.com/office/drawing/2014/main" id="{41C6B7F7-D1F8-4603-BC91-09759BC574CC}"/>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8" name="Freeform 180">
              <a:extLst>
                <a:ext uri="{FF2B5EF4-FFF2-40B4-BE49-F238E27FC236}">
                  <a16:creationId xmlns="" xmlns:a16="http://schemas.microsoft.com/office/drawing/2014/main" id="{A405C31C-2BFC-4DD3-BC00-DE99FA7180E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29" name="Freeform 181">
              <a:extLst>
                <a:ext uri="{FF2B5EF4-FFF2-40B4-BE49-F238E27FC236}">
                  <a16:creationId xmlns="" xmlns:a16="http://schemas.microsoft.com/office/drawing/2014/main" id="{674C26E2-39F6-4E0E-BCD9-632D62D03872}"/>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0" name="Freeform 182">
              <a:extLst>
                <a:ext uri="{FF2B5EF4-FFF2-40B4-BE49-F238E27FC236}">
                  <a16:creationId xmlns="" xmlns:a16="http://schemas.microsoft.com/office/drawing/2014/main" id="{DF072B29-732B-4BE5-BFF8-04862B96E4A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1" name="Freeform 183">
              <a:extLst>
                <a:ext uri="{FF2B5EF4-FFF2-40B4-BE49-F238E27FC236}">
                  <a16:creationId xmlns="" xmlns:a16="http://schemas.microsoft.com/office/drawing/2014/main" id="{F6A1681D-3E9D-4196-9F8B-5D3941EAFF96}"/>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2" name="Freeform 184">
              <a:extLst>
                <a:ext uri="{FF2B5EF4-FFF2-40B4-BE49-F238E27FC236}">
                  <a16:creationId xmlns="" xmlns:a16="http://schemas.microsoft.com/office/drawing/2014/main" id="{207BDD8B-D9E5-43EF-8C6B-74FBCDC0F198}"/>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3" name="Freeform 185">
              <a:extLst>
                <a:ext uri="{FF2B5EF4-FFF2-40B4-BE49-F238E27FC236}">
                  <a16:creationId xmlns="" xmlns:a16="http://schemas.microsoft.com/office/drawing/2014/main" id="{E8E33F21-4128-457E-AA0B-D2856FEE715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4" name="Freeform 186">
              <a:extLst>
                <a:ext uri="{FF2B5EF4-FFF2-40B4-BE49-F238E27FC236}">
                  <a16:creationId xmlns="" xmlns:a16="http://schemas.microsoft.com/office/drawing/2014/main" id="{A958A843-884E-43B9-A985-56C805513D4F}"/>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5" name="Freeform 187">
              <a:extLst>
                <a:ext uri="{FF2B5EF4-FFF2-40B4-BE49-F238E27FC236}">
                  <a16:creationId xmlns="" xmlns:a16="http://schemas.microsoft.com/office/drawing/2014/main" id="{099958C0-2EEC-43E3-AB32-1AC2003AABD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6" name="Freeform 188">
              <a:extLst>
                <a:ext uri="{FF2B5EF4-FFF2-40B4-BE49-F238E27FC236}">
                  <a16:creationId xmlns="" xmlns:a16="http://schemas.microsoft.com/office/drawing/2014/main" id="{7DB95B1B-9EFA-405B-A7C1-9E527454ED5B}"/>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7" name="Freeform 189">
              <a:extLst>
                <a:ext uri="{FF2B5EF4-FFF2-40B4-BE49-F238E27FC236}">
                  <a16:creationId xmlns="" xmlns:a16="http://schemas.microsoft.com/office/drawing/2014/main" id="{105DC2E0-58B9-48B7-9CEB-0EF093AA958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8" name="Freeform 190">
              <a:extLst>
                <a:ext uri="{FF2B5EF4-FFF2-40B4-BE49-F238E27FC236}">
                  <a16:creationId xmlns="" xmlns:a16="http://schemas.microsoft.com/office/drawing/2014/main" id="{881D7F65-A25F-44BE-97D8-19FBC04DBF4D}"/>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39" name="Freeform 191">
              <a:extLst>
                <a:ext uri="{FF2B5EF4-FFF2-40B4-BE49-F238E27FC236}">
                  <a16:creationId xmlns="" xmlns:a16="http://schemas.microsoft.com/office/drawing/2014/main" id="{9AAE0DB9-FFB0-4F6C-808D-E051309D590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0" name="Freeform 192">
              <a:extLst>
                <a:ext uri="{FF2B5EF4-FFF2-40B4-BE49-F238E27FC236}">
                  <a16:creationId xmlns="" xmlns:a16="http://schemas.microsoft.com/office/drawing/2014/main" id="{CA48C828-A345-4FB3-B101-61140A56DD24}"/>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1" name="Freeform 193">
              <a:extLst>
                <a:ext uri="{FF2B5EF4-FFF2-40B4-BE49-F238E27FC236}">
                  <a16:creationId xmlns="" xmlns:a16="http://schemas.microsoft.com/office/drawing/2014/main" id="{75EF85EF-2078-49D7-8103-2B324DD45300}"/>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2" name="Freeform 194">
              <a:extLst>
                <a:ext uri="{FF2B5EF4-FFF2-40B4-BE49-F238E27FC236}">
                  <a16:creationId xmlns="" xmlns:a16="http://schemas.microsoft.com/office/drawing/2014/main" id="{EAF4110D-E410-4526-B7E8-4AC7EDD94B88}"/>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3" name="Freeform 195">
              <a:extLst>
                <a:ext uri="{FF2B5EF4-FFF2-40B4-BE49-F238E27FC236}">
                  <a16:creationId xmlns="" xmlns:a16="http://schemas.microsoft.com/office/drawing/2014/main" id="{9EDDBFCF-E09E-4EB2-9574-A687446DAD7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4" name="Freeform 196">
              <a:extLst>
                <a:ext uri="{FF2B5EF4-FFF2-40B4-BE49-F238E27FC236}">
                  <a16:creationId xmlns="" xmlns:a16="http://schemas.microsoft.com/office/drawing/2014/main" id="{71E2DBAC-F4D7-4574-AB82-78D5744D335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5" name="Freeform 197">
              <a:extLst>
                <a:ext uri="{FF2B5EF4-FFF2-40B4-BE49-F238E27FC236}">
                  <a16:creationId xmlns="" xmlns:a16="http://schemas.microsoft.com/office/drawing/2014/main" id="{76E91AF1-7224-43AA-A136-53D2AEB5B334}"/>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6" name="Freeform 198">
              <a:extLst>
                <a:ext uri="{FF2B5EF4-FFF2-40B4-BE49-F238E27FC236}">
                  <a16:creationId xmlns="" xmlns:a16="http://schemas.microsoft.com/office/drawing/2014/main" id="{3506B58D-1054-42F1-A733-1C82B53685EF}"/>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7" name="Freeform 199">
              <a:extLst>
                <a:ext uri="{FF2B5EF4-FFF2-40B4-BE49-F238E27FC236}">
                  <a16:creationId xmlns="" xmlns:a16="http://schemas.microsoft.com/office/drawing/2014/main" id="{D05EAA25-EDDA-4248-B493-32DE58AE898E}"/>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8" name="Freeform 200">
              <a:extLst>
                <a:ext uri="{FF2B5EF4-FFF2-40B4-BE49-F238E27FC236}">
                  <a16:creationId xmlns="" xmlns:a16="http://schemas.microsoft.com/office/drawing/2014/main" id="{6AB1E7B9-F7C6-4FCD-A945-AEA5E4B57FD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49" name="Freeform 201">
              <a:extLst>
                <a:ext uri="{FF2B5EF4-FFF2-40B4-BE49-F238E27FC236}">
                  <a16:creationId xmlns="" xmlns:a16="http://schemas.microsoft.com/office/drawing/2014/main" id="{D47C8DBE-778F-4902-AB03-0DC6105A44C0}"/>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0" name="Freeform 202">
              <a:extLst>
                <a:ext uri="{FF2B5EF4-FFF2-40B4-BE49-F238E27FC236}">
                  <a16:creationId xmlns="" xmlns:a16="http://schemas.microsoft.com/office/drawing/2014/main" id="{FC2978B0-F186-486C-BA59-BAFD64603056}"/>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1" name="Freeform 203">
              <a:extLst>
                <a:ext uri="{FF2B5EF4-FFF2-40B4-BE49-F238E27FC236}">
                  <a16:creationId xmlns="" xmlns:a16="http://schemas.microsoft.com/office/drawing/2014/main" id="{5F6DEA1E-E00B-450B-9CB3-865C419B5512}"/>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2" name="Freeform 204">
              <a:extLst>
                <a:ext uri="{FF2B5EF4-FFF2-40B4-BE49-F238E27FC236}">
                  <a16:creationId xmlns="" xmlns:a16="http://schemas.microsoft.com/office/drawing/2014/main" id="{2470AB95-A5EB-4FF9-A90E-6962A0DC8C2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3" name="Freeform 205">
              <a:extLst>
                <a:ext uri="{FF2B5EF4-FFF2-40B4-BE49-F238E27FC236}">
                  <a16:creationId xmlns="" xmlns:a16="http://schemas.microsoft.com/office/drawing/2014/main" id="{3DBF5442-6091-4D7E-9610-09510C0AF5FA}"/>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4" name="Freeform 206">
              <a:extLst>
                <a:ext uri="{FF2B5EF4-FFF2-40B4-BE49-F238E27FC236}">
                  <a16:creationId xmlns="" xmlns:a16="http://schemas.microsoft.com/office/drawing/2014/main" id="{CD9A5284-0956-42A3-B334-649CD38E72E7}"/>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5" name="Freeform 207">
              <a:extLst>
                <a:ext uri="{FF2B5EF4-FFF2-40B4-BE49-F238E27FC236}">
                  <a16:creationId xmlns="" xmlns:a16="http://schemas.microsoft.com/office/drawing/2014/main" id="{02C5A981-EAD6-4026-A274-681B4027609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6" name="Freeform 208">
              <a:extLst>
                <a:ext uri="{FF2B5EF4-FFF2-40B4-BE49-F238E27FC236}">
                  <a16:creationId xmlns="" xmlns:a16="http://schemas.microsoft.com/office/drawing/2014/main" id="{559310A4-B262-403B-9B9C-CCCB10F50A3C}"/>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7" name="Freeform 209">
              <a:extLst>
                <a:ext uri="{FF2B5EF4-FFF2-40B4-BE49-F238E27FC236}">
                  <a16:creationId xmlns="" xmlns:a16="http://schemas.microsoft.com/office/drawing/2014/main" id="{451A2039-53AB-4B5A-B521-33E6754DF418}"/>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8" name="Freeform 210">
              <a:extLst>
                <a:ext uri="{FF2B5EF4-FFF2-40B4-BE49-F238E27FC236}">
                  <a16:creationId xmlns="" xmlns:a16="http://schemas.microsoft.com/office/drawing/2014/main" id="{B246AF47-1CAC-4F5F-8BFA-3C6B24505375}"/>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59" name="Freeform 211">
              <a:extLst>
                <a:ext uri="{FF2B5EF4-FFF2-40B4-BE49-F238E27FC236}">
                  <a16:creationId xmlns="" xmlns:a16="http://schemas.microsoft.com/office/drawing/2014/main" id="{0F01E38F-36E7-4F42-A560-550645ABF58F}"/>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0" name="Freeform 212">
              <a:extLst>
                <a:ext uri="{FF2B5EF4-FFF2-40B4-BE49-F238E27FC236}">
                  <a16:creationId xmlns="" xmlns:a16="http://schemas.microsoft.com/office/drawing/2014/main" id="{E4E045A8-58D9-4786-953A-853C3E0205C6}"/>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1" name="Freeform 213">
              <a:extLst>
                <a:ext uri="{FF2B5EF4-FFF2-40B4-BE49-F238E27FC236}">
                  <a16:creationId xmlns="" xmlns:a16="http://schemas.microsoft.com/office/drawing/2014/main" id="{91543644-BC5E-42A9-A98D-BC4AACCF5B15}"/>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2" name="Freeform 214">
              <a:extLst>
                <a:ext uri="{FF2B5EF4-FFF2-40B4-BE49-F238E27FC236}">
                  <a16:creationId xmlns="" xmlns:a16="http://schemas.microsoft.com/office/drawing/2014/main" id="{8A88E67F-965E-4358-8CB9-6120FD533855}"/>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3" name="Freeform 215">
              <a:extLst>
                <a:ext uri="{FF2B5EF4-FFF2-40B4-BE49-F238E27FC236}">
                  <a16:creationId xmlns="" xmlns:a16="http://schemas.microsoft.com/office/drawing/2014/main" id="{40812C6A-D3B7-4847-8185-D98666B4038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4" name="Freeform 216">
              <a:extLst>
                <a:ext uri="{FF2B5EF4-FFF2-40B4-BE49-F238E27FC236}">
                  <a16:creationId xmlns="" xmlns:a16="http://schemas.microsoft.com/office/drawing/2014/main" id="{7AA30ED8-AD2E-4770-856A-246E1547D08D}"/>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5" name="Freeform 217">
              <a:extLst>
                <a:ext uri="{FF2B5EF4-FFF2-40B4-BE49-F238E27FC236}">
                  <a16:creationId xmlns="" xmlns:a16="http://schemas.microsoft.com/office/drawing/2014/main" id="{379DC68E-FA44-40F6-9D9B-EC0DD4910AB3}"/>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6" name="Freeform 218">
              <a:extLst>
                <a:ext uri="{FF2B5EF4-FFF2-40B4-BE49-F238E27FC236}">
                  <a16:creationId xmlns="" xmlns:a16="http://schemas.microsoft.com/office/drawing/2014/main" id="{3BB39DBE-90FC-4DEB-BB9F-9172602568F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7" name="Freeform 219">
              <a:extLst>
                <a:ext uri="{FF2B5EF4-FFF2-40B4-BE49-F238E27FC236}">
                  <a16:creationId xmlns="" xmlns:a16="http://schemas.microsoft.com/office/drawing/2014/main" id="{8DE40865-B57B-4FA5-A2AB-3342F97BD12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8" name="Freeform 220">
              <a:extLst>
                <a:ext uri="{FF2B5EF4-FFF2-40B4-BE49-F238E27FC236}">
                  <a16:creationId xmlns="" xmlns:a16="http://schemas.microsoft.com/office/drawing/2014/main" id="{23725689-C49E-4288-9533-A1B420D2AFF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69" name="Freeform 221">
              <a:extLst>
                <a:ext uri="{FF2B5EF4-FFF2-40B4-BE49-F238E27FC236}">
                  <a16:creationId xmlns="" xmlns:a16="http://schemas.microsoft.com/office/drawing/2014/main" id="{74A789DB-E698-47EF-8260-DC32B6F3F26F}"/>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0" name="Freeform 222">
              <a:extLst>
                <a:ext uri="{FF2B5EF4-FFF2-40B4-BE49-F238E27FC236}">
                  <a16:creationId xmlns="" xmlns:a16="http://schemas.microsoft.com/office/drawing/2014/main" id="{B4A9F9AA-D0EC-48AB-AA8C-4C077ED512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1" name="Freeform 223">
              <a:extLst>
                <a:ext uri="{FF2B5EF4-FFF2-40B4-BE49-F238E27FC236}">
                  <a16:creationId xmlns="" xmlns:a16="http://schemas.microsoft.com/office/drawing/2014/main" id="{983D6CD6-3016-4F84-9808-D6F2EBD8B34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2" name="Freeform 224">
              <a:extLst>
                <a:ext uri="{FF2B5EF4-FFF2-40B4-BE49-F238E27FC236}">
                  <a16:creationId xmlns="" xmlns:a16="http://schemas.microsoft.com/office/drawing/2014/main" id="{C63FEC82-9475-48AB-BABB-8D00A1F807BF}"/>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3" name="Freeform 225">
              <a:extLst>
                <a:ext uri="{FF2B5EF4-FFF2-40B4-BE49-F238E27FC236}">
                  <a16:creationId xmlns="" xmlns:a16="http://schemas.microsoft.com/office/drawing/2014/main" id="{0769D911-32D9-455D-B20C-DBE0E38BA2A0}"/>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4" name="Freeform 226">
              <a:extLst>
                <a:ext uri="{FF2B5EF4-FFF2-40B4-BE49-F238E27FC236}">
                  <a16:creationId xmlns="" xmlns:a16="http://schemas.microsoft.com/office/drawing/2014/main" id="{C95D0E96-0EDB-4FB0-8190-09A632EA5CED}"/>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5" name="Freeform 227">
              <a:extLst>
                <a:ext uri="{FF2B5EF4-FFF2-40B4-BE49-F238E27FC236}">
                  <a16:creationId xmlns="" xmlns:a16="http://schemas.microsoft.com/office/drawing/2014/main" id="{5767BE9C-142E-4AAE-94CF-9CDF61FB243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6" name="Freeform 228">
              <a:extLst>
                <a:ext uri="{FF2B5EF4-FFF2-40B4-BE49-F238E27FC236}">
                  <a16:creationId xmlns="" xmlns:a16="http://schemas.microsoft.com/office/drawing/2014/main" id="{80935992-D276-4F21-99A6-AFA4037282DA}"/>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7" name="Freeform 229">
              <a:extLst>
                <a:ext uri="{FF2B5EF4-FFF2-40B4-BE49-F238E27FC236}">
                  <a16:creationId xmlns="" xmlns:a16="http://schemas.microsoft.com/office/drawing/2014/main" id="{1822E833-2E67-4AEE-A006-6D5F6807ECC4}"/>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8" name="Freeform 230">
              <a:extLst>
                <a:ext uri="{FF2B5EF4-FFF2-40B4-BE49-F238E27FC236}">
                  <a16:creationId xmlns="" xmlns:a16="http://schemas.microsoft.com/office/drawing/2014/main" id="{C8455881-9956-47C1-879E-EB8122176001}"/>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79" name="Freeform 231">
              <a:extLst>
                <a:ext uri="{FF2B5EF4-FFF2-40B4-BE49-F238E27FC236}">
                  <a16:creationId xmlns="" xmlns:a16="http://schemas.microsoft.com/office/drawing/2014/main" id="{7BF2442B-C46F-4EB0-BF2C-37CB7FB5A432}"/>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0" name="Freeform 232">
              <a:extLst>
                <a:ext uri="{FF2B5EF4-FFF2-40B4-BE49-F238E27FC236}">
                  <a16:creationId xmlns="" xmlns:a16="http://schemas.microsoft.com/office/drawing/2014/main" id="{79F82477-DAD4-4AA0-A56B-ED3A65BFF6C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1" name="Freeform 233">
              <a:extLst>
                <a:ext uri="{FF2B5EF4-FFF2-40B4-BE49-F238E27FC236}">
                  <a16:creationId xmlns="" xmlns:a16="http://schemas.microsoft.com/office/drawing/2014/main" id="{6780976A-DD65-4D62-9CFA-92446BB146D2}"/>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2" name="Freeform 234">
              <a:extLst>
                <a:ext uri="{FF2B5EF4-FFF2-40B4-BE49-F238E27FC236}">
                  <a16:creationId xmlns="" xmlns:a16="http://schemas.microsoft.com/office/drawing/2014/main" id="{ADCA9341-C4B0-41C4-BF86-E6F5CAD28A1D}"/>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3" name="Freeform 235">
              <a:extLst>
                <a:ext uri="{FF2B5EF4-FFF2-40B4-BE49-F238E27FC236}">
                  <a16:creationId xmlns="" xmlns:a16="http://schemas.microsoft.com/office/drawing/2014/main" id="{61ABCF96-9C23-404B-A6EC-329AE429D663}"/>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4" name="Freeform 236">
              <a:extLst>
                <a:ext uri="{FF2B5EF4-FFF2-40B4-BE49-F238E27FC236}">
                  <a16:creationId xmlns="" xmlns:a16="http://schemas.microsoft.com/office/drawing/2014/main" id="{0088AAF0-ADFE-4397-8DAD-2637B359074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5" name="Freeform 237">
              <a:extLst>
                <a:ext uri="{FF2B5EF4-FFF2-40B4-BE49-F238E27FC236}">
                  <a16:creationId xmlns="" xmlns:a16="http://schemas.microsoft.com/office/drawing/2014/main" id="{B45E3345-5BEB-48DD-B8A2-E69E5D08D346}"/>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6" name="Freeform 238">
              <a:extLst>
                <a:ext uri="{FF2B5EF4-FFF2-40B4-BE49-F238E27FC236}">
                  <a16:creationId xmlns="" xmlns:a16="http://schemas.microsoft.com/office/drawing/2014/main" id="{42D758F0-1C70-448C-8985-797374E9ACC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7" name="Freeform 239">
              <a:extLst>
                <a:ext uri="{FF2B5EF4-FFF2-40B4-BE49-F238E27FC236}">
                  <a16:creationId xmlns="" xmlns:a16="http://schemas.microsoft.com/office/drawing/2014/main" id="{80EC6BE3-B570-4322-B0FF-A527BEB0A79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8" name="Freeform 240">
              <a:extLst>
                <a:ext uri="{FF2B5EF4-FFF2-40B4-BE49-F238E27FC236}">
                  <a16:creationId xmlns="" xmlns:a16="http://schemas.microsoft.com/office/drawing/2014/main" id="{DD5A071D-0D52-4C9C-8D4D-D10688190FA5}"/>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89" name="Freeform 241">
              <a:extLst>
                <a:ext uri="{FF2B5EF4-FFF2-40B4-BE49-F238E27FC236}">
                  <a16:creationId xmlns="" xmlns:a16="http://schemas.microsoft.com/office/drawing/2014/main" id="{B9736F46-E707-4F3F-A79A-9D8D56A11E48}"/>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0" name="Freeform 242">
              <a:extLst>
                <a:ext uri="{FF2B5EF4-FFF2-40B4-BE49-F238E27FC236}">
                  <a16:creationId xmlns="" xmlns:a16="http://schemas.microsoft.com/office/drawing/2014/main" id="{1C384D3A-E9E0-466A-B473-D695095D3D71}"/>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1" name="Freeform 243">
              <a:extLst>
                <a:ext uri="{FF2B5EF4-FFF2-40B4-BE49-F238E27FC236}">
                  <a16:creationId xmlns="" xmlns:a16="http://schemas.microsoft.com/office/drawing/2014/main" id="{BB91B9C1-E180-45E2-949D-6AD5BB3A859C}"/>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2" name="Freeform 244">
              <a:extLst>
                <a:ext uri="{FF2B5EF4-FFF2-40B4-BE49-F238E27FC236}">
                  <a16:creationId xmlns="" xmlns:a16="http://schemas.microsoft.com/office/drawing/2014/main" id="{1BE777D3-70D6-4799-887F-D13CC4C55C4F}"/>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3" name="Freeform 245">
              <a:extLst>
                <a:ext uri="{FF2B5EF4-FFF2-40B4-BE49-F238E27FC236}">
                  <a16:creationId xmlns="" xmlns:a16="http://schemas.microsoft.com/office/drawing/2014/main" id="{6E6A62EF-EA44-4952-8474-552625A9B49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4" name="Freeform 246">
              <a:extLst>
                <a:ext uri="{FF2B5EF4-FFF2-40B4-BE49-F238E27FC236}">
                  <a16:creationId xmlns="" xmlns:a16="http://schemas.microsoft.com/office/drawing/2014/main" id="{8A96708D-C0A8-4773-AE29-F6ADF5FB1018}"/>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5" name="Freeform 247">
              <a:extLst>
                <a:ext uri="{FF2B5EF4-FFF2-40B4-BE49-F238E27FC236}">
                  <a16:creationId xmlns="" xmlns:a16="http://schemas.microsoft.com/office/drawing/2014/main" id="{74BC237B-17A6-4AAA-BAAD-29E43B3DDBF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6" name="Freeform 248">
              <a:extLst>
                <a:ext uri="{FF2B5EF4-FFF2-40B4-BE49-F238E27FC236}">
                  <a16:creationId xmlns="" xmlns:a16="http://schemas.microsoft.com/office/drawing/2014/main" id="{E907A759-87D5-42D7-B781-6C72278C9042}"/>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7" name="Freeform 249">
              <a:extLst>
                <a:ext uri="{FF2B5EF4-FFF2-40B4-BE49-F238E27FC236}">
                  <a16:creationId xmlns="" xmlns:a16="http://schemas.microsoft.com/office/drawing/2014/main" id="{81886C32-5312-4C7C-AE06-575450D2046F}"/>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8" name="Freeform 250">
              <a:extLst>
                <a:ext uri="{FF2B5EF4-FFF2-40B4-BE49-F238E27FC236}">
                  <a16:creationId xmlns="" xmlns:a16="http://schemas.microsoft.com/office/drawing/2014/main" id="{48C9838B-92EE-477A-A1DD-D272EF460BDC}"/>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1999" name="Freeform 251">
              <a:extLst>
                <a:ext uri="{FF2B5EF4-FFF2-40B4-BE49-F238E27FC236}">
                  <a16:creationId xmlns="" xmlns:a16="http://schemas.microsoft.com/office/drawing/2014/main" id="{EAEB6CAA-3CF1-45BF-BF4D-A73B13183171}"/>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0" name="Freeform 252">
              <a:extLst>
                <a:ext uri="{FF2B5EF4-FFF2-40B4-BE49-F238E27FC236}">
                  <a16:creationId xmlns="" xmlns:a16="http://schemas.microsoft.com/office/drawing/2014/main" id="{9AB522AC-E7FE-4037-8813-0A7079D2899A}"/>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1" name="Freeform 253">
              <a:extLst>
                <a:ext uri="{FF2B5EF4-FFF2-40B4-BE49-F238E27FC236}">
                  <a16:creationId xmlns="" xmlns:a16="http://schemas.microsoft.com/office/drawing/2014/main" id="{4DE2FCEA-5040-49A5-8D9A-95F8641E3F4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2" name="Freeform 254">
              <a:extLst>
                <a:ext uri="{FF2B5EF4-FFF2-40B4-BE49-F238E27FC236}">
                  <a16:creationId xmlns="" xmlns:a16="http://schemas.microsoft.com/office/drawing/2014/main" id="{B29BEB51-A97C-4652-9D52-6AB5840BE1FF}"/>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3" name="Freeform 255">
              <a:extLst>
                <a:ext uri="{FF2B5EF4-FFF2-40B4-BE49-F238E27FC236}">
                  <a16:creationId xmlns="" xmlns:a16="http://schemas.microsoft.com/office/drawing/2014/main" id="{60A93B0E-2C7E-49B6-8299-502A56D8B90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4" name="Freeform 256">
              <a:extLst>
                <a:ext uri="{FF2B5EF4-FFF2-40B4-BE49-F238E27FC236}">
                  <a16:creationId xmlns="" xmlns:a16="http://schemas.microsoft.com/office/drawing/2014/main" id="{61586628-CB8B-4449-88B9-27CDBEF910E7}"/>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2005" name="Freeform 257">
              <a:extLst>
                <a:ext uri="{FF2B5EF4-FFF2-40B4-BE49-F238E27FC236}">
                  <a16:creationId xmlns="" xmlns:a16="http://schemas.microsoft.com/office/drawing/2014/main" id="{2BA806AC-1F4B-4953-A2EE-5D298B28ED63}"/>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3" presetClass="entr" presetSubtype="16" fill="hold"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plus(in)">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checkerboard(across)">
                                      <p:cBhvr>
                                        <p:cTn id="12" dur="500"/>
                                        <p:tgtEl>
                                          <p:spTgt spid="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ox(in)">
                                      <p:cBhvr>
                                        <p:cTn id="17" dur="500"/>
                                        <p:tgtEl>
                                          <p:spTgt spid="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diamond(in)">
                                      <p:cBhvr>
                                        <p:cTn id="22" dur="2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23" name="Picture 11" descr="01 color">
            <a:extLst>
              <a:ext uri="{FF2B5EF4-FFF2-40B4-BE49-F238E27FC236}">
                <a16:creationId xmlns="" xmlns:a16="http://schemas.microsoft.com/office/drawing/2014/main" id="{A5C9AD6F-7AC5-445A-A683-F0414625DA0F}"/>
              </a:ext>
            </a:extLst>
          </p:cNvPr>
          <p:cNvPicPr>
            <a:picLocks noGrp="1" noChangeAspect="1" noChangeArrowheads="1"/>
          </p:cNvPicPr>
          <p:nvPr>
            <p:ph sz="half" idx="1"/>
          </p:nvPr>
        </p:nvPicPr>
        <p:blipFill>
          <a:blip r:embed="rId2" cstate="print">
            <a:extLst>
              <a:ext uri="{28A0092B-C50C-407E-A947-70E740481C1C}">
                <a14:useLocalDpi xmlns:a14="http://schemas.microsoft.com/office/drawing/2010/main" val="0"/>
              </a:ext>
            </a:extLst>
          </a:blip>
          <a:srcRect l="62837" b="50000"/>
          <a:stretch>
            <a:fillRect/>
          </a:stretch>
        </p:blipFill>
        <p:spPr>
          <a:xfrm>
            <a:off x="3149600" y="484188"/>
            <a:ext cx="2066925" cy="2362200"/>
          </a:xfrm>
          <a:noFill/>
        </p:spPr>
      </p:pic>
      <p:pic>
        <p:nvPicPr>
          <p:cNvPr id="13319" name="Picture 7" descr="Hinh 7 color">
            <a:extLst>
              <a:ext uri="{FF2B5EF4-FFF2-40B4-BE49-F238E27FC236}">
                <a16:creationId xmlns="" xmlns:a16="http://schemas.microsoft.com/office/drawing/2014/main" id="{9B549DBC-591F-4CE7-8241-47EF31062D0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05500" y="3967163"/>
            <a:ext cx="1911350" cy="2922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8" name="Picture 16" descr="01 color">
            <a:extLst>
              <a:ext uri="{FF2B5EF4-FFF2-40B4-BE49-F238E27FC236}">
                <a16:creationId xmlns="" xmlns:a16="http://schemas.microsoft.com/office/drawing/2014/main" id="{C35FBBD6-6720-4032-8F49-77AD3EE953B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l="2603" t="45000" r="60013" b="-5000"/>
          <a:stretch>
            <a:fillRect/>
          </a:stretch>
        </p:blipFill>
        <p:spPr bwMode="auto">
          <a:xfrm>
            <a:off x="5356225" y="287338"/>
            <a:ext cx="1911350"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29" name="Picture 17" descr="01 color">
            <a:extLst>
              <a:ext uri="{FF2B5EF4-FFF2-40B4-BE49-F238E27FC236}">
                <a16:creationId xmlns="" xmlns:a16="http://schemas.microsoft.com/office/drawing/2014/main" id="{FF0D2E3E-648A-4A36-848B-170C9DFC1C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006" t="7895" r="36884" b="50000"/>
          <a:stretch>
            <a:fillRect/>
          </a:stretch>
        </p:blipFill>
        <p:spPr bwMode="auto">
          <a:xfrm>
            <a:off x="233363" y="534988"/>
            <a:ext cx="2667000" cy="2132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330" name="Picture 18" descr="01 color">
            <a:extLst>
              <a:ext uri="{FF2B5EF4-FFF2-40B4-BE49-F238E27FC236}">
                <a16:creationId xmlns="" xmlns:a16="http://schemas.microsoft.com/office/drawing/2014/main" id="{B9CD5B07-E7DB-498B-AE1A-BE6736B5C8C0}"/>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l="51413" t="60001" r="8600"/>
          <a:stretch>
            <a:fillRect/>
          </a:stretch>
        </p:blipFill>
        <p:spPr bwMode="auto">
          <a:xfrm>
            <a:off x="7267575" y="231775"/>
            <a:ext cx="2266950" cy="259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35" name="Rectangle 3">
            <a:extLst>
              <a:ext uri="{FF2B5EF4-FFF2-40B4-BE49-F238E27FC236}">
                <a16:creationId xmlns="" xmlns:a16="http://schemas.microsoft.com/office/drawing/2014/main" id="{053F14D4-4784-4394-95AC-E3289049026F}"/>
              </a:ext>
            </a:extLst>
          </p:cNvPr>
          <p:cNvSpPr>
            <a:spLocks noChangeArrowheads="1"/>
          </p:cNvSpPr>
          <p:nvPr/>
        </p:nvSpPr>
        <p:spPr bwMode="auto">
          <a:xfrm>
            <a:off x="-14288" y="2919413"/>
            <a:ext cx="7481888" cy="768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2400">
                <a:solidFill>
                  <a:srgbClr val="FF0066"/>
                </a:solidFill>
                <a:latin typeface="Times New Roman" panose="02020603050405020304" pitchFamily="18" charset="0"/>
              </a:rPr>
              <a:t>Bước 2:</a:t>
            </a:r>
            <a:r>
              <a:rPr lang="en-US" altLang="en-US" sz="2400">
                <a:solidFill>
                  <a:srgbClr val="3366FF"/>
                </a:solidFill>
                <a:latin typeface="Times New Roman" panose="02020603050405020304" pitchFamily="18" charset="0"/>
              </a:rPr>
              <a:t> </a:t>
            </a:r>
            <a:r>
              <a:rPr lang="en-US" altLang="en-US" sz="2400">
                <a:solidFill>
                  <a:srgbClr val="0000FF"/>
                </a:solidFill>
                <a:latin typeface="Times New Roman" panose="02020603050405020304" pitchFamily="18" charset="0"/>
              </a:rPr>
              <a:t>Tách phần gấp đế lọ hoa ra khỏi các nếp gấp làm thân lọ hoa </a:t>
            </a:r>
          </a:p>
        </p:txBody>
      </p:sp>
      <p:sp>
        <p:nvSpPr>
          <p:cNvPr id="32776" name="Rectangle 2">
            <a:extLst>
              <a:ext uri="{FF2B5EF4-FFF2-40B4-BE49-F238E27FC236}">
                <a16:creationId xmlns="" xmlns:a16="http://schemas.microsoft.com/office/drawing/2014/main" id="{3C960739-AF2E-414F-8CFB-4AB2016C75CC}"/>
              </a:ext>
            </a:extLst>
          </p:cNvPr>
          <p:cNvSpPr>
            <a:spLocks noChangeArrowheads="1"/>
          </p:cNvSpPr>
          <p:nvPr/>
        </p:nvSpPr>
        <p:spPr bwMode="auto">
          <a:xfrm>
            <a:off x="17463" y="0"/>
            <a:ext cx="8636000" cy="49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a:solidFill>
                  <a:srgbClr val="FF0066"/>
                </a:solidFill>
                <a:latin typeface="Times New Roman" panose="02020603050405020304" pitchFamily="18" charset="0"/>
              </a:rPr>
              <a:t>Bước 1</a:t>
            </a:r>
            <a:r>
              <a:rPr lang="en-US" altLang="en-US" sz="2400">
                <a:solidFill>
                  <a:srgbClr val="FF0000"/>
                </a:solidFill>
                <a:latin typeface="Times New Roman" panose="02020603050405020304" pitchFamily="18" charset="0"/>
              </a:rPr>
              <a:t>:</a:t>
            </a:r>
            <a:r>
              <a:rPr lang="en-US" altLang="en-US" sz="2400">
                <a:solidFill>
                  <a:srgbClr val="0000FF"/>
                </a:solidFill>
                <a:latin typeface="Times New Roman" panose="02020603050405020304" pitchFamily="18" charset="0"/>
              </a:rPr>
              <a:t> Gấp phần giấy làm đế lọ hoa và gấp các nếp gấp cách đều</a:t>
            </a:r>
          </a:p>
        </p:txBody>
      </p:sp>
      <p:sp>
        <p:nvSpPr>
          <p:cNvPr id="25602" name="Rectangle 2">
            <a:extLst>
              <a:ext uri="{FF2B5EF4-FFF2-40B4-BE49-F238E27FC236}">
                <a16:creationId xmlns="" xmlns:a16="http://schemas.microsoft.com/office/drawing/2014/main" id="{970438AC-63F7-4EB5-8498-A495FB6A84F4}"/>
              </a:ext>
            </a:extLst>
          </p:cNvPr>
          <p:cNvSpPr>
            <a:spLocks noChangeArrowheads="1"/>
          </p:cNvSpPr>
          <p:nvPr/>
        </p:nvSpPr>
        <p:spPr bwMode="auto">
          <a:xfrm>
            <a:off x="8050213" y="2822575"/>
            <a:ext cx="3781425"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400">
                <a:solidFill>
                  <a:srgbClr val="FF0000"/>
                </a:solidFill>
                <a:latin typeface="Times New Roman" panose="02020603050405020304" pitchFamily="18" charset="0"/>
              </a:rPr>
              <a:t>Bước 3: </a:t>
            </a:r>
            <a:r>
              <a:rPr lang="en-US" altLang="en-US" sz="2400">
                <a:solidFill>
                  <a:srgbClr val="0000FF"/>
                </a:solidFill>
                <a:latin typeface="Times New Roman" panose="02020603050405020304" pitchFamily="18" charset="0"/>
              </a:rPr>
              <a:t>Làm thành lọ hoa gắn tường</a:t>
            </a:r>
          </a:p>
        </p:txBody>
      </p:sp>
      <p:grpSp>
        <p:nvGrpSpPr>
          <p:cNvPr id="2" name="Group 18">
            <a:extLst>
              <a:ext uri="{FF2B5EF4-FFF2-40B4-BE49-F238E27FC236}">
                <a16:creationId xmlns="" xmlns:a16="http://schemas.microsoft.com/office/drawing/2014/main" id="{EA8B52CF-8101-4AAC-99D9-A36A6681F9CF}"/>
              </a:ext>
            </a:extLst>
          </p:cNvPr>
          <p:cNvGrpSpPr>
            <a:grpSpLocks/>
          </p:cNvGrpSpPr>
          <p:nvPr/>
        </p:nvGrpSpPr>
        <p:grpSpPr bwMode="auto">
          <a:xfrm>
            <a:off x="3994150" y="4027488"/>
            <a:ext cx="1787525" cy="2755900"/>
            <a:chOff x="2858" y="1344"/>
            <a:chExt cx="2688" cy="2976"/>
          </a:xfrm>
        </p:grpSpPr>
        <p:pic>
          <p:nvPicPr>
            <p:cNvPr id="32785" name="Picture 6" descr="Hinh 6 color">
              <a:extLst>
                <a:ext uri="{FF2B5EF4-FFF2-40B4-BE49-F238E27FC236}">
                  <a16:creationId xmlns="" xmlns:a16="http://schemas.microsoft.com/office/drawing/2014/main" id="{4AE88C60-CBE1-4D4F-9DD5-B69C64794E7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58" y="1344"/>
              <a:ext cx="2688" cy="2976"/>
            </a:xfrm>
            <a:prstGeom prst="rect">
              <a:avLst/>
            </a:prstGeom>
            <a:solidFill>
              <a:srgbClr val="C0C0C0"/>
            </a:solidFill>
            <a:ln>
              <a:noFill/>
            </a:ln>
            <a:extLst>
              <a:ext uri="{91240B29-F687-4F45-9708-019B960494DF}">
                <a14:hiddenLine xmlns:a14="http://schemas.microsoft.com/office/drawing/2010/main" w="9525">
                  <a:solidFill>
                    <a:srgbClr val="000000"/>
                  </a:solidFill>
                  <a:miter lim="800000"/>
                  <a:headEnd/>
                  <a:tailEnd/>
                </a14:hiddenLine>
              </a:ext>
            </a:extLst>
          </p:spPr>
        </p:pic>
        <p:sp>
          <p:nvSpPr>
            <p:cNvPr id="32786" name="Text Box 20">
              <a:extLst>
                <a:ext uri="{FF2B5EF4-FFF2-40B4-BE49-F238E27FC236}">
                  <a16:creationId xmlns="" xmlns:a16="http://schemas.microsoft.com/office/drawing/2014/main" id="{1DAB4BE6-2476-4F61-A4AB-D2CA63BF59BF}"/>
                </a:ext>
              </a:extLst>
            </p:cNvPr>
            <p:cNvSpPr txBox="1">
              <a:spLocks noChangeArrowheads="1"/>
            </p:cNvSpPr>
            <p:nvPr/>
          </p:nvSpPr>
          <p:spPr bwMode="auto">
            <a:xfrm>
              <a:off x="2881" y="2447"/>
              <a:ext cx="1204" cy="487"/>
            </a:xfrm>
            <a:prstGeom prst="rect">
              <a:avLst/>
            </a:prstGeom>
            <a:solidFill>
              <a:srgbClr val="EAEAEA"/>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vi-VN" altLang="en-US" sz="2400" b="1">
                <a:solidFill>
                  <a:schemeClr val="bg1"/>
                </a:solidFill>
                <a:latin typeface="Copperplate Gothic Light" panose="020E0507020206020404" pitchFamily="34" charset="0"/>
              </a:endParaRPr>
            </a:p>
          </p:txBody>
        </p:sp>
        <p:sp>
          <p:nvSpPr>
            <p:cNvPr id="32787" name="Text Box 21">
              <a:extLst>
                <a:ext uri="{FF2B5EF4-FFF2-40B4-BE49-F238E27FC236}">
                  <a16:creationId xmlns="" xmlns:a16="http://schemas.microsoft.com/office/drawing/2014/main" id="{B0C26966-EE3E-45B8-9262-A6F2380537FF}"/>
                </a:ext>
              </a:extLst>
            </p:cNvPr>
            <p:cNvSpPr txBox="1">
              <a:spLocks noChangeArrowheads="1"/>
            </p:cNvSpPr>
            <p:nvPr/>
          </p:nvSpPr>
          <p:spPr bwMode="auto">
            <a:xfrm>
              <a:off x="4094" y="2519"/>
              <a:ext cx="336" cy="387"/>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endParaRPr lang="vi-VN" altLang="en-US" sz="1800"/>
            </a:p>
          </p:txBody>
        </p:sp>
        <p:sp>
          <p:nvSpPr>
            <p:cNvPr id="32788" name="Rectangle 22">
              <a:extLst>
                <a:ext uri="{FF2B5EF4-FFF2-40B4-BE49-F238E27FC236}">
                  <a16:creationId xmlns="" xmlns:a16="http://schemas.microsoft.com/office/drawing/2014/main" id="{F4BE50CF-2E27-44F2-9A4C-375B7F08C4EB}"/>
                </a:ext>
              </a:extLst>
            </p:cNvPr>
            <p:cNvSpPr>
              <a:spLocks noChangeArrowheads="1"/>
            </p:cNvSpPr>
            <p:nvPr/>
          </p:nvSpPr>
          <p:spPr bwMode="auto">
            <a:xfrm rot="183749">
              <a:off x="4104" y="1558"/>
              <a:ext cx="336" cy="1873"/>
            </a:xfrm>
            <a:prstGeom prst="rect">
              <a:avLst/>
            </a:prstGeom>
            <a:solidFill>
              <a:srgbClr val="99CC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vi-VN" altLang="en-US" sz="1800"/>
            </a:p>
          </p:txBody>
        </p:sp>
        <p:sp>
          <p:nvSpPr>
            <p:cNvPr id="32789" name="Line 23">
              <a:extLst>
                <a:ext uri="{FF2B5EF4-FFF2-40B4-BE49-F238E27FC236}">
                  <a16:creationId xmlns="" xmlns:a16="http://schemas.microsoft.com/office/drawing/2014/main" id="{7B60ADA3-E9EA-4FD2-81AE-771477D8AC8E}"/>
                </a:ext>
              </a:extLst>
            </p:cNvPr>
            <p:cNvSpPr>
              <a:spLocks noChangeShapeType="1"/>
            </p:cNvSpPr>
            <p:nvPr/>
          </p:nvSpPr>
          <p:spPr bwMode="auto">
            <a:xfrm>
              <a:off x="2880" y="1344"/>
              <a:ext cx="26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32790" name="Line 24">
              <a:extLst>
                <a:ext uri="{FF2B5EF4-FFF2-40B4-BE49-F238E27FC236}">
                  <a16:creationId xmlns="" xmlns:a16="http://schemas.microsoft.com/office/drawing/2014/main" id="{BC3A0704-D9BF-48D0-9613-7708F63807CE}"/>
                </a:ext>
              </a:extLst>
            </p:cNvPr>
            <p:cNvSpPr>
              <a:spLocks noChangeShapeType="1"/>
            </p:cNvSpPr>
            <p:nvPr/>
          </p:nvSpPr>
          <p:spPr bwMode="auto">
            <a:xfrm>
              <a:off x="288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32791" name="Line 25">
              <a:extLst>
                <a:ext uri="{FF2B5EF4-FFF2-40B4-BE49-F238E27FC236}">
                  <a16:creationId xmlns="" xmlns:a16="http://schemas.microsoft.com/office/drawing/2014/main" id="{6603837D-A5D8-4787-B831-49105DD85CF0}"/>
                </a:ext>
              </a:extLst>
            </p:cNvPr>
            <p:cNvSpPr>
              <a:spLocks noChangeShapeType="1"/>
            </p:cNvSpPr>
            <p:nvPr/>
          </p:nvSpPr>
          <p:spPr bwMode="auto">
            <a:xfrm>
              <a:off x="5520" y="1344"/>
              <a:ext cx="0" cy="29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grpSp>
      <p:sp>
        <p:nvSpPr>
          <p:cNvPr id="20" name="Rectangle 8">
            <a:extLst>
              <a:ext uri="{FF2B5EF4-FFF2-40B4-BE49-F238E27FC236}">
                <a16:creationId xmlns="" xmlns:a16="http://schemas.microsoft.com/office/drawing/2014/main" id="{EF57688B-165A-4091-98C0-D6A7661175CE}"/>
              </a:ext>
            </a:extLst>
          </p:cNvPr>
          <p:cNvSpPr>
            <a:spLocks noChangeArrowheads="1"/>
          </p:cNvSpPr>
          <p:nvPr/>
        </p:nvSpPr>
        <p:spPr bwMode="auto">
          <a:xfrm>
            <a:off x="2120900" y="4019550"/>
            <a:ext cx="1787525" cy="2819400"/>
          </a:xfrm>
          <a:prstGeom prst="rect">
            <a:avLst/>
          </a:prstGeom>
          <a:solidFill>
            <a:schemeClr val="bg1"/>
          </a:solidFill>
          <a:ln w="38100" cmpd="dbl">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endParaRPr lang="vi-VN" altLang="vi-VN" sz="1800">
              <a:latin typeface="Arial" panose="020B0604020202020204" pitchFamily="34" charset="0"/>
            </a:endParaRPr>
          </a:p>
        </p:txBody>
      </p:sp>
      <p:pic>
        <p:nvPicPr>
          <p:cNvPr id="21" name="Picture 4" descr="Bean windy(1007)">
            <a:extLst>
              <a:ext uri="{FF2B5EF4-FFF2-40B4-BE49-F238E27FC236}">
                <a16:creationId xmlns="" xmlns:a16="http://schemas.microsoft.com/office/drawing/2014/main" id="{5C151D31-3DF1-49FF-943E-9E91B3257535}"/>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0080625" y="4030663"/>
            <a:ext cx="1911350" cy="280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 name="Picture 5" descr="Bean windy(1004)">
            <a:extLst>
              <a:ext uri="{FF2B5EF4-FFF2-40B4-BE49-F238E27FC236}">
                <a16:creationId xmlns="" xmlns:a16="http://schemas.microsoft.com/office/drawing/2014/main" id="{EC6238E7-8768-4122-B3F9-688204C78F1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029575" y="4019550"/>
            <a:ext cx="1911350" cy="2811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Line 9">
            <a:extLst>
              <a:ext uri="{FF2B5EF4-FFF2-40B4-BE49-F238E27FC236}">
                <a16:creationId xmlns="" xmlns:a16="http://schemas.microsoft.com/office/drawing/2014/main" id="{C0B6B015-CF57-4C45-B633-CCFC0B6DB5B0}"/>
              </a:ext>
            </a:extLst>
          </p:cNvPr>
          <p:cNvSpPr>
            <a:spLocks noChangeShapeType="1"/>
          </p:cNvSpPr>
          <p:nvPr/>
        </p:nvSpPr>
        <p:spPr bwMode="auto">
          <a:xfrm>
            <a:off x="2971800" y="4027488"/>
            <a:ext cx="0" cy="2797175"/>
          </a:xfrm>
          <a:prstGeom prst="line">
            <a:avLst/>
          </a:prstGeom>
          <a:noFill/>
          <a:ln w="19050">
            <a:solidFill>
              <a:schemeClr val="tx1"/>
            </a:solidFill>
            <a:prstDash val="lgDash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sp>
        <p:nvSpPr>
          <p:cNvPr id="25" name="Line 10">
            <a:extLst>
              <a:ext uri="{FF2B5EF4-FFF2-40B4-BE49-F238E27FC236}">
                <a16:creationId xmlns="" xmlns:a16="http://schemas.microsoft.com/office/drawing/2014/main" id="{66206DD9-8D95-497C-BC54-63DDEDF2657F}"/>
              </a:ext>
            </a:extLst>
          </p:cNvPr>
          <p:cNvSpPr>
            <a:spLocks noChangeShapeType="1"/>
          </p:cNvSpPr>
          <p:nvPr/>
        </p:nvSpPr>
        <p:spPr bwMode="auto">
          <a:xfrm>
            <a:off x="2424113" y="6323013"/>
            <a:ext cx="1216025" cy="0"/>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vi-VN"/>
          </a:p>
        </p:txBody>
      </p:sp>
      <p:pic>
        <p:nvPicPr>
          <p:cNvPr id="26" name="Picture 7" descr="Bean windy(1002)">
            <a:extLst>
              <a:ext uri="{FF2B5EF4-FFF2-40B4-BE49-F238E27FC236}">
                <a16:creationId xmlns="" xmlns:a16="http://schemas.microsoft.com/office/drawing/2014/main" id="{BCDD7C9F-8A6E-45DF-B402-6F3FFC822C5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7463" y="3990975"/>
            <a:ext cx="1995487" cy="284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13329"/>
                                        </p:tgtEl>
                                        <p:attrNameLst>
                                          <p:attrName>style.visibility</p:attrName>
                                        </p:attrNameLst>
                                      </p:cBhvr>
                                      <p:to>
                                        <p:strVal val="visible"/>
                                      </p:to>
                                    </p:set>
                                    <p:anim calcmode="lin" valueType="num">
                                      <p:cBhvr>
                                        <p:cTn id="7" dur="500" fill="hold"/>
                                        <p:tgtEl>
                                          <p:spTgt spid="13329"/>
                                        </p:tgtEl>
                                        <p:attrNameLst>
                                          <p:attrName>ppt_w</p:attrName>
                                        </p:attrNameLst>
                                      </p:cBhvr>
                                      <p:tavLst>
                                        <p:tav tm="0">
                                          <p:val>
                                            <p:fltVal val="0"/>
                                          </p:val>
                                        </p:tav>
                                        <p:tav tm="100000">
                                          <p:val>
                                            <p:strVal val="#ppt_w"/>
                                          </p:val>
                                        </p:tav>
                                      </p:tavLst>
                                    </p:anim>
                                    <p:anim calcmode="lin" valueType="num">
                                      <p:cBhvr>
                                        <p:cTn id="8" dur="500" fill="hold"/>
                                        <p:tgtEl>
                                          <p:spTgt spid="13329"/>
                                        </p:tgtEl>
                                        <p:attrNameLst>
                                          <p:attrName>ppt_h</p:attrName>
                                        </p:attrNameLst>
                                      </p:cBhvr>
                                      <p:tavLst>
                                        <p:tav tm="0">
                                          <p:val>
                                            <p:fltVal val="0"/>
                                          </p:val>
                                        </p:tav>
                                        <p:tav tm="100000">
                                          <p:val>
                                            <p:strVal val="#ppt_h"/>
                                          </p:val>
                                        </p:tav>
                                      </p:tavLst>
                                    </p:anim>
                                    <p:animEffect transition="in" filter="fade">
                                      <p:cBhvr>
                                        <p:cTn id="9" dur="500"/>
                                        <p:tgtEl>
                                          <p:spTgt spid="13329"/>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21" presetClass="entr" presetSubtype="1" fill="hold" grpId="0" nodeType="clickEffect">
                                  <p:stCondLst>
                                    <p:cond delay="0"/>
                                  </p:stCondLst>
                                  <p:childTnLst>
                                    <p:set>
                                      <p:cBhvr>
                                        <p:cTn id="13" dur="1" fill="hold">
                                          <p:stCondLst>
                                            <p:cond delay="0"/>
                                          </p:stCondLst>
                                        </p:cTn>
                                        <p:tgtEl>
                                          <p:spTgt spid="18435"/>
                                        </p:tgtEl>
                                        <p:attrNameLst>
                                          <p:attrName>style.visibility</p:attrName>
                                        </p:attrNameLst>
                                      </p:cBhvr>
                                      <p:to>
                                        <p:strVal val="visible"/>
                                      </p:to>
                                    </p:set>
                                    <p:animEffect transition="in" filter="wheel(1)">
                                      <p:cBhvr>
                                        <p:cTn id="14" dur="2000"/>
                                        <p:tgtEl>
                                          <p:spTgt spid="18435"/>
                                        </p:tgtEl>
                                      </p:cBhvr>
                                    </p:animEffect>
                                  </p:childTnLst>
                                </p:cTn>
                              </p:par>
                              <p:par>
                                <p:cTn id="15" presetID="53" presetClass="entr" presetSubtype="0" fill="hold" nodeType="withEffect">
                                  <p:stCondLst>
                                    <p:cond delay="0"/>
                                  </p:stCondLst>
                                  <p:childTnLst>
                                    <p:set>
                                      <p:cBhvr>
                                        <p:cTn id="16" dur="1" fill="hold">
                                          <p:stCondLst>
                                            <p:cond delay="0"/>
                                          </p:stCondLst>
                                        </p:cTn>
                                        <p:tgtEl>
                                          <p:spTgt spid="13323"/>
                                        </p:tgtEl>
                                        <p:attrNameLst>
                                          <p:attrName>style.visibility</p:attrName>
                                        </p:attrNameLst>
                                      </p:cBhvr>
                                      <p:to>
                                        <p:strVal val="visible"/>
                                      </p:to>
                                    </p:set>
                                    <p:anim calcmode="lin" valueType="num">
                                      <p:cBhvr>
                                        <p:cTn id="17" dur="500" fill="hold"/>
                                        <p:tgtEl>
                                          <p:spTgt spid="13323"/>
                                        </p:tgtEl>
                                        <p:attrNameLst>
                                          <p:attrName>ppt_w</p:attrName>
                                        </p:attrNameLst>
                                      </p:cBhvr>
                                      <p:tavLst>
                                        <p:tav tm="0">
                                          <p:val>
                                            <p:fltVal val="0"/>
                                          </p:val>
                                        </p:tav>
                                        <p:tav tm="100000">
                                          <p:val>
                                            <p:strVal val="#ppt_w"/>
                                          </p:val>
                                        </p:tav>
                                      </p:tavLst>
                                    </p:anim>
                                    <p:anim calcmode="lin" valueType="num">
                                      <p:cBhvr>
                                        <p:cTn id="18" dur="500" fill="hold"/>
                                        <p:tgtEl>
                                          <p:spTgt spid="13323"/>
                                        </p:tgtEl>
                                        <p:attrNameLst>
                                          <p:attrName>ppt_h</p:attrName>
                                        </p:attrNameLst>
                                      </p:cBhvr>
                                      <p:tavLst>
                                        <p:tav tm="0">
                                          <p:val>
                                            <p:fltVal val="0"/>
                                          </p:val>
                                        </p:tav>
                                        <p:tav tm="100000">
                                          <p:val>
                                            <p:strVal val="#ppt_h"/>
                                          </p:val>
                                        </p:tav>
                                      </p:tavLst>
                                    </p:anim>
                                    <p:animEffect transition="in" filter="fade">
                                      <p:cBhvr>
                                        <p:cTn id="19" dur="500"/>
                                        <p:tgtEl>
                                          <p:spTgt spid="13323"/>
                                        </p:tgtEl>
                                      </p:cBhvr>
                                    </p:animEffect>
                                  </p:childTnLst>
                                </p:cTn>
                              </p:par>
                              <p:par>
                                <p:cTn id="20" presetID="53" presetClass="entr" presetSubtype="0" fill="hold" nodeType="withEffect">
                                  <p:stCondLst>
                                    <p:cond delay="0"/>
                                  </p:stCondLst>
                                  <p:childTnLst>
                                    <p:set>
                                      <p:cBhvr>
                                        <p:cTn id="21" dur="1" fill="hold">
                                          <p:stCondLst>
                                            <p:cond delay="0"/>
                                          </p:stCondLst>
                                        </p:cTn>
                                        <p:tgtEl>
                                          <p:spTgt spid="13328"/>
                                        </p:tgtEl>
                                        <p:attrNameLst>
                                          <p:attrName>style.visibility</p:attrName>
                                        </p:attrNameLst>
                                      </p:cBhvr>
                                      <p:to>
                                        <p:strVal val="visible"/>
                                      </p:to>
                                    </p:set>
                                    <p:anim calcmode="lin" valueType="num">
                                      <p:cBhvr>
                                        <p:cTn id="22" dur="500" fill="hold"/>
                                        <p:tgtEl>
                                          <p:spTgt spid="13328"/>
                                        </p:tgtEl>
                                        <p:attrNameLst>
                                          <p:attrName>ppt_w</p:attrName>
                                        </p:attrNameLst>
                                      </p:cBhvr>
                                      <p:tavLst>
                                        <p:tav tm="0">
                                          <p:val>
                                            <p:fltVal val="0"/>
                                          </p:val>
                                        </p:tav>
                                        <p:tav tm="100000">
                                          <p:val>
                                            <p:strVal val="#ppt_w"/>
                                          </p:val>
                                        </p:tav>
                                      </p:tavLst>
                                    </p:anim>
                                    <p:anim calcmode="lin" valueType="num">
                                      <p:cBhvr>
                                        <p:cTn id="23" dur="500" fill="hold"/>
                                        <p:tgtEl>
                                          <p:spTgt spid="13328"/>
                                        </p:tgtEl>
                                        <p:attrNameLst>
                                          <p:attrName>ppt_h</p:attrName>
                                        </p:attrNameLst>
                                      </p:cBhvr>
                                      <p:tavLst>
                                        <p:tav tm="0">
                                          <p:val>
                                            <p:fltVal val="0"/>
                                          </p:val>
                                        </p:tav>
                                        <p:tav tm="100000">
                                          <p:val>
                                            <p:strVal val="#ppt_h"/>
                                          </p:val>
                                        </p:tav>
                                      </p:tavLst>
                                    </p:anim>
                                    <p:animEffect transition="in" filter="fade">
                                      <p:cBhvr>
                                        <p:cTn id="24" dur="500"/>
                                        <p:tgtEl>
                                          <p:spTgt spid="13328"/>
                                        </p:tgtEl>
                                      </p:cBhvr>
                                    </p:animEffect>
                                  </p:childTnLst>
                                </p:cTn>
                              </p:par>
                              <p:par>
                                <p:cTn id="25" presetID="53" presetClass="entr" presetSubtype="0" fill="hold" nodeType="withEffect">
                                  <p:stCondLst>
                                    <p:cond delay="0"/>
                                  </p:stCondLst>
                                  <p:childTnLst>
                                    <p:set>
                                      <p:cBhvr>
                                        <p:cTn id="26" dur="1" fill="hold">
                                          <p:stCondLst>
                                            <p:cond delay="0"/>
                                          </p:stCondLst>
                                        </p:cTn>
                                        <p:tgtEl>
                                          <p:spTgt spid="13330"/>
                                        </p:tgtEl>
                                        <p:attrNameLst>
                                          <p:attrName>style.visibility</p:attrName>
                                        </p:attrNameLst>
                                      </p:cBhvr>
                                      <p:to>
                                        <p:strVal val="visible"/>
                                      </p:to>
                                    </p:set>
                                    <p:anim calcmode="lin" valueType="num">
                                      <p:cBhvr>
                                        <p:cTn id="27" dur="500" fill="hold"/>
                                        <p:tgtEl>
                                          <p:spTgt spid="13330"/>
                                        </p:tgtEl>
                                        <p:attrNameLst>
                                          <p:attrName>ppt_w</p:attrName>
                                        </p:attrNameLst>
                                      </p:cBhvr>
                                      <p:tavLst>
                                        <p:tav tm="0">
                                          <p:val>
                                            <p:fltVal val="0"/>
                                          </p:val>
                                        </p:tav>
                                        <p:tav tm="100000">
                                          <p:val>
                                            <p:strVal val="#ppt_w"/>
                                          </p:val>
                                        </p:tav>
                                      </p:tavLst>
                                    </p:anim>
                                    <p:anim calcmode="lin" valueType="num">
                                      <p:cBhvr>
                                        <p:cTn id="28" dur="500" fill="hold"/>
                                        <p:tgtEl>
                                          <p:spTgt spid="13330"/>
                                        </p:tgtEl>
                                        <p:attrNameLst>
                                          <p:attrName>ppt_h</p:attrName>
                                        </p:attrNameLst>
                                      </p:cBhvr>
                                      <p:tavLst>
                                        <p:tav tm="0">
                                          <p:val>
                                            <p:fltVal val="0"/>
                                          </p:val>
                                        </p:tav>
                                        <p:tav tm="100000">
                                          <p:val>
                                            <p:strVal val="#ppt_h"/>
                                          </p:val>
                                        </p:tav>
                                      </p:tavLst>
                                    </p:anim>
                                    <p:animEffect transition="in" filter="fade">
                                      <p:cBhvr>
                                        <p:cTn id="29" dur="500"/>
                                        <p:tgtEl>
                                          <p:spTgt spid="1333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2" presetClass="entr" presetSubtype="0" fill="hold" nodeType="click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1000"/>
                                        <p:tgtEl>
                                          <p:spTgt spid="26"/>
                                        </p:tgtEl>
                                      </p:cBhvr>
                                    </p:animEffect>
                                    <p:anim calcmode="lin" valueType="num">
                                      <p:cBhvr>
                                        <p:cTn id="35" dur="1000" fill="hold"/>
                                        <p:tgtEl>
                                          <p:spTgt spid="26"/>
                                        </p:tgtEl>
                                        <p:attrNameLst>
                                          <p:attrName>ppt_x</p:attrName>
                                        </p:attrNameLst>
                                      </p:cBhvr>
                                      <p:tavLst>
                                        <p:tav tm="0">
                                          <p:val>
                                            <p:strVal val="#ppt_x"/>
                                          </p:val>
                                        </p:tav>
                                        <p:tav tm="100000">
                                          <p:val>
                                            <p:strVal val="#ppt_x"/>
                                          </p:val>
                                        </p:tav>
                                      </p:tavLst>
                                    </p:anim>
                                    <p:anim calcmode="lin" valueType="num">
                                      <p:cBhvr>
                                        <p:cTn id="36" dur="1000" fill="hold"/>
                                        <p:tgtEl>
                                          <p:spTgt spid="26"/>
                                        </p:tgtEl>
                                        <p:attrNameLst>
                                          <p:attrName>ppt_y</p:attrName>
                                        </p:attrNameLst>
                                      </p:cBhvr>
                                      <p:tavLst>
                                        <p:tav tm="0">
                                          <p:val>
                                            <p:strVal val="#ppt_y+.1"/>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animEffect transition="in" filter="box(in)">
                                      <p:cBhvr>
                                        <p:cTn id="39" dur="500"/>
                                        <p:tgtEl>
                                          <p:spTgt spid="20"/>
                                        </p:tgtEl>
                                      </p:cBhvr>
                                    </p:animEffect>
                                  </p:childTnLst>
                                </p:cTn>
                              </p:par>
                            </p:childTnLst>
                          </p:cTn>
                        </p:par>
                        <p:par>
                          <p:cTn id="40" fill="hold" nodeType="afterGroup">
                            <p:stCondLst>
                              <p:cond delay="1000"/>
                            </p:stCondLst>
                            <p:childTnLst>
                              <p:par>
                                <p:cTn id="41" presetID="8" presetClass="entr" presetSubtype="16" fill="hold" nodeType="after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amond(in)">
                                      <p:cBhvr>
                                        <p:cTn id="43" dur="2000"/>
                                        <p:tgtEl>
                                          <p:spTgt spid="2"/>
                                        </p:tgtEl>
                                      </p:cBhvr>
                                    </p:animEffect>
                                  </p:childTnLst>
                                </p:cTn>
                              </p:par>
                              <p:par>
                                <p:cTn id="44" presetID="4" presetClass="entr" presetSubtype="16" fill="hold" nodeType="withEffect">
                                  <p:stCondLst>
                                    <p:cond delay="0"/>
                                  </p:stCondLst>
                                  <p:childTnLst>
                                    <p:set>
                                      <p:cBhvr>
                                        <p:cTn id="45" dur="1" fill="hold">
                                          <p:stCondLst>
                                            <p:cond delay="0"/>
                                          </p:stCondLst>
                                        </p:cTn>
                                        <p:tgtEl>
                                          <p:spTgt spid="25"/>
                                        </p:tgtEl>
                                        <p:attrNameLst>
                                          <p:attrName>style.visibility</p:attrName>
                                        </p:attrNameLst>
                                      </p:cBhvr>
                                      <p:to>
                                        <p:strVal val="visible"/>
                                      </p:to>
                                    </p:set>
                                    <p:animEffect transition="in" filter="box(in)">
                                      <p:cBhvr>
                                        <p:cTn id="46" dur="500"/>
                                        <p:tgtEl>
                                          <p:spTgt spid="25"/>
                                        </p:tgtEl>
                                      </p:cBhvr>
                                    </p:animEffect>
                                  </p:childTnLst>
                                </p:cTn>
                              </p:par>
                              <p:par>
                                <p:cTn id="47" presetID="4" presetClass="entr" presetSubtype="16" fill="hold"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box(in)">
                                      <p:cBhvr>
                                        <p:cTn id="49" dur="500"/>
                                        <p:tgtEl>
                                          <p:spTgt spid="24"/>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3" presetClass="entr" presetSubtype="0" fill="hold" nodeType="clickEffect">
                                  <p:stCondLst>
                                    <p:cond delay="0"/>
                                  </p:stCondLst>
                                  <p:childTnLst>
                                    <p:set>
                                      <p:cBhvr>
                                        <p:cTn id="53" dur="1" fill="hold">
                                          <p:stCondLst>
                                            <p:cond delay="0"/>
                                          </p:stCondLst>
                                        </p:cTn>
                                        <p:tgtEl>
                                          <p:spTgt spid="13319"/>
                                        </p:tgtEl>
                                        <p:attrNameLst>
                                          <p:attrName>style.visibility</p:attrName>
                                        </p:attrNameLst>
                                      </p:cBhvr>
                                      <p:to>
                                        <p:strVal val="visible"/>
                                      </p:to>
                                    </p:set>
                                    <p:anim calcmode="lin" valueType="num">
                                      <p:cBhvr>
                                        <p:cTn id="54" dur="500" fill="hold"/>
                                        <p:tgtEl>
                                          <p:spTgt spid="13319"/>
                                        </p:tgtEl>
                                        <p:attrNameLst>
                                          <p:attrName>ppt_w</p:attrName>
                                        </p:attrNameLst>
                                      </p:cBhvr>
                                      <p:tavLst>
                                        <p:tav tm="0">
                                          <p:val>
                                            <p:fltVal val="0"/>
                                          </p:val>
                                        </p:tav>
                                        <p:tav tm="100000">
                                          <p:val>
                                            <p:strVal val="#ppt_w"/>
                                          </p:val>
                                        </p:tav>
                                      </p:tavLst>
                                    </p:anim>
                                    <p:anim calcmode="lin" valueType="num">
                                      <p:cBhvr>
                                        <p:cTn id="55" dur="500" fill="hold"/>
                                        <p:tgtEl>
                                          <p:spTgt spid="13319"/>
                                        </p:tgtEl>
                                        <p:attrNameLst>
                                          <p:attrName>ppt_h</p:attrName>
                                        </p:attrNameLst>
                                      </p:cBhvr>
                                      <p:tavLst>
                                        <p:tav tm="0">
                                          <p:val>
                                            <p:fltVal val="0"/>
                                          </p:val>
                                        </p:tav>
                                        <p:tav tm="100000">
                                          <p:val>
                                            <p:strVal val="#ppt_h"/>
                                          </p:val>
                                        </p:tav>
                                      </p:tavLst>
                                    </p:anim>
                                    <p:animEffect transition="in" filter="fade">
                                      <p:cBhvr>
                                        <p:cTn id="56" dur="500"/>
                                        <p:tgtEl>
                                          <p:spTgt spid="13319"/>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42" presetClass="entr" presetSubtype="0" fill="hold" nodeType="click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fade">
                                      <p:cBhvr>
                                        <p:cTn id="61" dur="1000"/>
                                        <p:tgtEl>
                                          <p:spTgt spid="23"/>
                                        </p:tgtEl>
                                      </p:cBhvr>
                                    </p:animEffect>
                                    <p:anim calcmode="lin" valueType="num">
                                      <p:cBhvr>
                                        <p:cTn id="62" dur="1000" fill="hold"/>
                                        <p:tgtEl>
                                          <p:spTgt spid="23"/>
                                        </p:tgtEl>
                                        <p:attrNameLst>
                                          <p:attrName>ppt_x</p:attrName>
                                        </p:attrNameLst>
                                      </p:cBhvr>
                                      <p:tavLst>
                                        <p:tav tm="0">
                                          <p:val>
                                            <p:strVal val="#ppt_x"/>
                                          </p:val>
                                        </p:tav>
                                        <p:tav tm="100000">
                                          <p:val>
                                            <p:strVal val="#ppt_x"/>
                                          </p:val>
                                        </p:tav>
                                      </p:tavLst>
                                    </p:anim>
                                    <p:anim calcmode="lin" valueType="num">
                                      <p:cBhvr>
                                        <p:cTn id="6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5602"/>
                                        </p:tgtEl>
                                        <p:attrNameLst>
                                          <p:attrName>style.visibility</p:attrName>
                                        </p:attrNameLst>
                                      </p:cBhvr>
                                      <p:to>
                                        <p:strVal val="visible"/>
                                      </p:to>
                                    </p:set>
                                    <p:animEffect transition="in" filter="fade">
                                      <p:cBhvr>
                                        <p:cTn id="68" dur="500"/>
                                        <p:tgtEl>
                                          <p:spTgt spid="25602"/>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4" presetClass="entr" presetSubtype="16" fill="hold" nodeType="click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box(in)">
                                      <p:cBhvr>
                                        <p:cTn id="7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p:bldP spid="25602" grpId="0"/>
      <p:bldP spid="20"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33794" name="Picture 5" descr="khunghinh4">
            <a:extLst>
              <a:ext uri="{FF2B5EF4-FFF2-40B4-BE49-F238E27FC236}">
                <a16:creationId xmlns="" xmlns:a16="http://schemas.microsoft.com/office/drawing/2014/main" id="{4F659278-25CD-4CFA-925A-885B6973962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152400"/>
            <a:ext cx="12649200" cy="701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551" name="WordArt 7">
            <a:extLst>
              <a:ext uri="{FF2B5EF4-FFF2-40B4-BE49-F238E27FC236}">
                <a16:creationId xmlns="" xmlns:a16="http://schemas.microsoft.com/office/drawing/2014/main" id="{880E0B17-B7F3-45DF-B924-FEEC986A68C1}"/>
              </a:ext>
            </a:extLst>
          </p:cNvPr>
          <p:cNvSpPr>
            <a:spLocks noChangeArrowheads="1" noChangeShapeType="1" noTextEdit="1"/>
          </p:cNvSpPr>
          <p:nvPr/>
        </p:nvSpPr>
        <p:spPr bwMode="auto">
          <a:xfrm>
            <a:off x="3876675" y="1143000"/>
            <a:ext cx="4951413" cy="1295400"/>
          </a:xfrm>
          <a:prstGeom prst="rect">
            <a:avLst/>
          </a:prstGeom>
        </p:spPr>
        <p:txBody>
          <a:bodyPr wrap="none" fromWordArt="1">
            <a:prstTxWarp prst="textPlain">
              <a:avLst>
                <a:gd name="adj" fmla="val 50019"/>
              </a:avLst>
            </a:prstTxWarp>
          </a:bodyPr>
          <a:lstStyle/>
          <a:p>
            <a:pPr algn="ctr"/>
            <a:r>
              <a:rPr lang="vi-VN" sz="3600" b="1" kern="1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Thực hành</a:t>
            </a:r>
          </a:p>
        </p:txBody>
      </p:sp>
      <p:pic>
        <p:nvPicPr>
          <p:cNvPr id="33796" name="Picture 9" descr="1 (82)">
            <a:extLst>
              <a:ext uri="{FF2B5EF4-FFF2-40B4-BE49-F238E27FC236}">
                <a16:creationId xmlns="" xmlns:a16="http://schemas.microsoft.com/office/drawing/2014/main" id="{DF10882A-1F94-4708-B12A-3365F72CD6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8775" y="0"/>
            <a:ext cx="1800225"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7" name="Picture 10" descr="134234234234 (48)">
            <a:extLst>
              <a:ext uri="{FF2B5EF4-FFF2-40B4-BE49-F238E27FC236}">
                <a16:creationId xmlns="" xmlns:a16="http://schemas.microsoft.com/office/drawing/2014/main" id="{472828E8-4F7C-466D-B142-5F37A4257D86}"/>
              </a:ext>
            </a:extLst>
          </p:cNvPr>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8610600" y="4572000"/>
            <a:ext cx="11430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8" name="Picture 13" descr="Fireworks-02-june">
            <a:extLst>
              <a:ext uri="{FF2B5EF4-FFF2-40B4-BE49-F238E27FC236}">
                <a16:creationId xmlns="" xmlns:a16="http://schemas.microsoft.com/office/drawing/2014/main" id="{7E1970F1-1DE6-42AC-AEAC-2359EC5307F5}"/>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2819400" y="46482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799" name="Picture 14" descr="Fireworks-02-june">
            <a:extLst>
              <a:ext uri="{FF2B5EF4-FFF2-40B4-BE49-F238E27FC236}">
                <a16:creationId xmlns="" xmlns:a16="http://schemas.microsoft.com/office/drawing/2014/main" id="{9BCE150F-DFE4-47BC-9864-1B5459CDC438}"/>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3352800" y="12954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560" name="AutoShape 16">
            <a:hlinkClick r:id="" action="ppaction://noaction">
              <a:snd r:embed="rId6" name="xh.wav"/>
            </a:hlinkClick>
            <a:extLst>
              <a:ext uri="{FF2B5EF4-FFF2-40B4-BE49-F238E27FC236}">
                <a16:creationId xmlns="" xmlns:a16="http://schemas.microsoft.com/office/drawing/2014/main" id="{DD9B12BF-633A-4C5B-A20E-C55D3910BB91}"/>
              </a:ext>
            </a:extLst>
          </p:cNvPr>
          <p:cNvSpPr>
            <a:spLocks noChangeArrowheads="1"/>
          </p:cNvSpPr>
          <p:nvPr/>
        </p:nvSpPr>
        <p:spPr bwMode="auto">
          <a:xfrm>
            <a:off x="9067800" y="1346200"/>
            <a:ext cx="1600200" cy="1371600"/>
          </a:xfrm>
          <a:prstGeom prst="star5">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a:defRPr/>
            </a:pPr>
            <a:endParaRPr lang="en-US" sz="2800" dirty="0">
              <a:solidFill>
                <a:prstClr val="black"/>
              </a:solidFill>
              <a:latin typeface="VNI-Times" pitchFamily="2" charset="0"/>
            </a:endParaRPr>
          </a:p>
        </p:txBody>
      </p:sp>
      <p:pic>
        <p:nvPicPr>
          <p:cNvPr id="33801" name="Picture 17" descr="Fireworks-02-june">
            <a:extLst>
              <a:ext uri="{FF2B5EF4-FFF2-40B4-BE49-F238E27FC236}">
                <a16:creationId xmlns="" xmlns:a16="http://schemas.microsoft.com/office/drawing/2014/main" id="{333246A6-763B-4978-999D-D723120D7175}"/>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9067800" y="838200"/>
            <a:ext cx="1066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 xmlns:a16="http://schemas.microsoft.com/office/drawing/2014/main" id="{3698061D-AF55-4768-98F3-3560547E3DB4}"/>
              </a:ext>
            </a:extLst>
          </p:cNvPr>
          <p:cNvSpPr txBox="1"/>
          <p:nvPr/>
        </p:nvSpPr>
        <p:spPr>
          <a:xfrm>
            <a:off x="6762750" y="2428875"/>
            <a:ext cx="4724400" cy="4032250"/>
          </a:xfrm>
          <a:prstGeom prst="rect">
            <a:avLst/>
          </a:prstGeom>
          <a:noFill/>
        </p:spPr>
        <p:txBody>
          <a:bodyPr>
            <a:spAutoFit/>
          </a:bodyPr>
          <a:lstStyle/>
          <a:p>
            <a:pPr>
              <a:defRPr/>
            </a:pPr>
            <a:r>
              <a:rPr lang="en-US" sz="4400" b="1" dirty="0" err="1">
                <a:solidFill>
                  <a:srgbClr val="FF0000"/>
                </a:solidFill>
                <a:latin typeface="Times New Roman" pitchFamily="18" charset="0"/>
                <a:cs typeface="Times New Roman" pitchFamily="18" charset="0"/>
              </a:rPr>
              <a:t>Yêu</a:t>
            </a:r>
            <a:r>
              <a:rPr lang="en-US" sz="4400" b="1" dirty="0">
                <a:solidFill>
                  <a:srgbClr val="FF0000"/>
                </a:solidFill>
                <a:latin typeface="Times New Roman" pitchFamily="18" charset="0"/>
                <a:cs typeface="Times New Roman" pitchFamily="18" charset="0"/>
              </a:rPr>
              <a:t> </a:t>
            </a:r>
            <a:r>
              <a:rPr lang="en-US" sz="4400" b="1" dirty="0" err="1">
                <a:solidFill>
                  <a:srgbClr val="FF0000"/>
                </a:solidFill>
                <a:latin typeface="Times New Roman" pitchFamily="18" charset="0"/>
                <a:cs typeface="Times New Roman" pitchFamily="18" charset="0"/>
              </a:rPr>
              <a:t>cầu</a:t>
            </a:r>
            <a:r>
              <a:rPr lang="en-US" sz="4400" b="1" dirty="0">
                <a:solidFill>
                  <a:srgbClr val="FF0000"/>
                </a:solidFill>
                <a:latin typeface="Times New Roman" pitchFamily="18" charset="0"/>
                <a:cs typeface="Times New Roman" pitchFamily="18" charset="0"/>
              </a:rPr>
              <a:t> : </a:t>
            </a:r>
          </a:p>
          <a:p>
            <a:pPr marL="285750" indent="-285750">
              <a:buFontTx/>
              <a:buChar char="-"/>
              <a:defRPr/>
            </a:pPr>
            <a:r>
              <a:rPr lang="en-US" sz="4400" b="1" dirty="0" err="1">
                <a:solidFill>
                  <a:srgbClr val="0070C0"/>
                </a:solidFill>
                <a:latin typeface="Times New Roman" pitchFamily="18" charset="0"/>
                <a:cs typeface="Times New Roman" pitchFamily="18" charset="0"/>
              </a:rPr>
              <a:t>Trật</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tự</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err="1">
                <a:solidFill>
                  <a:srgbClr val="0070C0"/>
                </a:solidFill>
                <a:latin typeface="Times New Roman" pitchFamily="18" charset="0"/>
                <a:cs typeface="Times New Roman" pitchFamily="18" charset="0"/>
              </a:rPr>
              <a:t>Ngăn</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nắp</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err="1">
                <a:solidFill>
                  <a:srgbClr val="0070C0"/>
                </a:solidFill>
                <a:latin typeface="Times New Roman" pitchFamily="18" charset="0"/>
                <a:cs typeface="Times New Roman" pitchFamily="18" charset="0"/>
              </a:rPr>
              <a:t>Giữ</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vệ</a:t>
            </a:r>
            <a:r>
              <a:rPr lang="en-US" sz="4400" b="1" dirty="0">
                <a:solidFill>
                  <a:srgbClr val="0070C0"/>
                </a:solidFill>
                <a:latin typeface="Times New Roman" pitchFamily="18" charset="0"/>
                <a:cs typeface="Times New Roman" pitchFamily="18" charset="0"/>
              </a:rPr>
              <a:t> </a:t>
            </a:r>
            <a:r>
              <a:rPr lang="en-US" sz="4400" b="1" dirty="0" err="1">
                <a:solidFill>
                  <a:srgbClr val="0070C0"/>
                </a:solidFill>
                <a:latin typeface="Times New Roman" pitchFamily="18" charset="0"/>
                <a:cs typeface="Times New Roman" pitchFamily="18" charset="0"/>
              </a:rPr>
              <a:t>sinh</a:t>
            </a:r>
            <a:endParaRPr lang="en-US" sz="4400" b="1" dirty="0">
              <a:solidFill>
                <a:srgbClr val="0070C0"/>
              </a:solidFill>
              <a:latin typeface="Times New Roman" pitchFamily="18" charset="0"/>
              <a:cs typeface="Times New Roman" pitchFamily="18" charset="0"/>
            </a:endParaRPr>
          </a:p>
          <a:p>
            <a:pPr marL="285750" indent="-285750">
              <a:buFontTx/>
              <a:buChar char="-"/>
              <a:defRPr/>
            </a:pPr>
            <a:r>
              <a:rPr lang="en-US" sz="4400" b="1" dirty="0">
                <a:solidFill>
                  <a:srgbClr val="0070C0"/>
                </a:solidFill>
                <a:latin typeface="Times New Roman" pitchFamily="18" charset="0"/>
                <a:cs typeface="Times New Roman" pitchFamily="18" charset="0"/>
              </a:rPr>
              <a:t>An </a:t>
            </a:r>
            <a:r>
              <a:rPr lang="en-US" sz="4400" b="1" dirty="0" err="1">
                <a:solidFill>
                  <a:srgbClr val="0070C0"/>
                </a:solidFill>
                <a:latin typeface="Times New Roman" pitchFamily="18" charset="0"/>
                <a:cs typeface="Times New Roman" pitchFamily="18" charset="0"/>
              </a:rPr>
              <a:t>toàn</a:t>
            </a:r>
            <a:endParaRPr lang="en-US" sz="4400" b="1" dirty="0">
              <a:solidFill>
                <a:srgbClr val="0070C0"/>
              </a:solidFill>
              <a:latin typeface="Times New Roman" pitchFamily="18" charset="0"/>
              <a:cs typeface="Times New Roman" pitchFamily="18" charset="0"/>
            </a:endParaRPr>
          </a:p>
          <a:p>
            <a:pPr>
              <a:defRPr/>
            </a:pPr>
            <a:endParaRPr lang="en-US" dirty="0"/>
          </a:p>
          <a:p>
            <a:pPr>
              <a:defRPr/>
            </a:pPr>
            <a:endParaRPr lang="en-US" dirty="0"/>
          </a:p>
        </p:txBody>
      </p:sp>
      <p:pic>
        <p:nvPicPr>
          <p:cNvPr id="11" name="Picture 4">
            <a:extLst>
              <a:ext uri="{FF2B5EF4-FFF2-40B4-BE49-F238E27FC236}">
                <a16:creationId xmlns="" xmlns:a16="http://schemas.microsoft.com/office/drawing/2014/main" id="{8F8C93FB-82EC-4F2B-987F-6F7E11CD7C8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28775" y="2486025"/>
            <a:ext cx="5029200" cy="4219575"/>
          </a:xfrm>
          <a:prstGeom prst="rect">
            <a:avLst/>
          </a:prstGeom>
          <a:noFill/>
          <a:ln w="9525">
            <a:solidFill>
              <a:srgbClr val="FF00FF"/>
            </a:solidFill>
            <a:miter lim="800000"/>
            <a:headEnd/>
            <a:tailEnd/>
          </a:ln>
          <a:extLst>
            <a:ext uri="{909E8E84-426E-40DD-AFC4-6F175D3DCCD1}">
              <a14:hiddenFill xmlns:a14="http://schemas.microsoft.com/office/drawing/2010/main">
                <a:solidFill>
                  <a:srgbClr val="FFFFFF"/>
                </a:solidFill>
              </a14:hiddenFill>
            </a:ext>
          </a:extLst>
        </p:spPr>
      </p:pic>
    </p:spTree>
  </p:cSld>
  <p:clrMapOvr>
    <a:masterClrMapping/>
  </p:clrMapOvr>
  <p:transition spd="med">
    <p:wheel spokes="8"/>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nodeType="clickEffect">
                                  <p:stCondLst>
                                    <p:cond delay="0"/>
                                  </p:stCondLst>
                                  <p:childTnLst>
                                    <p:set>
                                      <p:cBhvr>
                                        <p:cTn id="6" dur="1" fill="hold">
                                          <p:stCondLst>
                                            <p:cond delay="0"/>
                                          </p:stCondLst>
                                        </p:cTn>
                                        <p:tgtEl>
                                          <p:spTgt spid="492551"/>
                                        </p:tgtEl>
                                        <p:attrNameLst>
                                          <p:attrName>style.visibility</p:attrName>
                                        </p:attrNameLst>
                                      </p:cBhvr>
                                      <p:to>
                                        <p:strVal val="visible"/>
                                      </p:to>
                                    </p:set>
                                    <p:animEffect transition="in" filter="barn(inVertical)">
                                      <p:cBhvr>
                                        <p:cTn id="7" dur="500"/>
                                        <p:tgtEl>
                                          <p:spTgt spid="49255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par>
                          <p:cTn id="15" fill="hold" nodeType="afterGroup">
                            <p:stCondLst>
                              <p:cond delay="1000"/>
                            </p:stCondLst>
                            <p:childTnLst>
                              <p:par>
                                <p:cTn id="16" presetID="35" presetClass="entr" presetSubtype="0" fill="hold" nodeType="after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fade">
                                      <p:cBhvr>
                                        <p:cTn id="18" dur="1000"/>
                                        <p:tgtEl>
                                          <p:spTgt spid="11"/>
                                        </p:tgtEl>
                                      </p:cBhvr>
                                    </p:animEffect>
                                    <p:anim calcmode="lin" valueType="num">
                                      <p:cBhvr>
                                        <p:cTn id="19" dur="1000" fill="hold"/>
                                        <p:tgtEl>
                                          <p:spTgt spid="11"/>
                                        </p:tgtEl>
                                        <p:attrNameLst>
                                          <p:attrName>style.rotation</p:attrName>
                                        </p:attrNameLst>
                                      </p:cBhvr>
                                      <p:tavLst>
                                        <p:tav tm="0">
                                          <p:val>
                                            <p:fltVal val="720"/>
                                          </p:val>
                                        </p:tav>
                                        <p:tav tm="100000">
                                          <p:val>
                                            <p:fltVal val="0"/>
                                          </p:val>
                                        </p:tav>
                                      </p:tavLst>
                                    </p:anim>
                                    <p:anim calcmode="lin" valueType="num">
                                      <p:cBhvr>
                                        <p:cTn id="20" dur="1000" fill="hold"/>
                                        <p:tgtEl>
                                          <p:spTgt spid="11"/>
                                        </p:tgtEl>
                                        <p:attrNameLst>
                                          <p:attrName>ppt_h</p:attrName>
                                        </p:attrNameLst>
                                      </p:cBhvr>
                                      <p:tavLst>
                                        <p:tav tm="0">
                                          <p:val>
                                            <p:fltVal val="0"/>
                                          </p:val>
                                        </p:tav>
                                        <p:tav tm="100000">
                                          <p:val>
                                            <p:strVal val="#ppt_h"/>
                                          </p:val>
                                        </p:tav>
                                      </p:tavLst>
                                    </p:anim>
                                    <p:anim calcmode="lin" valueType="num">
                                      <p:cBhvr>
                                        <p:cTn id="21" dur="1000" fill="hold"/>
                                        <p:tgtEl>
                                          <p:spTgt spid="1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WordArt 1040">
            <a:extLst>
              <a:ext uri="{FF2B5EF4-FFF2-40B4-BE49-F238E27FC236}">
                <a16:creationId xmlns="" xmlns:a16="http://schemas.microsoft.com/office/drawing/2014/main" id="{4DE23902-C0ED-4331-9B5A-8CFFEEC13331}"/>
              </a:ext>
            </a:extLst>
          </p:cNvPr>
          <p:cNvSpPr>
            <a:spLocks noChangeArrowheads="1" noChangeShapeType="1" noTextEdit="1"/>
          </p:cNvSpPr>
          <p:nvPr/>
        </p:nvSpPr>
        <p:spPr bwMode="auto">
          <a:xfrm>
            <a:off x="2717800" y="3124200"/>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FF000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TRƯNG BÀY SẢN PHẨM</a:t>
            </a:r>
          </a:p>
        </p:txBody>
      </p:sp>
      <p:sp>
        <p:nvSpPr>
          <p:cNvPr id="4" name="WordArt 1040">
            <a:extLst>
              <a:ext uri="{FF2B5EF4-FFF2-40B4-BE49-F238E27FC236}">
                <a16:creationId xmlns="" xmlns:a16="http://schemas.microsoft.com/office/drawing/2014/main" id="{CCEC393A-309A-42B1-A9F6-AB55F7F868A3}"/>
              </a:ext>
            </a:extLst>
          </p:cNvPr>
          <p:cNvSpPr>
            <a:spLocks noChangeArrowheads="1" noChangeShapeType="1" noTextEdit="1"/>
          </p:cNvSpPr>
          <p:nvPr/>
        </p:nvSpPr>
        <p:spPr bwMode="auto">
          <a:xfrm>
            <a:off x="2717800" y="1905000"/>
            <a:ext cx="3135313" cy="906463"/>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3:</a:t>
            </a:r>
          </a:p>
        </p:txBody>
      </p:sp>
      <p:sp>
        <p:nvSpPr>
          <p:cNvPr id="34820" name="Rectangle 3">
            <a:extLst>
              <a:ext uri="{FF2B5EF4-FFF2-40B4-BE49-F238E27FC236}">
                <a16:creationId xmlns="" xmlns:a16="http://schemas.microsoft.com/office/drawing/2014/main" id="{DB5262EE-D007-4410-A404-A0788312D06B}"/>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grpSp>
        <p:nvGrpSpPr>
          <p:cNvPr id="34821" name="Group 4">
            <a:extLst>
              <a:ext uri="{FF2B5EF4-FFF2-40B4-BE49-F238E27FC236}">
                <a16:creationId xmlns="" xmlns:a16="http://schemas.microsoft.com/office/drawing/2014/main" id="{6AC6CD55-3044-48C1-9169-0CE196A65D85}"/>
              </a:ext>
            </a:extLst>
          </p:cNvPr>
          <p:cNvGrpSpPr>
            <a:grpSpLocks/>
          </p:cNvGrpSpPr>
          <p:nvPr/>
        </p:nvGrpSpPr>
        <p:grpSpPr bwMode="auto">
          <a:xfrm rot="10800000">
            <a:off x="168275" y="14288"/>
            <a:ext cx="1990725" cy="2266950"/>
            <a:chOff x="4176" y="878"/>
            <a:chExt cx="1254" cy="1422"/>
          </a:xfrm>
        </p:grpSpPr>
        <p:sp>
          <p:nvSpPr>
            <p:cNvPr id="34822" name="Freeform 5">
              <a:extLst>
                <a:ext uri="{FF2B5EF4-FFF2-40B4-BE49-F238E27FC236}">
                  <a16:creationId xmlns="" xmlns:a16="http://schemas.microsoft.com/office/drawing/2014/main" id="{36CAA2B1-A2CD-47CD-BE6C-3CD17047E39B}"/>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3" name="Freeform 6">
              <a:extLst>
                <a:ext uri="{FF2B5EF4-FFF2-40B4-BE49-F238E27FC236}">
                  <a16:creationId xmlns="" xmlns:a16="http://schemas.microsoft.com/office/drawing/2014/main" id="{F946DCEF-A647-4B8A-9C55-51DF3E922C8E}"/>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4" name="Freeform 7">
              <a:extLst>
                <a:ext uri="{FF2B5EF4-FFF2-40B4-BE49-F238E27FC236}">
                  <a16:creationId xmlns="" xmlns:a16="http://schemas.microsoft.com/office/drawing/2014/main" id="{87EBA845-A752-454B-930C-C0FEA8A9FBC0}"/>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5" name="Freeform 8">
              <a:extLst>
                <a:ext uri="{FF2B5EF4-FFF2-40B4-BE49-F238E27FC236}">
                  <a16:creationId xmlns="" xmlns:a16="http://schemas.microsoft.com/office/drawing/2014/main" id="{050821F4-E1FF-4D5A-BA05-BCCEB44FDE0D}"/>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6" name="Freeform 9">
              <a:extLst>
                <a:ext uri="{FF2B5EF4-FFF2-40B4-BE49-F238E27FC236}">
                  <a16:creationId xmlns="" xmlns:a16="http://schemas.microsoft.com/office/drawing/2014/main" id="{A8C11774-05FE-4163-9DF6-C12F67DB4D13}"/>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7" name="Freeform 10">
              <a:extLst>
                <a:ext uri="{FF2B5EF4-FFF2-40B4-BE49-F238E27FC236}">
                  <a16:creationId xmlns="" xmlns:a16="http://schemas.microsoft.com/office/drawing/2014/main" id="{29A73144-BB83-4293-9963-DC3B29B33052}"/>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8" name="Freeform 11">
              <a:extLst>
                <a:ext uri="{FF2B5EF4-FFF2-40B4-BE49-F238E27FC236}">
                  <a16:creationId xmlns="" xmlns:a16="http://schemas.microsoft.com/office/drawing/2014/main" id="{5067063A-B644-43A1-8348-59C857E4DA5F}"/>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29" name="Freeform 12">
              <a:extLst>
                <a:ext uri="{FF2B5EF4-FFF2-40B4-BE49-F238E27FC236}">
                  <a16:creationId xmlns="" xmlns:a16="http://schemas.microsoft.com/office/drawing/2014/main" id="{4F9DC4E9-E27B-4CD5-93FF-8BA7D814F61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0" name="Freeform 13">
              <a:extLst>
                <a:ext uri="{FF2B5EF4-FFF2-40B4-BE49-F238E27FC236}">
                  <a16:creationId xmlns="" xmlns:a16="http://schemas.microsoft.com/office/drawing/2014/main" id="{745A89EA-B103-49D0-A282-7E6ECB23D8B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1" name="Freeform 14">
              <a:extLst>
                <a:ext uri="{FF2B5EF4-FFF2-40B4-BE49-F238E27FC236}">
                  <a16:creationId xmlns="" xmlns:a16="http://schemas.microsoft.com/office/drawing/2014/main" id="{850F51AD-73BB-4379-87F6-F054BE54E94F}"/>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2" name="Freeform 15">
              <a:extLst>
                <a:ext uri="{FF2B5EF4-FFF2-40B4-BE49-F238E27FC236}">
                  <a16:creationId xmlns="" xmlns:a16="http://schemas.microsoft.com/office/drawing/2014/main" id="{BAA90C7C-3417-4BEF-A421-BBAD001D4A7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3" name="Freeform 16">
              <a:extLst>
                <a:ext uri="{FF2B5EF4-FFF2-40B4-BE49-F238E27FC236}">
                  <a16:creationId xmlns="" xmlns:a16="http://schemas.microsoft.com/office/drawing/2014/main" id="{C7A9E12F-B4C7-4A8D-83B4-FAEE72C11AC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4" name="Freeform 17">
              <a:extLst>
                <a:ext uri="{FF2B5EF4-FFF2-40B4-BE49-F238E27FC236}">
                  <a16:creationId xmlns="" xmlns:a16="http://schemas.microsoft.com/office/drawing/2014/main" id="{A92A41BE-1FA7-423F-9EB6-5D6B107441C0}"/>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5" name="Freeform 18">
              <a:extLst>
                <a:ext uri="{FF2B5EF4-FFF2-40B4-BE49-F238E27FC236}">
                  <a16:creationId xmlns="" xmlns:a16="http://schemas.microsoft.com/office/drawing/2014/main" id="{59DE12CD-048B-4FC4-907D-7B4E4B23E5AC}"/>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6" name="Freeform 19">
              <a:extLst>
                <a:ext uri="{FF2B5EF4-FFF2-40B4-BE49-F238E27FC236}">
                  <a16:creationId xmlns="" xmlns:a16="http://schemas.microsoft.com/office/drawing/2014/main" id="{9001CC0E-068A-4949-9FEB-3A4251370345}"/>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7" name="Freeform 20">
              <a:extLst>
                <a:ext uri="{FF2B5EF4-FFF2-40B4-BE49-F238E27FC236}">
                  <a16:creationId xmlns="" xmlns:a16="http://schemas.microsoft.com/office/drawing/2014/main" id="{DC0AEF09-9D8E-4627-BDB3-046292C05A7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8" name="Freeform 21">
              <a:extLst>
                <a:ext uri="{FF2B5EF4-FFF2-40B4-BE49-F238E27FC236}">
                  <a16:creationId xmlns="" xmlns:a16="http://schemas.microsoft.com/office/drawing/2014/main" id="{2FA1368E-B342-430E-8E27-7BA9C4D9DA4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39" name="Freeform 22">
              <a:extLst>
                <a:ext uri="{FF2B5EF4-FFF2-40B4-BE49-F238E27FC236}">
                  <a16:creationId xmlns="" xmlns:a16="http://schemas.microsoft.com/office/drawing/2014/main" id="{806C7AFF-079E-4346-A400-E7B02D0488F5}"/>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0" name="Freeform 23">
              <a:extLst>
                <a:ext uri="{FF2B5EF4-FFF2-40B4-BE49-F238E27FC236}">
                  <a16:creationId xmlns="" xmlns:a16="http://schemas.microsoft.com/office/drawing/2014/main" id="{E390D61F-DEE0-4147-B102-3D59F4907320}"/>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1" name="Freeform 24">
              <a:extLst>
                <a:ext uri="{FF2B5EF4-FFF2-40B4-BE49-F238E27FC236}">
                  <a16:creationId xmlns="" xmlns:a16="http://schemas.microsoft.com/office/drawing/2014/main" id="{AA1FD4D5-5FF9-414A-92A2-FB56A59D4F44}"/>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2" name="Freeform 25">
              <a:extLst>
                <a:ext uri="{FF2B5EF4-FFF2-40B4-BE49-F238E27FC236}">
                  <a16:creationId xmlns="" xmlns:a16="http://schemas.microsoft.com/office/drawing/2014/main" id="{33846C28-937B-4963-8495-E0E4E11F0864}"/>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3" name="Freeform 26">
              <a:extLst>
                <a:ext uri="{FF2B5EF4-FFF2-40B4-BE49-F238E27FC236}">
                  <a16:creationId xmlns="" xmlns:a16="http://schemas.microsoft.com/office/drawing/2014/main" id="{94DF560E-4EB6-496F-A7BF-55D21E1B969E}"/>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4" name="Freeform 27">
              <a:extLst>
                <a:ext uri="{FF2B5EF4-FFF2-40B4-BE49-F238E27FC236}">
                  <a16:creationId xmlns="" xmlns:a16="http://schemas.microsoft.com/office/drawing/2014/main" id="{60258237-2E67-472A-8ECB-630577BE2B1B}"/>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5" name="Freeform 28">
              <a:extLst>
                <a:ext uri="{FF2B5EF4-FFF2-40B4-BE49-F238E27FC236}">
                  <a16:creationId xmlns="" xmlns:a16="http://schemas.microsoft.com/office/drawing/2014/main" id="{3EA41E1D-B740-4F84-A3FB-73DBC21B7C00}"/>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6" name="Freeform 29">
              <a:extLst>
                <a:ext uri="{FF2B5EF4-FFF2-40B4-BE49-F238E27FC236}">
                  <a16:creationId xmlns="" xmlns:a16="http://schemas.microsoft.com/office/drawing/2014/main" id="{DC905384-B0F7-4D54-A4D2-A29DC5A4BA17}"/>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7" name="Freeform 30">
              <a:extLst>
                <a:ext uri="{FF2B5EF4-FFF2-40B4-BE49-F238E27FC236}">
                  <a16:creationId xmlns="" xmlns:a16="http://schemas.microsoft.com/office/drawing/2014/main" id="{5F232846-4567-4846-AD8F-37B5D82945A0}"/>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8" name="Freeform 31">
              <a:extLst>
                <a:ext uri="{FF2B5EF4-FFF2-40B4-BE49-F238E27FC236}">
                  <a16:creationId xmlns="" xmlns:a16="http://schemas.microsoft.com/office/drawing/2014/main" id="{B0AFDF2A-75D7-4CEF-9067-CCF7104E4828}"/>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49" name="Freeform 32">
              <a:extLst>
                <a:ext uri="{FF2B5EF4-FFF2-40B4-BE49-F238E27FC236}">
                  <a16:creationId xmlns="" xmlns:a16="http://schemas.microsoft.com/office/drawing/2014/main" id="{D0A56E7B-2669-4A8D-B5F8-17F754B350E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0" name="Freeform 33">
              <a:extLst>
                <a:ext uri="{FF2B5EF4-FFF2-40B4-BE49-F238E27FC236}">
                  <a16:creationId xmlns="" xmlns:a16="http://schemas.microsoft.com/office/drawing/2014/main" id="{25EF3EAF-29FC-4FB6-AD95-29C1DF6832F8}"/>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1" name="Freeform 34">
              <a:extLst>
                <a:ext uri="{FF2B5EF4-FFF2-40B4-BE49-F238E27FC236}">
                  <a16:creationId xmlns="" xmlns:a16="http://schemas.microsoft.com/office/drawing/2014/main" id="{74473426-44FB-4A7C-BC6B-4790AA255B79}"/>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2" name="Freeform 35">
              <a:extLst>
                <a:ext uri="{FF2B5EF4-FFF2-40B4-BE49-F238E27FC236}">
                  <a16:creationId xmlns="" xmlns:a16="http://schemas.microsoft.com/office/drawing/2014/main" id="{73EBE1CC-A5E9-4836-A1A1-3097FC7F22BB}"/>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3" name="Freeform 36">
              <a:extLst>
                <a:ext uri="{FF2B5EF4-FFF2-40B4-BE49-F238E27FC236}">
                  <a16:creationId xmlns="" xmlns:a16="http://schemas.microsoft.com/office/drawing/2014/main" id="{064BD5D8-1DA5-4AEB-BC08-4A9FB6564629}"/>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4" name="Freeform 37">
              <a:extLst>
                <a:ext uri="{FF2B5EF4-FFF2-40B4-BE49-F238E27FC236}">
                  <a16:creationId xmlns="" xmlns:a16="http://schemas.microsoft.com/office/drawing/2014/main" id="{D9A75235-8C29-4E8D-A38F-5F65651EE930}"/>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5" name="Freeform 38">
              <a:extLst>
                <a:ext uri="{FF2B5EF4-FFF2-40B4-BE49-F238E27FC236}">
                  <a16:creationId xmlns="" xmlns:a16="http://schemas.microsoft.com/office/drawing/2014/main" id="{B5E2AA6A-1DB7-4D27-B915-27B0D12664B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6" name="Freeform 39">
              <a:extLst>
                <a:ext uri="{FF2B5EF4-FFF2-40B4-BE49-F238E27FC236}">
                  <a16:creationId xmlns="" xmlns:a16="http://schemas.microsoft.com/office/drawing/2014/main" id="{A8F4BEE9-9C7A-4E8F-840E-EA338B45913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7" name="Freeform 40">
              <a:extLst>
                <a:ext uri="{FF2B5EF4-FFF2-40B4-BE49-F238E27FC236}">
                  <a16:creationId xmlns="" xmlns:a16="http://schemas.microsoft.com/office/drawing/2014/main" id="{6936CB55-08C8-412B-8F19-F238F4915CB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8" name="Freeform 41">
              <a:extLst>
                <a:ext uri="{FF2B5EF4-FFF2-40B4-BE49-F238E27FC236}">
                  <a16:creationId xmlns="" xmlns:a16="http://schemas.microsoft.com/office/drawing/2014/main" id="{D8657736-13D8-42C3-83EA-31F445340C5A}"/>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59" name="Freeform 42">
              <a:extLst>
                <a:ext uri="{FF2B5EF4-FFF2-40B4-BE49-F238E27FC236}">
                  <a16:creationId xmlns="" xmlns:a16="http://schemas.microsoft.com/office/drawing/2014/main" id="{D744EF6B-3F6A-4CED-969D-3E031139FC4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0" name="Freeform 43">
              <a:extLst>
                <a:ext uri="{FF2B5EF4-FFF2-40B4-BE49-F238E27FC236}">
                  <a16:creationId xmlns="" xmlns:a16="http://schemas.microsoft.com/office/drawing/2014/main" id="{945A2962-3B02-439A-9BDD-A1A5A5C482E8}"/>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1" name="Freeform 44">
              <a:extLst>
                <a:ext uri="{FF2B5EF4-FFF2-40B4-BE49-F238E27FC236}">
                  <a16:creationId xmlns="" xmlns:a16="http://schemas.microsoft.com/office/drawing/2014/main" id="{0AF985C1-4593-43BC-9635-81E68B074CD3}"/>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2" name="Freeform 45">
              <a:extLst>
                <a:ext uri="{FF2B5EF4-FFF2-40B4-BE49-F238E27FC236}">
                  <a16:creationId xmlns="" xmlns:a16="http://schemas.microsoft.com/office/drawing/2014/main" id="{FC9FC43E-D835-448B-A52D-4F71C04E9FEB}"/>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3" name="Freeform 46">
              <a:extLst>
                <a:ext uri="{FF2B5EF4-FFF2-40B4-BE49-F238E27FC236}">
                  <a16:creationId xmlns="" xmlns:a16="http://schemas.microsoft.com/office/drawing/2014/main" id="{4763BD17-530E-442E-A384-044EF699637F}"/>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4" name="Freeform 47">
              <a:extLst>
                <a:ext uri="{FF2B5EF4-FFF2-40B4-BE49-F238E27FC236}">
                  <a16:creationId xmlns="" xmlns:a16="http://schemas.microsoft.com/office/drawing/2014/main" id="{91A29346-8E48-4728-9F11-1C03011E9F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5" name="Freeform 48">
              <a:extLst>
                <a:ext uri="{FF2B5EF4-FFF2-40B4-BE49-F238E27FC236}">
                  <a16:creationId xmlns="" xmlns:a16="http://schemas.microsoft.com/office/drawing/2014/main" id="{2140BB5B-B606-49B8-8CA3-3A53805FE81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6" name="Freeform 49">
              <a:extLst>
                <a:ext uri="{FF2B5EF4-FFF2-40B4-BE49-F238E27FC236}">
                  <a16:creationId xmlns="" xmlns:a16="http://schemas.microsoft.com/office/drawing/2014/main" id="{729C397E-A1BA-4062-B4C4-5CF62E7E4108}"/>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7" name="Freeform 50">
              <a:extLst>
                <a:ext uri="{FF2B5EF4-FFF2-40B4-BE49-F238E27FC236}">
                  <a16:creationId xmlns="" xmlns:a16="http://schemas.microsoft.com/office/drawing/2014/main" id="{52AF711D-D449-4A9D-A2EF-968B667B83A7}"/>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8" name="Freeform 51">
              <a:extLst>
                <a:ext uri="{FF2B5EF4-FFF2-40B4-BE49-F238E27FC236}">
                  <a16:creationId xmlns="" xmlns:a16="http://schemas.microsoft.com/office/drawing/2014/main" id="{1DD51046-4C1E-439C-879C-406A89952174}"/>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69" name="Freeform 52">
              <a:extLst>
                <a:ext uri="{FF2B5EF4-FFF2-40B4-BE49-F238E27FC236}">
                  <a16:creationId xmlns="" xmlns:a16="http://schemas.microsoft.com/office/drawing/2014/main" id="{00B1E32C-1C98-41CE-9C15-01D63E7DC47D}"/>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0" name="Freeform 53">
              <a:extLst>
                <a:ext uri="{FF2B5EF4-FFF2-40B4-BE49-F238E27FC236}">
                  <a16:creationId xmlns="" xmlns:a16="http://schemas.microsoft.com/office/drawing/2014/main" id="{272E286E-6461-4CBD-9EC8-A96F03698F6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1" name="Freeform 54">
              <a:extLst>
                <a:ext uri="{FF2B5EF4-FFF2-40B4-BE49-F238E27FC236}">
                  <a16:creationId xmlns="" xmlns:a16="http://schemas.microsoft.com/office/drawing/2014/main" id="{19FFDA5A-5D73-44AA-934C-2F7953B151F6}"/>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2" name="Freeform 55">
              <a:extLst>
                <a:ext uri="{FF2B5EF4-FFF2-40B4-BE49-F238E27FC236}">
                  <a16:creationId xmlns="" xmlns:a16="http://schemas.microsoft.com/office/drawing/2014/main" id="{892039FE-24D7-4981-9103-931CF825D9F9}"/>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3" name="Freeform 56">
              <a:extLst>
                <a:ext uri="{FF2B5EF4-FFF2-40B4-BE49-F238E27FC236}">
                  <a16:creationId xmlns="" xmlns:a16="http://schemas.microsoft.com/office/drawing/2014/main" id="{1D5816A6-7E6F-43A1-A54B-19A201BFD7A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4" name="Freeform 57">
              <a:extLst>
                <a:ext uri="{FF2B5EF4-FFF2-40B4-BE49-F238E27FC236}">
                  <a16:creationId xmlns="" xmlns:a16="http://schemas.microsoft.com/office/drawing/2014/main" id="{73C41952-1E8B-4490-A423-EBC1E8DF7F35}"/>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5" name="Freeform 58">
              <a:extLst>
                <a:ext uri="{FF2B5EF4-FFF2-40B4-BE49-F238E27FC236}">
                  <a16:creationId xmlns="" xmlns:a16="http://schemas.microsoft.com/office/drawing/2014/main" id="{CC6CCD27-16A9-4F05-9259-60896E1A4B3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6" name="Freeform 59">
              <a:extLst>
                <a:ext uri="{FF2B5EF4-FFF2-40B4-BE49-F238E27FC236}">
                  <a16:creationId xmlns="" xmlns:a16="http://schemas.microsoft.com/office/drawing/2014/main" id="{7CD78E39-1661-4EF6-9F40-AA410ABAC6D5}"/>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7" name="Freeform 60">
              <a:extLst>
                <a:ext uri="{FF2B5EF4-FFF2-40B4-BE49-F238E27FC236}">
                  <a16:creationId xmlns="" xmlns:a16="http://schemas.microsoft.com/office/drawing/2014/main" id="{9F44CB9F-CB23-4D71-962B-57F7CD559ABD}"/>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8" name="Freeform 61">
              <a:extLst>
                <a:ext uri="{FF2B5EF4-FFF2-40B4-BE49-F238E27FC236}">
                  <a16:creationId xmlns="" xmlns:a16="http://schemas.microsoft.com/office/drawing/2014/main" id="{BCDEF78F-33D7-4F03-9A93-78C4C281B12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79" name="Freeform 62">
              <a:extLst>
                <a:ext uri="{FF2B5EF4-FFF2-40B4-BE49-F238E27FC236}">
                  <a16:creationId xmlns="" xmlns:a16="http://schemas.microsoft.com/office/drawing/2014/main" id="{EC2A9380-D450-4BEE-9013-505BA774264F}"/>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0" name="Freeform 63">
              <a:extLst>
                <a:ext uri="{FF2B5EF4-FFF2-40B4-BE49-F238E27FC236}">
                  <a16:creationId xmlns="" xmlns:a16="http://schemas.microsoft.com/office/drawing/2014/main" id="{45F181CF-44C5-45A5-BA7E-EB6AF411F776}"/>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1" name="Freeform 64">
              <a:extLst>
                <a:ext uri="{FF2B5EF4-FFF2-40B4-BE49-F238E27FC236}">
                  <a16:creationId xmlns="" xmlns:a16="http://schemas.microsoft.com/office/drawing/2014/main" id="{8F3B3818-1C08-49FA-82A2-0D00123212F4}"/>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2" name="Freeform 65">
              <a:extLst>
                <a:ext uri="{FF2B5EF4-FFF2-40B4-BE49-F238E27FC236}">
                  <a16:creationId xmlns="" xmlns:a16="http://schemas.microsoft.com/office/drawing/2014/main" id="{250F22E6-6251-487A-BB47-997EA6BE51DD}"/>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3" name="Freeform 66">
              <a:extLst>
                <a:ext uri="{FF2B5EF4-FFF2-40B4-BE49-F238E27FC236}">
                  <a16:creationId xmlns="" xmlns:a16="http://schemas.microsoft.com/office/drawing/2014/main" id="{90FD6EA5-E4A2-4FAF-A555-C837E23620F6}"/>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4" name="Freeform 67">
              <a:extLst>
                <a:ext uri="{FF2B5EF4-FFF2-40B4-BE49-F238E27FC236}">
                  <a16:creationId xmlns="" xmlns:a16="http://schemas.microsoft.com/office/drawing/2014/main" id="{90454578-9996-489F-8D9C-FDCBF4AA8D07}"/>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5" name="Freeform 68">
              <a:extLst>
                <a:ext uri="{FF2B5EF4-FFF2-40B4-BE49-F238E27FC236}">
                  <a16:creationId xmlns="" xmlns:a16="http://schemas.microsoft.com/office/drawing/2014/main" id="{5E2B4117-3FB0-4A56-B344-142A6401C235}"/>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6" name="Freeform 69">
              <a:extLst>
                <a:ext uri="{FF2B5EF4-FFF2-40B4-BE49-F238E27FC236}">
                  <a16:creationId xmlns="" xmlns:a16="http://schemas.microsoft.com/office/drawing/2014/main" id="{EEE39C69-FFF5-443A-A618-ED89DC7C4AF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7" name="Freeform 70">
              <a:extLst>
                <a:ext uri="{FF2B5EF4-FFF2-40B4-BE49-F238E27FC236}">
                  <a16:creationId xmlns="" xmlns:a16="http://schemas.microsoft.com/office/drawing/2014/main" id="{B19FD62C-0748-4A7A-8C78-D43965464CE1}"/>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8" name="Freeform 71">
              <a:extLst>
                <a:ext uri="{FF2B5EF4-FFF2-40B4-BE49-F238E27FC236}">
                  <a16:creationId xmlns="" xmlns:a16="http://schemas.microsoft.com/office/drawing/2014/main" id="{2BD590E8-B22D-4C52-9848-35F49D773486}"/>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89" name="Freeform 72">
              <a:extLst>
                <a:ext uri="{FF2B5EF4-FFF2-40B4-BE49-F238E27FC236}">
                  <a16:creationId xmlns="" xmlns:a16="http://schemas.microsoft.com/office/drawing/2014/main" id="{B8FC7C5F-63F0-43AC-9B9A-217DD3D30340}"/>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0" name="Freeform 73">
              <a:extLst>
                <a:ext uri="{FF2B5EF4-FFF2-40B4-BE49-F238E27FC236}">
                  <a16:creationId xmlns="" xmlns:a16="http://schemas.microsoft.com/office/drawing/2014/main" id="{0429CC94-812D-4D2D-9612-45DBD7DEE19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1" name="Freeform 74">
              <a:extLst>
                <a:ext uri="{FF2B5EF4-FFF2-40B4-BE49-F238E27FC236}">
                  <a16:creationId xmlns="" xmlns:a16="http://schemas.microsoft.com/office/drawing/2014/main" id="{B47750F8-D4DD-4AED-AEE0-322E192BCA9B}"/>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2" name="Freeform 75">
              <a:extLst>
                <a:ext uri="{FF2B5EF4-FFF2-40B4-BE49-F238E27FC236}">
                  <a16:creationId xmlns="" xmlns:a16="http://schemas.microsoft.com/office/drawing/2014/main" id="{C868EA9B-C361-4FF1-9756-5E142236278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3" name="Freeform 76">
              <a:extLst>
                <a:ext uri="{FF2B5EF4-FFF2-40B4-BE49-F238E27FC236}">
                  <a16:creationId xmlns="" xmlns:a16="http://schemas.microsoft.com/office/drawing/2014/main" id="{70A3F3A0-9304-45CA-960A-850F575832E9}"/>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4" name="Freeform 77">
              <a:extLst>
                <a:ext uri="{FF2B5EF4-FFF2-40B4-BE49-F238E27FC236}">
                  <a16:creationId xmlns="" xmlns:a16="http://schemas.microsoft.com/office/drawing/2014/main" id="{09D12D02-E543-496E-A8A7-E3AA5FF641C8}"/>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5" name="Freeform 78">
              <a:extLst>
                <a:ext uri="{FF2B5EF4-FFF2-40B4-BE49-F238E27FC236}">
                  <a16:creationId xmlns="" xmlns:a16="http://schemas.microsoft.com/office/drawing/2014/main" id="{B2014FC5-DD1A-45F6-80B7-8CE6F97C86B7}"/>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6" name="Freeform 79">
              <a:extLst>
                <a:ext uri="{FF2B5EF4-FFF2-40B4-BE49-F238E27FC236}">
                  <a16:creationId xmlns="" xmlns:a16="http://schemas.microsoft.com/office/drawing/2014/main" id="{9892642A-0128-4421-A46D-07FADCEE68E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7" name="Freeform 80">
              <a:extLst>
                <a:ext uri="{FF2B5EF4-FFF2-40B4-BE49-F238E27FC236}">
                  <a16:creationId xmlns="" xmlns:a16="http://schemas.microsoft.com/office/drawing/2014/main" id="{4BCE905E-19CA-4E7D-8878-925A0A5A57C6}"/>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8" name="Freeform 81">
              <a:extLst>
                <a:ext uri="{FF2B5EF4-FFF2-40B4-BE49-F238E27FC236}">
                  <a16:creationId xmlns="" xmlns:a16="http://schemas.microsoft.com/office/drawing/2014/main" id="{106645E7-1A79-49CB-9150-3C450DD866BC}"/>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899" name="Freeform 82">
              <a:extLst>
                <a:ext uri="{FF2B5EF4-FFF2-40B4-BE49-F238E27FC236}">
                  <a16:creationId xmlns="" xmlns:a16="http://schemas.microsoft.com/office/drawing/2014/main" id="{D780A59B-F455-4383-B4B4-CDBF38FFAB4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0" name="Freeform 83">
              <a:extLst>
                <a:ext uri="{FF2B5EF4-FFF2-40B4-BE49-F238E27FC236}">
                  <a16:creationId xmlns="" xmlns:a16="http://schemas.microsoft.com/office/drawing/2014/main" id="{65FE2A8F-CDEE-46AB-8749-3D8FC934C8A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1" name="Freeform 84">
              <a:extLst>
                <a:ext uri="{FF2B5EF4-FFF2-40B4-BE49-F238E27FC236}">
                  <a16:creationId xmlns="" xmlns:a16="http://schemas.microsoft.com/office/drawing/2014/main" id="{C8566D4C-C9BF-4D12-B63A-C9769DBBBD9A}"/>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2" name="Freeform 85">
              <a:extLst>
                <a:ext uri="{FF2B5EF4-FFF2-40B4-BE49-F238E27FC236}">
                  <a16:creationId xmlns="" xmlns:a16="http://schemas.microsoft.com/office/drawing/2014/main" id="{ACC9D46A-76E9-4254-9662-2D79ECF6488E}"/>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3" name="Freeform 86">
              <a:extLst>
                <a:ext uri="{FF2B5EF4-FFF2-40B4-BE49-F238E27FC236}">
                  <a16:creationId xmlns="" xmlns:a16="http://schemas.microsoft.com/office/drawing/2014/main" id="{90391B2B-2217-4FE4-8E06-2FABFE339DC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4" name="Freeform 87">
              <a:extLst>
                <a:ext uri="{FF2B5EF4-FFF2-40B4-BE49-F238E27FC236}">
                  <a16:creationId xmlns="" xmlns:a16="http://schemas.microsoft.com/office/drawing/2014/main" id="{FC7F17B7-5144-4BEC-9CA3-B838358B9AA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5" name="Freeform 88">
              <a:extLst>
                <a:ext uri="{FF2B5EF4-FFF2-40B4-BE49-F238E27FC236}">
                  <a16:creationId xmlns="" xmlns:a16="http://schemas.microsoft.com/office/drawing/2014/main" id="{1DDD5EA6-8E35-4BB2-A617-EB5AAD1A2E93}"/>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6" name="Freeform 89">
              <a:extLst>
                <a:ext uri="{FF2B5EF4-FFF2-40B4-BE49-F238E27FC236}">
                  <a16:creationId xmlns="" xmlns:a16="http://schemas.microsoft.com/office/drawing/2014/main" id="{853F901C-7AD2-4188-BDC2-49AA479DB8F5}"/>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7" name="Freeform 90">
              <a:extLst>
                <a:ext uri="{FF2B5EF4-FFF2-40B4-BE49-F238E27FC236}">
                  <a16:creationId xmlns="" xmlns:a16="http://schemas.microsoft.com/office/drawing/2014/main" id="{C1E36E1F-3424-4AA6-A56E-8DF2EC2F1D1A}"/>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8" name="Freeform 91">
              <a:extLst>
                <a:ext uri="{FF2B5EF4-FFF2-40B4-BE49-F238E27FC236}">
                  <a16:creationId xmlns="" xmlns:a16="http://schemas.microsoft.com/office/drawing/2014/main" id="{48583C82-E1DF-4528-851D-7A25D502402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09" name="Freeform 92">
              <a:extLst>
                <a:ext uri="{FF2B5EF4-FFF2-40B4-BE49-F238E27FC236}">
                  <a16:creationId xmlns="" xmlns:a16="http://schemas.microsoft.com/office/drawing/2014/main" id="{BC927DCF-697B-4592-9027-694CC4D508C5}"/>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0" name="Freeform 93">
              <a:extLst>
                <a:ext uri="{FF2B5EF4-FFF2-40B4-BE49-F238E27FC236}">
                  <a16:creationId xmlns="" xmlns:a16="http://schemas.microsoft.com/office/drawing/2014/main" id="{C4CBE1F7-68F8-4051-941B-8374B86BE2C8}"/>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1" name="Freeform 94">
              <a:extLst>
                <a:ext uri="{FF2B5EF4-FFF2-40B4-BE49-F238E27FC236}">
                  <a16:creationId xmlns="" xmlns:a16="http://schemas.microsoft.com/office/drawing/2014/main" id="{89E5BC4C-1966-432B-8A4C-7E49F8A5F89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2" name="Freeform 95">
              <a:extLst>
                <a:ext uri="{FF2B5EF4-FFF2-40B4-BE49-F238E27FC236}">
                  <a16:creationId xmlns="" xmlns:a16="http://schemas.microsoft.com/office/drawing/2014/main" id="{B172F041-A57C-4D1D-956E-A25400DE375D}"/>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3" name="Freeform 96">
              <a:extLst>
                <a:ext uri="{FF2B5EF4-FFF2-40B4-BE49-F238E27FC236}">
                  <a16:creationId xmlns="" xmlns:a16="http://schemas.microsoft.com/office/drawing/2014/main" id="{03DBDC2C-8A75-43AA-A7E7-BF5971B07454}"/>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4" name="Freeform 97">
              <a:extLst>
                <a:ext uri="{FF2B5EF4-FFF2-40B4-BE49-F238E27FC236}">
                  <a16:creationId xmlns="" xmlns:a16="http://schemas.microsoft.com/office/drawing/2014/main" id="{79B21047-8F96-4DF4-85B7-338329EC72EE}"/>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5" name="Freeform 98">
              <a:extLst>
                <a:ext uri="{FF2B5EF4-FFF2-40B4-BE49-F238E27FC236}">
                  <a16:creationId xmlns="" xmlns:a16="http://schemas.microsoft.com/office/drawing/2014/main" id="{DC74F141-06DD-4190-9322-4A5ABCDC8DB6}"/>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6" name="Freeform 99">
              <a:extLst>
                <a:ext uri="{FF2B5EF4-FFF2-40B4-BE49-F238E27FC236}">
                  <a16:creationId xmlns="" xmlns:a16="http://schemas.microsoft.com/office/drawing/2014/main" id="{C7BD1BD0-391E-43D6-AA3D-496B0D58431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7" name="Freeform 100">
              <a:extLst>
                <a:ext uri="{FF2B5EF4-FFF2-40B4-BE49-F238E27FC236}">
                  <a16:creationId xmlns="" xmlns:a16="http://schemas.microsoft.com/office/drawing/2014/main" id="{CA7082AE-9CB3-4B25-BCB1-38C0F484A181}"/>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8" name="Freeform 101">
              <a:extLst>
                <a:ext uri="{FF2B5EF4-FFF2-40B4-BE49-F238E27FC236}">
                  <a16:creationId xmlns="" xmlns:a16="http://schemas.microsoft.com/office/drawing/2014/main" id="{C5C53FBE-D9E3-4755-B3B6-0A2A8EB0F48D}"/>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19" name="Freeform 102">
              <a:extLst>
                <a:ext uri="{FF2B5EF4-FFF2-40B4-BE49-F238E27FC236}">
                  <a16:creationId xmlns="" xmlns:a16="http://schemas.microsoft.com/office/drawing/2014/main" id="{23980CD8-DF61-450B-B2BB-7605B7F40FD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0" name="Freeform 103">
              <a:extLst>
                <a:ext uri="{FF2B5EF4-FFF2-40B4-BE49-F238E27FC236}">
                  <a16:creationId xmlns="" xmlns:a16="http://schemas.microsoft.com/office/drawing/2014/main" id="{739FFB4D-3B84-4CAC-8A31-DFED3680572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1" name="Freeform 104">
              <a:extLst>
                <a:ext uri="{FF2B5EF4-FFF2-40B4-BE49-F238E27FC236}">
                  <a16:creationId xmlns="" xmlns:a16="http://schemas.microsoft.com/office/drawing/2014/main" id="{5926F2D3-1941-4B18-8CD4-2AF8CFD1AA54}"/>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2" name="Freeform 105">
              <a:extLst>
                <a:ext uri="{FF2B5EF4-FFF2-40B4-BE49-F238E27FC236}">
                  <a16:creationId xmlns="" xmlns:a16="http://schemas.microsoft.com/office/drawing/2014/main" id="{61124319-4DA9-4328-B5C1-1FE67DC769AD}"/>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3" name="Freeform 106">
              <a:extLst>
                <a:ext uri="{FF2B5EF4-FFF2-40B4-BE49-F238E27FC236}">
                  <a16:creationId xmlns="" xmlns:a16="http://schemas.microsoft.com/office/drawing/2014/main" id="{52958069-26B5-4CB2-BEA4-6FCC16372F8D}"/>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4" name="Freeform 107">
              <a:extLst>
                <a:ext uri="{FF2B5EF4-FFF2-40B4-BE49-F238E27FC236}">
                  <a16:creationId xmlns="" xmlns:a16="http://schemas.microsoft.com/office/drawing/2014/main" id="{160ADDB7-8072-4D01-A039-8591A72F482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5" name="Freeform 108">
              <a:extLst>
                <a:ext uri="{FF2B5EF4-FFF2-40B4-BE49-F238E27FC236}">
                  <a16:creationId xmlns="" xmlns:a16="http://schemas.microsoft.com/office/drawing/2014/main" id="{45D5E9A7-1A05-4618-8741-2B7AA8BD1D33}"/>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6" name="Freeform 109">
              <a:extLst>
                <a:ext uri="{FF2B5EF4-FFF2-40B4-BE49-F238E27FC236}">
                  <a16:creationId xmlns="" xmlns:a16="http://schemas.microsoft.com/office/drawing/2014/main" id="{A9464AAE-660B-40DC-8E71-1B7DA1931921}"/>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7" name="Freeform 110">
              <a:extLst>
                <a:ext uri="{FF2B5EF4-FFF2-40B4-BE49-F238E27FC236}">
                  <a16:creationId xmlns="" xmlns:a16="http://schemas.microsoft.com/office/drawing/2014/main" id="{055038A9-81A0-4F5C-91EA-16B1080C513E}"/>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8" name="Freeform 111">
              <a:extLst>
                <a:ext uri="{FF2B5EF4-FFF2-40B4-BE49-F238E27FC236}">
                  <a16:creationId xmlns="" xmlns:a16="http://schemas.microsoft.com/office/drawing/2014/main" id="{F4AA1BE2-3CA0-469B-A178-87434C0E3A40}"/>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29" name="Freeform 112">
              <a:extLst>
                <a:ext uri="{FF2B5EF4-FFF2-40B4-BE49-F238E27FC236}">
                  <a16:creationId xmlns="" xmlns:a16="http://schemas.microsoft.com/office/drawing/2014/main" id="{C9B5F202-EAE8-4E44-9931-295414029EFE}"/>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0" name="Freeform 113">
              <a:extLst>
                <a:ext uri="{FF2B5EF4-FFF2-40B4-BE49-F238E27FC236}">
                  <a16:creationId xmlns="" xmlns:a16="http://schemas.microsoft.com/office/drawing/2014/main" id="{DA049059-6466-4185-8B5D-9210BDC7FE8E}"/>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1" name="Freeform 114">
              <a:extLst>
                <a:ext uri="{FF2B5EF4-FFF2-40B4-BE49-F238E27FC236}">
                  <a16:creationId xmlns="" xmlns:a16="http://schemas.microsoft.com/office/drawing/2014/main" id="{783C603A-F7C6-47BF-BA2F-A94796A5A6F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2" name="Freeform 115">
              <a:extLst>
                <a:ext uri="{FF2B5EF4-FFF2-40B4-BE49-F238E27FC236}">
                  <a16:creationId xmlns="" xmlns:a16="http://schemas.microsoft.com/office/drawing/2014/main" id="{22097142-DE39-4BFD-B219-FC08F8CDABF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3" name="Freeform 116">
              <a:extLst>
                <a:ext uri="{FF2B5EF4-FFF2-40B4-BE49-F238E27FC236}">
                  <a16:creationId xmlns="" xmlns:a16="http://schemas.microsoft.com/office/drawing/2014/main" id="{0A00923A-07B5-4BC8-B298-83A5FB5F27D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4" name="Freeform 117">
              <a:extLst>
                <a:ext uri="{FF2B5EF4-FFF2-40B4-BE49-F238E27FC236}">
                  <a16:creationId xmlns="" xmlns:a16="http://schemas.microsoft.com/office/drawing/2014/main" id="{2645D872-0B11-47D7-B515-E4CA5AD485BB}"/>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5" name="Freeform 118">
              <a:extLst>
                <a:ext uri="{FF2B5EF4-FFF2-40B4-BE49-F238E27FC236}">
                  <a16:creationId xmlns="" xmlns:a16="http://schemas.microsoft.com/office/drawing/2014/main" id="{FD6A5906-C14E-4A26-A9A8-A03A6139267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6" name="Freeform 119">
              <a:extLst>
                <a:ext uri="{FF2B5EF4-FFF2-40B4-BE49-F238E27FC236}">
                  <a16:creationId xmlns="" xmlns:a16="http://schemas.microsoft.com/office/drawing/2014/main" id="{ED419047-1A38-4C9B-ACE9-C1A0CBB0B4B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7" name="Freeform 120">
              <a:extLst>
                <a:ext uri="{FF2B5EF4-FFF2-40B4-BE49-F238E27FC236}">
                  <a16:creationId xmlns="" xmlns:a16="http://schemas.microsoft.com/office/drawing/2014/main" id="{D6FE9ABF-3B58-4746-B973-C1BC450F1FED}"/>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8" name="Freeform 121">
              <a:extLst>
                <a:ext uri="{FF2B5EF4-FFF2-40B4-BE49-F238E27FC236}">
                  <a16:creationId xmlns="" xmlns:a16="http://schemas.microsoft.com/office/drawing/2014/main" id="{0362DC73-24C3-4AAF-B8E6-298864D25CD3}"/>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39" name="Freeform 122">
              <a:extLst>
                <a:ext uri="{FF2B5EF4-FFF2-40B4-BE49-F238E27FC236}">
                  <a16:creationId xmlns="" xmlns:a16="http://schemas.microsoft.com/office/drawing/2014/main" id="{2D2CDBA6-9779-40C0-85A6-DDFDEB2306FB}"/>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0" name="Freeform 123">
              <a:extLst>
                <a:ext uri="{FF2B5EF4-FFF2-40B4-BE49-F238E27FC236}">
                  <a16:creationId xmlns="" xmlns:a16="http://schemas.microsoft.com/office/drawing/2014/main" id="{99C3B4C7-9B50-4660-85D7-7114624F5B65}"/>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1" name="Freeform 124">
              <a:extLst>
                <a:ext uri="{FF2B5EF4-FFF2-40B4-BE49-F238E27FC236}">
                  <a16:creationId xmlns="" xmlns:a16="http://schemas.microsoft.com/office/drawing/2014/main" id="{9C64F0F4-456E-4B5C-975F-C8A85AA4743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2" name="Freeform 125">
              <a:extLst>
                <a:ext uri="{FF2B5EF4-FFF2-40B4-BE49-F238E27FC236}">
                  <a16:creationId xmlns="" xmlns:a16="http://schemas.microsoft.com/office/drawing/2014/main" id="{3E11C280-6502-4FDB-B8F9-ABD6712C099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3" name="Freeform 126">
              <a:extLst>
                <a:ext uri="{FF2B5EF4-FFF2-40B4-BE49-F238E27FC236}">
                  <a16:creationId xmlns="" xmlns:a16="http://schemas.microsoft.com/office/drawing/2014/main" id="{3AB5290F-DF6A-49B4-92EC-B906C0792B0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4" name="Freeform 127">
              <a:extLst>
                <a:ext uri="{FF2B5EF4-FFF2-40B4-BE49-F238E27FC236}">
                  <a16:creationId xmlns="" xmlns:a16="http://schemas.microsoft.com/office/drawing/2014/main" id="{EB8AFDA3-B3E0-403B-BF0D-2E9D116ADB91}"/>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5" name="Freeform 128">
              <a:extLst>
                <a:ext uri="{FF2B5EF4-FFF2-40B4-BE49-F238E27FC236}">
                  <a16:creationId xmlns="" xmlns:a16="http://schemas.microsoft.com/office/drawing/2014/main" id="{5235038E-4C74-4FCA-8395-15E5CFAD9F16}"/>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6" name="Freeform 129">
              <a:extLst>
                <a:ext uri="{FF2B5EF4-FFF2-40B4-BE49-F238E27FC236}">
                  <a16:creationId xmlns="" xmlns:a16="http://schemas.microsoft.com/office/drawing/2014/main" id="{E85D40E3-0CC4-4C9C-80A4-059756E7DC8B}"/>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7" name="Freeform 130">
              <a:extLst>
                <a:ext uri="{FF2B5EF4-FFF2-40B4-BE49-F238E27FC236}">
                  <a16:creationId xmlns="" xmlns:a16="http://schemas.microsoft.com/office/drawing/2014/main" id="{ACBD71EB-B532-4CCF-BD6B-5502EA8BECB2}"/>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8" name="Freeform 131">
              <a:extLst>
                <a:ext uri="{FF2B5EF4-FFF2-40B4-BE49-F238E27FC236}">
                  <a16:creationId xmlns="" xmlns:a16="http://schemas.microsoft.com/office/drawing/2014/main" id="{CD446C86-CD39-4A66-A960-9375992FACB3}"/>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49" name="Freeform 132">
              <a:extLst>
                <a:ext uri="{FF2B5EF4-FFF2-40B4-BE49-F238E27FC236}">
                  <a16:creationId xmlns="" xmlns:a16="http://schemas.microsoft.com/office/drawing/2014/main" id="{D278F710-7DD3-4513-8614-AF16C888BE9E}"/>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0" name="Freeform 133">
              <a:extLst>
                <a:ext uri="{FF2B5EF4-FFF2-40B4-BE49-F238E27FC236}">
                  <a16:creationId xmlns="" xmlns:a16="http://schemas.microsoft.com/office/drawing/2014/main" id="{8349A816-0871-4793-BDCE-D7BEAB2391FB}"/>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1" name="Freeform 134">
              <a:extLst>
                <a:ext uri="{FF2B5EF4-FFF2-40B4-BE49-F238E27FC236}">
                  <a16:creationId xmlns="" xmlns:a16="http://schemas.microsoft.com/office/drawing/2014/main" id="{47F973F5-DAAA-45A7-93EF-83024A676294}"/>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2" name="Freeform 135">
              <a:extLst>
                <a:ext uri="{FF2B5EF4-FFF2-40B4-BE49-F238E27FC236}">
                  <a16:creationId xmlns="" xmlns:a16="http://schemas.microsoft.com/office/drawing/2014/main" id="{67AB3C11-88BF-43CB-AAFA-4876C9179FF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3" name="Freeform 136">
              <a:extLst>
                <a:ext uri="{FF2B5EF4-FFF2-40B4-BE49-F238E27FC236}">
                  <a16:creationId xmlns="" xmlns:a16="http://schemas.microsoft.com/office/drawing/2014/main" id="{F2A026D1-92DE-4264-AF07-D5E26F76C7B5}"/>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4" name="Freeform 137">
              <a:extLst>
                <a:ext uri="{FF2B5EF4-FFF2-40B4-BE49-F238E27FC236}">
                  <a16:creationId xmlns="" xmlns:a16="http://schemas.microsoft.com/office/drawing/2014/main" id="{93DF2D3D-C1CE-48C0-A59A-52039FD59716}"/>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5" name="Freeform 138">
              <a:extLst>
                <a:ext uri="{FF2B5EF4-FFF2-40B4-BE49-F238E27FC236}">
                  <a16:creationId xmlns="" xmlns:a16="http://schemas.microsoft.com/office/drawing/2014/main" id="{969BC884-78BC-4A7D-A4EF-EA9997856DAA}"/>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6" name="Freeform 139">
              <a:extLst>
                <a:ext uri="{FF2B5EF4-FFF2-40B4-BE49-F238E27FC236}">
                  <a16:creationId xmlns="" xmlns:a16="http://schemas.microsoft.com/office/drawing/2014/main" id="{10FF54E0-CF91-46D4-AB76-85BB3DC33C55}"/>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7" name="Freeform 140">
              <a:extLst>
                <a:ext uri="{FF2B5EF4-FFF2-40B4-BE49-F238E27FC236}">
                  <a16:creationId xmlns="" xmlns:a16="http://schemas.microsoft.com/office/drawing/2014/main" id="{F842B17D-B4B8-440D-A456-421B35B8E5ED}"/>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8" name="Freeform 141">
              <a:extLst>
                <a:ext uri="{FF2B5EF4-FFF2-40B4-BE49-F238E27FC236}">
                  <a16:creationId xmlns="" xmlns:a16="http://schemas.microsoft.com/office/drawing/2014/main" id="{1FC8170A-6B1B-45E5-9381-4B8CA67DEA55}"/>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59" name="Freeform 142">
              <a:extLst>
                <a:ext uri="{FF2B5EF4-FFF2-40B4-BE49-F238E27FC236}">
                  <a16:creationId xmlns="" xmlns:a16="http://schemas.microsoft.com/office/drawing/2014/main" id="{1E3B992A-9E63-46EF-9E0A-3315000E753E}"/>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0" name="Freeform 143">
              <a:extLst>
                <a:ext uri="{FF2B5EF4-FFF2-40B4-BE49-F238E27FC236}">
                  <a16:creationId xmlns="" xmlns:a16="http://schemas.microsoft.com/office/drawing/2014/main" id="{A727F489-5775-43AF-A979-7B8E3DFE7E1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1" name="Freeform 144">
              <a:extLst>
                <a:ext uri="{FF2B5EF4-FFF2-40B4-BE49-F238E27FC236}">
                  <a16:creationId xmlns="" xmlns:a16="http://schemas.microsoft.com/office/drawing/2014/main" id="{61858B34-0C3A-4353-9642-7D16A3A3E47D}"/>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2" name="Freeform 145">
              <a:extLst>
                <a:ext uri="{FF2B5EF4-FFF2-40B4-BE49-F238E27FC236}">
                  <a16:creationId xmlns="" xmlns:a16="http://schemas.microsoft.com/office/drawing/2014/main" id="{7CC86D09-2CC5-42C9-BC59-F27B90D715F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3" name="Freeform 146">
              <a:extLst>
                <a:ext uri="{FF2B5EF4-FFF2-40B4-BE49-F238E27FC236}">
                  <a16:creationId xmlns="" xmlns:a16="http://schemas.microsoft.com/office/drawing/2014/main" id="{EB7D92A5-6335-4992-87BE-CBF061FB8315}"/>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4" name="Freeform 147">
              <a:extLst>
                <a:ext uri="{FF2B5EF4-FFF2-40B4-BE49-F238E27FC236}">
                  <a16:creationId xmlns="" xmlns:a16="http://schemas.microsoft.com/office/drawing/2014/main" id="{0CE2A66C-2D16-41D3-BA41-DE803E1CD0D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5" name="Freeform 148">
              <a:extLst>
                <a:ext uri="{FF2B5EF4-FFF2-40B4-BE49-F238E27FC236}">
                  <a16:creationId xmlns="" xmlns:a16="http://schemas.microsoft.com/office/drawing/2014/main" id="{D70E7BC9-DD5F-4828-A5DC-F08E822D8159}"/>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6" name="Freeform 149">
              <a:extLst>
                <a:ext uri="{FF2B5EF4-FFF2-40B4-BE49-F238E27FC236}">
                  <a16:creationId xmlns="" xmlns:a16="http://schemas.microsoft.com/office/drawing/2014/main" id="{E3E0915B-D6CF-42BE-AF7E-BFEC374F00D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7" name="Freeform 150">
              <a:extLst>
                <a:ext uri="{FF2B5EF4-FFF2-40B4-BE49-F238E27FC236}">
                  <a16:creationId xmlns="" xmlns:a16="http://schemas.microsoft.com/office/drawing/2014/main" id="{04B427DF-BC32-45B6-B8B6-4B3B43DC8F6A}"/>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8" name="Freeform 151">
              <a:extLst>
                <a:ext uri="{FF2B5EF4-FFF2-40B4-BE49-F238E27FC236}">
                  <a16:creationId xmlns="" xmlns:a16="http://schemas.microsoft.com/office/drawing/2014/main" id="{188B0B51-2B7D-43FB-8C51-8C2869AF7BE5}"/>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69" name="Freeform 152">
              <a:extLst>
                <a:ext uri="{FF2B5EF4-FFF2-40B4-BE49-F238E27FC236}">
                  <a16:creationId xmlns="" xmlns:a16="http://schemas.microsoft.com/office/drawing/2014/main" id="{822D2014-DA8C-4ED9-B0CB-3B51058A56D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0" name="Freeform 153">
              <a:extLst>
                <a:ext uri="{FF2B5EF4-FFF2-40B4-BE49-F238E27FC236}">
                  <a16:creationId xmlns="" xmlns:a16="http://schemas.microsoft.com/office/drawing/2014/main" id="{9B9219B0-6F50-4CC4-9D46-7D2260E2BFB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1" name="Freeform 154">
              <a:extLst>
                <a:ext uri="{FF2B5EF4-FFF2-40B4-BE49-F238E27FC236}">
                  <a16:creationId xmlns="" xmlns:a16="http://schemas.microsoft.com/office/drawing/2014/main" id="{D8A4743C-1309-4365-A88B-02FFF5C0AACF}"/>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2" name="Freeform 155">
              <a:extLst>
                <a:ext uri="{FF2B5EF4-FFF2-40B4-BE49-F238E27FC236}">
                  <a16:creationId xmlns="" xmlns:a16="http://schemas.microsoft.com/office/drawing/2014/main" id="{6CA75363-EFB2-4C5A-83E7-87047F8DCE85}"/>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3" name="Freeform 156">
              <a:extLst>
                <a:ext uri="{FF2B5EF4-FFF2-40B4-BE49-F238E27FC236}">
                  <a16:creationId xmlns="" xmlns:a16="http://schemas.microsoft.com/office/drawing/2014/main" id="{4195E425-1BE7-420B-930E-31C96F60F97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4" name="Freeform 157">
              <a:extLst>
                <a:ext uri="{FF2B5EF4-FFF2-40B4-BE49-F238E27FC236}">
                  <a16:creationId xmlns="" xmlns:a16="http://schemas.microsoft.com/office/drawing/2014/main" id="{6868B847-AE11-4CE8-B7C1-D82AC5AC756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5" name="Freeform 158">
              <a:extLst>
                <a:ext uri="{FF2B5EF4-FFF2-40B4-BE49-F238E27FC236}">
                  <a16:creationId xmlns="" xmlns:a16="http://schemas.microsoft.com/office/drawing/2014/main" id="{A0A0A7D1-B96E-4F19-99CB-1DC6DB51FF6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6" name="Freeform 159">
              <a:extLst>
                <a:ext uri="{FF2B5EF4-FFF2-40B4-BE49-F238E27FC236}">
                  <a16:creationId xmlns="" xmlns:a16="http://schemas.microsoft.com/office/drawing/2014/main" id="{1583FFC3-A5E7-432F-9934-6EF8B16F2E05}"/>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7" name="Freeform 160">
              <a:extLst>
                <a:ext uri="{FF2B5EF4-FFF2-40B4-BE49-F238E27FC236}">
                  <a16:creationId xmlns="" xmlns:a16="http://schemas.microsoft.com/office/drawing/2014/main" id="{3AA8D86B-A8B7-446F-876E-7351248BCE86}"/>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8" name="Freeform 161">
              <a:extLst>
                <a:ext uri="{FF2B5EF4-FFF2-40B4-BE49-F238E27FC236}">
                  <a16:creationId xmlns="" xmlns:a16="http://schemas.microsoft.com/office/drawing/2014/main" id="{5E2346AC-BE93-446D-8B43-AE3B64D8D8CA}"/>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79" name="Freeform 162">
              <a:extLst>
                <a:ext uri="{FF2B5EF4-FFF2-40B4-BE49-F238E27FC236}">
                  <a16:creationId xmlns="" xmlns:a16="http://schemas.microsoft.com/office/drawing/2014/main" id="{59A315B7-3766-4A7B-8061-3BBDC29C3E90}"/>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0" name="Freeform 163">
              <a:extLst>
                <a:ext uri="{FF2B5EF4-FFF2-40B4-BE49-F238E27FC236}">
                  <a16:creationId xmlns="" xmlns:a16="http://schemas.microsoft.com/office/drawing/2014/main" id="{9A29CC6D-453F-4743-B649-3AD0D127E795}"/>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1" name="Freeform 164">
              <a:extLst>
                <a:ext uri="{FF2B5EF4-FFF2-40B4-BE49-F238E27FC236}">
                  <a16:creationId xmlns="" xmlns:a16="http://schemas.microsoft.com/office/drawing/2014/main" id="{ED592C17-FA16-4366-9F01-9C3AD1398D84}"/>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2" name="Freeform 165">
              <a:extLst>
                <a:ext uri="{FF2B5EF4-FFF2-40B4-BE49-F238E27FC236}">
                  <a16:creationId xmlns="" xmlns:a16="http://schemas.microsoft.com/office/drawing/2014/main" id="{CB4C18B1-E8B9-4A9E-8056-B9936ECAC558}"/>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3" name="Freeform 166">
              <a:extLst>
                <a:ext uri="{FF2B5EF4-FFF2-40B4-BE49-F238E27FC236}">
                  <a16:creationId xmlns="" xmlns:a16="http://schemas.microsoft.com/office/drawing/2014/main" id="{42999A84-C17B-4FAC-90AB-C4385236EE66}"/>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4" name="Freeform 167">
              <a:extLst>
                <a:ext uri="{FF2B5EF4-FFF2-40B4-BE49-F238E27FC236}">
                  <a16:creationId xmlns="" xmlns:a16="http://schemas.microsoft.com/office/drawing/2014/main" id="{2CA7569C-0973-41B5-9EDE-647AE62DEB6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5" name="Freeform 168">
              <a:extLst>
                <a:ext uri="{FF2B5EF4-FFF2-40B4-BE49-F238E27FC236}">
                  <a16:creationId xmlns="" xmlns:a16="http://schemas.microsoft.com/office/drawing/2014/main" id="{42A5CF63-76CA-47A9-BCFD-E0771918B55A}"/>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6" name="Freeform 169">
              <a:extLst>
                <a:ext uri="{FF2B5EF4-FFF2-40B4-BE49-F238E27FC236}">
                  <a16:creationId xmlns="" xmlns:a16="http://schemas.microsoft.com/office/drawing/2014/main" id="{F8F21CD5-568F-400E-A17A-ED2EE73D10B4}"/>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7" name="Freeform 170">
              <a:extLst>
                <a:ext uri="{FF2B5EF4-FFF2-40B4-BE49-F238E27FC236}">
                  <a16:creationId xmlns="" xmlns:a16="http://schemas.microsoft.com/office/drawing/2014/main" id="{D06D4BD7-2C3E-4043-A111-FEF6662B4C93}"/>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8" name="Freeform 171">
              <a:extLst>
                <a:ext uri="{FF2B5EF4-FFF2-40B4-BE49-F238E27FC236}">
                  <a16:creationId xmlns="" xmlns:a16="http://schemas.microsoft.com/office/drawing/2014/main" id="{3E5CEC2D-4764-4FF6-BF40-B2EF531B8D63}"/>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89" name="Freeform 172">
              <a:extLst>
                <a:ext uri="{FF2B5EF4-FFF2-40B4-BE49-F238E27FC236}">
                  <a16:creationId xmlns="" xmlns:a16="http://schemas.microsoft.com/office/drawing/2014/main" id="{05C5E910-E78A-49A8-9EDA-955AFE422A24}"/>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0" name="Freeform 173">
              <a:extLst>
                <a:ext uri="{FF2B5EF4-FFF2-40B4-BE49-F238E27FC236}">
                  <a16:creationId xmlns="" xmlns:a16="http://schemas.microsoft.com/office/drawing/2014/main" id="{98F41534-40CC-4CAE-AB13-6987E6540D5C}"/>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1" name="Freeform 174">
              <a:extLst>
                <a:ext uri="{FF2B5EF4-FFF2-40B4-BE49-F238E27FC236}">
                  <a16:creationId xmlns="" xmlns:a16="http://schemas.microsoft.com/office/drawing/2014/main" id="{4F0A68C4-3404-457E-B2C2-CE625F82A476}"/>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2" name="Freeform 175">
              <a:extLst>
                <a:ext uri="{FF2B5EF4-FFF2-40B4-BE49-F238E27FC236}">
                  <a16:creationId xmlns="" xmlns:a16="http://schemas.microsoft.com/office/drawing/2014/main" id="{ECF7C0EA-26E1-4342-AF6C-749958EE3ADE}"/>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3" name="Freeform 176">
              <a:extLst>
                <a:ext uri="{FF2B5EF4-FFF2-40B4-BE49-F238E27FC236}">
                  <a16:creationId xmlns="" xmlns:a16="http://schemas.microsoft.com/office/drawing/2014/main" id="{41422698-7ECB-4242-B184-B00C806B9E0B}"/>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4" name="Freeform 177">
              <a:extLst>
                <a:ext uri="{FF2B5EF4-FFF2-40B4-BE49-F238E27FC236}">
                  <a16:creationId xmlns="" xmlns:a16="http://schemas.microsoft.com/office/drawing/2014/main" id="{BB97E5E9-9CE2-4FAB-AB14-3ECE1D076A06}"/>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5" name="Freeform 178">
              <a:extLst>
                <a:ext uri="{FF2B5EF4-FFF2-40B4-BE49-F238E27FC236}">
                  <a16:creationId xmlns="" xmlns:a16="http://schemas.microsoft.com/office/drawing/2014/main" id="{1228F074-DD42-4F8A-B5DC-22656D71CF7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6" name="Freeform 179">
              <a:extLst>
                <a:ext uri="{FF2B5EF4-FFF2-40B4-BE49-F238E27FC236}">
                  <a16:creationId xmlns="" xmlns:a16="http://schemas.microsoft.com/office/drawing/2014/main" id="{9B18DEF0-8355-4636-A383-C512AB6A7780}"/>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7" name="Freeform 180">
              <a:extLst>
                <a:ext uri="{FF2B5EF4-FFF2-40B4-BE49-F238E27FC236}">
                  <a16:creationId xmlns="" xmlns:a16="http://schemas.microsoft.com/office/drawing/2014/main" id="{137ACAA3-D00F-4F36-B79A-955E93EB75EB}"/>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8" name="Freeform 181">
              <a:extLst>
                <a:ext uri="{FF2B5EF4-FFF2-40B4-BE49-F238E27FC236}">
                  <a16:creationId xmlns="" xmlns:a16="http://schemas.microsoft.com/office/drawing/2014/main" id="{F099216D-1811-4BD6-96B9-0E3A48193F29}"/>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4999" name="Freeform 182">
              <a:extLst>
                <a:ext uri="{FF2B5EF4-FFF2-40B4-BE49-F238E27FC236}">
                  <a16:creationId xmlns="" xmlns:a16="http://schemas.microsoft.com/office/drawing/2014/main" id="{9A9CBD8A-6D26-46C7-9AC9-0CEF96F4B62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0" name="Freeform 183">
              <a:extLst>
                <a:ext uri="{FF2B5EF4-FFF2-40B4-BE49-F238E27FC236}">
                  <a16:creationId xmlns="" xmlns:a16="http://schemas.microsoft.com/office/drawing/2014/main" id="{3C9FF5E0-90FC-4281-9FFD-57554E81B7B9}"/>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1" name="Freeform 184">
              <a:extLst>
                <a:ext uri="{FF2B5EF4-FFF2-40B4-BE49-F238E27FC236}">
                  <a16:creationId xmlns="" xmlns:a16="http://schemas.microsoft.com/office/drawing/2014/main" id="{12E689A1-B4D6-4716-AFD1-BC104E7D8317}"/>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2" name="Freeform 185">
              <a:extLst>
                <a:ext uri="{FF2B5EF4-FFF2-40B4-BE49-F238E27FC236}">
                  <a16:creationId xmlns="" xmlns:a16="http://schemas.microsoft.com/office/drawing/2014/main" id="{45D1B4BA-ED4D-4754-9363-444034158D0C}"/>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3" name="Freeform 186">
              <a:extLst>
                <a:ext uri="{FF2B5EF4-FFF2-40B4-BE49-F238E27FC236}">
                  <a16:creationId xmlns="" xmlns:a16="http://schemas.microsoft.com/office/drawing/2014/main" id="{3E24C333-4996-4FA9-9FF9-971C2DF4F982}"/>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4" name="Freeform 187">
              <a:extLst>
                <a:ext uri="{FF2B5EF4-FFF2-40B4-BE49-F238E27FC236}">
                  <a16:creationId xmlns="" xmlns:a16="http://schemas.microsoft.com/office/drawing/2014/main" id="{19039DFD-6B76-4B9B-8568-A222475E3856}"/>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5" name="Freeform 188">
              <a:extLst>
                <a:ext uri="{FF2B5EF4-FFF2-40B4-BE49-F238E27FC236}">
                  <a16:creationId xmlns="" xmlns:a16="http://schemas.microsoft.com/office/drawing/2014/main" id="{15EF5098-BAE6-430E-B950-8C7F4134F53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6" name="Freeform 189">
              <a:extLst>
                <a:ext uri="{FF2B5EF4-FFF2-40B4-BE49-F238E27FC236}">
                  <a16:creationId xmlns="" xmlns:a16="http://schemas.microsoft.com/office/drawing/2014/main" id="{16AA898F-64CC-4F61-8111-2581B2A1B0F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7" name="Freeform 190">
              <a:extLst>
                <a:ext uri="{FF2B5EF4-FFF2-40B4-BE49-F238E27FC236}">
                  <a16:creationId xmlns="" xmlns:a16="http://schemas.microsoft.com/office/drawing/2014/main" id="{70D6C51D-45F6-44D8-A4C0-AB835BF30571}"/>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8" name="Freeform 191">
              <a:extLst>
                <a:ext uri="{FF2B5EF4-FFF2-40B4-BE49-F238E27FC236}">
                  <a16:creationId xmlns="" xmlns:a16="http://schemas.microsoft.com/office/drawing/2014/main" id="{C09A4FD2-942C-4C6E-9A73-DB730A2B47AC}"/>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09" name="Freeform 192">
              <a:extLst>
                <a:ext uri="{FF2B5EF4-FFF2-40B4-BE49-F238E27FC236}">
                  <a16:creationId xmlns="" xmlns:a16="http://schemas.microsoft.com/office/drawing/2014/main" id="{C6D237CB-8758-4A0C-86AE-DD65E12B7A42}"/>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0" name="Freeform 193">
              <a:extLst>
                <a:ext uri="{FF2B5EF4-FFF2-40B4-BE49-F238E27FC236}">
                  <a16:creationId xmlns="" xmlns:a16="http://schemas.microsoft.com/office/drawing/2014/main" id="{AF15AA00-1799-40AE-A0D1-7E742DE8F90B}"/>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1" name="Freeform 194">
              <a:extLst>
                <a:ext uri="{FF2B5EF4-FFF2-40B4-BE49-F238E27FC236}">
                  <a16:creationId xmlns="" xmlns:a16="http://schemas.microsoft.com/office/drawing/2014/main" id="{4681A4CB-A041-4921-A06F-606A0FCDF344}"/>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2" name="Freeform 195">
              <a:extLst>
                <a:ext uri="{FF2B5EF4-FFF2-40B4-BE49-F238E27FC236}">
                  <a16:creationId xmlns="" xmlns:a16="http://schemas.microsoft.com/office/drawing/2014/main" id="{C7A69723-FB7A-4A3C-9E0E-072B24E7A9B4}"/>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3" name="Freeform 196">
              <a:extLst>
                <a:ext uri="{FF2B5EF4-FFF2-40B4-BE49-F238E27FC236}">
                  <a16:creationId xmlns="" xmlns:a16="http://schemas.microsoft.com/office/drawing/2014/main" id="{901A6A1E-31EF-4F9D-AB12-727738F2E6FD}"/>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4" name="Freeform 197">
              <a:extLst>
                <a:ext uri="{FF2B5EF4-FFF2-40B4-BE49-F238E27FC236}">
                  <a16:creationId xmlns="" xmlns:a16="http://schemas.microsoft.com/office/drawing/2014/main" id="{0C262D26-8A19-4907-865B-DD1BEDC2FD4C}"/>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5" name="Freeform 198">
              <a:extLst>
                <a:ext uri="{FF2B5EF4-FFF2-40B4-BE49-F238E27FC236}">
                  <a16:creationId xmlns="" xmlns:a16="http://schemas.microsoft.com/office/drawing/2014/main" id="{4F6F6909-190E-491D-BBAF-9668B400726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6" name="Freeform 199">
              <a:extLst>
                <a:ext uri="{FF2B5EF4-FFF2-40B4-BE49-F238E27FC236}">
                  <a16:creationId xmlns="" xmlns:a16="http://schemas.microsoft.com/office/drawing/2014/main" id="{C92B9AB7-7D92-43D5-B214-AAFFE5D22EAF}"/>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7" name="Freeform 200">
              <a:extLst>
                <a:ext uri="{FF2B5EF4-FFF2-40B4-BE49-F238E27FC236}">
                  <a16:creationId xmlns="" xmlns:a16="http://schemas.microsoft.com/office/drawing/2014/main" id="{479E07B4-582A-48D4-B111-20F00669F74B}"/>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8" name="Freeform 201">
              <a:extLst>
                <a:ext uri="{FF2B5EF4-FFF2-40B4-BE49-F238E27FC236}">
                  <a16:creationId xmlns="" xmlns:a16="http://schemas.microsoft.com/office/drawing/2014/main" id="{F8D3322B-626A-42A8-A7BA-6B67D381FBD6}"/>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19" name="Freeform 202">
              <a:extLst>
                <a:ext uri="{FF2B5EF4-FFF2-40B4-BE49-F238E27FC236}">
                  <a16:creationId xmlns="" xmlns:a16="http://schemas.microsoft.com/office/drawing/2014/main" id="{7ADF19C6-757A-4575-98BF-F1997C1B7043}"/>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0" name="Freeform 203">
              <a:extLst>
                <a:ext uri="{FF2B5EF4-FFF2-40B4-BE49-F238E27FC236}">
                  <a16:creationId xmlns="" xmlns:a16="http://schemas.microsoft.com/office/drawing/2014/main" id="{0FFAE187-18CC-49DB-84A5-F2DAE8209E46}"/>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1" name="Freeform 204">
              <a:extLst>
                <a:ext uri="{FF2B5EF4-FFF2-40B4-BE49-F238E27FC236}">
                  <a16:creationId xmlns="" xmlns:a16="http://schemas.microsoft.com/office/drawing/2014/main" id="{4F99B2A2-098D-474E-A3E3-67F8F04E2708}"/>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2" name="Freeform 205">
              <a:extLst>
                <a:ext uri="{FF2B5EF4-FFF2-40B4-BE49-F238E27FC236}">
                  <a16:creationId xmlns="" xmlns:a16="http://schemas.microsoft.com/office/drawing/2014/main" id="{F31F4550-AF11-4703-A617-48DBEA663C3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3" name="Freeform 206">
              <a:extLst>
                <a:ext uri="{FF2B5EF4-FFF2-40B4-BE49-F238E27FC236}">
                  <a16:creationId xmlns="" xmlns:a16="http://schemas.microsoft.com/office/drawing/2014/main" id="{67B4BE69-619C-4D28-8DA5-CC932D9CB4ED}"/>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4" name="Freeform 207">
              <a:extLst>
                <a:ext uri="{FF2B5EF4-FFF2-40B4-BE49-F238E27FC236}">
                  <a16:creationId xmlns="" xmlns:a16="http://schemas.microsoft.com/office/drawing/2014/main" id="{2C31A690-85D8-4092-88DA-88F0DF34E2E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5" name="Freeform 208">
              <a:extLst>
                <a:ext uri="{FF2B5EF4-FFF2-40B4-BE49-F238E27FC236}">
                  <a16:creationId xmlns="" xmlns:a16="http://schemas.microsoft.com/office/drawing/2014/main" id="{A4075ACA-84CC-4C75-B89A-FCA9F97BC01F}"/>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6" name="Freeform 209">
              <a:extLst>
                <a:ext uri="{FF2B5EF4-FFF2-40B4-BE49-F238E27FC236}">
                  <a16:creationId xmlns="" xmlns:a16="http://schemas.microsoft.com/office/drawing/2014/main" id="{2474F8E0-532D-4CE2-9A69-41FDF16B490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7" name="Freeform 210">
              <a:extLst>
                <a:ext uri="{FF2B5EF4-FFF2-40B4-BE49-F238E27FC236}">
                  <a16:creationId xmlns="" xmlns:a16="http://schemas.microsoft.com/office/drawing/2014/main" id="{A8119B1C-031E-4016-8E80-2654951ABA0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8" name="Freeform 211">
              <a:extLst>
                <a:ext uri="{FF2B5EF4-FFF2-40B4-BE49-F238E27FC236}">
                  <a16:creationId xmlns="" xmlns:a16="http://schemas.microsoft.com/office/drawing/2014/main" id="{603C767C-7C27-40D6-8F5D-D2DF74F855C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29" name="Freeform 212">
              <a:extLst>
                <a:ext uri="{FF2B5EF4-FFF2-40B4-BE49-F238E27FC236}">
                  <a16:creationId xmlns="" xmlns:a16="http://schemas.microsoft.com/office/drawing/2014/main" id="{86403205-E289-4495-B04A-3D668AAF9CAA}"/>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0" name="Freeform 213">
              <a:extLst>
                <a:ext uri="{FF2B5EF4-FFF2-40B4-BE49-F238E27FC236}">
                  <a16:creationId xmlns="" xmlns:a16="http://schemas.microsoft.com/office/drawing/2014/main" id="{4B5FD5BF-3A5A-4198-9370-94EED6F532B9}"/>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1" name="Freeform 214">
              <a:extLst>
                <a:ext uri="{FF2B5EF4-FFF2-40B4-BE49-F238E27FC236}">
                  <a16:creationId xmlns="" xmlns:a16="http://schemas.microsoft.com/office/drawing/2014/main" id="{556CADD0-8653-4466-8F91-78324F3E53B1}"/>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2" name="Freeform 215">
              <a:extLst>
                <a:ext uri="{FF2B5EF4-FFF2-40B4-BE49-F238E27FC236}">
                  <a16:creationId xmlns="" xmlns:a16="http://schemas.microsoft.com/office/drawing/2014/main" id="{7469DC2D-052E-472D-B97D-B0832D1A69A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3" name="Freeform 216">
              <a:extLst>
                <a:ext uri="{FF2B5EF4-FFF2-40B4-BE49-F238E27FC236}">
                  <a16:creationId xmlns="" xmlns:a16="http://schemas.microsoft.com/office/drawing/2014/main" id="{02AB696B-2A6D-4A96-9BF1-864232157D4A}"/>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4" name="Freeform 217">
              <a:extLst>
                <a:ext uri="{FF2B5EF4-FFF2-40B4-BE49-F238E27FC236}">
                  <a16:creationId xmlns="" xmlns:a16="http://schemas.microsoft.com/office/drawing/2014/main" id="{D7C71585-3F18-4219-9C33-09287AAD3899}"/>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5" name="Freeform 218">
              <a:extLst>
                <a:ext uri="{FF2B5EF4-FFF2-40B4-BE49-F238E27FC236}">
                  <a16:creationId xmlns="" xmlns:a16="http://schemas.microsoft.com/office/drawing/2014/main" id="{B9E64C41-D0EC-4FFE-AF89-7F60903C5439}"/>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6" name="Freeform 219">
              <a:extLst>
                <a:ext uri="{FF2B5EF4-FFF2-40B4-BE49-F238E27FC236}">
                  <a16:creationId xmlns="" xmlns:a16="http://schemas.microsoft.com/office/drawing/2014/main" id="{FB95B110-1A28-4E25-A064-2F090693E582}"/>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7" name="Freeform 220">
              <a:extLst>
                <a:ext uri="{FF2B5EF4-FFF2-40B4-BE49-F238E27FC236}">
                  <a16:creationId xmlns="" xmlns:a16="http://schemas.microsoft.com/office/drawing/2014/main" id="{DA2C5D17-1FD7-4793-88D6-44F5EAC5EE10}"/>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8" name="Freeform 221">
              <a:extLst>
                <a:ext uri="{FF2B5EF4-FFF2-40B4-BE49-F238E27FC236}">
                  <a16:creationId xmlns="" xmlns:a16="http://schemas.microsoft.com/office/drawing/2014/main" id="{49967245-3686-4514-AADB-0B3439BFA2B6}"/>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39" name="Freeform 222">
              <a:extLst>
                <a:ext uri="{FF2B5EF4-FFF2-40B4-BE49-F238E27FC236}">
                  <a16:creationId xmlns="" xmlns:a16="http://schemas.microsoft.com/office/drawing/2014/main" id="{AAD02313-5BFB-454E-BECE-B7D0B353814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0" name="Freeform 223">
              <a:extLst>
                <a:ext uri="{FF2B5EF4-FFF2-40B4-BE49-F238E27FC236}">
                  <a16:creationId xmlns="" xmlns:a16="http://schemas.microsoft.com/office/drawing/2014/main" id="{F185C8E5-AF3D-4147-8F8B-D5727AA9B878}"/>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1" name="Freeform 224">
              <a:extLst>
                <a:ext uri="{FF2B5EF4-FFF2-40B4-BE49-F238E27FC236}">
                  <a16:creationId xmlns="" xmlns:a16="http://schemas.microsoft.com/office/drawing/2014/main" id="{F6F3537D-F6A6-44F4-9861-7694B3BCC3F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2" name="Freeform 225">
              <a:extLst>
                <a:ext uri="{FF2B5EF4-FFF2-40B4-BE49-F238E27FC236}">
                  <a16:creationId xmlns="" xmlns:a16="http://schemas.microsoft.com/office/drawing/2014/main" id="{21CDA780-AD0D-41DA-BA26-3038B21B8100}"/>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3" name="Freeform 226">
              <a:extLst>
                <a:ext uri="{FF2B5EF4-FFF2-40B4-BE49-F238E27FC236}">
                  <a16:creationId xmlns="" xmlns:a16="http://schemas.microsoft.com/office/drawing/2014/main" id="{E0FE157B-730E-4382-B63C-2E8917491DDE}"/>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4" name="Freeform 227">
              <a:extLst>
                <a:ext uri="{FF2B5EF4-FFF2-40B4-BE49-F238E27FC236}">
                  <a16:creationId xmlns="" xmlns:a16="http://schemas.microsoft.com/office/drawing/2014/main" id="{5FC8A464-A42D-432F-8D4F-5840EA51530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5" name="Freeform 228">
              <a:extLst>
                <a:ext uri="{FF2B5EF4-FFF2-40B4-BE49-F238E27FC236}">
                  <a16:creationId xmlns="" xmlns:a16="http://schemas.microsoft.com/office/drawing/2014/main" id="{D5D450B9-244B-49F0-979B-859C94774D8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6" name="Freeform 229">
              <a:extLst>
                <a:ext uri="{FF2B5EF4-FFF2-40B4-BE49-F238E27FC236}">
                  <a16:creationId xmlns="" xmlns:a16="http://schemas.microsoft.com/office/drawing/2014/main" id="{0C221DAC-95CF-4DD9-81BB-DC74DC5809A3}"/>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7" name="Freeform 230">
              <a:extLst>
                <a:ext uri="{FF2B5EF4-FFF2-40B4-BE49-F238E27FC236}">
                  <a16:creationId xmlns="" xmlns:a16="http://schemas.microsoft.com/office/drawing/2014/main" id="{BA08A94D-2617-44F7-B409-7F93D50B316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8" name="Freeform 231">
              <a:extLst>
                <a:ext uri="{FF2B5EF4-FFF2-40B4-BE49-F238E27FC236}">
                  <a16:creationId xmlns="" xmlns:a16="http://schemas.microsoft.com/office/drawing/2014/main" id="{1344A148-A632-4E37-BF0D-A750EEA925F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49" name="Freeform 232">
              <a:extLst>
                <a:ext uri="{FF2B5EF4-FFF2-40B4-BE49-F238E27FC236}">
                  <a16:creationId xmlns="" xmlns:a16="http://schemas.microsoft.com/office/drawing/2014/main" id="{D25288C4-CF7A-4D09-8F35-AF7EC1B8BAE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0" name="Freeform 233">
              <a:extLst>
                <a:ext uri="{FF2B5EF4-FFF2-40B4-BE49-F238E27FC236}">
                  <a16:creationId xmlns="" xmlns:a16="http://schemas.microsoft.com/office/drawing/2014/main" id="{C8C9FD9D-CFA0-433E-BA89-016748EFE2B6}"/>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1" name="Freeform 234">
              <a:extLst>
                <a:ext uri="{FF2B5EF4-FFF2-40B4-BE49-F238E27FC236}">
                  <a16:creationId xmlns="" xmlns:a16="http://schemas.microsoft.com/office/drawing/2014/main" id="{8EA83AF9-D694-4646-8A73-BC0EE14DDEBE}"/>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2" name="Freeform 235">
              <a:extLst>
                <a:ext uri="{FF2B5EF4-FFF2-40B4-BE49-F238E27FC236}">
                  <a16:creationId xmlns="" xmlns:a16="http://schemas.microsoft.com/office/drawing/2014/main" id="{8BDF73C6-EBEF-45D3-ADA4-B86B863101D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3" name="Freeform 236">
              <a:extLst>
                <a:ext uri="{FF2B5EF4-FFF2-40B4-BE49-F238E27FC236}">
                  <a16:creationId xmlns="" xmlns:a16="http://schemas.microsoft.com/office/drawing/2014/main" id="{50560AA4-A97F-4899-91E7-64546292799A}"/>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4" name="Freeform 237">
              <a:extLst>
                <a:ext uri="{FF2B5EF4-FFF2-40B4-BE49-F238E27FC236}">
                  <a16:creationId xmlns="" xmlns:a16="http://schemas.microsoft.com/office/drawing/2014/main" id="{9284DD57-F327-4BED-A211-D3846129A0D5}"/>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5" name="Freeform 238">
              <a:extLst>
                <a:ext uri="{FF2B5EF4-FFF2-40B4-BE49-F238E27FC236}">
                  <a16:creationId xmlns="" xmlns:a16="http://schemas.microsoft.com/office/drawing/2014/main" id="{C7900DC1-E874-4D3A-9181-28F19AC4FDDC}"/>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6" name="Freeform 239">
              <a:extLst>
                <a:ext uri="{FF2B5EF4-FFF2-40B4-BE49-F238E27FC236}">
                  <a16:creationId xmlns="" xmlns:a16="http://schemas.microsoft.com/office/drawing/2014/main" id="{5545F7E7-65B9-4742-84CB-71323D593492}"/>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7" name="Freeform 240">
              <a:extLst>
                <a:ext uri="{FF2B5EF4-FFF2-40B4-BE49-F238E27FC236}">
                  <a16:creationId xmlns="" xmlns:a16="http://schemas.microsoft.com/office/drawing/2014/main" id="{02F62140-F1D9-4F34-9D72-B45CB42EF8B4}"/>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8" name="Freeform 241">
              <a:extLst>
                <a:ext uri="{FF2B5EF4-FFF2-40B4-BE49-F238E27FC236}">
                  <a16:creationId xmlns="" xmlns:a16="http://schemas.microsoft.com/office/drawing/2014/main" id="{DFCE852B-0EC7-43C7-887A-95A411165D6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59" name="Freeform 242">
              <a:extLst>
                <a:ext uri="{FF2B5EF4-FFF2-40B4-BE49-F238E27FC236}">
                  <a16:creationId xmlns="" xmlns:a16="http://schemas.microsoft.com/office/drawing/2014/main" id="{25AA0043-8226-4523-963D-50B74138743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0" name="Freeform 243">
              <a:extLst>
                <a:ext uri="{FF2B5EF4-FFF2-40B4-BE49-F238E27FC236}">
                  <a16:creationId xmlns="" xmlns:a16="http://schemas.microsoft.com/office/drawing/2014/main" id="{B17143D2-C8BB-4150-B76E-A8CC790E73C1}"/>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1" name="Freeform 244">
              <a:extLst>
                <a:ext uri="{FF2B5EF4-FFF2-40B4-BE49-F238E27FC236}">
                  <a16:creationId xmlns="" xmlns:a16="http://schemas.microsoft.com/office/drawing/2014/main" id="{F1B5C810-1787-455E-BD90-9754743D8FB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2" name="Freeform 245">
              <a:extLst>
                <a:ext uri="{FF2B5EF4-FFF2-40B4-BE49-F238E27FC236}">
                  <a16:creationId xmlns="" xmlns:a16="http://schemas.microsoft.com/office/drawing/2014/main" id="{97870D1F-1FE0-40B5-99C6-C1044A5B8D0F}"/>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3" name="Freeform 246">
              <a:extLst>
                <a:ext uri="{FF2B5EF4-FFF2-40B4-BE49-F238E27FC236}">
                  <a16:creationId xmlns="" xmlns:a16="http://schemas.microsoft.com/office/drawing/2014/main" id="{0FDD3622-B4FF-40C4-A309-C8FC9D309451}"/>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4" name="Freeform 247">
              <a:extLst>
                <a:ext uri="{FF2B5EF4-FFF2-40B4-BE49-F238E27FC236}">
                  <a16:creationId xmlns="" xmlns:a16="http://schemas.microsoft.com/office/drawing/2014/main" id="{6E883FF6-3E61-4F76-8A0C-2923D55597A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5" name="Freeform 248">
              <a:extLst>
                <a:ext uri="{FF2B5EF4-FFF2-40B4-BE49-F238E27FC236}">
                  <a16:creationId xmlns="" xmlns:a16="http://schemas.microsoft.com/office/drawing/2014/main" id="{1C105E6D-F081-4E48-BA59-A4FD5518809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6" name="Freeform 249">
              <a:extLst>
                <a:ext uri="{FF2B5EF4-FFF2-40B4-BE49-F238E27FC236}">
                  <a16:creationId xmlns="" xmlns:a16="http://schemas.microsoft.com/office/drawing/2014/main" id="{FC75C54F-F5D1-4284-BEDC-6FACB7950914}"/>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7" name="Freeform 250">
              <a:extLst>
                <a:ext uri="{FF2B5EF4-FFF2-40B4-BE49-F238E27FC236}">
                  <a16:creationId xmlns="" xmlns:a16="http://schemas.microsoft.com/office/drawing/2014/main" id="{0563288E-7620-48EB-8500-6349BFD01AA3}"/>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8" name="Freeform 251">
              <a:extLst>
                <a:ext uri="{FF2B5EF4-FFF2-40B4-BE49-F238E27FC236}">
                  <a16:creationId xmlns="" xmlns:a16="http://schemas.microsoft.com/office/drawing/2014/main" id="{83CE873B-F44A-40FD-B7DA-04D9852A58A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69" name="Freeform 252">
              <a:extLst>
                <a:ext uri="{FF2B5EF4-FFF2-40B4-BE49-F238E27FC236}">
                  <a16:creationId xmlns="" xmlns:a16="http://schemas.microsoft.com/office/drawing/2014/main" id="{7FC78104-AAB0-4551-BB1F-ED848980FD6D}"/>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0" name="Freeform 253">
              <a:extLst>
                <a:ext uri="{FF2B5EF4-FFF2-40B4-BE49-F238E27FC236}">
                  <a16:creationId xmlns="" xmlns:a16="http://schemas.microsoft.com/office/drawing/2014/main" id="{7022DA03-0611-4C1C-8A7D-CFB607C600F0}"/>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1" name="Freeform 254">
              <a:extLst>
                <a:ext uri="{FF2B5EF4-FFF2-40B4-BE49-F238E27FC236}">
                  <a16:creationId xmlns="" xmlns:a16="http://schemas.microsoft.com/office/drawing/2014/main" id="{6B521B3E-5C7E-46D4-8648-88A2688152F0}"/>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2" name="Freeform 255">
              <a:extLst>
                <a:ext uri="{FF2B5EF4-FFF2-40B4-BE49-F238E27FC236}">
                  <a16:creationId xmlns="" xmlns:a16="http://schemas.microsoft.com/office/drawing/2014/main" id="{B07136DC-2862-4A96-A63B-B24BE1AE5EC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3" name="Freeform 256">
              <a:extLst>
                <a:ext uri="{FF2B5EF4-FFF2-40B4-BE49-F238E27FC236}">
                  <a16:creationId xmlns="" xmlns:a16="http://schemas.microsoft.com/office/drawing/2014/main" id="{9006DDAA-FC94-43B9-9677-E98971F73DA7}"/>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074" name="Freeform 257">
              <a:extLst>
                <a:ext uri="{FF2B5EF4-FFF2-40B4-BE49-F238E27FC236}">
                  <a16:creationId xmlns="" xmlns:a16="http://schemas.microsoft.com/office/drawing/2014/main" id="{C8D467F5-447C-43E2-BF63-D1224DDF30A4}"/>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4"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3">
            <a:extLst>
              <a:ext uri="{FF2B5EF4-FFF2-40B4-BE49-F238E27FC236}">
                <a16:creationId xmlns="" xmlns:a16="http://schemas.microsoft.com/office/drawing/2014/main" id="{0769A422-6432-45D0-9529-352CC99C17A7}"/>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6" name="Content Placeholder 2">
            <a:extLst>
              <a:ext uri="{FF2B5EF4-FFF2-40B4-BE49-F238E27FC236}">
                <a16:creationId xmlns="" xmlns:a16="http://schemas.microsoft.com/office/drawing/2014/main" id="{E30E57B1-E951-4013-8516-E13B6E05CCDF}"/>
              </a:ext>
            </a:extLst>
          </p:cNvPr>
          <p:cNvSpPr txBox="1">
            <a:spLocks/>
          </p:cNvSpPr>
          <p:nvPr/>
        </p:nvSpPr>
        <p:spPr>
          <a:xfrm>
            <a:off x="1938338" y="1585913"/>
            <a:ext cx="9469437" cy="4525962"/>
          </a:xfrm>
          <a:prstGeom prst="rect">
            <a:avLst/>
          </a:prstGeom>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0" indent="0">
              <a:buFontTx/>
              <a:buNone/>
              <a:defRPr/>
            </a:pPr>
            <a:r>
              <a:rPr lang="vi-VN" u="sng" kern="0" dirty="0">
                <a:solidFill>
                  <a:srgbClr val="00B050"/>
                </a:solidFill>
                <a:latin typeface="Times New Roman" panose="02020603050405020304" pitchFamily="18" charset="0"/>
                <a:cs typeface="Times New Roman" panose="02020603050405020304" pitchFamily="18" charset="0"/>
              </a:rPr>
              <a:t>Tiêu chí đánh giá sản phẩm:</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Sản phẩm đẹp, cách trang trí phù hợp.</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Đế hoa dán khép kín để khi cắm hoa được chắc chắn.</a:t>
            </a:r>
          </a:p>
          <a:p>
            <a:pPr marL="0" indent="0">
              <a:buFontTx/>
              <a:buNone/>
              <a:defRPr/>
            </a:pPr>
            <a:r>
              <a:rPr lang="vi-VN"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a:t>
            </a:r>
            <a:r>
              <a:rPr lang="vi-VN" kern="0" dirty="0">
                <a:latin typeface="Times New Roman" panose="02020603050405020304" pitchFamily="18" charset="0"/>
                <a:cs typeface="Times New Roman" panose="02020603050405020304" pitchFamily="18" charset="0"/>
              </a:rPr>
              <a:t> Các nếp gấp đều nhau.</a:t>
            </a:r>
          </a:p>
          <a:p>
            <a:pPr>
              <a:defRPr/>
            </a:pPr>
            <a:endParaRPr lang="vi-VN" kern="0" dirty="0"/>
          </a:p>
        </p:txBody>
      </p:sp>
      <p:grpSp>
        <p:nvGrpSpPr>
          <p:cNvPr id="35844" name="Group 4">
            <a:extLst>
              <a:ext uri="{FF2B5EF4-FFF2-40B4-BE49-F238E27FC236}">
                <a16:creationId xmlns="" xmlns:a16="http://schemas.microsoft.com/office/drawing/2014/main" id="{61736F80-9A5C-40D4-A9C4-6EF3BE474D64}"/>
              </a:ext>
            </a:extLst>
          </p:cNvPr>
          <p:cNvGrpSpPr>
            <a:grpSpLocks/>
          </p:cNvGrpSpPr>
          <p:nvPr/>
        </p:nvGrpSpPr>
        <p:grpSpPr bwMode="auto">
          <a:xfrm rot="10800000">
            <a:off x="168275" y="14288"/>
            <a:ext cx="1990725" cy="2266950"/>
            <a:chOff x="4176" y="878"/>
            <a:chExt cx="1254" cy="1422"/>
          </a:xfrm>
        </p:grpSpPr>
        <p:sp>
          <p:nvSpPr>
            <p:cNvPr id="35845" name="Freeform 5">
              <a:extLst>
                <a:ext uri="{FF2B5EF4-FFF2-40B4-BE49-F238E27FC236}">
                  <a16:creationId xmlns="" xmlns:a16="http://schemas.microsoft.com/office/drawing/2014/main" id="{71BDC206-547B-4596-84C0-793A9AFED49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6" name="Freeform 6">
              <a:extLst>
                <a:ext uri="{FF2B5EF4-FFF2-40B4-BE49-F238E27FC236}">
                  <a16:creationId xmlns="" xmlns:a16="http://schemas.microsoft.com/office/drawing/2014/main" id="{ABC5109A-F94C-4620-B1AA-A9B9FCEE241E}"/>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7" name="Freeform 7">
              <a:extLst>
                <a:ext uri="{FF2B5EF4-FFF2-40B4-BE49-F238E27FC236}">
                  <a16:creationId xmlns="" xmlns:a16="http://schemas.microsoft.com/office/drawing/2014/main" id="{32D8CBFE-3CCD-465D-84A0-814E68F684B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8" name="Freeform 8">
              <a:extLst>
                <a:ext uri="{FF2B5EF4-FFF2-40B4-BE49-F238E27FC236}">
                  <a16:creationId xmlns="" xmlns:a16="http://schemas.microsoft.com/office/drawing/2014/main" id="{50E00249-6781-466B-943C-B3ACE035C4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49" name="Freeform 9">
              <a:extLst>
                <a:ext uri="{FF2B5EF4-FFF2-40B4-BE49-F238E27FC236}">
                  <a16:creationId xmlns="" xmlns:a16="http://schemas.microsoft.com/office/drawing/2014/main" id="{0AC98D3A-2000-4BF2-9B73-12C84AD86C3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0" name="Freeform 10">
              <a:extLst>
                <a:ext uri="{FF2B5EF4-FFF2-40B4-BE49-F238E27FC236}">
                  <a16:creationId xmlns="" xmlns:a16="http://schemas.microsoft.com/office/drawing/2014/main" id="{FAA82FAC-76A5-4973-923F-44646B8D30E7}"/>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1" name="Freeform 11">
              <a:extLst>
                <a:ext uri="{FF2B5EF4-FFF2-40B4-BE49-F238E27FC236}">
                  <a16:creationId xmlns="" xmlns:a16="http://schemas.microsoft.com/office/drawing/2014/main" id="{649D678E-0FE3-451E-8822-0F7D437F1FFE}"/>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2" name="Freeform 12">
              <a:extLst>
                <a:ext uri="{FF2B5EF4-FFF2-40B4-BE49-F238E27FC236}">
                  <a16:creationId xmlns="" xmlns:a16="http://schemas.microsoft.com/office/drawing/2014/main" id="{B6F14A07-71FF-4B23-89BF-B9B9A43F6728}"/>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3" name="Freeform 13">
              <a:extLst>
                <a:ext uri="{FF2B5EF4-FFF2-40B4-BE49-F238E27FC236}">
                  <a16:creationId xmlns="" xmlns:a16="http://schemas.microsoft.com/office/drawing/2014/main" id="{B2804AD0-4A41-4BC8-827A-1AC75B0CAADB}"/>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4" name="Freeform 14">
              <a:extLst>
                <a:ext uri="{FF2B5EF4-FFF2-40B4-BE49-F238E27FC236}">
                  <a16:creationId xmlns="" xmlns:a16="http://schemas.microsoft.com/office/drawing/2014/main" id="{0B4B46B4-8E56-42C1-8BEB-715DF6F18C3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5" name="Freeform 15">
              <a:extLst>
                <a:ext uri="{FF2B5EF4-FFF2-40B4-BE49-F238E27FC236}">
                  <a16:creationId xmlns="" xmlns:a16="http://schemas.microsoft.com/office/drawing/2014/main" id="{E88B3A79-B0E4-4868-99AF-E2998D9AE0D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6" name="Freeform 16">
              <a:extLst>
                <a:ext uri="{FF2B5EF4-FFF2-40B4-BE49-F238E27FC236}">
                  <a16:creationId xmlns="" xmlns:a16="http://schemas.microsoft.com/office/drawing/2014/main" id="{1D2C4DDF-F56D-4872-8290-3BC22335882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7" name="Freeform 17">
              <a:extLst>
                <a:ext uri="{FF2B5EF4-FFF2-40B4-BE49-F238E27FC236}">
                  <a16:creationId xmlns="" xmlns:a16="http://schemas.microsoft.com/office/drawing/2014/main" id="{E57E8513-E6E7-47FE-A364-2B89F132BC01}"/>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8" name="Freeform 18">
              <a:extLst>
                <a:ext uri="{FF2B5EF4-FFF2-40B4-BE49-F238E27FC236}">
                  <a16:creationId xmlns="" xmlns:a16="http://schemas.microsoft.com/office/drawing/2014/main" id="{D83A5ACC-E8C5-4028-B370-8340E3160576}"/>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59" name="Freeform 19">
              <a:extLst>
                <a:ext uri="{FF2B5EF4-FFF2-40B4-BE49-F238E27FC236}">
                  <a16:creationId xmlns="" xmlns:a16="http://schemas.microsoft.com/office/drawing/2014/main" id="{A34B4D68-A52E-48F1-AAB9-D8AB66465331}"/>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0" name="Freeform 20">
              <a:extLst>
                <a:ext uri="{FF2B5EF4-FFF2-40B4-BE49-F238E27FC236}">
                  <a16:creationId xmlns="" xmlns:a16="http://schemas.microsoft.com/office/drawing/2014/main" id="{64DB7A20-9A0D-4F63-9D29-435E0A90DF1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1" name="Freeform 21">
              <a:extLst>
                <a:ext uri="{FF2B5EF4-FFF2-40B4-BE49-F238E27FC236}">
                  <a16:creationId xmlns="" xmlns:a16="http://schemas.microsoft.com/office/drawing/2014/main" id="{4A60DABF-F2F7-494F-B001-095D304C83B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2" name="Freeform 22">
              <a:extLst>
                <a:ext uri="{FF2B5EF4-FFF2-40B4-BE49-F238E27FC236}">
                  <a16:creationId xmlns="" xmlns:a16="http://schemas.microsoft.com/office/drawing/2014/main" id="{95FE41A5-04D6-4E91-9C85-BDF508757AB6}"/>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3" name="Freeform 23">
              <a:extLst>
                <a:ext uri="{FF2B5EF4-FFF2-40B4-BE49-F238E27FC236}">
                  <a16:creationId xmlns="" xmlns:a16="http://schemas.microsoft.com/office/drawing/2014/main" id="{D6DB38C4-2565-44AA-8103-121B5973630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4" name="Freeform 24">
              <a:extLst>
                <a:ext uri="{FF2B5EF4-FFF2-40B4-BE49-F238E27FC236}">
                  <a16:creationId xmlns="" xmlns:a16="http://schemas.microsoft.com/office/drawing/2014/main" id="{46B6E23D-C1C6-4C0F-80F6-E9C8169AE1F6}"/>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5" name="Freeform 25">
              <a:extLst>
                <a:ext uri="{FF2B5EF4-FFF2-40B4-BE49-F238E27FC236}">
                  <a16:creationId xmlns="" xmlns:a16="http://schemas.microsoft.com/office/drawing/2014/main" id="{6FDF813D-4C7F-431A-8FEA-F416F5CC5249}"/>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6" name="Freeform 26">
              <a:extLst>
                <a:ext uri="{FF2B5EF4-FFF2-40B4-BE49-F238E27FC236}">
                  <a16:creationId xmlns="" xmlns:a16="http://schemas.microsoft.com/office/drawing/2014/main" id="{260BE6DB-FE1E-4436-B019-B8C8C816E3C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7" name="Freeform 27">
              <a:extLst>
                <a:ext uri="{FF2B5EF4-FFF2-40B4-BE49-F238E27FC236}">
                  <a16:creationId xmlns="" xmlns:a16="http://schemas.microsoft.com/office/drawing/2014/main" id="{91428059-AA95-4D98-A68D-E1C7841984F2}"/>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8" name="Freeform 28">
              <a:extLst>
                <a:ext uri="{FF2B5EF4-FFF2-40B4-BE49-F238E27FC236}">
                  <a16:creationId xmlns="" xmlns:a16="http://schemas.microsoft.com/office/drawing/2014/main" id="{16F2A412-F319-452D-BB2E-D5CA97D8C4C6}"/>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69" name="Freeform 29">
              <a:extLst>
                <a:ext uri="{FF2B5EF4-FFF2-40B4-BE49-F238E27FC236}">
                  <a16:creationId xmlns="" xmlns:a16="http://schemas.microsoft.com/office/drawing/2014/main" id="{6EA0E00D-E469-4609-A72A-5CEE981348C1}"/>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0" name="Freeform 30">
              <a:extLst>
                <a:ext uri="{FF2B5EF4-FFF2-40B4-BE49-F238E27FC236}">
                  <a16:creationId xmlns="" xmlns:a16="http://schemas.microsoft.com/office/drawing/2014/main" id="{0C57C779-F737-47EE-9008-34CD4767A84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1" name="Freeform 31">
              <a:extLst>
                <a:ext uri="{FF2B5EF4-FFF2-40B4-BE49-F238E27FC236}">
                  <a16:creationId xmlns="" xmlns:a16="http://schemas.microsoft.com/office/drawing/2014/main" id="{7071502D-1AF5-4F0E-A955-014AAF3E5CBA}"/>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2" name="Freeform 32">
              <a:extLst>
                <a:ext uri="{FF2B5EF4-FFF2-40B4-BE49-F238E27FC236}">
                  <a16:creationId xmlns="" xmlns:a16="http://schemas.microsoft.com/office/drawing/2014/main" id="{71A128A9-41FD-4F15-9DFA-1664AF56AB00}"/>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3" name="Freeform 33">
              <a:extLst>
                <a:ext uri="{FF2B5EF4-FFF2-40B4-BE49-F238E27FC236}">
                  <a16:creationId xmlns="" xmlns:a16="http://schemas.microsoft.com/office/drawing/2014/main" id="{B6F306C4-2173-4027-9CB8-3636D56FE8A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4" name="Freeform 34">
              <a:extLst>
                <a:ext uri="{FF2B5EF4-FFF2-40B4-BE49-F238E27FC236}">
                  <a16:creationId xmlns="" xmlns:a16="http://schemas.microsoft.com/office/drawing/2014/main" id="{D304620A-381A-4F6A-ACD5-2511253EBB5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5" name="Freeform 35">
              <a:extLst>
                <a:ext uri="{FF2B5EF4-FFF2-40B4-BE49-F238E27FC236}">
                  <a16:creationId xmlns="" xmlns:a16="http://schemas.microsoft.com/office/drawing/2014/main" id="{04B8A971-1CE0-46C3-835F-4726DC40FC00}"/>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6" name="Freeform 36">
              <a:extLst>
                <a:ext uri="{FF2B5EF4-FFF2-40B4-BE49-F238E27FC236}">
                  <a16:creationId xmlns="" xmlns:a16="http://schemas.microsoft.com/office/drawing/2014/main" id="{B4EC2828-E51B-4611-87BD-C31E9AA38305}"/>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7" name="Freeform 37">
              <a:extLst>
                <a:ext uri="{FF2B5EF4-FFF2-40B4-BE49-F238E27FC236}">
                  <a16:creationId xmlns="" xmlns:a16="http://schemas.microsoft.com/office/drawing/2014/main" id="{78F88A78-A629-4668-9305-C365CF8BB31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8" name="Freeform 38">
              <a:extLst>
                <a:ext uri="{FF2B5EF4-FFF2-40B4-BE49-F238E27FC236}">
                  <a16:creationId xmlns="" xmlns:a16="http://schemas.microsoft.com/office/drawing/2014/main" id="{E2A4D7AF-237B-44C9-8BD1-77053217CF5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79" name="Freeform 39">
              <a:extLst>
                <a:ext uri="{FF2B5EF4-FFF2-40B4-BE49-F238E27FC236}">
                  <a16:creationId xmlns="" xmlns:a16="http://schemas.microsoft.com/office/drawing/2014/main" id="{F11814E3-C494-4CAC-B1F3-69891CE69E51}"/>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0" name="Freeform 40">
              <a:extLst>
                <a:ext uri="{FF2B5EF4-FFF2-40B4-BE49-F238E27FC236}">
                  <a16:creationId xmlns="" xmlns:a16="http://schemas.microsoft.com/office/drawing/2014/main" id="{4F221D2F-B28A-4E30-8BB2-798E6CD01805}"/>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1" name="Freeform 41">
              <a:extLst>
                <a:ext uri="{FF2B5EF4-FFF2-40B4-BE49-F238E27FC236}">
                  <a16:creationId xmlns="" xmlns:a16="http://schemas.microsoft.com/office/drawing/2014/main" id="{7E1FE0A1-691A-4445-82B9-6C5649A7032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2" name="Freeform 42">
              <a:extLst>
                <a:ext uri="{FF2B5EF4-FFF2-40B4-BE49-F238E27FC236}">
                  <a16:creationId xmlns="" xmlns:a16="http://schemas.microsoft.com/office/drawing/2014/main" id="{D18FB992-B218-46AE-9838-1432EFDCE0E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3" name="Freeform 43">
              <a:extLst>
                <a:ext uri="{FF2B5EF4-FFF2-40B4-BE49-F238E27FC236}">
                  <a16:creationId xmlns="" xmlns:a16="http://schemas.microsoft.com/office/drawing/2014/main" id="{7CEFBC5E-4A61-4A39-9547-05475B14B066}"/>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4" name="Freeform 44">
              <a:extLst>
                <a:ext uri="{FF2B5EF4-FFF2-40B4-BE49-F238E27FC236}">
                  <a16:creationId xmlns="" xmlns:a16="http://schemas.microsoft.com/office/drawing/2014/main" id="{CEEEB29D-7E38-4F99-8936-C8D655F47DD3}"/>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5" name="Freeform 45">
              <a:extLst>
                <a:ext uri="{FF2B5EF4-FFF2-40B4-BE49-F238E27FC236}">
                  <a16:creationId xmlns="" xmlns:a16="http://schemas.microsoft.com/office/drawing/2014/main" id="{79517628-2D72-4AFC-94B2-9958AA1536FB}"/>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6" name="Freeform 46">
              <a:extLst>
                <a:ext uri="{FF2B5EF4-FFF2-40B4-BE49-F238E27FC236}">
                  <a16:creationId xmlns="" xmlns:a16="http://schemas.microsoft.com/office/drawing/2014/main" id="{94EB302B-C173-41C1-9945-81A4CA1DDB29}"/>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7" name="Freeform 47">
              <a:extLst>
                <a:ext uri="{FF2B5EF4-FFF2-40B4-BE49-F238E27FC236}">
                  <a16:creationId xmlns="" xmlns:a16="http://schemas.microsoft.com/office/drawing/2014/main" id="{9D593D01-3E64-4D31-8FDA-C9B9AE580A03}"/>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8" name="Freeform 48">
              <a:extLst>
                <a:ext uri="{FF2B5EF4-FFF2-40B4-BE49-F238E27FC236}">
                  <a16:creationId xmlns="" xmlns:a16="http://schemas.microsoft.com/office/drawing/2014/main" id="{8F32C1B0-EC4D-481D-A86A-EC2EE9CD32C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89" name="Freeform 49">
              <a:extLst>
                <a:ext uri="{FF2B5EF4-FFF2-40B4-BE49-F238E27FC236}">
                  <a16:creationId xmlns="" xmlns:a16="http://schemas.microsoft.com/office/drawing/2014/main" id="{A7313151-EE9C-47D6-A994-F426F94EB9A2}"/>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0" name="Freeform 50">
              <a:extLst>
                <a:ext uri="{FF2B5EF4-FFF2-40B4-BE49-F238E27FC236}">
                  <a16:creationId xmlns="" xmlns:a16="http://schemas.microsoft.com/office/drawing/2014/main" id="{EAAC232A-45F0-48E7-9DFB-22D1ADBA676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1" name="Freeform 51">
              <a:extLst>
                <a:ext uri="{FF2B5EF4-FFF2-40B4-BE49-F238E27FC236}">
                  <a16:creationId xmlns="" xmlns:a16="http://schemas.microsoft.com/office/drawing/2014/main" id="{CD6DAF61-DFB4-43F9-ACFF-5D3B9F5244CD}"/>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2" name="Freeform 52">
              <a:extLst>
                <a:ext uri="{FF2B5EF4-FFF2-40B4-BE49-F238E27FC236}">
                  <a16:creationId xmlns="" xmlns:a16="http://schemas.microsoft.com/office/drawing/2014/main" id="{98DFA1AE-603A-40C1-9B9A-66DF4BD2453E}"/>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3" name="Freeform 53">
              <a:extLst>
                <a:ext uri="{FF2B5EF4-FFF2-40B4-BE49-F238E27FC236}">
                  <a16:creationId xmlns="" xmlns:a16="http://schemas.microsoft.com/office/drawing/2014/main" id="{ECE29056-333E-4347-B0B5-51893F3307F7}"/>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4" name="Freeform 54">
              <a:extLst>
                <a:ext uri="{FF2B5EF4-FFF2-40B4-BE49-F238E27FC236}">
                  <a16:creationId xmlns="" xmlns:a16="http://schemas.microsoft.com/office/drawing/2014/main" id="{10379435-1E05-460D-855B-473699BEBB5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5" name="Freeform 55">
              <a:extLst>
                <a:ext uri="{FF2B5EF4-FFF2-40B4-BE49-F238E27FC236}">
                  <a16:creationId xmlns="" xmlns:a16="http://schemas.microsoft.com/office/drawing/2014/main" id="{EBE79FE7-46F1-443D-8CE6-518D6946B8D2}"/>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6" name="Freeform 56">
              <a:extLst>
                <a:ext uri="{FF2B5EF4-FFF2-40B4-BE49-F238E27FC236}">
                  <a16:creationId xmlns="" xmlns:a16="http://schemas.microsoft.com/office/drawing/2014/main" id="{7701BC75-DA26-4F59-99B8-51D210FBA735}"/>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7" name="Freeform 57">
              <a:extLst>
                <a:ext uri="{FF2B5EF4-FFF2-40B4-BE49-F238E27FC236}">
                  <a16:creationId xmlns="" xmlns:a16="http://schemas.microsoft.com/office/drawing/2014/main" id="{471A9EBA-4D55-4316-BD67-ACEEB4E80932}"/>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8" name="Freeform 58">
              <a:extLst>
                <a:ext uri="{FF2B5EF4-FFF2-40B4-BE49-F238E27FC236}">
                  <a16:creationId xmlns="" xmlns:a16="http://schemas.microsoft.com/office/drawing/2014/main" id="{A20DCC75-9B73-48BC-9DF7-DFC654228952}"/>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899" name="Freeform 59">
              <a:extLst>
                <a:ext uri="{FF2B5EF4-FFF2-40B4-BE49-F238E27FC236}">
                  <a16:creationId xmlns="" xmlns:a16="http://schemas.microsoft.com/office/drawing/2014/main" id="{34ABEB74-95E8-4B9D-BA23-CFA286E72050}"/>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0" name="Freeform 60">
              <a:extLst>
                <a:ext uri="{FF2B5EF4-FFF2-40B4-BE49-F238E27FC236}">
                  <a16:creationId xmlns="" xmlns:a16="http://schemas.microsoft.com/office/drawing/2014/main" id="{EBA01E7A-1DF2-44DD-8A1D-F957CB064872}"/>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1" name="Freeform 61">
              <a:extLst>
                <a:ext uri="{FF2B5EF4-FFF2-40B4-BE49-F238E27FC236}">
                  <a16:creationId xmlns="" xmlns:a16="http://schemas.microsoft.com/office/drawing/2014/main" id="{2E9DD855-8A95-412C-893C-43B832605047}"/>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2" name="Freeform 62">
              <a:extLst>
                <a:ext uri="{FF2B5EF4-FFF2-40B4-BE49-F238E27FC236}">
                  <a16:creationId xmlns="" xmlns:a16="http://schemas.microsoft.com/office/drawing/2014/main" id="{61A84EB6-BBD8-4EEF-BA78-DD2BE63997C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3" name="Freeform 63">
              <a:extLst>
                <a:ext uri="{FF2B5EF4-FFF2-40B4-BE49-F238E27FC236}">
                  <a16:creationId xmlns="" xmlns:a16="http://schemas.microsoft.com/office/drawing/2014/main" id="{0D5531A3-0BB3-49C8-ACE7-A202A56D4EAE}"/>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4" name="Freeform 64">
              <a:extLst>
                <a:ext uri="{FF2B5EF4-FFF2-40B4-BE49-F238E27FC236}">
                  <a16:creationId xmlns="" xmlns:a16="http://schemas.microsoft.com/office/drawing/2014/main" id="{4CC51A71-68F3-4BBE-B4A3-F464BDF20038}"/>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5" name="Freeform 65">
              <a:extLst>
                <a:ext uri="{FF2B5EF4-FFF2-40B4-BE49-F238E27FC236}">
                  <a16:creationId xmlns="" xmlns:a16="http://schemas.microsoft.com/office/drawing/2014/main" id="{3BDE83B9-8158-4560-8325-D9163F176C2A}"/>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6" name="Freeform 66">
              <a:extLst>
                <a:ext uri="{FF2B5EF4-FFF2-40B4-BE49-F238E27FC236}">
                  <a16:creationId xmlns="" xmlns:a16="http://schemas.microsoft.com/office/drawing/2014/main" id="{99E35166-B020-4752-A44A-6CA3E7C387B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7" name="Freeform 67">
              <a:extLst>
                <a:ext uri="{FF2B5EF4-FFF2-40B4-BE49-F238E27FC236}">
                  <a16:creationId xmlns="" xmlns:a16="http://schemas.microsoft.com/office/drawing/2014/main" id="{8EA2E792-D1E2-4BE8-9CCB-77D9B3BA0E37}"/>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8" name="Freeform 68">
              <a:extLst>
                <a:ext uri="{FF2B5EF4-FFF2-40B4-BE49-F238E27FC236}">
                  <a16:creationId xmlns="" xmlns:a16="http://schemas.microsoft.com/office/drawing/2014/main" id="{31F8E525-93BF-4DED-B5A9-E67439DF390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09" name="Freeform 69">
              <a:extLst>
                <a:ext uri="{FF2B5EF4-FFF2-40B4-BE49-F238E27FC236}">
                  <a16:creationId xmlns="" xmlns:a16="http://schemas.microsoft.com/office/drawing/2014/main" id="{7146EF21-972B-4974-86A0-6E502ABD2F82}"/>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0" name="Freeform 70">
              <a:extLst>
                <a:ext uri="{FF2B5EF4-FFF2-40B4-BE49-F238E27FC236}">
                  <a16:creationId xmlns="" xmlns:a16="http://schemas.microsoft.com/office/drawing/2014/main" id="{9A217BF2-F5B0-40BD-9112-8CFEA45E95F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1" name="Freeform 71">
              <a:extLst>
                <a:ext uri="{FF2B5EF4-FFF2-40B4-BE49-F238E27FC236}">
                  <a16:creationId xmlns="" xmlns:a16="http://schemas.microsoft.com/office/drawing/2014/main" id="{958575F3-0776-4E36-A827-401CADCE0A27}"/>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2" name="Freeform 72">
              <a:extLst>
                <a:ext uri="{FF2B5EF4-FFF2-40B4-BE49-F238E27FC236}">
                  <a16:creationId xmlns="" xmlns:a16="http://schemas.microsoft.com/office/drawing/2014/main" id="{D8259F19-78CC-4069-9970-59677531302F}"/>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3" name="Freeform 73">
              <a:extLst>
                <a:ext uri="{FF2B5EF4-FFF2-40B4-BE49-F238E27FC236}">
                  <a16:creationId xmlns="" xmlns:a16="http://schemas.microsoft.com/office/drawing/2014/main" id="{81D43382-4F5A-4C01-8810-4EDD1639C898}"/>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4" name="Freeform 74">
              <a:extLst>
                <a:ext uri="{FF2B5EF4-FFF2-40B4-BE49-F238E27FC236}">
                  <a16:creationId xmlns="" xmlns:a16="http://schemas.microsoft.com/office/drawing/2014/main" id="{901CA41E-6077-400D-A479-8A3C186A1117}"/>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5" name="Freeform 75">
              <a:extLst>
                <a:ext uri="{FF2B5EF4-FFF2-40B4-BE49-F238E27FC236}">
                  <a16:creationId xmlns="" xmlns:a16="http://schemas.microsoft.com/office/drawing/2014/main" id="{D83478C6-F8A8-48AD-9A72-5FC4B3666EB9}"/>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6" name="Freeform 76">
              <a:extLst>
                <a:ext uri="{FF2B5EF4-FFF2-40B4-BE49-F238E27FC236}">
                  <a16:creationId xmlns="" xmlns:a16="http://schemas.microsoft.com/office/drawing/2014/main" id="{74BA4692-3022-4399-8C2D-436E1A3288D2}"/>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7" name="Freeform 77">
              <a:extLst>
                <a:ext uri="{FF2B5EF4-FFF2-40B4-BE49-F238E27FC236}">
                  <a16:creationId xmlns="" xmlns:a16="http://schemas.microsoft.com/office/drawing/2014/main" id="{B74FD7C5-2C0D-47BB-83BA-1B45B167F0B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8" name="Freeform 78">
              <a:extLst>
                <a:ext uri="{FF2B5EF4-FFF2-40B4-BE49-F238E27FC236}">
                  <a16:creationId xmlns="" xmlns:a16="http://schemas.microsoft.com/office/drawing/2014/main" id="{44759E5E-BB7E-44D4-9644-4405F4775771}"/>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19" name="Freeform 79">
              <a:extLst>
                <a:ext uri="{FF2B5EF4-FFF2-40B4-BE49-F238E27FC236}">
                  <a16:creationId xmlns="" xmlns:a16="http://schemas.microsoft.com/office/drawing/2014/main" id="{91CE1BFF-E839-4321-8D33-BF4F5725458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0" name="Freeform 80">
              <a:extLst>
                <a:ext uri="{FF2B5EF4-FFF2-40B4-BE49-F238E27FC236}">
                  <a16:creationId xmlns="" xmlns:a16="http://schemas.microsoft.com/office/drawing/2014/main" id="{B3F28096-BC94-4478-89B3-E5A2A2B2E40D}"/>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1" name="Freeform 81">
              <a:extLst>
                <a:ext uri="{FF2B5EF4-FFF2-40B4-BE49-F238E27FC236}">
                  <a16:creationId xmlns="" xmlns:a16="http://schemas.microsoft.com/office/drawing/2014/main" id="{B4B66AC6-71FE-4091-BB6B-9C108E3AAEE1}"/>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2" name="Freeform 82">
              <a:extLst>
                <a:ext uri="{FF2B5EF4-FFF2-40B4-BE49-F238E27FC236}">
                  <a16:creationId xmlns="" xmlns:a16="http://schemas.microsoft.com/office/drawing/2014/main" id="{5A63FF75-4E0B-41F5-8771-15147F5E3C44}"/>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3" name="Freeform 83">
              <a:extLst>
                <a:ext uri="{FF2B5EF4-FFF2-40B4-BE49-F238E27FC236}">
                  <a16:creationId xmlns="" xmlns:a16="http://schemas.microsoft.com/office/drawing/2014/main" id="{2531768C-6AA8-4BF8-BFA5-A762C58CA50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4" name="Freeform 84">
              <a:extLst>
                <a:ext uri="{FF2B5EF4-FFF2-40B4-BE49-F238E27FC236}">
                  <a16:creationId xmlns="" xmlns:a16="http://schemas.microsoft.com/office/drawing/2014/main" id="{AB4E7768-1101-4D3F-B19F-2A3C37A1916E}"/>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5" name="Freeform 85">
              <a:extLst>
                <a:ext uri="{FF2B5EF4-FFF2-40B4-BE49-F238E27FC236}">
                  <a16:creationId xmlns="" xmlns:a16="http://schemas.microsoft.com/office/drawing/2014/main" id="{6E22DFCF-F5D3-4A23-A92E-A2AAB566D9F8}"/>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6" name="Freeform 86">
              <a:extLst>
                <a:ext uri="{FF2B5EF4-FFF2-40B4-BE49-F238E27FC236}">
                  <a16:creationId xmlns="" xmlns:a16="http://schemas.microsoft.com/office/drawing/2014/main" id="{7DB0A51F-1752-469C-8E73-D4BFD12197A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7" name="Freeform 87">
              <a:extLst>
                <a:ext uri="{FF2B5EF4-FFF2-40B4-BE49-F238E27FC236}">
                  <a16:creationId xmlns="" xmlns:a16="http://schemas.microsoft.com/office/drawing/2014/main" id="{90F958B7-7B8C-419E-95F9-8BB71BA86155}"/>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8" name="Freeform 88">
              <a:extLst>
                <a:ext uri="{FF2B5EF4-FFF2-40B4-BE49-F238E27FC236}">
                  <a16:creationId xmlns="" xmlns:a16="http://schemas.microsoft.com/office/drawing/2014/main" id="{D18ADF45-FBBB-47BD-BCFB-C6CA4FADE7FA}"/>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29" name="Freeform 89">
              <a:extLst>
                <a:ext uri="{FF2B5EF4-FFF2-40B4-BE49-F238E27FC236}">
                  <a16:creationId xmlns="" xmlns:a16="http://schemas.microsoft.com/office/drawing/2014/main" id="{350C6851-9767-4848-87A6-9AE036EBBB4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0" name="Freeform 90">
              <a:extLst>
                <a:ext uri="{FF2B5EF4-FFF2-40B4-BE49-F238E27FC236}">
                  <a16:creationId xmlns="" xmlns:a16="http://schemas.microsoft.com/office/drawing/2014/main" id="{8179F522-774C-4B8D-8743-6E3BE961AF7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1" name="Freeform 91">
              <a:extLst>
                <a:ext uri="{FF2B5EF4-FFF2-40B4-BE49-F238E27FC236}">
                  <a16:creationId xmlns="" xmlns:a16="http://schemas.microsoft.com/office/drawing/2014/main" id="{2679372C-043B-467D-9D10-31244DC53ED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2" name="Freeform 92">
              <a:extLst>
                <a:ext uri="{FF2B5EF4-FFF2-40B4-BE49-F238E27FC236}">
                  <a16:creationId xmlns="" xmlns:a16="http://schemas.microsoft.com/office/drawing/2014/main" id="{B5E2592A-DE54-4D2E-BCF8-A329904C965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3" name="Freeform 93">
              <a:extLst>
                <a:ext uri="{FF2B5EF4-FFF2-40B4-BE49-F238E27FC236}">
                  <a16:creationId xmlns="" xmlns:a16="http://schemas.microsoft.com/office/drawing/2014/main" id="{28C65F41-96E2-4651-B00E-46F552F596E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4" name="Freeform 94">
              <a:extLst>
                <a:ext uri="{FF2B5EF4-FFF2-40B4-BE49-F238E27FC236}">
                  <a16:creationId xmlns="" xmlns:a16="http://schemas.microsoft.com/office/drawing/2014/main" id="{9776102A-319C-4D15-9B77-70D9DF2DAC41}"/>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5" name="Freeform 95">
              <a:extLst>
                <a:ext uri="{FF2B5EF4-FFF2-40B4-BE49-F238E27FC236}">
                  <a16:creationId xmlns="" xmlns:a16="http://schemas.microsoft.com/office/drawing/2014/main" id="{01067744-B386-408A-9C21-F78A90B9CBF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6" name="Freeform 96">
              <a:extLst>
                <a:ext uri="{FF2B5EF4-FFF2-40B4-BE49-F238E27FC236}">
                  <a16:creationId xmlns="" xmlns:a16="http://schemas.microsoft.com/office/drawing/2014/main" id="{5CE43200-B239-442C-BA10-C2810C4278C7}"/>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7" name="Freeform 97">
              <a:extLst>
                <a:ext uri="{FF2B5EF4-FFF2-40B4-BE49-F238E27FC236}">
                  <a16:creationId xmlns="" xmlns:a16="http://schemas.microsoft.com/office/drawing/2014/main" id="{7CF2B53D-0CCD-4DB2-983A-6BC0A7501BC9}"/>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8" name="Freeform 98">
              <a:extLst>
                <a:ext uri="{FF2B5EF4-FFF2-40B4-BE49-F238E27FC236}">
                  <a16:creationId xmlns="" xmlns:a16="http://schemas.microsoft.com/office/drawing/2014/main" id="{CC24083B-6234-4FA5-B1AB-3BE98AD1394F}"/>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39" name="Freeform 99">
              <a:extLst>
                <a:ext uri="{FF2B5EF4-FFF2-40B4-BE49-F238E27FC236}">
                  <a16:creationId xmlns="" xmlns:a16="http://schemas.microsoft.com/office/drawing/2014/main" id="{BA0A2693-6305-45EE-B6BD-BE0A6B974F9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0" name="Freeform 100">
              <a:extLst>
                <a:ext uri="{FF2B5EF4-FFF2-40B4-BE49-F238E27FC236}">
                  <a16:creationId xmlns="" xmlns:a16="http://schemas.microsoft.com/office/drawing/2014/main" id="{4BCB5452-3FDF-4004-83A0-91B4BE77FCA3}"/>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1" name="Freeform 101">
              <a:extLst>
                <a:ext uri="{FF2B5EF4-FFF2-40B4-BE49-F238E27FC236}">
                  <a16:creationId xmlns="" xmlns:a16="http://schemas.microsoft.com/office/drawing/2014/main" id="{BE0D2BD0-9292-488F-9611-D9A59402F26A}"/>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2" name="Freeform 102">
              <a:extLst>
                <a:ext uri="{FF2B5EF4-FFF2-40B4-BE49-F238E27FC236}">
                  <a16:creationId xmlns="" xmlns:a16="http://schemas.microsoft.com/office/drawing/2014/main" id="{7493B45C-5359-44A0-B40E-2924924A1EA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3" name="Freeform 103">
              <a:extLst>
                <a:ext uri="{FF2B5EF4-FFF2-40B4-BE49-F238E27FC236}">
                  <a16:creationId xmlns="" xmlns:a16="http://schemas.microsoft.com/office/drawing/2014/main" id="{FE9264D1-1CDB-42D9-8126-EB82F18FDFA9}"/>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4" name="Freeform 104">
              <a:extLst>
                <a:ext uri="{FF2B5EF4-FFF2-40B4-BE49-F238E27FC236}">
                  <a16:creationId xmlns="" xmlns:a16="http://schemas.microsoft.com/office/drawing/2014/main" id="{849488C3-4001-4EF4-8D85-3781E034864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5" name="Freeform 105">
              <a:extLst>
                <a:ext uri="{FF2B5EF4-FFF2-40B4-BE49-F238E27FC236}">
                  <a16:creationId xmlns="" xmlns:a16="http://schemas.microsoft.com/office/drawing/2014/main" id="{4D66C698-ADFC-4C3F-A9E7-34A1AA1D2FB0}"/>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6" name="Freeform 106">
              <a:extLst>
                <a:ext uri="{FF2B5EF4-FFF2-40B4-BE49-F238E27FC236}">
                  <a16:creationId xmlns="" xmlns:a16="http://schemas.microsoft.com/office/drawing/2014/main" id="{ACBBC938-07AE-4037-B9A9-505E3DA2E0AE}"/>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7" name="Freeform 107">
              <a:extLst>
                <a:ext uri="{FF2B5EF4-FFF2-40B4-BE49-F238E27FC236}">
                  <a16:creationId xmlns="" xmlns:a16="http://schemas.microsoft.com/office/drawing/2014/main" id="{1C86F250-89BC-4E6B-99FC-C2A46BA32ABD}"/>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8" name="Freeform 108">
              <a:extLst>
                <a:ext uri="{FF2B5EF4-FFF2-40B4-BE49-F238E27FC236}">
                  <a16:creationId xmlns="" xmlns:a16="http://schemas.microsoft.com/office/drawing/2014/main" id="{2D196C00-34B0-46C3-A3EB-045C69FF74CA}"/>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49" name="Freeform 109">
              <a:extLst>
                <a:ext uri="{FF2B5EF4-FFF2-40B4-BE49-F238E27FC236}">
                  <a16:creationId xmlns="" xmlns:a16="http://schemas.microsoft.com/office/drawing/2014/main" id="{DD5A286C-83CD-43B3-858B-61C5659AF3D1}"/>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0" name="Freeform 110">
              <a:extLst>
                <a:ext uri="{FF2B5EF4-FFF2-40B4-BE49-F238E27FC236}">
                  <a16:creationId xmlns="" xmlns:a16="http://schemas.microsoft.com/office/drawing/2014/main" id="{E140B9F0-E289-46AE-8219-66F532D1C7F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1" name="Freeform 111">
              <a:extLst>
                <a:ext uri="{FF2B5EF4-FFF2-40B4-BE49-F238E27FC236}">
                  <a16:creationId xmlns="" xmlns:a16="http://schemas.microsoft.com/office/drawing/2014/main" id="{3F180F33-0BC9-407F-B496-7A938356C28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2" name="Freeform 112">
              <a:extLst>
                <a:ext uri="{FF2B5EF4-FFF2-40B4-BE49-F238E27FC236}">
                  <a16:creationId xmlns="" xmlns:a16="http://schemas.microsoft.com/office/drawing/2014/main" id="{2649420F-0548-4B67-B74C-8BCAB9E1579B}"/>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3" name="Freeform 113">
              <a:extLst>
                <a:ext uri="{FF2B5EF4-FFF2-40B4-BE49-F238E27FC236}">
                  <a16:creationId xmlns="" xmlns:a16="http://schemas.microsoft.com/office/drawing/2014/main" id="{A2935725-17D1-4126-965A-0A421C10957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4" name="Freeform 114">
              <a:extLst>
                <a:ext uri="{FF2B5EF4-FFF2-40B4-BE49-F238E27FC236}">
                  <a16:creationId xmlns="" xmlns:a16="http://schemas.microsoft.com/office/drawing/2014/main" id="{0892E29D-1C02-484F-BAC0-753D1841E39B}"/>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5" name="Freeform 115">
              <a:extLst>
                <a:ext uri="{FF2B5EF4-FFF2-40B4-BE49-F238E27FC236}">
                  <a16:creationId xmlns="" xmlns:a16="http://schemas.microsoft.com/office/drawing/2014/main" id="{13FBEAB0-E41F-4CAE-98B2-7FAD27C45AAC}"/>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6" name="Freeform 116">
              <a:extLst>
                <a:ext uri="{FF2B5EF4-FFF2-40B4-BE49-F238E27FC236}">
                  <a16:creationId xmlns="" xmlns:a16="http://schemas.microsoft.com/office/drawing/2014/main" id="{F6DB16C9-FBB6-40BD-8D81-E897AD5FADAD}"/>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7" name="Freeform 117">
              <a:extLst>
                <a:ext uri="{FF2B5EF4-FFF2-40B4-BE49-F238E27FC236}">
                  <a16:creationId xmlns="" xmlns:a16="http://schemas.microsoft.com/office/drawing/2014/main" id="{6158F459-D166-4868-AFFE-5742C9885C90}"/>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8" name="Freeform 118">
              <a:extLst>
                <a:ext uri="{FF2B5EF4-FFF2-40B4-BE49-F238E27FC236}">
                  <a16:creationId xmlns="" xmlns:a16="http://schemas.microsoft.com/office/drawing/2014/main" id="{3FF177A5-96D6-41E9-8BB3-E811574CEFB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59" name="Freeform 119">
              <a:extLst>
                <a:ext uri="{FF2B5EF4-FFF2-40B4-BE49-F238E27FC236}">
                  <a16:creationId xmlns="" xmlns:a16="http://schemas.microsoft.com/office/drawing/2014/main" id="{52074903-6E2F-4281-B77E-5D9F4B78792E}"/>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0" name="Freeform 120">
              <a:extLst>
                <a:ext uri="{FF2B5EF4-FFF2-40B4-BE49-F238E27FC236}">
                  <a16:creationId xmlns="" xmlns:a16="http://schemas.microsoft.com/office/drawing/2014/main" id="{414BE2D3-8FF7-4608-B9FE-E5A52AD44506}"/>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1" name="Freeform 121">
              <a:extLst>
                <a:ext uri="{FF2B5EF4-FFF2-40B4-BE49-F238E27FC236}">
                  <a16:creationId xmlns="" xmlns:a16="http://schemas.microsoft.com/office/drawing/2014/main" id="{16D54336-6349-43B7-A075-AB72E5ECC182}"/>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2" name="Freeform 122">
              <a:extLst>
                <a:ext uri="{FF2B5EF4-FFF2-40B4-BE49-F238E27FC236}">
                  <a16:creationId xmlns="" xmlns:a16="http://schemas.microsoft.com/office/drawing/2014/main" id="{AA42CC16-B53B-4A3B-9C0C-23911790328C}"/>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3" name="Freeform 123">
              <a:extLst>
                <a:ext uri="{FF2B5EF4-FFF2-40B4-BE49-F238E27FC236}">
                  <a16:creationId xmlns="" xmlns:a16="http://schemas.microsoft.com/office/drawing/2014/main" id="{88818828-F840-4C20-9263-1DFBAC811FE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4" name="Freeform 124">
              <a:extLst>
                <a:ext uri="{FF2B5EF4-FFF2-40B4-BE49-F238E27FC236}">
                  <a16:creationId xmlns="" xmlns:a16="http://schemas.microsoft.com/office/drawing/2014/main" id="{ABA3CB4A-3D19-4165-A0E7-D2E71EA9A67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5" name="Freeform 125">
              <a:extLst>
                <a:ext uri="{FF2B5EF4-FFF2-40B4-BE49-F238E27FC236}">
                  <a16:creationId xmlns="" xmlns:a16="http://schemas.microsoft.com/office/drawing/2014/main" id="{2A3A9A19-B800-4693-A6A7-CD079002821F}"/>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6" name="Freeform 126">
              <a:extLst>
                <a:ext uri="{FF2B5EF4-FFF2-40B4-BE49-F238E27FC236}">
                  <a16:creationId xmlns="" xmlns:a16="http://schemas.microsoft.com/office/drawing/2014/main" id="{5E6C147B-1DF4-4AA9-8B97-694AFBE2F7BB}"/>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7" name="Freeform 127">
              <a:extLst>
                <a:ext uri="{FF2B5EF4-FFF2-40B4-BE49-F238E27FC236}">
                  <a16:creationId xmlns="" xmlns:a16="http://schemas.microsoft.com/office/drawing/2014/main" id="{A40C796C-7620-40FB-B6E2-EA65DD1143C4}"/>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8" name="Freeform 128">
              <a:extLst>
                <a:ext uri="{FF2B5EF4-FFF2-40B4-BE49-F238E27FC236}">
                  <a16:creationId xmlns="" xmlns:a16="http://schemas.microsoft.com/office/drawing/2014/main" id="{44179D4A-0AD3-411F-AE65-6512DF23C373}"/>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69" name="Freeform 129">
              <a:extLst>
                <a:ext uri="{FF2B5EF4-FFF2-40B4-BE49-F238E27FC236}">
                  <a16:creationId xmlns="" xmlns:a16="http://schemas.microsoft.com/office/drawing/2014/main" id="{E9AEFBFD-76FE-46F1-8137-EB884552299B}"/>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0" name="Freeform 130">
              <a:extLst>
                <a:ext uri="{FF2B5EF4-FFF2-40B4-BE49-F238E27FC236}">
                  <a16:creationId xmlns="" xmlns:a16="http://schemas.microsoft.com/office/drawing/2014/main" id="{A65DB369-0ED1-4035-A789-00FFD5A2DDD5}"/>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1" name="Freeform 131">
              <a:extLst>
                <a:ext uri="{FF2B5EF4-FFF2-40B4-BE49-F238E27FC236}">
                  <a16:creationId xmlns="" xmlns:a16="http://schemas.microsoft.com/office/drawing/2014/main" id="{4077245E-7A67-4ABC-BAB7-F9FD39776D64}"/>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2" name="Freeform 132">
              <a:extLst>
                <a:ext uri="{FF2B5EF4-FFF2-40B4-BE49-F238E27FC236}">
                  <a16:creationId xmlns="" xmlns:a16="http://schemas.microsoft.com/office/drawing/2014/main" id="{EEF6E991-E7DB-4B09-9E0E-9854AF347F7E}"/>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3" name="Freeform 133">
              <a:extLst>
                <a:ext uri="{FF2B5EF4-FFF2-40B4-BE49-F238E27FC236}">
                  <a16:creationId xmlns="" xmlns:a16="http://schemas.microsoft.com/office/drawing/2014/main" id="{832DD0D8-3492-4382-830E-7E6F912CBA55}"/>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4" name="Freeform 134">
              <a:extLst>
                <a:ext uri="{FF2B5EF4-FFF2-40B4-BE49-F238E27FC236}">
                  <a16:creationId xmlns="" xmlns:a16="http://schemas.microsoft.com/office/drawing/2014/main" id="{93A55789-E6A9-46BD-B748-775E11D6E05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5" name="Freeform 135">
              <a:extLst>
                <a:ext uri="{FF2B5EF4-FFF2-40B4-BE49-F238E27FC236}">
                  <a16:creationId xmlns="" xmlns:a16="http://schemas.microsoft.com/office/drawing/2014/main" id="{84E32E0F-DD67-4CED-8277-B37B200BADA7}"/>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6" name="Freeform 136">
              <a:extLst>
                <a:ext uri="{FF2B5EF4-FFF2-40B4-BE49-F238E27FC236}">
                  <a16:creationId xmlns="" xmlns:a16="http://schemas.microsoft.com/office/drawing/2014/main" id="{9203584A-1F63-4C3D-9DD8-E53DC93D9C3C}"/>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7" name="Freeform 137">
              <a:extLst>
                <a:ext uri="{FF2B5EF4-FFF2-40B4-BE49-F238E27FC236}">
                  <a16:creationId xmlns="" xmlns:a16="http://schemas.microsoft.com/office/drawing/2014/main" id="{E7424D57-7FF8-4A6E-913C-B0E0679C80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8" name="Freeform 138">
              <a:extLst>
                <a:ext uri="{FF2B5EF4-FFF2-40B4-BE49-F238E27FC236}">
                  <a16:creationId xmlns="" xmlns:a16="http://schemas.microsoft.com/office/drawing/2014/main" id="{4381119B-95E5-4B65-89FD-47287841B58F}"/>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79" name="Freeform 139">
              <a:extLst>
                <a:ext uri="{FF2B5EF4-FFF2-40B4-BE49-F238E27FC236}">
                  <a16:creationId xmlns="" xmlns:a16="http://schemas.microsoft.com/office/drawing/2014/main" id="{2D8FFD79-766D-4342-AE27-445C1240C228}"/>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0" name="Freeform 140">
              <a:extLst>
                <a:ext uri="{FF2B5EF4-FFF2-40B4-BE49-F238E27FC236}">
                  <a16:creationId xmlns="" xmlns:a16="http://schemas.microsoft.com/office/drawing/2014/main" id="{0577756E-EB28-4B71-A08F-553B0C83AA04}"/>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1" name="Freeform 141">
              <a:extLst>
                <a:ext uri="{FF2B5EF4-FFF2-40B4-BE49-F238E27FC236}">
                  <a16:creationId xmlns="" xmlns:a16="http://schemas.microsoft.com/office/drawing/2014/main" id="{4036670E-BB28-4822-ABB7-1EC579E72C76}"/>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2" name="Freeform 142">
              <a:extLst>
                <a:ext uri="{FF2B5EF4-FFF2-40B4-BE49-F238E27FC236}">
                  <a16:creationId xmlns="" xmlns:a16="http://schemas.microsoft.com/office/drawing/2014/main" id="{E5B654CC-2287-4AD4-9F27-FCB736D503BC}"/>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3" name="Freeform 143">
              <a:extLst>
                <a:ext uri="{FF2B5EF4-FFF2-40B4-BE49-F238E27FC236}">
                  <a16:creationId xmlns="" xmlns:a16="http://schemas.microsoft.com/office/drawing/2014/main" id="{4D27A021-FA1F-4997-AF50-85EE3FD4A536}"/>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4" name="Freeform 144">
              <a:extLst>
                <a:ext uri="{FF2B5EF4-FFF2-40B4-BE49-F238E27FC236}">
                  <a16:creationId xmlns="" xmlns:a16="http://schemas.microsoft.com/office/drawing/2014/main" id="{01C144B0-D0BB-4D40-96A1-3EF2B4A54541}"/>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5" name="Freeform 145">
              <a:extLst>
                <a:ext uri="{FF2B5EF4-FFF2-40B4-BE49-F238E27FC236}">
                  <a16:creationId xmlns="" xmlns:a16="http://schemas.microsoft.com/office/drawing/2014/main" id="{0A00CD27-8955-48E4-AF3F-C0E1A10F7B2C}"/>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6" name="Freeform 146">
              <a:extLst>
                <a:ext uri="{FF2B5EF4-FFF2-40B4-BE49-F238E27FC236}">
                  <a16:creationId xmlns="" xmlns:a16="http://schemas.microsoft.com/office/drawing/2014/main" id="{633FB13F-6372-4014-AE30-5E9829B8643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7" name="Freeform 147">
              <a:extLst>
                <a:ext uri="{FF2B5EF4-FFF2-40B4-BE49-F238E27FC236}">
                  <a16:creationId xmlns="" xmlns:a16="http://schemas.microsoft.com/office/drawing/2014/main" id="{B2534C50-732A-4A3A-9C9D-595C9964E7E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8" name="Freeform 148">
              <a:extLst>
                <a:ext uri="{FF2B5EF4-FFF2-40B4-BE49-F238E27FC236}">
                  <a16:creationId xmlns="" xmlns:a16="http://schemas.microsoft.com/office/drawing/2014/main" id="{9A90B92F-59F9-4674-BD6C-9AC04B93EB8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89" name="Freeform 149">
              <a:extLst>
                <a:ext uri="{FF2B5EF4-FFF2-40B4-BE49-F238E27FC236}">
                  <a16:creationId xmlns="" xmlns:a16="http://schemas.microsoft.com/office/drawing/2014/main" id="{6E25F4B6-B2E4-420D-A0FF-400490B463F3}"/>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0" name="Freeform 150">
              <a:extLst>
                <a:ext uri="{FF2B5EF4-FFF2-40B4-BE49-F238E27FC236}">
                  <a16:creationId xmlns="" xmlns:a16="http://schemas.microsoft.com/office/drawing/2014/main" id="{BC53B091-D945-45AE-814C-429EF7CA36D0}"/>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1" name="Freeform 151">
              <a:extLst>
                <a:ext uri="{FF2B5EF4-FFF2-40B4-BE49-F238E27FC236}">
                  <a16:creationId xmlns="" xmlns:a16="http://schemas.microsoft.com/office/drawing/2014/main" id="{45480214-568C-4E72-9F2F-AC219CA54DF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2" name="Freeform 152">
              <a:extLst>
                <a:ext uri="{FF2B5EF4-FFF2-40B4-BE49-F238E27FC236}">
                  <a16:creationId xmlns="" xmlns:a16="http://schemas.microsoft.com/office/drawing/2014/main" id="{08957DE0-88F1-4145-95CF-3EA290236683}"/>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3" name="Freeform 153">
              <a:extLst>
                <a:ext uri="{FF2B5EF4-FFF2-40B4-BE49-F238E27FC236}">
                  <a16:creationId xmlns="" xmlns:a16="http://schemas.microsoft.com/office/drawing/2014/main" id="{B5382F6C-048C-4221-9DB1-B1F06F2B8408}"/>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4" name="Freeform 154">
              <a:extLst>
                <a:ext uri="{FF2B5EF4-FFF2-40B4-BE49-F238E27FC236}">
                  <a16:creationId xmlns="" xmlns:a16="http://schemas.microsoft.com/office/drawing/2014/main" id="{624B402E-DD1D-45D5-9740-02C79B8E58AE}"/>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5" name="Freeform 155">
              <a:extLst>
                <a:ext uri="{FF2B5EF4-FFF2-40B4-BE49-F238E27FC236}">
                  <a16:creationId xmlns="" xmlns:a16="http://schemas.microsoft.com/office/drawing/2014/main" id="{B062A84A-6003-4739-B5BF-898ABD16BE31}"/>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6" name="Freeform 156">
              <a:extLst>
                <a:ext uri="{FF2B5EF4-FFF2-40B4-BE49-F238E27FC236}">
                  <a16:creationId xmlns="" xmlns:a16="http://schemas.microsoft.com/office/drawing/2014/main" id="{8DC99068-59A9-4B92-A9D4-949EBCA81C74}"/>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7" name="Freeform 157">
              <a:extLst>
                <a:ext uri="{FF2B5EF4-FFF2-40B4-BE49-F238E27FC236}">
                  <a16:creationId xmlns="" xmlns:a16="http://schemas.microsoft.com/office/drawing/2014/main" id="{3B1D37F6-FAAE-4FD9-AB4E-77CE02B1A094}"/>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8" name="Freeform 158">
              <a:extLst>
                <a:ext uri="{FF2B5EF4-FFF2-40B4-BE49-F238E27FC236}">
                  <a16:creationId xmlns="" xmlns:a16="http://schemas.microsoft.com/office/drawing/2014/main" id="{54098CA7-E1E3-49AF-A4AB-22EF1038F59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5999" name="Freeform 159">
              <a:extLst>
                <a:ext uri="{FF2B5EF4-FFF2-40B4-BE49-F238E27FC236}">
                  <a16:creationId xmlns="" xmlns:a16="http://schemas.microsoft.com/office/drawing/2014/main" id="{61481730-E787-4731-8123-73E79C728E8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0" name="Freeform 160">
              <a:extLst>
                <a:ext uri="{FF2B5EF4-FFF2-40B4-BE49-F238E27FC236}">
                  <a16:creationId xmlns="" xmlns:a16="http://schemas.microsoft.com/office/drawing/2014/main" id="{ED52053A-A447-4B8C-BFF0-4CFCCB1CECFA}"/>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1" name="Freeform 161">
              <a:extLst>
                <a:ext uri="{FF2B5EF4-FFF2-40B4-BE49-F238E27FC236}">
                  <a16:creationId xmlns="" xmlns:a16="http://schemas.microsoft.com/office/drawing/2014/main" id="{1BF8B715-C2F2-4DE8-AD93-7B63706A6718}"/>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2" name="Freeform 162">
              <a:extLst>
                <a:ext uri="{FF2B5EF4-FFF2-40B4-BE49-F238E27FC236}">
                  <a16:creationId xmlns="" xmlns:a16="http://schemas.microsoft.com/office/drawing/2014/main" id="{B2E1B735-F1D9-445C-A796-4F68C2E62610}"/>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3" name="Freeform 163">
              <a:extLst>
                <a:ext uri="{FF2B5EF4-FFF2-40B4-BE49-F238E27FC236}">
                  <a16:creationId xmlns="" xmlns:a16="http://schemas.microsoft.com/office/drawing/2014/main" id="{70543F3D-5AA1-4AF7-8E34-D6D60C83379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4" name="Freeform 164">
              <a:extLst>
                <a:ext uri="{FF2B5EF4-FFF2-40B4-BE49-F238E27FC236}">
                  <a16:creationId xmlns="" xmlns:a16="http://schemas.microsoft.com/office/drawing/2014/main" id="{D1C1D903-1126-4739-9521-6C342690A2AC}"/>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5" name="Freeform 165">
              <a:extLst>
                <a:ext uri="{FF2B5EF4-FFF2-40B4-BE49-F238E27FC236}">
                  <a16:creationId xmlns="" xmlns:a16="http://schemas.microsoft.com/office/drawing/2014/main" id="{BB950F5C-C5B3-42D2-A494-937FAD81B75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6" name="Freeform 166">
              <a:extLst>
                <a:ext uri="{FF2B5EF4-FFF2-40B4-BE49-F238E27FC236}">
                  <a16:creationId xmlns="" xmlns:a16="http://schemas.microsoft.com/office/drawing/2014/main" id="{8B8AD3F7-A499-4046-9309-55E368B30D5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7" name="Freeform 167">
              <a:extLst>
                <a:ext uri="{FF2B5EF4-FFF2-40B4-BE49-F238E27FC236}">
                  <a16:creationId xmlns="" xmlns:a16="http://schemas.microsoft.com/office/drawing/2014/main" id="{CD21E70C-402E-428A-AA40-8F45CDCF147C}"/>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8" name="Freeform 168">
              <a:extLst>
                <a:ext uri="{FF2B5EF4-FFF2-40B4-BE49-F238E27FC236}">
                  <a16:creationId xmlns="" xmlns:a16="http://schemas.microsoft.com/office/drawing/2014/main" id="{558BF210-2904-4890-AC47-945EB37442DD}"/>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09" name="Freeform 169">
              <a:extLst>
                <a:ext uri="{FF2B5EF4-FFF2-40B4-BE49-F238E27FC236}">
                  <a16:creationId xmlns="" xmlns:a16="http://schemas.microsoft.com/office/drawing/2014/main" id="{B9EB1744-D9B2-4AB2-A9EC-6D80A6A8D28C}"/>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0" name="Freeform 170">
              <a:extLst>
                <a:ext uri="{FF2B5EF4-FFF2-40B4-BE49-F238E27FC236}">
                  <a16:creationId xmlns="" xmlns:a16="http://schemas.microsoft.com/office/drawing/2014/main" id="{601D783E-F257-45EF-ACE1-F5E8662C7A4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1" name="Freeform 171">
              <a:extLst>
                <a:ext uri="{FF2B5EF4-FFF2-40B4-BE49-F238E27FC236}">
                  <a16:creationId xmlns="" xmlns:a16="http://schemas.microsoft.com/office/drawing/2014/main" id="{D2ABA2EE-F783-44F6-A74F-826AD1150428}"/>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2" name="Freeform 172">
              <a:extLst>
                <a:ext uri="{FF2B5EF4-FFF2-40B4-BE49-F238E27FC236}">
                  <a16:creationId xmlns="" xmlns:a16="http://schemas.microsoft.com/office/drawing/2014/main" id="{153C320C-3240-427B-BC97-BA1BACE01D3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3" name="Freeform 173">
              <a:extLst>
                <a:ext uri="{FF2B5EF4-FFF2-40B4-BE49-F238E27FC236}">
                  <a16:creationId xmlns="" xmlns:a16="http://schemas.microsoft.com/office/drawing/2014/main" id="{2E7E148C-7C31-46AC-8FC6-C0F5A0857374}"/>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4" name="Freeform 174">
              <a:extLst>
                <a:ext uri="{FF2B5EF4-FFF2-40B4-BE49-F238E27FC236}">
                  <a16:creationId xmlns="" xmlns:a16="http://schemas.microsoft.com/office/drawing/2014/main" id="{3D5796FF-4512-4D8C-8567-2A576851811E}"/>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5" name="Freeform 175">
              <a:extLst>
                <a:ext uri="{FF2B5EF4-FFF2-40B4-BE49-F238E27FC236}">
                  <a16:creationId xmlns="" xmlns:a16="http://schemas.microsoft.com/office/drawing/2014/main" id="{0CC98DAA-2C03-4ACE-84F1-3A88E3AEA7B2}"/>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6" name="Freeform 176">
              <a:extLst>
                <a:ext uri="{FF2B5EF4-FFF2-40B4-BE49-F238E27FC236}">
                  <a16:creationId xmlns="" xmlns:a16="http://schemas.microsoft.com/office/drawing/2014/main" id="{014BEA5C-DD1B-40FE-9368-0153858B3CFE}"/>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7" name="Freeform 177">
              <a:extLst>
                <a:ext uri="{FF2B5EF4-FFF2-40B4-BE49-F238E27FC236}">
                  <a16:creationId xmlns="" xmlns:a16="http://schemas.microsoft.com/office/drawing/2014/main" id="{FEBD1678-5F29-4F58-8F68-C5C44F72E03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8" name="Freeform 178">
              <a:extLst>
                <a:ext uri="{FF2B5EF4-FFF2-40B4-BE49-F238E27FC236}">
                  <a16:creationId xmlns="" xmlns:a16="http://schemas.microsoft.com/office/drawing/2014/main" id="{36F2E733-33EA-4A2D-BCA0-0AFBEAD117F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19" name="Freeform 179">
              <a:extLst>
                <a:ext uri="{FF2B5EF4-FFF2-40B4-BE49-F238E27FC236}">
                  <a16:creationId xmlns="" xmlns:a16="http://schemas.microsoft.com/office/drawing/2014/main" id="{A8CED8AB-8E3B-4E60-A73C-B36FF02FB745}"/>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0" name="Freeform 180">
              <a:extLst>
                <a:ext uri="{FF2B5EF4-FFF2-40B4-BE49-F238E27FC236}">
                  <a16:creationId xmlns="" xmlns:a16="http://schemas.microsoft.com/office/drawing/2014/main" id="{2096D5AE-4254-4A7A-8185-B199F441FF34}"/>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1" name="Freeform 181">
              <a:extLst>
                <a:ext uri="{FF2B5EF4-FFF2-40B4-BE49-F238E27FC236}">
                  <a16:creationId xmlns="" xmlns:a16="http://schemas.microsoft.com/office/drawing/2014/main" id="{35FFB5B2-DCAE-4C96-95D4-40D0CFBB8508}"/>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2" name="Freeform 182">
              <a:extLst>
                <a:ext uri="{FF2B5EF4-FFF2-40B4-BE49-F238E27FC236}">
                  <a16:creationId xmlns="" xmlns:a16="http://schemas.microsoft.com/office/drawing/2014/main" id="{E3802A98-D5EE-4C17-9602-DD93440EE738}"/>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3" name="Freeform 183">
              <a:extLst>
                <a:ext uri="{FF2B5EF4-FFF2-40B4-BE49-F238E27FC236}">
                  <a16:creationId xmlns="" xmlns:a16="http://schemas.microsoft.com/office/drawing/2014/main" id="{38253266-CF8D-432B-ABB2-F79DC9E1D918}"/>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4" name="Freeform 184">
              <a:extLst>
                <a:ext uri="{FF2B5EF4-FFF2-40B4-BE49-F238E27FC236}">
                  <a16:creationId xmlns="" xmlns:a16="http://schemas.microsoft.com/office/drawing/2014/main" id="{D1D8B619-D345-4B44-ACFB-D7B8F46EFEA9}"/>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5" name="Freeform 185">
              <a:extLst>
                <a:ext uri="{FF2B5EF4-FFF2-40B4-BE49-F238E27FC236}">
                  <a16:creationId xmlns="" xmlns:a16="http://schemas.microsoft.com/office/drawing/2014/main" id="{EAC49E35-59E1-46A3-B515-A3A6132973C2}"/>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6" name="Freeform 186">
              <a:extLst>
                <a:ext uri="{FF2B5EF4-FFF2-40B4-BE49-F238E27FC236}">
                  <a16:creationId xmlns="" xmlns:a16="http://schemas.microsoft.com/office/drawing/2014/main" id="{347EB62F-C718-4BB8-A979-75B13EAD5E8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7" name="Freeform 187">
              <a:extLst>
                <a:ext uri="{FF2B5EF4-FFF2-40B4-BE49-F238E27FC236}">
                  <a16:creationId xmlns="" xmlns:a16="http://schemas.microsoft.com/office/drawing/2014/main" id="{023531F4-34F2-45A0-96D6-2E05F7A7566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8" name="Freeform 188">
              <a:extLst>
                <a:ext uri="{FF2B5EF4-FFF2-40B4-BE49-F238E27FC236}">
                  <a16:creationId xmlns="" xmlns:a16="http://schemas.microsoft.com/office/drawing/2014/main" id="{2FEB08DC-B487-4514-B10A-B2F3AB93FA3B}"/>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29" name="Freeform 189">
              <a:extLst>
                <a:ext uri="{FF2B5EF4-FFF2-40B4-BE49-F238E27FC236}">
                  <a16:creationId xmlns="" xmlns:a16="http://schemas.microsoft.com/office/drawing/2014/main" id="{7A3E8A4D-F060-4384-BD5F-EA43B479199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0" name="Freeform 190">
              <a:extLst>
                <a:ext uri="{FF2B5EF4-FFF2-40B4-BE49-F238E27FC236}">
                  <a16:creationId xmlns="" xmlns:a16="http://schemas.microsoft.com/office/drawing/2014/main" id="{0FB58BC0-0BE0-48BC-AAEB-F1847ABFC9C2}"/>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1" name="Freeform 191">
              <a:extLst>
                <a:ext uri="{FF2B5EF4-FFF2-40B4-BE49-F238E27FC236}">
                  <a16:creationId xmlns="" xmlns:a16="http://schemas.microsoft.com/office/drawing/2014/main" id="{AB6EED85-C4A3-4B96-9358-475D92EB62B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2" name="Freeform 192">
              <a:extLst>
                <a:ext uri="{FF2B5EF4-FFF2-40B4-BE49-F238E27FC236}">
                  <a16:creationId xmlns="" xmlns:a16="http://schemas.microsoft.com/office/drawing/2014/main" id="{36D56CAD-349D-4B27-A65D-299E06FB681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3" name="Freeform 193">
              <a:extLst>
                <a:ext uri="{FF2B5EF4-FFF2-40B4-BE49-F238E27FC236}">
                  <a16:creationId xmlns="" xmlns:a16="http://schemas.microsoft.com/office/drawing/2014/main" id="{1DBBDC37-4CC2-40F9-82F9-F259644BA93A}"/>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4" name="Freeform 194">
              <a:extLst>
                <a:ext uri="{FF2B5EF4-FFF2-40B4-BE49-F238E27FC236}">
                  <a16:creationId xmlns="" xmlns:a16="http://schemas.microsoft.com/office/drawing/2014/main" id="{6E2D6468-19AF-44DB-B60D-5213DF1FD48F}"/>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5" name="Freeform 195">
              <a:extLst>
                <a:ext uri="{FF2B5EF4-FFF2-40B4-BE49-F238E27FC236}">
                  <a16:creationId xmlns="" xmlns:a16="http://schemas.microsoft.com/office/drawing/2014/main" id="{A77C863E-8F64-47AF-962E-F959AE7F1D4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6" name="Freeform 196">
              <a:extLst>
                <a:ext uri="{FF2B5EF4-FFF2-40B4-BE49-F238E27FC236}">
                  <a16:creationId xmlns="" xmlns:a16="http://schemas.microsoft.com/office/drawing/2014/main" id="{83FF3B19-2A58-4079-A945-36B91985BBEA}"/>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7" name="Freeform 197">
              <a:extLst>
                <a:ext uri="{FF2B5EF4-FFF2-40B4-BE49-F238E27FC236}">
                  <a16:creationId xmlns="" xmlns:a16="http://schemas.microsoft.com/office/drawing/2014/main" id="{197AC4E4-9463-44CD-82A6-DCA63EC75E81}"/>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8" name="Freeform 198">
              <a:extLst>
                <a:ext uri="{FF2B5EF4-FFF2-40B4-BE49-F238E27FC236}">
                  <a16:creationId xmlns="" xmlns:a16="http://schemas.microsoft.com/office/drawing/2014/main" id="{8895EAAE-D017-4E23-A3E3-9C07D9DF0F05}"/>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39" name="Freeform 199">
              <a:extLst>
                <a:ext uri="{FF2B5EF4-FFF2-40B4-BE49-F238E27FC236}">
                  <a16:creationId xmlns="" xmlns:a16="http://schemas.microsoft.com/office/drawing/2014/main" id="{96FE401B-D4EA-4BD2-9CF1-3B9F0028C271}"/>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0" name="Freeform 200">
              <a:extLst>
                <a:ext uri="{FF2B5EF4-FFF2-40B4-BE49-F238E27FC236}">
                  <a16:creationId xmlns="" xmlns:a16="http://schemas.microsoft.com/office/drawing/2014/main" id="{1D882AD5-53EA-4F23-924E-76F61E6278E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1" name="Freeform 201">
              <a:extLst>
                <a:ext uri="{FF2B5EF4-FFF2-40B4-BE49-F238E27FC236}">
                  <a16:creationId xmlns="" xmlns:a16="http://schemas.microsoft.com/office/drawing/2014/main" id="{2A763888-CE31-4AFD-9DB9-D97594565239}"/>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2" name="Freeform 202">
              <a:extLst>
                <a:ext uri="{FF2B5EF4-FFF2-40B4-BE49-F238E27FC236}">
                  <a16:creationId xmlns="" xmlns:a16="http://schemas.microsoft.com/office/drawing/2014/main" id="{89DD2133-E3F8-446F-9145-6DC9BF96652C}"/>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3" name="Freeform 203">
              <a:extLst>
                <a:ext uri="{FF2B5EF4-FFF2-40B4-BE49-F238E27FC236}">
                  <a16:creationId xmlns="" xmlns:a16="http://schemas.microsoft.com/office/drawing/2014/main" id="{2FBFA0C8-6E88-455B-88BA-1C0482DD8ABC}"/>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4" name="Freeform 204">
              <a:extLst>
                <a:ext uri="{FF2B5EF4-FFF2-40B4-BE49-F238E27FC236}">
                  <a16:creationId xmlns="" xmlns:a16="http://schemas.microsoft.com/office/drawing/2014/main" id="{A94D05EB-B02D-446D-882C-D39C229E2009}"/>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5" name="Freeform 205">
              <a:extLst>
                <a:ext uri="{FF2B5EF4-FFF2-40B4-BE49-F238E27FC236}">
                  <a16:creationId xmlns="" xmlns:a16="http://schemas.microsoft.com/office/drawing/2014/main" id="{C280A40F-B5B4-41A6-9912-5365721DEA9D}"/>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6" name="Freeform 206">
              <a:extLst>
                <a:ext uri="{FF2B5EF4-FFF2-40B4-BE49-F238E27FC236}">
                  <a16:creationId xmlns="" xmlns:a16="http://schemas.microsoft.com/office/drawing/2014/main" id="{E6F64E5F-080E-4D7C-B443-0DCC3C2618A9}"/>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7" name="Freeform 207">
              <a:extLst>
                <a:ext uri="{FF2B5EF4-FFF2-40B4-BE49-F238E27FC236}">
                  <a16:creationId xmlns="" xmlns:a16="http://schemas.microsoft.com/office/drawing/2014/main" id="{8AAA40DA-D51B-4FD0-B2CA-6F41D2615644}"/>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8" name="Freeform 208">
              <a:extLst>
                <a:ext uri="{FF2B5EF4-FFF2-40B4-BE49-F238E27FC236}">
                  <a16:creationId xmlns="" xmlns:a16="http://schemas.microsoft.com/office/drawing/2014/main" id="{3656659E-1AF8-4EA2-B91A-3D24ADC392F2}"/>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49" name="Freeform 209">
              <a:extLst>
                <a:ext uri="{FF2B5EF4-FFF2-40B4-BE49-F238E27FC236}">
                  <a16:creationId xmlns="" xmlns:a16="http://schemas.microsoft.com/office/drawing/2014/main" id="{7CD6EFE3-F29E-4F85-B90B-6ACC80887B6A}"/>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0" name="Freeform 210">
              <a:extLst>
                <a:ext uri="{FF2B5EF4-FFF2-40B4-BE49-F238E27FC236}">
                  <a16:creationId xmlns="" xmlns:a16="http://schemas.microsoft.com/office/drawing/2014/main" id="{C119C0DC-A3C8-4C59-950B-D3C106E2F4D6}"/>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1" name="Freeform 211">
              <a:extLst>
                <a:ext uri="{FF2B5EF4-FFF2-40B4-BE49-F238E27FC236}">
                  <a16:creationId xmlns="" xmlns:a16="http://schemas.microsoft.com/office/drawing/2014/main" id="{6B427C10-E815-48FF-937A-CA16C31C47A3}"/>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2" name="Freeform 212">
              <a:extLst>
                <a:ext uri="{FF2B5EF4-FFF2-40B4-BE49-F238E27FC236}">
                  <a16:creationId xmlns="" xmlns:a16="http://schemas.microsoft.com/office/drawing/2014/main" id="{C8B0A4E6-3F2B-42B1-BB03-AF9626FF94D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3" name="Freeform 213">
              <a:extLst>
                <a:ext uri="{FF2B5EF4-FFF2-40B4-BE49-F238E27FC236}">
                  <a16:creationId xmlns="" xmlns:a16="http://schemas.microsoft.com/office/drawing/2014/main" id="{BD5F77F2-B61A-4B7D-8167-4591EC7BE083}"/>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4" name="Freeform 214">
              <a:extLst>
                <a:ext uri="{FF2B5EF4-FFF2-40B4-BE49-F238E27FC236}">
                  <a16:creationId xmlns="" xmlns:a16="http://schemas.microsoft.com/office/drawing/2014/main" id="{9ED335BC-7073-4278-90BF-21E110A0DDD0}"/>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5" name="Freeform 215">
              <a:extLst>
                <a:ext uri="{FF2B5EF4-FFF2-40B4-BE49-F238E27FC236}">
                  <a16:creationId xmlns="" xmlns:a16="http://schemas.microsoft.com/office/drawing/2014/main" id="{64FA71C4-3ED8-4C39-8042-9EF6198E921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6" name="Freeform 216">
              <a:extLst>
                <a:ext uri="{FF2B5EF4-FFF2-40B4-BE49-F238E27FC236}">
                  <a16:creationId xmlns="" xmlns:a16="http://schemas.microsoft.com/office/drawing/2014/main" id="{CCF377CD-3D45-470D-8E37-1A074505FEB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7" name="Freeform 217">
              <a:extLst>
                <a:ext uri="{FF2B5EF4-FFF2-40B4-BE49-F238E27FC236}">
                  <a16:creationId xmlns="" xmlns:a16="http://schemas.microsoft.com/office/drawing/2014/main" id="{493C8E3E-1761-4FD2-BF44-75681B44EAD3}"/>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8" name="Freeform 218">
              <a:extLst>
                <a:ext uri="{FF2B5EF4-FFF2-40B4-BE49-F238E27FC236}">
                  <a16:creationId xmlns="" xmlns:a16="http://schemas.microsoft.com/office/drawing/2014/main" id="{1056A6F2-A4C9-4764-ABB0-F35930C3C0E9}"/>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59" name="Freeform 219">
              <a:extLst>
                <a:ext uri="{FF2B5EF4-FFF2-40B4-BE49-F238E27FC236}">
                  <a16:creationId xmlns="" xmlns:a16="http://schemas.microsoft.com/office/drawing/2014/main" id="{E55B3CF3-3B46-4542-8AF2-03D8C6490636}"/>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0" name="Freeform 220">
              <a:extLst>
                <a:ext uri="{FF2B5EF4-FFF2-40B4-BE49-F238E27FC236}">
                  <a16:creationId xmlns="" xmlns:a16="http://schemas.microsoft.com/office/drawing/2014/main" id="{CEE733A8-1147-4043-8E17-FBEDE9D5D0DF}"/>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1" name="Freeform 221">
              <a:extLst>
                <a:ext uri="{FF2B5EF4-FFF2-40B4-BE49-F238E27FC236}">
                  <a16:creationId xmlns="" xmlns:a16="http://schemas.microsoft.com/office/drawing/2014/main" id="{E1AE324B-3E03-4AB9-AA94-F95612B364B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2" name="Freeform 222">
              <a:extLst>
                <a:ext uri="{FF2B5EF4-FFF2-40B4-BE49-F238E27FC236}">
                  <a16:creationId xmlns="" xmlns:a16="http://schemas.microsoft.com/office/drawing/2014/main" id="{EAE425D9-8B95-43DC-A004-6FDABCC51659}"/>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3" name="Freeform 223">
              <a:extLst>
                <a:ext uri="{FF2B5EF4-FFF2-40B4-BE49-F238E27FC236}">
                  <a16:creationId xmlns="" xmlns:a16="http://schemas.microsoft.com/office/drawing/2014/main" id="{DF02CBF5-BA73-4E7C-911B-7F513A83D8C2}"/>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4" name="Freeform 224">
              <a:extLst>
                <a:ext uri="{FF2B5EF4-FFF2-40B4-BE49-F238E27FC236}">
                  <a16:creationId xmlns="" xmlns:a16="http://schemas.microsoft.com/office/drawing/2014/main" id="{513277E3-442D-41E2-B929-BFBE2415864C}"/>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5" name="Freeform 225">
              <a:extLst>
                <a:ext uri="{FF2B5EF4-FFF2-40B4-BE49-F238E27FC236}">
                  <a16:creationId xmlns="" xmlns:a16="http://schemas.microsoft.com/office/drawing/2014/main" id="{E5E50E22-D371-4C06-AC83-5EAE3A1D5A9E}"/>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6" name="Freeform 226">
              <a:extLst>
                <a:ext uri="{FF2B5EF4-FFF2-40B4-BE49-F238E27FC236}">
                  <a16:creationId xmlns="" xmlns:a16="http://schemas.microsoft.com/office/drawing/2014/main" id="{A47A6854-989E-4FE5-A5C2-AF57754F9C4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7" name="Freeform 227">
              <a:extLst>
                <a:ext uri="{FF2B5EF4-FFF2-40B4-BE49-F238E27FC236}">
                  <a16:creationId xmlns="" xmlns:a16="http://schemas.microsoft.com/office/drawing/2014/main" id="{D614AF6B-AD57-46D3-8906-D1EDFF0897F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8" name="Freeform 228">
              <a:extLst>
                <a:ext uri="{FF2B5EF4-FFF2-40B4-BE49-F238E27FC236}">
                  <a16:creationId xmlns="" xmlns:a16="http://schemas.microsoft.com/office/drawing/2014/main" id="{AB4FD274-0ED4-4AB6-A1C7-511C54B5CFF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69" name="Freeform 229">
              <a:extLst>
                <a:ext uri="{FF2B5EF4-FFF2-40B4-BE49-F238E27FC236}">
                  <a16:creationId xmlns="" xmlns:a16="http://schemas.microsoft.com/office/drawing/2014/main" id="{B5278A27-B658-4F0A-8473-3F075B58072B}"/>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0" name="Freeform 230">
              <a:extLst>
                <a:ext uri="{FF2B5EF4-FFF2-40B4-BE49-F238E27FC236}">
                  <a16:creationId xmlns="" xmlns:a16="http://schemas.microsoft.com/office/drawing/2014/main" id="{DC133264-1C34-4510-8387-B6322E0F3EE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1" name="Freeform 231">
              <a:extLst>
                <a:ext uri="{FF2B5EF4-FFF2-40B4-BE49-F238E27FC236}">
                  <a16:creationId xmlns="" xmlns:a16="http://schemas.microsoft.com/office/drawing/2014/main" id="{9EA2601A-531B-4BA7-89C8-E9327C017B46}"/>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2" name="Freeform 232">
              <a:extLst>
                <a:ext uri="{FF2B5EF4-FFF2-40B4-BE49-F238E27FC236}">
                  <a16:creationId xmlns="" xmlns:a16="http://schemas.microsoft.com/office/drawing/2014/main" id="{F8D69604-2CFD-4826-A7DD-387F26DA6A8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3" name="Freeform 233">
              <a:extLst>
                <a:ext uri="{FF2B5EF4-FFF2-40B4-BE49-F238E27FC236}">
                  <a16:creationId xmlns="" xmlns:a16="http://schemas.microsoft.com/office/drawing/2014/main" id="{57C3E765-097E-46F3-A169-0844327A7CD2}"/>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4" name="Freeform 234">
              <a:extLst>
                <a:ext uri="{FF2B5EF4-FFF2-40B4-BE49-F238E27FC236}">
                  <a16:creationId xmlns="" xmlns:a16="http://schemas.microsoft.com/office/drawing/2014/main" id="{C903CD74-4942-41D8-BDF2-9D9699F86F79}"/>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5" name="Freeform 235">
              <a:extLst>
                <a:ext uri="{FF2B5EF4-FFF2-40B4-BE49-F238E27FC236}">
                  <a16:creationId xmlns="" xmlns:a16="http://schemas.microsoft.com/office/drawing/2014/main" id="{76630AD4-0DA9-4774-BA20-D3BE9C84F4A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6" name="Freeform 236">
              <a:extLst>
                <a:ext uri="{FF2B5EF4-FFF2-40B4-BE49-F238E27FC236}">
                  <a16:creationId xmlns="" xmlns:a16="http://schemas.microsoft.com/office/drawing/2014/main" id="{67C0C741-F9C2-4E4E-A63E-B129F89C52E5}"/>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7" name="Freeform 237">
              <a:extLst>
                <a:ext uri="{FF2B5EF4-FFF2-40B4-BE49-F238E27FC236}">
                  <a16:creationId xmlns="" xmlns:a16="http://schemas.microsoft.com/office/drawing/2014/main" id="{7DAFD2CF-BECF-476B-9A23-750D5EB4D7D6}"/>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8" name="Freeform 238">
              <a:extLst>
                <a:ext uri="{FF2B5EF4-FFF2-40B4-BE49-F238E27FC236}">
                  <a16:creationId xmlns="" xmlns:a16="http://schemas.microsoft.com/office/drawing/2014/main" id="{E6EB49F0-277D-4342-8989-6568931B19BD}"/>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79" name="Freeform 239">
              <a:extLst>
                <a:ext uri="{FF2B5EF4-FFF2-40B4-BE49-F238E27FC236}">
                  <a16:creationId xmlns="" xmlns:a16="http://schemas.microsoft.com/office/drawing/2014/main" id="{36FDAB60-11A8-4227-9BB0-7EDBF9E296A5}"/>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0" name="Freeform 240">
              <a:extLst>
                <a:ext uri="{FF2B5EF4-FFF2-40B4-BE49-F238E27FC236}">
                  <a16:creationId xmlns="" xmlns:a16="http://schemas.microsoft.com/office/drawing/2014/main" id="{0FD2AA53-2F89-4DE4-9DC4-E9094F442CF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1" name="Freeform 241">
              <a:extLst>
                <a:ext uri="{FF2B5EF4-FFF2-40B4-BE49-F238E27FC236}">
                  <a16:creationId xmlns="" xmlns:a16="http://schemas.microsoft.com/office/drawing/2014/main" id="{EF6CB5E0-1800-4B76-9E3A-128B36E251D0}"/>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2" name="Freeform 242">
              <a:extLst>
                <a:ext uri="{FF2B5EF4-FFF2-40B4-BE49-F238E27FC236}">
                  <a16:creationId xmlns="" xmlns:a16="http://schemas.microsoft.com/office/drawing/2014/main" id="{5BDE5045-0CCA-48F0-900C-55E3A3273A3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3" name="Freeform 243">
              <a:extLst>
                <a:ext uri="{FF2B5EF4-FFF2-40B4-BE49-F238E27FC236}">
                  <a16:creationId xmlns="" xmlns:a16="http://schemas.microsoft.com/office/drawing/2014/main" id="{43CFA59C-D9D0-42D1-83F8-914945E53403}"/>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4" name="Freeform 244">
              <a:extLst>
                <a:ext uri="{FF2B5EF4-FFF2-40B4-BE49-F238E27FC236}">
                  <a16:creationId xmlns="" xmlns:a16="http://schemas.microsoft.com/office/drawing/2014/main" id="{C5306112-AA09-40B6-8914-F785C52D6E5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5" name="Freeform 245">
              <a:extLst>
                <a:ext uri="{FF2B5EF4-FFF2-40B4-BE49-F238E27FC236}">
                  <a16:creationId xmlns="" xmlns:a16="http://schemas.microsoft.com/office/drawing/2014/main" id="{759A0EDB-006D-47CB-B6E0-949A1422EE4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6" name="Freeform 246">
              <a:extLst>
                <a:ext uri="{FF2B5EF4-FFF2-40B4-BE49-F238E27FC236}">
                  <a16:creationId xmlns="" xmlns:a16="http://schemas.microsoft.com/office/drawing/2014/main" id="{9B04CADB-8DFE-44DF-ADD8-8233B7E7EB12}"/>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7" name="Freeform 247">
              <a:extLst>
                <a:ext uri="{FF2B5EF4-FFF2-40B4-BE49-F238E27FC236}">
                  <a16:creationId xmlns="" xmlns:a16="http://schemas.microsoft.com/office/drawing/2014/main" id="{97AB5D60-A596-4333-BF32-59542BF24C8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8" name="Freeform 248">
              <a:extLst>
                <a:ext uri="{FF2B5EF4-FFF2-40B4-BE49-F238E27FC236}">
                  <a16:creationId xmlns="" xmlns:a16="http://schemas.microsoft.com/office/drawing/2014/main" id="{E3DF1A0E-8C51-4149-92F8-AD0C42708F3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89" name="Freeform 249">
              <a:extLst>
                <a:ext uri="{FF2B5EF4-FFF2-40B4-BE49-F238E27FC236}">
                  <a16:creationId xmlns="" xmlns:a16="http://schemas.microsoft.com/office/drawing/2014/main" id="{A37B1270-AC98-4214-A620-444CD6079434}"/>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0" name="Freeform 250">
              <a:extLst>
                <a:ext uri="{FF2B5EF4-FFF2-40B4-BE49-F238E27FC236}">
                  <a16:creationId xmlns="" xmlns:a16="http://schemas.microsoft.com/office/drawing/2014/main" id="{90E9E45A-F888-4AF5-938D-6D17EF78E9A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1" name="Freeform 251">
              <a:extLst>
                <a:ext uri="{FF2B5EF4-FFF2-40B4-BE49-F238E27FC236}">
                  <a16:creationId xmlns="" xmlns:a16="http://schemas.microsoft.com/office/drawing/2014/main" id="{112CB347-C3A4-4A72-BF77-1AB64077958D}"/>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2" name="Freeform 252">
              <a:extLst>
                <a:ext uri="{FF2B5EF4-FFF2-40B4-BE49-F238E27FC236}">
                  <a16:creationId xmlns="" xmlns:a16="http://schemas.microsoft.com/office/drawing/2014/main" id="{80C9DE9B-51D7-421B-92FA-9908410DA341}"/>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3" name="Freeform 253">
              <a:extLst>
                <a:ext uri="{FF2B5EF4-FFF2-40B4-BE49-F238E27FC236}">
                  <a16:creationId xmlns="" xmlns:a16="http://schemas.microsoft.com/office/drawing/2014/main" id="{CC1E394F-6346-4268-80E5-81704C63579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4" name="Freeform 254">
              <a:extLst>
                <a:ext uri="{FF2B5EF4-FFF2-40B4-BE49-F238E27FC236}">
                  <a16:creationId xmlns="" xmlns:a16="http://schemas.microsoft.com/office/drawing/2014/main" id="{BDD10F7B-034D-4F4B-A259-1638FA585A73}"/>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5" name="Freeform 255">
              <a:extLst>
                <a:ext uri="{FF2B5EF4-FFF2-40B4-BE49-F238E27FC236}">
                  <a16:creationId xmlns="" xmlns:a16="http://schemas.microsoft.com/office/drawing/2014/main" id="{3B5A1400-D8BE-460B-8F48-C496E2E5F44D}"/>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6" name="Freeform 256">
              <a:extLst>
                <a:ext uri="{FF2B5EF4-FFF2-40B4-BE49-F238E27FC236}">
                  <a16:creationId xmlns="" xmlns:a16="http://schemas.microsoft.com/office/drawing/2014/main" id="{B224A96A-330E-43E5-844C-2B03B838E5D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097" name="Freeform 257">
              <a:extLst>
                <a:ext uri="{FF2B5EF4-FFF2-40B4-BE49-F238E27FC236}">
                  <a16:creationId xmlns="" xmlns:a16="http://schemas.microsoft.com/office/drawing/2014/main" id="{50EF843B-0436-4B0A-93C2-8BD299AE233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386" name="Group 4">
            <a:extLst>
              <a:ext uri="{FF2B5EF4-FFF2-40B4-BE49-F238E27FC236}">
                <a16:creationId xmlns="" xmlns:a16="http://schemas.microsoft.com/office/drawing/2014/main" id="{78ED90CB-55C0-4E41-A319-4FA4DB48CC12}"/>
              </a:ext>
            </a:extLst>
          </p:cNvPr>
          <p:cNvGrpSpPr>
            <a:grpSpLocks/>
          </p:cNvGrpSpPr>
          <p:nvPr/>
        </p:nvGrpSpPr>
        <p:grpSpPr bwMode="auto">
          <a:xfrm rot="10800000">
            <a:off x="188913" y="107950"/>
            <a:ext cx="1990725" cy="2266950"/>
            <a:chOff x="4176" y="878"/>
            <a:chExt cx="1254" cy="1422"/>
          </a:xfrm>
        </p:grpSpPr>
        <p:sp>
          <p:nvSpPr>
            <p:cNvPr id="16389" name="Freeform 5">
              <a:extLst>
                <a:ext uri="{FF2B5EF4-FFF2-40B4-BE49-F238E27FC236}">
                  <a16:creationId xmlns="" xmlns:a16="http://schemas.microsoft.com/office/drawing/2014/main" id="{11FD60D9-05F2-40BD-8706-C27D3C478140}"/>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0" name="Freeform 6">
              <a:extLst>
                <a:ext uri="{FF2B5EF4-FFF2-40B4-BE49-F238E27FC236}">
                  <a16:creationId xmlns="" xmlns:a16="http://schemas.microsoft.com/office/drawing/2014/main" id="{0EE23210-0982-4938-A369-896626F89FC9}"/>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1" name="Freeform 7">
              <a:extLst>
                <a:ext uri="{FF2B5EF4-FFF2-40B4-BE49-F238E27FC236}">
                  <a16:creationId xmlns="" xmlns:a16="http://schemas.microsoft.com/office/drawing/2014/main" id="{ADF697F7-45D8-4BB0-A500-1A826F56487D}"/>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2" name="Freeform 8">
              <a:extLst>
                <a:ext uri="{FF2B5EF4-FFF2-40B4-BE49-F238E27FC236}">
                  <a16:creationId xmlns="" xmlns:a16="http://schemas.microsoft.com/office/drawing/2014/main" id="{5D8ACB6C-12B2-4A17-BFB9-EEAE808E1AF4}"/>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3" name="Freeform 9">
              <a:extLst>
                <a:ext uri="{FF2B5EF4-FFF2-40B4-BE49-F238E27FC236}">
                  <a16:creationId xmlns="" xmlns:a16="http://schemas.microsoft.com/office/drawing/2014/main" id="{2E8265F4-A879-4A69-916A-A3F4FB4864D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4" name="Freeform 10">
              <a:extLst>
                <a:ext uri="{FF2B5EF4-FFF2-40B4-BE49-F238E27FC236}">
                  <a16:creationId xmlns="" xmlns:a16="http://schemas.microsoft.com/office/drawing/2014/main" id="{8DC86E47-F0B0-4ED6-AF9D-6C1838B762A3}"/>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5" name="Freeform 11">
              <a:extLst>
                <a:ext uri="{FF2B5EF4-FFF2-40B4-BE49-F238E27FC236}">
                  <a16:creationId xmlns="" xmlns:a16="http://schemas.microsoft.com/office/drawing/2014/main" id="{B850D082-DCA4-4AEE-B6CA-F04A28BC497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6" name="Freeform 12">
              <a:extLst>
                <a:ext uri="{FF2B5EF4-FFF2-40B4-BE49-F238E27FC236}">
                  <a16:creationId xmlns="" xmlns:a16="http://schemas.microsoft.com/office/drawing/2014/main" id="{5E72CE7C-0E7A-41F2-805C-1F2098E0FA5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7" name="Freeform 13">
              <a:extLst>
                <a:ext uri="{FF2B5EF4-FFF2-40B4-BE49-F238E27FC236}">
                  <a16:creationId xmlns="" xmlns:a16="http://schemas.microsoft.com/office/drawing/2014/main" id="{FD2D2934-FBDC-4B09-854F-004D82604888}"/>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8" name="Freeform 14">
              <a:extLst>
                <a:ext uri="{FF2B5EF4-FFF2-40B4-BE49-F238E27FC236}">
                  <a16:creationId xmlns="" xmlns:a16="http://schemas.microsoft.com/office/drawing/2014/main" id="{D6EF8CB1-FE28-4990-8DAF-FCA75448805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399" name="Freeform 15">
              <a:extLst>
                <a:ext uri="{FF2B5EF4-FFF2-40B4-BE49-F238E27FC236}">
                  <a16:creationId xmlns="" xmlns:a16="http://schemas.microsoft.com/office/drawing/2014/main" id="{AB803929-2B23-428C-A512-385366441F2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0" name="Freeform 16">
              <a:extLst>
                <a:ext uri="{FF2B5EF4-FFF2-40B4-BE49-F238E27FC236}">
                  <a16:creationId xmlns="" xmlns:a16="http://schemas.microsoft.com/office/drawing/2014/main" id="{A20D43A9-7FD0-48D6-BA7B-646C8ADC3C9D}"/>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1" name="Freeform 17">
              <a:extLst>
                <a:ext uri="{FF2B5EF4-FFF2-40B4-BE49-F238E27FC236}">
                  <a16:creationId xmlns="" xmlns:a16="http://schemas.microsoft.com/office/drawing/2014/main" id="{646BA3E7-3AEB-4F9E-BC1E-8D1014685D9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2" name="Freeform 18">
              <a:extLst>
                <a:ext uri="{FF2B5EF4-FFF2-40B4-BE49-F238E27FC236}">
                  <a16:creationId xmlns="" xmlns:a16="http://schemas.microsoft.com/office/drawing/2014/main" id="{3AD93979-4892-405E-A40B-D7AE125A158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3" name="Freeform 19">
              <a:extLst>
                <a:ext uri="{FF2B5EF4-FFF2-40B4-BE49-F238E27FC236}">
                  <a16:creationId xmlns="" xmlns:a16="http://schemas.microsoft.com/office/drawing/2014/main" id="{F24251F8-69B2-46EB-B005-D58209A2E899}"/>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4" name="Freeform 20">
              <a:extLst>
                <a:ext uri="{FF2B5EF4-FFF2-40B4-BE49-F238E27FC236}">
                  <a16:creationId xmlns="" xmlns:a16="http://schemas.microsoft.com/office/drawing/2014/main" id="{AA3754E8-9441-4941-85E3-D03F482C7C71}"/>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5" name="Freeform 21">
              <a:extLst>
                <a:ext uri="{FF2B5EF4-FFF2-40B4-BE49-F238E27FC236}">
                  <a16:creationId xmlns="" xmlns:a16="http://schemas.microsoft.com/office/drawing/2014/main" id="{D8A68868-078E-4927-9827-29DC57033E6F}"/>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6" name="Freeform 22">
              <a:extLst>
                <a:ext uri="{FF2B5EF4-FFF2-40B4-BE49-F238E27FC236}">
                  <a16:creationId xmlns="" xmlns:a16="http://schemas.microsoft.com/office/drawing/2014/main" id="{E6EA47D6-384C-425F-8D72-A45C656D75E8}"/>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7" name="Freeform 23">
              <a:extLst>
                <a:ext uri="{FF2B5EF4-FFF2-40B4-BE49-F238E27FC236}">
                  <a16:creationId xmlns="" xmlns:a16="http://schemas.microsoft.com/office/drawing/2014/main" id="{14E8FD18-1DFC-4D99-B4B1-C86E96AB5791}"/>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8" name="Freeform 24">
              <a:extLst>
                <a:ext uri="{FF2B5EF4-FFF2-40B4-BE49-F238E27FC236}">
                  <a16:creationId xmlns="" xmlns:a16="http://schemas.microsoft.com/office/drawing/2014/main" id="{BA0B4E38-4653-49D5-8EA3-8A331A43E320}"/>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09" name="Freeform 25">
              <a:extLst>
                <a:ext uri="{FF2B5EF4-FFF2-40B4-BE49-F238E27FC236}">
                  <a16:creationId xmlns="" xmlns:a16="http://schemas.microsoft.com/office/drawing/2014/main" id="{2A35B194-E4BD-426A-AB95-5926C04154A1}"/>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0" name="Freeform 26">
              <a:extLst>
                <a:ext uri="{FF2B5EF4-FFF2-40B4-BE49-F238E27FC236}">
                  <a16:creationId xmlns="" xmlns:a16="http://schemas.microsoft.com/office/drawing/2014/main" id="{888BC956-2926-4F8B-8390-9510C1FA800F}"/>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1" name="Freeform 27">
              <a:extLst>
                <a:ext uri="{FF2B5EF4-FFF2-40B4-BE49-F238E27FC236}">
                  <a16:creationId xmlns="" xmlns:a16="http://schemas.microsoft.com/office/drawing/2014/main" id="{A01CC513-74BC-4AF8-ABED-EF2E725FFDE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2" name="Freeform 28">
              <a:extLst>
                <a:ext uri="{FF2B5EF4-FFF2-40B4-BE49-F238E27FC236}">
                  <a16:creationId xmlns="" xmlns:a16="http://schemas.microsoft.com/office/drawing/2014/main" id="{6862E058-5A6B-4207-9D4D-2ADD8F81ABA3}"/>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3" name="Freeform 29">
              <a:extLst>
                <a:ext uri="{FF2B5EF4-FFF2-40B4-BE49-F238E27FC236}">
                  <a16:creationId xmlns="" xmlns:a16="http://schemas.microsoft.com/office/drawing/2014/main" id="{C5A14F1E-D1B1-4FF4-BD41-1300EA1132F9}"/>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4" name="Freeform 30">
              <a:extLst>
                <a:ext uri="{FF2B5EF4-FFF2-40B4-BE49-F238E27FC236}">
                  <a16:creationId xmlns="" xmlns:a16="http://schemas.microsoft.com/office/drawing/2014/main" id="{0E091613-E27C-4393-8D7D-F845ABF0D51D}"/>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5" name="Freeform 31">
              <a:extLst>
                <a:ext uri="{FF2B5EF4-FFF2-40B4-BE49-F238E27FC236}">
                  <a16:creationId xmlns="" xmlns:a16="http://schemas.microsoft.com/office/drawing/2014/main" id="{1DF78EFD-F6AD-4F0B-8A56-7E32F5E96C4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6" name="Freeform 32">
              <a:extLst>
                <a:ext uri="{FF2B5EF4-FFF2-40B4-BE49-F238E27FC236}">
                  <a16:creationId xmlns="" xmlns:a16="http://schemas.microsoft.com/office/drawing/2014/main" id="{67088BB1-49A8-4739-8866-C32AF65E0EF5}"/>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7" name="Freeform 33">
              <a:extLst>
                <a:ext uri="{FF2B5EF4-FFF2-40B4-BE49-F238E27FC236}">
                  <a16:creationId xmlns="" xmlns:a16="http://schemas.microsoft.com/office/drawing/2014/main" id="{8D8E6BA6-A28B-4E17-8870-15CEE856E0D8}"/>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8" name="Freeform 34">
              <a:extLst>
                <a:ext uri="{FF2B5EF4-FFF2-40B4-BE49-F238E27FC236}">
                  <a16:creationId xmlns="" xmlns:a16="http://schemas.microsoft.com/office/drawing/2014/main" id="{91D46A63-AF2B-46AB-A46C-A46FFCE7691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19" name="Freeform 35">
              <a:extLst>
                <a:ext uri="{FF2B5EF4-FFF2-40B4-BE49-F238E27FC236}">
                  <a16:creationId xmlns="" xmlns:a16="http://schemas.microsoft.com/office/drawing/2014/main" id="{1733F519-E904-42E8-8FDF-9B5BA4A1D0CE}"/>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0" name="Freeform 36">
              <a:extLst>
                <a:ext uri="{FF2B5EF4-FFF2-40B4-BE49-F238E27FC236}">
                  <a16:creationId xmlns="" xmlns:a16="http://schemas.microsoft.com/office/drawing/2014/main" id="{005C202B-2FB7-4525-A9EF-8238CE4E5FAD}"/>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1" name="Freeform 37">
              <a:extLst>
                <a:ext uri="{FF2B5EF4-FFF2-40B4-BE49-F238E27FC236}">
                  <a16:creationId xmlns="" xmlns:a16="http://schemas.microsoft.com/office/drawing/2014/main" id="{8FEDB828-389D-4E20-9D5D-1DD3923D49B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2" name="Freeform 38">
              <a:extLst>
                <a:ext uri="{FF2B5EF4-FFF2-40B4-BE49-F238E27FC236}">
                  <a16:creationId xmlns="" xmlns:a16="http://schemas.microsoft.com/office/drawing/2014/main" id="{DE86B5F5-61F0-42F5-A900-17DF3CB59229}"/>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3" name="Freeform 39">
              <a:extLst>
                <a:ext uri="{FF2B5EF4-FFF2-40B4-BE49-F238E27FC236}">
                  <a16:creationId xmlns="" xmlns:a16="http://schemas.microsoft.com/office/drawing/2014/main" id="{40FF917C-E1CF-48A8-BF1A-1275550BFAB3}"/>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4" name="Freeform 40">
              <a:extLst>
                <a:ext uri="{FF2B5EF4-FFF2-40B4-BE49-F238E27FC236}">
                  <a16:creationId xmlns="" xmlns:a16="http://schemas.microsoft.com/office/drawing/2014/main" id="{A91FD919-BF8E-4A8C-844F-40037971F2A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5" name="Freeform 41">
              <a:extLst>
                <a:ext uri="{FF2B5EF4-FFF2-40B4-BE49-F238E27FC236}">
                  <a16:creationId xmlns="" xmlns:a16="http://schemas.microsoft.com/office/drawing/2014/main" id="{2CDEEBE2-F918-4140-B533-8926A442A6E8}"/>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6" name="Freeform 42">
              <a:extLst>
                <a:ext uri="{FF2B5EF4-FFF2-40B4-BE49-F238E27FC236}">
                  <a16:creationId xmlns="" xmlns:a16="http://schemas.microsoft.com/office/drawing/2014/main" id="{F3B623F3-941F-42F2-8306-895AEA23BDE8}"/>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7" name="Freeform 43">
              <a:extLst>
                <a:ext uri="{FF2B5EF4-FFF2-40B4-BE49-F238E27FC236}">
                  <a16:creationId xmlns="" xmlns:a16="http://schemas.microsoft.com/office/drawing/2014/main" id="{DD5705EC-0043-40BC-9F6B-A80603F2AD3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8" name="Freeform 44">
              <a:extLst>
                <a:ext uri="{FF2B5EF4-FFF2-40B4-BE49-F238E27FC236}">
                  <a16:creationId xmlns="" xmlns:a16="http://schemas.microsoft.com/office/drawing/2014/main" id="{6DA269DE-50CB-4C50-835D-2956B99B5F5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29" name="Freeform 45">
              <a:extLst>
                <a:ext uri="{FF2B5EF4-FFF2-40B4-BE49-F238E27FC236}">
                  <a16:creationId xmlns="" xmlns:a16="http://schemas.microsoft.com/office/drawing/2014/main" id="{F8339920-6128-4CF9-AC46-FFB2AA7A49FF}"/>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0" name="Freeform 46">
              <a:extLst>
                <a:ext uri="{FF2B5EF4-FFF2-40B4-BE49-F238E27FC236}">
                  <a16:creationId xmlns="" xmlns:a16="http://schemas.microsoft.com/office/drawing/2014/main" id="{6CEC8966-4CEC-42F3-8370-5AF859764D8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1" name="Freeform 47">
              <a:extLst>
                <a:ext uri="{FF2B5EF4-FFF2-40B4-BE49-F238E27FC236}">
                  <a16:creationId xmlns="" xmlns:a16="http://schemas.microsoft.com/office/drawing/2014/main" id="{7AF9B23A-9BEC-4921-97B3-42E93188A84F}"/>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2" name="Freeform 48">
              <a:extLst>
                <a:ext uri="{FF2B5EF4-FFF2-40B4-BE49-F238E27FC236}">
                  <a16:creationId xmlns="" xmlns:a16="http://schemas.microsoft.com/office/drawing/2014/main" id="{BD18D320-422A-4B7D-8002-90E04E34D928}"/>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3" name="Freeform 49">
              <a:extLst>
                <a:ext uri="{FF2B5EF4-FFF2-40B4-BE49-F238E27FC236}">
                  <a16:creationId xmlns="" xmlns:a16="http://schemas.microsoft.com/office/drawing/2014/main" id="{09ADC872-5BD9-42FD-B3D9-0986DA82B33B}"/>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4" name="Freeform 50">
              <a:extLst>
                <a:ext uri="{FF2B5EF4-FFF2-40B4-BE49-F238E27FC236}">
                  <a16:creationId xmlns="" xmlns:a16="http://schemas.microsoft.com/office/drawing/2014/main" id="{638868B5-E1C1-480C-B1BE-A0B97C41FD7C}"/>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5" name="Freeform 51">
              <a:extLst>
                <a:ext uri="{FF2B5EF4-FFF2-40B4-BE49-F238E27FC236}">
                  <a16:creationId xmlns="" xmlns:a16="http://schemas.microsoft.com/office/drawing/2014/main" id="{5380E4D0-926C-4062-87AE-CCD7A02C0776}"/>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6" name="Freeform 52">
              <a:extLst>
                <a:ext uri="{FF2B5EF4-FFF2-40B4-BE49-F238E27FC236}">
                  <a16:creationId xmlns="" xmlns:a16="http://schemas.microsoft.com/office/drawing/2014/main" id="{6B21A51F-9981-4A8F-88C4-C9E10D92D5F7}"/>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7" name="Freeform 53">
              <a:extLst>
                <a:ext uri="{FF2B5EF4-FFF2-40B4-BE49-F238E27FC236}">
                  <a16:creationId xmlns="" xmlns:a16="http://schemas.microsoft.com/office/drawing/2014/main" id="{5041A5F0-2D05-406B-BD6A-5D5C72444261}"/>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8" name="Freeform 54">
              <a:extLst>
                <a:ext uri="{FF2B5EF4-FFF2-40B4-BE49-F238E27FC236}">
                  <a16:creationId xmlns="" xmlns:a16="http://schemas.microsoft.com/office/drawing/2014/main" id="{4D4C1D2E-7497-43B2-98E5-30524D366D7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39" name="Freeform 55">
              <a:extLst>
                <a:ext uri="{FF2B5EF4-FFF2-40B4-BE49-F238E27FC236}">
                  <a16:creationId xmlns="" xmlns:a16="http://schemas.microsoft.com/office/drawing/2014/main" id="{AF8C1A49-4009-4487-A81B-BE5CC2F27F7D}"/>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0" name="Freeform 56">
              <a:extLst>
                <a:ext uri="{FF2B5EF4-FFF2-40B4-BE49-F238E27FC236}">
                  <a16:creationId xmlns="" xmlns:a16="http://schemas.microsoft.com/office/drawing/2014/main" id="{A9E230CF-6188-4359-90DD-0C4F0166622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1" name="Freeform 57">
              <a:extLst>
                <a:ext uri="{FF2B5EF4-FFF2-40B4-BE49-F238E27FC236}">
                  <a16:creationId xmlns="" xmlns:a16="http://schemas.microsoft.com/office/drawing/2014/main" id="{2AB4674C-FE55-4057-837C-6528423556BE}"/>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2" name="Freeform 58">
              <a:extLst>
                <a:ext uri="{FF2B5EF4-FFF2-40B4-BE49-F238E27FC236}">
                  <a16:creationId xmlns="" xmlns:a16="http://schemas.microsoft.com/office/drawing/2014/main" id="{E61D6687-D630-4775-86E6-DA00FCBD8ABD}"/>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3" name="Freeform 59">
              <a:extLst>
                <a:ext uri="{FF2B5EF4-FFF2-40B4-BE49-F238E27FC236}">
                  <a16:creationId xmlns="" xmlns:a16="http://schemas.microsoft.com/office/drawing/2014/main" id="{83214952-25C0-4B28-B200-FEFE3B29330C}"/>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4" name="Freeform 60">
              <a:extLst>
                <a:ext uri="{FF2B5EF4-FFF2-40B4-BE49-F238E27FC236}">
                  <a16:creationId xmlns="" xmlns:a16="http://schemas.microsoft.com/office/drawing/2014/main" id="{9141CE28-36A8-4A63-8AC9-8D2C2452DA14}"/>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5" name="Freeform 61">
              <a:extLst>
                <a:ext uri="{FF2B5EF4-FFF2-40B4-BE49-F238E27FC236}">
                  <a16:creationId xmlns="" xmlns:a16="http://schemas.microsoft.com/office/drawing/2014/main" id="{AD8737A6-39FB-4A72-B583-FA362E78CA27}"/>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6" name="Freeform 62">
              <a:extLst>
                <a:ext uri="{FF2B5EF4-FFF2-40B4-BE49-F238E27FC236}">
                  <a16:creationId xmlns="" xmlns:a16="http://schemas.microsoft.com/office/drawing/2014/main" id="{DE8AE25E-679D-4966-AD26-816F4429B35F}"/>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7" name="Freeform 63">
              <a:extLst>
                <a:ext uri="{FF2B5EF4-FFF2-40B4-BE49-F238E27FC236}">
                  <a16:creationId xmlns="" xmlns:a16="http://schemas.microsoft.com/office/drawing/2014/main" id="{91710492-18F9-4435-AC5B-3BA7A97A121C}"/>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8" name="Freeform 64">
              <a:extLst>
                <a:ext uri="{FF2B5EF4-FFF2-40B4-BE49-F238E27FC236}">
                  <a16:creationId xmlns="" xmlns:a16="http://schemas.microsoft.com/office/drawing/2014/main" id="{A3F269F0-EF95-4C97-BA42-B81C9305B7BB}"/>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49" name="Freeform 65">
              <a:extLst>
                <a:ext uri="{FF2B5EF4-FFF2-40B4-BE49-F238E27FC236}">
                  <a16:creationId xmlns="" xmlns:a16="http://schemas.microsoft.com/office/drawing/2014/main" id="{A162CDF8-2893-43FC-B9BC-7E5C80029957}"/>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0" name="Freeform 66">
              <a:extLst>
                <a:ext uri="{FF2B5EF4-FFF2-40B4-BE49-F238E27FC236}">
                  <a16:creationId xmlns="" xmlns:a16="http://schemas.microsoft.com/office/drawing/2014/main" id="{4E238C7B-E60A-4043-9B33-0CD0498BD84A}"/>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1" name="Freeform 67">
              <a:extLst>
                <a:ext uri="{FF2B5EF4-FFF2-40B4-BE49-F238E27FC236}">
                  <a16:creationId xmlns="" xmlns:a16="http://schemas.microsoft.com/office/drawing/2014/main" id="{9AF17F9F-BF3B-40CC-8DE1-4D68EFAA783B}"/>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2" name="Freeform 68">
              <a:extLst>
                <a:ext uri="{FF2B5EF4-FFF2-40B4-BE49-F238E27FC236}">
                  <a16:creationId xmlns="" xmlns:a16="http://schemas.microsoft.com/office/drawing/2014/main" id="{12FDBE3A-F0B0-4AEF-8AD7-CB937EE85E1C}"/>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3" name="Freeform 69">
              <a:extLst>
                <a:ext uri="{FF2B5EF4-FFF2-40B4-BE49-F238E27FC236}">
                  <a16:creationId xmlns="" xmlns:a16="http://schemas.microsoft.com/office/drawing/2014/main" id="{1418EBF0-C5EB-4E54-8841-E052739EBC79}"/>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4" name="Freeform 70">
              <a:extLst>
                <a:ext uri="{FF2B5EF4-FFF2-40B4-BE49-F238E27FC236}">
                  <a16:creationId xmlns="" xmlns:a16="http://schemas.microsoft.com/office/drawing/2014/main" id="{41BA9679-D0E2-46F6-8AD8-80298538422E}"/>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5" name="Freeform 71">
              <a:extLst>
                <a:ext uri="{FF2B5EF4-FFF2-40B4-BE49-F238E27FC236}">
                  <a16:creationId xmlns="" xmlns:a16="http://schemas.microsoft.com/office/drawing/2014/main" id="{309B33EB-90B9-47CF-8E39-C66658EE6020}"/>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6" name="Freeform 72">
              <a:extLst>
                <a:ext uri="{FF2B5EF4-FFF2-40B4-BE49-F238E27FC236}">
                  <a16:creationId xmlns="" xmlns:a16="http://schemas.microsoft.com/office/drawing/2014/main" id="{048E3D39-A9C1-4812-BB7E-CB795971D418}"/>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7" name="Freeform 73">
              <a:extLst>
                <a:ext uri="{FF2B5EF4-FFF2-40B4-BE49-F238E27FC236}">
                  <a16:creationId xmlns="" xmlns:a16="http://schemas.microsoft.com/office/drawing/2014/main" id="{62482F48-8E4A-478B-85D9-D4BA3C5FFC82}"/>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8" name="Freeform 74">
              <a:extLst>
                <a:ext uri="{FF2B5EF4-FFF2-40B4-BE49-F238E27FC236}">
                  <a16:creationId xmlns="" xmlns:a16="http://schemas.microsoft.com/office/drawing/2014/main" id="{7A0CE24A-2DBD-429A-B06C-E47A099F8B0E}"/>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59" name="Freeform 75">
              <a:extLst>
                <a:ext uri="{FF2B5EF4-FFF2-40B4-BE49-F238E27FC236}">
                  <a16:creationId xmlns="" xmlns:a16="http://schemas.microsoft.com/office/drawing/2014/main" id="{931256B0-5B07-4158-B77D-59346A4E2F68}"/>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0" name="Freeform 76">
              <a:extLst>
                <a:ext uri="{FF2B5EF4-FFF2-40B4-BE49-F238E27FC236}">
                  <a16:creationId xmlns="" xmlns:a16="http://schemas.microsoft.com/office/drawing/2014/main" id="{F24E5A44-5A0A-48B7-BE75-2044FD668F61}"/>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1" name="Freeform 77">
              <a:extLst>
                <a:ext uri="{FF2B5EF4-FFF2-40B4-BE49-F238E27FC236}">
                  <a16:creationId xmlns="" xmlns:a16="http://schemas.microsoft.com/office/drawing/2014/main" id="{2B100AA2-787E-4723-B826-0F3CA2860B80}"/>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2" name="Freeform 78">
              <a:extLst>
                <a:ext uri="{FF2B5EF4-FFF2-40B4-BE49-F238E27FC236}">
                  <a16:creationId xmlns="" xmlns:a16="http://schemas.microsoft.com/office/drawing/2014/main" id="{E7FDE286-4B1E-4DC1-B868-7A4E72B1907C}"/>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3" name="Freeform 79">
              <a:extLst>
                <a:ext uri="{FF2B5EF4-FFF2-40B4-BE49-F238E27FC236}">
                  <a16:creationId xmlns="" xmlns:a16="http://schemas.microsoft.com/office/drawing/2014/main" id="{C9137E95-7263-4655-9BEA-D4986B878144}"/>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4" name="Freeform 80">
              <a:extLst>
                <a:ext uri="{FF2B5EF4-FFF2-40B4-BE49-F238E27FC236}">
                  <a16:creationId xmlns="" xmlns:a16="http://schemas.microsoft.com/office/drawing/2014/main" id="{1051BB5F-80A3-4938-BE85-81902E34488F}"/>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5" name="Freeform 81">
              <a:extLst>
                <a:ext uri="{FF2B5EF4-FFF2-40B4-BE49-F238E27FC236}">
                  <a16:creationId xmlns="" xmlns:a16="http://schemas.microsoft.com/office/drawing/2014/main" id="{D3F10FC3-384F-4337-828B-C24D93C903EC}"/>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6" name="Freeform 82">
              <a:extLst>
                <a:ext uri="{FF2B5EF4-FFF2-40B4-BE49-F238E27FC236}">
                  <a16:creationId xmlns="" xmlns:a16="http://schemas.microsoft.com/office/drawing/2014/main" id="{587B6105-7B3D-470A-AB01-4CB124D05850}"/>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7" name="Freeform 83">
              <a:extLst>
                <a:ext uri="{FF2B5EF4-FFF2-40B4-BE49-F238E27FC236}">
                  <a16:creationId xmlns="" xmlns:a16="http://schemas.microsoft.com/office/drawing/2014/main" id="{C09EEBB8-2EFC-4A57-B756-AC7773C91202}"/>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8" name="Freeform 84">
              <a:extLst>
                <a:ext uri="{FF2B5EF4-FFF2-40B4-BE49-F238E27FC236}">
                  <a16:creationId xmlns="" xmlns:a16="http://schemas.microsoft.com/office/drawing/2014/main" id="{B8E5DE0E-13DB-4126-BBCC-B8AB76C1FB81}"/>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69" name="Freeform 85">
              <a:extLst>
                <a:ext uri="{FF2B5EF4-FFF2-40B4-BE49-F238E27FC236}">
                  <a16:creationId xmlns="" xmlns:a16="http://schemas.microsoft.com/office/drawing/2014/main" id="{87797E13-BD66-4267-BC2B-1ED80C97BEB5}"/>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0" name="Freeform 86">
              <a:extLst>
                <a:ext uri="{FF2B5EF4-FFF2-40B4-BE49-F238E27FC236}">
                  <a16:creationId xmlns="" xmlns:a16="http://schemas.microsoft.com/office/drawing/2014/main" id="{B84AD241-D0F5-41F3-B8E6-498777DA7BE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1" name="Freeform 87">
              <a:extLst>
                <a:ext uri="{FF2B5EF4-FFF2-40B4-BE49-F238E27FC236}">
                  <a16:creationId xmlns="" xmlns:a16="http://schemas.microsoft.com/office/drawing/2014/main" id="{229E4C6B-7C5D-4945-B567-17700E463DC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2" name="Freeform 88">
              <a:extLst>
                <a:ext uri="{FF2B5EF4-FFF2-40B4-BE49-F238E27FC236}">
                  <a16:creationId xmlns="" xmlns:a16="http://schemas.microsoft.com/office/drawing/2014/main" id="{5FE7EF19-3F5C-4321-8FD2-AED5DDD65097}"/>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3" name="Freeform 89">
              <a:extLst>
                <a:ext uri="{FF2B5EF4-FFF2-40B4-BE49-F238E27FC236}">
                  <a16:creationId xmlns="" xmlns:a16="http://schemas.microsoft.com/office/drawing/2014/main" id="{99CD505A-35C2-4902-B027-EA4EDFE2DAF9}"/>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4" name="Freeform 90">
              <a:extLst>
                <a:ext uri="{FF2B5EF4-FFF2-40B4-BE49-F238E27FC236}">
                  <a16:creationId xmlns="" xmlns:a16="http://schemas.microsoft.com/office/drawing/2014/main" id="{808E8A72-A378-4087-97ED-61AE5C3C79F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5" name="Freeform 91">
              <a:extLst>
                <a:ext uri="{FF2B5EF4-FFF2-40B4-BE49-F238E27FC236}">
                  <a16:creationId xmlns="" xmlns:a16="http://schemas.microsoft.com/office/drawing/2014/main" id="{92A087EF-F18C-47B3-8DBF-E957E53F7B0B}"/>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6" name="Freeform 92">
              <a:extLst>
                <a:ext uri="{FF2B5EF4-FFF2-40B4-BE49-F238E27FC236}">
                  <a16:creationId xmlns="" xmlns:a16="http://schemas.microsoft.com/office/drawing/2014/main" id="{F94DCDC2-FBF1-46CE-8EF3-A9287E32B3B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7" name="Freeform 93">
              <a:extLst>
                <a:ext uri="{FF2B5EF4-FFF2-40B4-BE49-F238E27FC236}">
                  <a16:creationId xmlns="" xmlns:a16="http://schemas.microsoft.com/office/drawing/2014/main" id="{34E8A19B-794B-40D3-8736-F57597C7C8CF}"/>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8" name="Freeform 94">
              <a:extLst>
                <a:ext uri="{FF2B5EF4-FFF2-40B4-BE49-F238E27FC236}">
                  <a16:creationId xmlns="" xmlns:a16="http://schemas.microsoft.com/office/drawing/2014/main" id="{C25AF9A4-BE5D-4AB1-9AF4-83D77D070F8D}"/>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79" name="Freeform 95">
              <a:extLst>
                <a:ext uri="{FF2B5EF4-FFF2-40B4-BE49-F238E27FC236}">
                  <a16:creationId xmlns="" xmlns:a16="http://schemas.microsoft.com/office/drawing/2014/main" id="{3DA01A50-EA3C-45F7-B51A-B4719B208A72}"/>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0" name="Freeform 96">
              <a:extLst>
                <a:ext uri="{FF2B5EF4-FFF2-40B4-BE49-F238E27FC236}">
                  <a16:creationId xmlns="" xmlns:a16="http://schemas.microsoft.com/office/drawing/2014/main" id="{2B0BC6EE-8802-4AE9-99F3-83F15C9045E1}"/>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1" name="Freeform 97">
              <a:extLst>
                <a:ext uri="{FF2B5EF4-FFF2-40B4-BE49-F238E27FC236}">
                  <a16:creationId xmlns="" xmlns:a16="http://schemas.microsoft.com/office/drawing/2014/main" id="{D69CD637-63FC-4BE3-846E-82FC8E6F92C4}"/>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2" name="Freeform 98">
              <a:extLst>
                <a:ext uri="{FF2B5EF4-FFF2-40B4-BE49-F238E27FC236}">
                  <a16:creationId xmlns="" xmlns:a16="http://schemas.microsoft.com/office/drawing/2014/main" id="{DF76FEDD-914F-40D9-B070-DAAB8B7B690C}"/>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3" name="Freeform 99">
              <a:extLst>
                <a:ext uri="{FF2B5EF4-FFF2-40B4-BE49-F238E27FC236}">
                  <a16:creationId xmlns="" xmlns:a16="http://schemas.microsoft.com/office/drawing/2014/main" id="{4D7A1DE9-359D-4ACA-B06D-0931C577EE2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4" name="Freeform 100">
              <a:extLst>
                <a:ext uri="{FF2B5EF4-FFF2-40B4-BE49-F238E27FC236}">
                  <a16:creationId xmlns="" xmlns:a16="http://schemas.microsoft.com/office/drawing/2014/main" id="{5C7974B8-E0A4-49DB-9C10-9CF12521CD44}"/>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5" name="Freeform 101">
              <a:extLst>
                <a:ext uri="{FF2B5EF4-FFF2-40B4-BE49-F238E27FC236}">
                  <a16:creationId xmlns="" xmlns:a16="http://schemas.microsoft.com/office/drawing/2014/main" id="{A21C33AA-75BA-456E-8C8C-DCC601A1F44C}"/>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6" name="Freeform 102">
              <a:extLst>
                <a:ext uri="{FF2B5EF4-FFF2-40B4-BE49-F238E27FC236}">
                  <a16:creationId xmlns="" xmlns:a16="http://schemas.microsoft.com/office/drawing/2014/main" id="{4BDEBD01-BE89-43C0-82E4-6D34890D574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7" name="Freeform 103">
              <a:extLst>
                <a:ext uri="{FF2B5EF4-FFF2-40B4-BE49-F238E27FC236}">
                  <a16:creationId xmlns="" xmlns:a16="http://schemas.microsoft.com/office/drawing/2014/main" id="{84A248D2-EF68-42CA-A4E2-24BF32A50B8C}"/>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8" name="Freeform 104">
              <a:extLst>
                <a:ext uri="{FF2B5EF4-FFF2-40B4-BE49-F238E27FC236}">
                  <a16:creationId xmlns="" xmlns:a16="http://schemas.microsoft.com/office/drawing/2014/main" id="{8EE37C1E-3994-4ABC-9930-393CAEA0BA55}"/>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89" name="Freeform 105">
              <a:extLst>
                <a:ext uri="{FF2B5EF4-FFF2-40B4-BE49-F238E27FC236}">
                  <a16:creationId xmlns="" xmlns:a16="http://schemas.microsoft.com/office/drawing/2014/main" id="{049EE4B5-249E-45E6-8E2E-8A4F1812CF9B}"/>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0" name="Freeform 106">
              <a:extLst>
                <a:ext uri="{FF2B5EF4-FFF2-40B4-BE49-F238E27FC236}">
                  <a16:creationId xmlns="" xmlns:a16="http://schemas.microsoft.com/office/drawing/2014/main" id="{520C1906-F266-4E5F-8C04-A0AB5EFBDD8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1" name="Freeform 107">
              <a:extLst>
                <a:ext uri="{FF2B5EF4-FFF2-40B4-BE49-F238E27FC236}">
                  <a16:creationId xmlns="" xmlns:a16="http://schemas.microsoft.com/office/drawing/2014/main" id="{98F458C2-B385-407A-B24C-681CBBC16D86}"/>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2" name="Freeform 108">
              <a:extLst>
                <a:ext uri="{FF2B5EF4-FFF2-40B4-BE49-F238E27FC236}">
                  <a16:creationId xmlns="" xmlns:a16="http://schemas.microsoft.com/office/drawing/2014/main" id="{2A61914E-2695-4F5A-8AFA-E6174F4D011A}"/>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3" name="Freeform 109">
              <a:extLst>
                <a:ext uri="{FF2B5EF4-FFF2-40B4-BE49-F238E27FC236}">
                  <a16:creationId xmlns="" xmlns:a16="http://schemas.microsoft.com/office/drawing/2014/main" id="{43C4002B-9AB3-44BB-AE38-F45CD629A169}"/>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4" name="Freeform 110">
              <a:extLst>
                <a:ext uri="{FF2B5EF4-FFF2-40B4-BE49-F238E27FC236}">
                  <a16:creationId xmlns="" xmlns:a16="http://schemas.microsoft.com/office/drawing/2014/main" id="{4CF70D38-7C48-40D4-AD0C-C8D64A92C8AA}"/>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5" name="Freeform 111">
              <a:extLst>
                <a:ext uri="{FF2B5EF4-FFF2-40B4-BE49-F238E27FC236}">
                  <a16:creationId xmlns="" xmlns:a16="http://schemas.microsoft.com/office/drawing/2014/main" id="{C3EB3CC9-54FF-406E-9E5D-EE44EDF1988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6" name="Freeform 112">
              <a:extLst>
                <a:ext uri="{FF2B5EF4-FFF2-40B4-BE49-F238E27FC236}">
                  <a16:creationId xmlns="" xmlns:a16="http://schemas.microsoft.com/office/drawing/2014/main" id="{CEC42BDC-878A-4D9A-B116-03BB1334C2F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7" name="Freeform 113">
              <a:extLst>
                <a:ext uri="{FF2B5EF4-FFF2-40B4-BE49-F238E27FC236}">
                  <a16:creationId xmlns="" xmlns:a16="http://schemas.microsoft.com/office/drawing/2014/main" id="{CF7E01D5-0CC1-43DB-9E99-1B03E532D90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8" name="Freeform 114">
              <a:extLst>
                <a:ext uri="{FF2B5EF4-FFF2-40B4-BE49-F238E27FC236}">
                  <a16:creationId xmlns="" xmlns:a16="http://schemas.microsoft.com/office/drawing/2014/main" id="{E32D98EC-67C3-46A8-8C43-56D0EAF678E3}"/>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499" name="Freeform 115">
              <a:extLst>
                <a:ext uri="{FF2B5EF4-FFF2-40B4-BE49-F238E27FC236}">
                  <a16:creationId xmlns="" xmlns:a16="http://schemas.microsoft.com/office/drawing/2014/main" id="{ADC29318-561E-47F6-A14A-A7C713E32928}"/>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0" name="Freeform 116">
              <a:extLst>
                <a:ext uri="{FF2B5EF4-FFF2-40B4-BE49-F238E27FC236}">
                  <a16:creationId xmlns="" xmlns:a16="http://schemas.microsoft.com/office/drawing/2014/main" id="{D81A6310-B209-4399-B1B1-6C65BF2F6467}"/>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1" name="Freeform 117">
              <a:extLst>
                <a:ext uri="{FF2B5EF4-FFF2-40B4-BE49-F238E27FC236}">
                  <a16:creationId xmlns="" xmlns:a16="http://schemas.microsoft.com/office/drawing/2014/main" id="{9DBC3323-0CDF-4588-8076-5F7EF887DD9E}"/>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2" name="Freeform 118">
              <a:extLst>
                <a:ext uri="{FF2B5EF4-FFF2-40B4-BE49-F238E27FC236}">
                  <a16:creationId xmlns="" xmlns:a16="http://schemas.microsoft.com/office/drawing/2014/main" id="{2F2A60DB-74C4-4ABF-A190-68E16E6D66D7}"/>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3" name="Freeform 119">
              <a:extLst>
                <a:ext uri="{FF2B5EF4-FFF2-40B4-BE49-F238E27FC236}">
                  <a16:creationId xmlns="" xmlns:a16="http://schemas.microsoft.com/office/drawing/2014/main" id="{BB972743-50BF-4134-83AE-AFC6BAE659E2}"/>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4" name="Freeform 120">
              <a:extLst>
                <a:ext uri="{FF2B5EF4-FFF2-40B4-BE49-F238E27FC236}">
                  <a16:creationId xmlns="" xmlns:a16="http://schemas.microsoft.com/office/drawing/2014/main" id="{4F9FA96B-8FA5-4EE6-BFBE-73263E5DDEF8}"/>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5" name="Freeform 121">
              <a:extLst>
                <a:ext uri="{FF2B5EF4-FFF2-40B4-BE49-F238E27FC236}">
                  <a16:creationId xmlns="" xmlns:a16="http://schemas.microsoft.com/office/drawing/2014/main" id="{C4ADD020-C4AB-4119-A537-10FEA9D441C2}"/>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6" name="Freeform 122">
              <a:extLst>
                <a:ext uri="{FF2B5EF4-FFF2-40B4-BE49-F238E27FC236}">
                  <a16:creationId xmlns="" xmlns:a16="http://schemas.microsoft.com/office/drawing/2014/main" id="{4F772399-EC0A-4240-9714-D216044872E3}"/>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7" name="Freeform 123">
              <a:extLst>
                <a:ext uri="{FF2B5EF4-FFF2-40B4-BE49-F238E27FC236}">
                  <a16:creationId xmlns="" xmlns:a16="http://schemas.microsoft.com/office/drawing/2014/main" id="{DF7AB4AF-559E-46E8-BFCA-DC8369E2E44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8" name="Freeform 124">
              <a:extLst>
                <a:ext uri="{FF2B5EF4-FFF2-40B4-BE49-F238E27FC236}">
                  <a16:creationId xmlns="" xmlns:a16="http://schemas.microsoft.com/office/drawing/2014/main" id="{21AB220E-63C5-4013-89B5-E45D3E1F5774}"/>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09" name="Freeform 125">
              <a:extLst>
                <a:ext uri="{FF2B5EF4-FFF2-40B4-BE49-F238E27FC236}">
                  <a16:creationId xmlns="" xmlns:a16="http://schemas.microsoft.com/office/drawing/2014/main" id="{10BAD2B0-D010-46B2-9BC4-0790D1FC16B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0" name="Freeform 126">
              <a:extLst>
                <a:ext uri="{FF2B5EF4-FFF2-40B4-BE49-F238E27FC236}">
                  <a16:creationId xmlns="" xmlns:a16="http://schemas.microsoft.com/office/drawing/2014/main" id="{A8AE24DA-897E-4567-9C65-3278CE27561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1" name="Freeform 127">
              <a:extLst>
                <a:ext uri="{FF2B5EF4-FFF2-40B4-BE49-F238E27FC236}">
                  <a16:creationId xmlns="" xmlns:a16="http://schemas.microsoft.com/office/drawing/2014/main" id="{8C60A981-5481-4462-BF58-1FB91D2651B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2" name="Freeform 128">
              <a:extLst>
                <a:ext uri="{FF2B5EF4-FFF2-40B4-BE49-F238E27FC236}">
                  <a16:creationId xmlns="" xmlns:a16="http://schemas.microsoft.com/office/drawing/2014/main" id="{240BD8C3-BEE3-4FD0-833A-4F184651FB7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3" name="Freeform 129">
              <a:extLst>
                <a:ext uri="{FF2B5EF4-FFF2-40B4-BE49-F238E27FC236}">
                  <a16:creationId xmlns="" xmlns:a16="http://schemas.microsoft.com/office/drawing/2014/main" id="{FA7F46F3-65E9-46FB-9181-D6A27632A505}"/>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4" name="Freeform 130">
              <a:extLst>
                <a:ext uri="{FF2B5EF4-FFF2-40B4-BE49-F238E27FC236}">
                  <a16:creationId xmlns="" xmlns:a16="http://schemas.microsoft.com/office/drawing/2014/main" id="{5BD2E936-1E41-4779-9D9C-1CEC3366AD6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5" name="Freeform 131">
              <a:extLst>
                <a:ext uri="{FF2B5EF4-FFF2-40B4-BE49-F238E27FC236}">
                  <a16:creationId xmlns="" xmlns:a16="http://schemas.microsoft.com/office/drawing/2014/main" id="{0E481023-FFE0-4F6B-88D9-1BF97B8DF26E}"/>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6" name="Freeform 132">
              <a:extLst>
                <a:ext uri="{FF2B5EF4-FFF2-40B4-BE49-F238E27FC236}">
                  <a16:creationId xmlns="" xmlns:a16="http://schemas.microsoft.com/office/drawing/2014/main" id="{B580985B-FC82-470E-ADFD-CE482CFDC128}"/>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7" name="Freeform 133">
              <a:extLst>
                <a:ext uri="{FF2B5EF4-FFF2-40B4-BE49-F238E27FC236}">
                  <a16:creationId xmlns="" xmlns:a16="http://schemas.microsoft.com/office/drawing/2014/main" id="{9C40AB03-16A8-49D2-899D-387B3BB17D70}"/>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8" name="Freeform 134">
              <a:extLst>
                <a:ext uri="{FF2B5EF4-FFF2-40B4-BE49-F238E27FC236}">
                  <a16:creationId xmlns="" xmlns:a16="http://schemas.microsoft.com/office/drawing/2014/main" id="{934BA255-BBCD-43C1-A012-F1730B81904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19" name="Freeform 135">
              <a:extLst>
                <a:ext uri="{FF2B5EF4-FFF2-40B4-BE49-F238E27FC236}">
                  <a16:creationId xmlns="" xmlns:a16="http://schemas.microsoft.com/office/drawing/2014/main" id="{B6C9468F-9D12-46B4-88CE-8DD821200891}"/>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0" name="Freeform 136">
              <a:extLst>
                <a:ext uri="{FF2B5EF4-FFF2-40B4-BE49-F238E27FC236}">
                  <a16:creationId xmlns="" xmlns:a16="http://schemas.microsoft.com/office/drawing/2014/main" id="{4AD9BFF7-1FDD-45E2-BE28-D1F9FAFAD1C6}"/>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1" name="Freeform 137">
              <a:extLst>
                <a:ext uri="{FF2B5EF4-FFF2-40B4-BE49-F238E27FC236}">
                  <a16:creationId xmlns="" xmlns:a16="http://schemas.microsoft.com/office/drawing/2014/main" id="{A148061F-EA6D-44EC-A0B9-8D4D704AB58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2" name="Freeform 138">
              <a:extLst>
                <a:ext uri="{FF2B5EF4-FFF2-40B4-BE49-F238E27FC236}">
                  <a16:creationId xmlns="" xmlns:a16="http://schemas.microsoft.com/office/drawing/2014/main" id="{88BF6F45-7EF4-4DF0-A85A-938542053141}"/>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3" name="Freeform 139">
              <a:extLst>
                <a:ext uri="{FF2B5EF4-FFF2-40B4-BE49-F238E27FC236}">
                  <a16:creationId xmlns="" xmlns:a16="http://schemas.microsoft.com/office/drawing/2014/main" id="{BA7B502D-6101-4991-ADBF-C94CE628500A}"/>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4" name="Freeform 140">
              <a:extLst>
                <a:ext uri="{FF2B5EF4-FFF2-40B4-BE49-F238E27FC236}">
                  <a16:creationId xmlns="" xmlns:a16="http://schemas.microsoft.com/office/drawing/2014/main" id="{A291D108-7CC2-445E-BC04-5AA56A0E321A}"/>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5" name="Freeform 141">
              <a:extLst>
                <a:ext uri="{FF2B5EF4-FFF2-40B4-BE49-F238E27FC236}">
                  <a16:creationId xmlns="" xmlns:a16="http://schemas.microsoft.com/office/drawing/2014/main" id="{EC22622A-3D08-494F-9F89-9A1535FB0EF3}"/>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6" name="Freeform 142">
              <a:extLst>
                <a:ext uri="{FF2B5EF4-FFF2-40B4-BE49-F238E27FC236}">
                  <a16:creationId xmlns="" xmlns:a16="http://schemas.microsoft.com/office/drawing/2014/main" id="{276DB7A0-27DA-4040-A52E-2649F3407B63}"/>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7" name="Freeform 143">
              <a:extLst>
                <a:ext uri="{FF2B5EF4-FFF2-40B4-BE49-F238E27FC236}">
                  <a16:creationId xmlns="" xmlns:a16="http://schemas.microsoft.com/office/drawing/2014/main" id="{389A9C59-A972-4C78-B9C8-1D56E76B7ED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8" name="Freeform 144">
              <a:extLst>
                <a:ext uri="{FF2B5EF4-FFF2-40B4-BE49-F238E27FC236}">
                  <a16:creationId xmlns="" xmlns:a16="http://schemas.microsoft.com/office/drawing/2014/main" id="{3E8AE6A2-BCDD-41F1-9679-85CC9E776D27}"/>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29" name="Freeform 145">
              <a:extLst>
                <a:ext uri="{FF2B5EF4-FFF2-40B4-BE49-F238E27FC236}">
                  <a16:creationId xmlns="" xmlns:a16="http://schemas.microsoft.com/office/drawing/2014/main" id="{5AF5A314-3725-4040-AA65-14AB5129B7C5}"/>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0" name="Freeform 146">
              <a:extLst>
                <a:ext uri="{FF2B5EF4-FFF2-40B4-BE49-F238E27FC236}">
                  <a16:creationId xmlns="" xmlns:a16="http://schemas.microsoft.com/office/drawing/2014/main" id="{DE32DC7E-4C0B-4FFD-8F69-D4DEEABC471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1" name="Freeform 147">
              <a:extLst>
                <a:ext uri="{FF2B5EF4-FFF2-40B4-BE49-F238E27FC236}">
                  <a16:creationId xmlns="" xmlns:a16="http://schemas.microsoft.com/office/drawing/2014/main" id="{E10E72F1-DB5C-4672-A93F-6616CCBBE649}"/>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2" name="Freeform 148">
              <a:extLst>
                <a:ext uri="{FF2B5EF4-FFF2-40B4-BE49-F238E27FC236}">
                  <a16:creationId xmlns="" xmlns:a16="http://schemas.microsoft.com/office/drawing/2014/main" id="{4F5B66A0-D38C-4987-8458-84F425AA17CE}"/>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3" name="Freeform 149">
              <a:extLst>
                <a:ext uri="{FF2B5EF4-FFF2-40B4-BE49-F238E27FC236}">
                  <a16:creationId xmlns="" xmlns:a16="http://schemas.microsoft.com/office/drawing/2014/main" id="{6E4AE9D6-64D3-4650-A46C-64A8BE4A19CC}"/>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4" name="Freeform 150">
              <a:extLst>
                <a:ext uri="{FF2B5EF4-FFF2-40B4-BE49-F238E27FC236}">
                  <a16:creationId xmlns="" xmlns:a16="http://schemas.microsoft.com/office/drawing/2014/main" id="{A26E3030-D497-4956-8B30-A1D3F10DEF6D}"/>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5" name="Freeform 151">
              <a:extLst>
                <a:ext uri="{FF2B5EF4-FFF2-40B4-BE49-F238E27FC236}">
                  <a16:creationId xmlns="" xmlns:a16="http://schemas.microsoft.com/office/drawing/2014/main" id="{44CB2900-F36F-4A71-8C19-103DD2FBE8F0}"/>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6" name="Freeform 152">
              <a:extLst>
                <a:ext uri="{FF2B5EF4-FFF2-40B4-BE49-F238E27FC236}">
                  <a16:creationId xmlns="" xmlns:a16="http://schemas.microsoft.com/office/drawing/2014/main" id="{4968493D-B655-47F2-8601-6BF253273C15}"/>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7" name="Freeform 153">
              <a:extLst>
                <a:ext uri="{FF2B5EF4-FFF2-40B4-BE49-F238E27FC236}">
                  <a16:creationId xmlns="" xmlns:a16="http://schemas.microsoft.com/office/drawing/2014/main" id="{25F9EB58-2E24-4673-8D9F-6E8907F22E75}"/>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8" name="Freeform 154">
              <a:extLst>
                <a:ext uri="{FF2B5EF4-FFF2-40B4-BE49-F238E27FC236}">
                  <a16:creationId xmlns="" xmlns:a16="http://schemas.microsoft.com/office/drawing/2014/main" id="{447F5FC8-7433-45AF-87EC-BD3A202E3009}"/>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39" name="Freeform 155">
              <a:extLst>
                <a:ext uri="{FF2B5EF4-FFF2-40B4-BE49-F238E27FC236}">
                  <a16:creationId xmlns="" xmlns:a16="http://schemas.microsoft.com/office/drawing/2014/main" id="{2641F23D-C8A7-4DE4-8169-BBA4D5A8964D}"/>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0" name="Freeform 156">
              <a:extLst>
                <a:ext uri="{FF2B5EF4-FFF2-40B4-BE49-F238E27FC236}">
                  <a16:creationId xmlns="" xmlns:a16="http://schemas.microsoft.com/office/drawing/2014/main" id="{C3487EFA-7D39-4DA0-9EAF-EF34C8A3558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1" name="Freeform 157">
              <a:extLst>
                <a:ext uri="{FF2B5EF4-FFF2-40B4-BE49-F238E27FC236}">
                  <a16:creationId xmlns="" xmlns:a16="http://schemas.microsoft.com/office/drawing/2014/main" id="{D88DF150-E1BE-48FF-AD3D-671CCC91B651}"/>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2" name="Freeform 158">
              <a:extLst>
                <a:ext uri="{FF2B5EF4-FFF2-40B4-BE49-F238E27FC236}">
                  <a16:creationId xmlns="" xmlns:a16="http://schemas.microsoft.com/office/drawing/2014/main" id="{0CE01DD5-662E-414F-B8A7-6802B71CE851}"/>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3" name="Freeform 159">
              <a:extLst>
                <a:ext uri="{FF2B5EF4-FFF2-40B4-BE49-F238E27FC236}">
                  <a16:creationId xmlns="" xmlns:a16="http://schemas.microsoft.com/office/drawing/2014/main" id="{01A1EC75-EC48-44A8-A83A-089AEC6529E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4" name="Freeform 160">
              <a:extLst>
                <a:ext uri="{FF2B5EF4-FFF2-40B4-BE49-F238E27FC236}">
                  <a16:creationId xmlns="" xmlns:a16="http://schemas.microsoft.com/office/drawing/2014/main" id="{77097B3A-8431-4087-BFE5-2C18435C223B}"/>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5" name="Freeform 161">
              <a:extLst>
                <a:ext uri="{FF2B5EF4-FFF2-40B4-BE49-F238E27FC236}">
                  <a16:creationId xmlns="" xmlns:a16="http://schemas.microsoft.com/office/drawing/2014/main" id="{B274B96F-175A-4480-A753-A16F1765503B}"/>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6" name="Freeform 162">
              <a:extLst>
                <a:ext uri="{FF2B5EF4-FFF2-40B4-BE49-F238E27FC236}">
                  <a16:creationId xmlns="" xmlns:a16="http://schemas.microsoft.com/office/drawing/2014/main" id="{A3174814-86EB-4520-AFAD-C5F625AC6FD4}"/>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7" name="Freeform 163">
              <a:extLst>
                <a:ext uri="{FF2B5EF4-FFF2-40B4-BE49-F238E27FC236}">
                  <a16:creationId xmlns="" xmlns:a16="http://schemas.microsoft.com/office/drawing/2014/main" id="{1759B0BD-7345-41DE-800D-603214A3FFAE}"/>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8" name="Freeform 164">
              <a:extLst>
                <a:ext uri="{FF2B5EF4-FFF2-40B4-BE49-F238E27FC236}">
                  <a16:creationId xmlns="" xmlns:a16="http://schemas.microsoft.com/office/drawing/2014/main" id="{303FA605-624E-4364-B7F3-4016C2F8E11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49" name="Freeform 165">
              <a:extLst>
                <a:ext uri="{FF2B5EF4-FFF2-40B4-BE49-F238E27FC236}">
                  <a16:creationId xmlns="" xmlns:a16="http://schemas.microsoft.com/office/drawing/2014/main" id="{317A3B7A-8C6B-43CC-9EB1-5C0AD717FDB7}"/>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0" name="Freeform 166">
              <a:extLst>
                <a:ext uri="{FF2B5EF4-FFF2-40B4-BE49-F238E27FC236}">
                  <a16:creationId xmlns="" xmlns:a16="http://schemas.microsoft.com/office/drawing/2014/main" id="{939456AC-1C80-4652-8934-459F335AB79C}"/>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1" name="Freeform 167">
              <a:extLst>
                <a:ext uri="{FF2B5EF4-FFF2-40B4-BE49-F238E27FC236}">
                  <a16:creationId xmlns="" xmlns:a16="http://schemas.microsoft.com/office/drawing/2014/main" id="{BD1D2598-B098-41F8-BE11-8C7EA9CBA7E1}"/>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2" name="Freeform 168">
              <a:extLst>
                <a:ext uri="{FF2B5EF4-FFF2-40B4-BE49-F238E27FC236}">
                  <a16:creationId xmlns="" xmlns:a16="http://schemas.microsoft.com/office/drawing/2014/main" id="{775D402E-A33D-4A1D-B8D6-517776AC1531}"/>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3" name="Freeform 169">
              <a:extLst>
                <a:ext uri="{FF2B5EF4-FFF2-40B4-BE49-F238E27FC236}">
                  <a16:creationId xmlns="" xmlns:a16="http://schemas.microsoft.com/office/drawing/2014/main" id="{A81A01B1-3E80-468A-8AEF-A1AEBFA9C147}"/>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4" name="Freeform 170">
              <a:extLst>
                <a:ext uri="{FF2B5EF4-FFF2-40B4-BE49-F238E27FC236}">
                  <a16:creationId xmlns="" xmlns:a16="http://schemas.microsoft.com/office/drawing/2014/main" id="{CCE31B41-83EA-4B41-B7B1-1C528B0A3566}"/>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5" name="Freeform 171">
              <a:extLst>
                <a:ext uri="{FF2B5EF4-FFF2-40B4-BE49-F238E27FC236}">
                  <a16:creationId xmlns="" xmlns:a16="http://schemas.microsoft.com/office/drawing/2014/main" id="{AC14A11F-7FAA-4571-AC94-526B8A40D10D}"/>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6" name="Freeform 172">
              <a:extLst>
                <a:ext uri="{FF2B5EF4-FFF2-40B4-BE49-F238E27FC236}">
                  <a16:creationId xmlns="" xmlns:a16="http://schemas.microsoft.com/office/drawing/2014/main" id="{0984C5AF-D872-4358-BD04-A280754E4A63}"/>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7" name="Freeform 173">
              <a:extLst>
                <a:ext uri="{FF2B5EF4-FFF2-40B4-BE49-F238E27FC236}">
                  <a16:creationId xmlns="" xmlns:a16="http://schemas.microsoft.com/office/drawing/2014/main" id="{19161DEF-3879-4695-8E66-8A0A8D447748}"/>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8" name="Freeform 174">
              <a:extLst>
                <a:ext uri="{FF2B5EF4-FFF2-40B4-BE49-F238E27FC236}">
                  <a16:creationId xmlns="" xmlns:a16="http://schemas.microsoft.com/office/drawing/2014/main" id="{CAB21245-43FB-4785-8E96-AAFE3EFAF386}"/>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59" name="Freeform 175">
              <a:extLst>
                <a:ext uri="{FF2B5EF4-FFF2-40B4-BE49-F238E27FC236}">
                  <a16:creationId xmlns="" xmlns:a16="http://schemas.microsoft.com/office/drawing/2014/main" id="{F5A4BD4C-4804-4B5D-A8B4-D238FA7B1BD0}"/>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0" name="Freeform 176">
              <a:extLst>
                <a:ext uri="{FF2B5EF4-FFF2-40B4-BE49-F238E27FC236}">
                  <a16:creationId xmlns="" xmlns:a16="http://schemas.microsoft.com/office/drawing/2014/main" id="{C5543DB2-FDEB-4438-BB15-AC89C05596EF}"/>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1" name="Freeform 177">
              <a:extLst>
                <a:ext uri="{FF2B5EF4-FFF2-40B4-BE49-F238E27FC236}">
                  <a16:creationId xmlns="" xmlns:a16="http://schemas.microsoft.com/office/drawing/2014/main" id="{BEFC94F2-1B9D-4211-8937-C37D1905A4A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2" name="Freeform 178">
              <a:extLst>
                <a:ext uri="{FF2B5EF4-FFF2-40B4-BE49-F238E27FC236}">
                  <a16:creationId xmlns="" xmlns:a16="http://schemas.microsoft.com/office/drawing/2014/main" id="{28611972-84A0-422E-BBC1-AAC195AA6FF9}"/>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3" name="Freeform 179">
              <a:extLst>
                <a:ext uri="{FF2B5EF4-FFF2-40B4-BE49-F238E27FC236}">
                  <a16:creationId xmlns="" xmlns:a16="http://schemas.microsoft.com/office/drawing/2014/main" id="{C3BB979D-4B59-490B-B68B-060B7DD6EB20}"/>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4" name="Freeform 180">
              <a:extLst>
                <a:ext uri="{FF2B5EF4-FFF2-40B4-BE49-F238E27FC236}">
                  <a16:creationId xmlns="" xmlns:a16="http://schemas.microsoft.com/office/drawing/2014/main" id="{E0947B8F-38F7-4AE3-B98F-8E8352299E5E}"/>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5" name="Freeform 181">
              <a:extLst>
                <a:ext uri="{FF2B5EF4-FFF2-40B4-BE49-F238E27FC236}">
                  <a16:creationId xmlns="" xmlns:a16="http://schemas.microsoft.com/office/drawing/2014/main" id="{B904195D-6F1A-407E-B8FB-193C77221BB3}"/>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6" name="Freeform 182">
              <a:extLst>
                <a:ext uri="{FF2B5EF4-FFF2-40B4-BE49-F238E27FC236}">
                  <a16:creationId xmlns="" xmlns:a16="http://schemas.microsoft.com/office/drawing/2014/main" id="{A71724A4-B65E-47D7-873F-CDD42D7E1C8F}"/>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7" name="Freeform 183">
              <a:extLst>
                <a:ext uri="{FF2B5EF4-FFF2-40B4-BE49-F238E27FC236}">
                  <a16:creationId xmlns="" xmlns:a16="http://schemas.microsoft.com/office/drawing/2014/main" id="{2677A98E-DC34-4D11-88BD-C37BEA8EBED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8" name="Freeform 184">
              <a:extLst>
                <a:ext uri="{FF2B5EF4-FFF2-40B4-BE49-F238E27FC236}">
                  <a16:creationId xmlns="" xmlns:a16="http://schemas.microsoft.com/office/drawing/2014/main" id="{B7F95D92-9C6B-4B52-B409-888C71C678C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69" name="Freeform 185">
              <a:extLst>
                <a:ext uri="{FF2B5EF4-FFF2-40B4-BE49-F238E27FC236}">
                  <a16:creationId xmlns="" xmlns:a16="http://schemas.microsoft.com/office/drawing/2014/main" id="{7F4C43B0-0402-489C-A67C-6818BF0DC25A}"/>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0" name="Freeform 186">
              <a:extLst>
                <a:ext uri="{FF2B5EF4-FFF2-40B4-BE49-F238E27FC236}">
                  <a16:creationId xmlns="" xmlns:a16="http://schemas.microsoft.com/office/drawing/2014/main" id="{41DBE075-83C9-42A7-9EBC-55F1E49840A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1" name="Freeform 187">
              <a:extLst>
                <a:ext uri="{FF2B5EF4-FFF2-40B4-BE49-F238E27FC236}">
                  <a16:creationId xmlns="" xmlns:a16="http://schemas.microsoft.com/office/drawing/2014/main" id="{1923A961-EE58-41D0-A395-914604113348}"/>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2" name="Freeform 188">
              <a:extLst>
                <a:ext uri="{FF2B5EF4-FFF2-40B4-BE49-F238E27FC236}">
                  <a16:creationId xmlns="" xmlns:a16="http://schemas.microsoft.com/office/drawing/2014/main" id="{6845B9F8-6A0C-428A-A50D-57A4D3C4A838}"/>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3" name="Freeform 189">
              <a:extLst>
                <a:ext uri="{FF2B5EF4-FFF2-40B4-BE49-F238E27FC236}">
                  <a16:creationId xmlns="" xmlns:a16="http://schemas.microsoft.com/office/drawing/2014/main" id="{6E522B56-9F21-4404-A7A1-E5253305D468}"/>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4" name="Freeform 190">
              <a:extLst>
                <a:ext uri="{FF2B5EF4-FFF2-40B4-BE49-F238E27FC236}">
                  <a16:creationId xmlns="" xmlns:a16="http://schemas.microsoft.com/office/drawing/2014/main" id="{AD4B45F7-0493-47D8-BDEB-0DD4ADF42BB4}"/>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5" name="Freeform 191">
              <a:extLst>
                <a:ext uri="{FF2B5EF4-FFF2-40B4-BE49-F238E27FC236}">
                  <a16:creationId xmlns="" xmlns:a16="http://schemas.microsoft.com/office/drawing/2014/main" id="{CE9C7303-8651-4F08-B61E-9D98644EE53F}"/>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6" name="Freeform 192">
              <a:extLst>
                <a:ext uri="{FF2B5EF4-FFF2-40B4-BE49-F238E27FC236}">
                  <a16:creationId xmlns="" xmlns:a16="http://schemas.microsoft.com/office/drawing/2014/main" id="{40325751-3FC0-48B7-BF38-6AF4697F15CC}"/>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7" name="Freeform 193">
              <a:extLst>
                <a:ext uri="{FF2B5EF4-FFF2-40B4-BE49-F238E27FC236}">
                  <a16:creationId xmlns="" xmlns:a16="http://schemas.microsoft.com/office/drawing/2014/main" id="{93F1911A-9184-41B0-9DE8-C26A2C8A5BFD}"/>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8" name="Freeform 194">
              <a:extLst>
                <a:ext uri="{FF2B5EF4-FFF2-40B4-BE49-F238E27FC236}">
                  <a16:creationId xmlns="" xmlns:a16="http://schemas.microsoft.com/office/drawing/2014/main" id="{E54D3080-4930-4C76-8A28-A87BB123CAB2}"/>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79" name="Freeform 195">
              <a:extLst>
                <a:ext uri="{FF2B5EF4-FFF2-40B4-BE49-F238E27FC236}">
                  <a16:creationId xmlns="" xmlns:a16="http://schemas.microsoft.com/office/drawing/2014/main" id="{27ABD409-8D87-499D-9BA8-64A6E1575432}"/>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0" name="Freeform 196">
              <a:extLst>
                <a:ext uri="{FF2B5EF4-FFF2-40B4-BE49-F238E27FC236}">
                  <a16:creationId xmlns="" xmlns:a16="http://schemas.microsoft.com/office/drawing/2014/main" id="{BA11B2CD-1DB3-4273-9AA0-E4C6FF5015B1}"/>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1" name="Freeform 197">
              <a:extLst>
                <a:ext uri="{FF2B5EF4-FFF2-40B4-BE49-F238E27FC236}">
                  <a16:creationId xmlns="" xmlns:a16="http://schemas.microsoft.com/office/drawing/2014/main" id="{C152548A-0FD3-4295-8C92-E5B9A131CF48}"/>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2" name="Freeform 198">
              <a:extLst>
                <a:ext uri="{FF2B5EF4-FFF2-40B4-BE49-F238E27FC236}">
                  <a16:creationId xmlns="" xmlns:a16="http://schemas.microsoft.com/office/drawing/2014/main" id="{5C4FCABD-F5E3-4AEF-80B6-A12CB2125C3B}"/>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3" name="Freeform 199">
              <a:extLst>
                <a:ext uri="{FF2B5EF4-FFF2-40B4-BE49-F238E27FC236}">
                  <a16:creationId xmlns="" xmlns:a16="http://schemas.microsoft.com/office/drawing/2014/main" id="{850B0FC4-F8B0-4688-8FBD-14CE477D219E}"/>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4" name="Freeform 200">
              <a:extLst>
                <a:ext uri="{FF2B5EF4-FFF2-40B4-BE49-F238E27FC236}">
                  <a16:creationId xmlns="" xmlns:a16="http://schemas.microsoft.com/office/drawing/2014/main" id="{334C6C0F-3338-47A7-AD9D-3A298D0B63BC}"/>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5" name="Freeform 201">
              <a:extLst>
                <a:ext uri="{FF2B5EF4-FFF2-40B4-BE49-F238E27FC236}">
                  <a16:creationId xmlns="" xmlns:a16="http://schemas.microsoft.com/office/drawing/2014/main" id="{CDE2D34C-21C5-4AE9-8507-E54F95A7E3E0}"/>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6" name="Freeform 202">
              <a:extLst>
                <a:ext uri="{FF2B5EF4-FFF2-40B4-BE49-F238E27FC236}">
                  <a16:creationId xmlns="" xmlns:a16="http://schemas.microsoft.com/office/drawing/2014/main" id="{C7130AB4-0885-486C-B954-E49C871074B2}"/>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7" name="Freeform 203">
              <a:extLst>
                <a:ext uri="{FF2B5EF4-FFF2-40B4-BE49-F238E27FC236}">
                  <a16:creationId xmlns="" xmlns:a16="http://schemas.microsoft.com/office/drawing/2014/main" id="{7C7067F5-E8EE-4434-A0DF-AAFD529A4E3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8" name="Freeform 204">
              <a:extLst>
                <a:ext uri="{FF2B5EF4-FFF2-40B4-BE49-F238E27FC236}">
                  <a16:creationId xmlns="" xmlns:a16="http://schemas.microsoft.com/office/drawing/2014/main" id="{EA9A3D16-1EFC-4EB2-B93F-DA86083CC29D}"/>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89" name="Freeform 205">
              <a:extLst>
                <a:ext uri="{FF2B5EF4-FFF2-40B4-BE49-F238E27FC236}">
                  <a16:creationId xmlns="" xmlns:a16="http://schemas.microsoft.com/office/drawing/2014/main" id="{C001B2F4-20B8-4CBE-A1A0-9A029D2A7BD7}"/>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0" name="Freeform 206">
              <a:extLst>
                <a:ext uri="{FF2B5EF4-FFF2-40B4-BE49-F238E27FC236}">
                  <a16:creationId xmlns="" xmlns:a16="http://schemas.microsoft.com/office/drawing/2014/main" id="{53DAD091-0047-453B-9A4A-F9152AA000DE}"/>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1" name="Freeform 207">
              <a:extLst>
                <a:ext uri="{FF2B5EF4-FFF2-40B4-BE49-F238E27FC236}">
                  <a16:creationId xmlns="" xmlns:a16="http://schemas.microsoft.com/office/drawing/2014/main" id="{2666A1B6-0867-4B58-B860-9381616671AF}"/>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2" name="Freeform 208">
              <a:extLst>
                <a:ext uri="{FF2B5EF4-FFF2-40B4-BE49-F238E27FC236}">
                  <a16:creationId xmlns="" xmlns:a16="http://schemas.microsoft.com/office/drawing/2014/main" id="{4BE09AF7-B9E8-4486-A418-270CFDAF1875}"/>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3" name="Freeform 209">
              <a:extLst>
                <a:ext uri="{FF2B5EF4-FFF2-40B4-BE49-F238E27FC236}">
                  <a16:creationId xmlns="" xmlns:a16="http://schemas.microsoft.com/office/drawing/2014/main" id="{AD3FB7E0-470B-411F-9533-05D8D2F9F164}"/>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4" name="Freeform 210">
              <a:extLst>
                <a:ext uri="{FF2B5EF4-FFF2-40B4-BE49-F238E27FC236}">
                  <a16:creationId xmlns="" xmlns:a16="http://schemas.microsoft.com/office/drawing/2014/main" id="{BB97EC1D-B55E-4EE1-84FB-712068013B07}"/>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5" name="Freeform 211">
              <a:extLst>
                <a:ext uri="{FF2B5EF4-FFF2-40B4-BE49-F238E27FC236}">
                  <a16:creationId xmlns="" xmlns:a16="http://schemas.microsoft.com/office/drawing/2014/main" id="{8CF5954A-2241-4814-B8F3-80D94F24116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6" name="Freeform 212">
              <a:extLst>
                <a:ext uri="{FF2B5EF4-FFF2-40B4-BE49-F238E27FC236}">
                  <a16:creationId xmlns="" xmlns:a16="http://schemas.microsoft.com/office/drawing/2014/main" id="{7AF9459B-2173-437E-B86B-AF0019B4060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7" name="Freeform 213">
              <a:extLst>
                <a:ext uri="{FF2B5EF4-FFF2-40B4-BE49-F238E27FC236}">
                  <a16:creationId xmlns="" xmlns:a16="http://schemas.microsoft.com/office/drawing/2014/main" id="{7B76498F-75AC-45D2-9493-74D74E34D0AA}"/>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8" name="Freeform 214">
              <a:extLst>
                <a:ext uri="{FF2B5EF4-FFF2-40B4-BE49-F238E27FC236}">
                  <a16:creationId xmlns="" xmlns:a16="http://schemas.microsoft.com/office/drawing/2014/main" id="{B6DF20E9-82A0-445A-9BA1-2E3519BE2BA3}"/>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599" name="Freeform 215">
              <a:extLst>
                <a:ext uri="{FF2B5EF4-FFF2-40B4-BE49-F238E27FC236}">
                  <a16:creationId xmlns="" xmlns:a16="http://schemas.microsoft.com/office/drawing/2014/main" id="{179928D7-2A66-4284-B148-C06440B727A4}"/>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0" name="Freeform 216">
              <a:extLst>
                <a:ext uri="{FF2B5EF4-FFF2-40B4-BE49-F238E27FC236}">
                  <a16:creationId xmlns="" xmlns:a16="http://schemas.microsoft.com/office/drawing/2014/main" id="{F8EA621D-2B29-4F22-9F8C-04F89469EE53}"/>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1" name="Freeform 217">
              <a:extLst>
                <a:ext uri="{FF2B5EF4-FFF2-40B4-BE49-F238E27FC236}">
                  <a16:creationId xmlns="" xmlns:a16="http://schemas.microsoft.com/office/drawing/2014/main" id="{F4B3419D-DEB3-4105-98FA-3BD08ADAF80E}"/>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2" name="Freeform 218">
              <a:extLst>
                <a:ext uri="{FF2B5EF4-FFF2-40B4-BE49-F238E27FC236}">
                  <a16:creationId xmlns="" xmlns:a16="http://schemas.microsoft.com/office/drawing/2014/main" id="{A5D0F5E2-5B55-48E6-B1E4-D32F434B0A0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3" name="Freeform 219">
              <a:extLst>
                <a:ext uri="{FF2B5EF4-FFF2-40B4-BE49-F238E27FC236}">
                  <a16:creationId xmlns="" xmlns:a16="http://schemas.microsoft.com/office/drawing/2014/main" id="{01B5FD59-C066-403A-85A0-CC8D3B8B7313}"/>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4" name="Freeform 220">
              <a:extLst>
                <a:ext uri="{FF2B5EF4-FFF2-40B4-BE49-F238E27FC236}">
                  <a16:creationId xmlns="" xmlns:a16="http://schemas.microsoft.com/office/drawing/2014/main" id="{13005091-47C7-42E6-823D-D6B260C67485}"/>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5" name="Freeform 221">
              <a:extLst>
                <a:ext uri="{FF2B5EF4-FFF2-40B4-BE49-F238E27FC236}">
                  <a16:creationId xmlns="" xmlns:a16="http://schemas.microsoft.com/office/drawing/2014/main" id="{11588E22-219D-4728-9691-40D80AC0214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6" name="Freeform 222">
              <a:extLst>
                <a:ext uri="{FF2B5EF4-FFF2-40B4-BE49-F238E27FC236}">
                  <a16:creationId xmlns="" xmlns:a16="http://schemas.microsoft.com/office/drawing/2014/main" id="{46F3702E-F38D-4BDA-BB85-B5D7545F08C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7" name="Freeform 223">
              <a:extLst>
                <a:ext uri="{FF2B5EF4-FFF2-40B4-BE49-F238E27FC236}">
                  <a16:creationId xmlns="" xmlns:a16="http://schemas.microsoft.com/office/drawing/2014/main" id="{59A52417-3441-4E50-A994-2C95DDD69DA3}"/>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8" name="Freeform 224">
              <a:extLst>
                <a:ext uri="{FF2B5EF4-FFF2-40B4-BE49-F238E27FC236}">
                  <a16:creationId xmlns="" xmlns:a16="http://schemas.microsoft.com/office/drawing/2014/main" id="{0E0A9665-9143-445E-81F8-3A0C9065027D}"/>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09" name="Freeform 225">
              <a:extLst>
                <a:ext uri="{FF2B5EF4-FFF2-40B4-BE49-F238E27FC236}">
                  <a16:creationId xmlns="" xmlns:a16="http://schemas.microsoft.com/office/drawing/2014/main" id="{FD38BBB8-B218-4A3B-A35F-85BBE4368EC8}"/>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0" name="Freeform 226">
              <a:extLst>
                <a:ext uri="{FF2B5EF4-FFF2-40B4-BE49-F238E27FC236}">
                  <a16:creationId xmlns="" xmlns:a16="http://schemas.microsoft.com/office/drawing/2014/main" id="{EF8485A8-70F7-4FC2-81CE-57F36DB169C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1" name="Freeform 227">
              <a:extLst>
                <a:ext uri="{FF2B5EF4-FFF2-40B4-BE49-F238E27FC236}">
                  <a16:creationId xmlns="" xmlns:a16="http://schemas.microsoft.com/office/drawing/2014/main" id="{BA4DB958-1E34-4210-8BEB-C3BC74025159}"/>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2" name="Freeform 228">
              <a:extLst>
                <a:ext uri="{FF2B5EF4-FFF2-40B4-BE49-F238E27FC236}">
                  <a16:creationId xmlns="" xmlns:a16="http://schemas.microsoft.com/office/drawing/2014/main" id="{B4FFDF6E-81D5-4FDA-AE30-741ED219D738}"/>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3" name="Freeform 229">
              <a:extLst>
                <a:ext uri="{FF2B5EF4-FFF2-40B4-BE49-F238E27FC236}">
                  <a16:creationId xmlns="" xmlns:a16="http://schemas.microsoft.com/office/drawing/2014/main" id="{6B853835-D76F-466D-9FE8-DFBAB341AAFC}"/>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4" name="Freeform 230">
              <a:extLst>
                <a:ext uri="{FF2B5EF4-FFF2-40B4-BE49-F238E27FC236}">
                  <a16:creationId xmlns="" xmlns:a16="http://schemas.microsoft.com/office/drawing/2014/main" id="{2B8EAC55-E556-4183-B0C7-1722FCCD917C}"/>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5" name="Freeform 231">
              <a:extLst>
                <a:ext uri="{FF2B5EF4-FFF2-40B4-BE49-F238E27FC236}">
                  <a16:creationId xmlns="" xmlns:a16="http://schemas.microsoft.com/office/drawing/2014/main" id="{260EB624-059B-4EF3-A8F0-05E3054DB4C1}"/>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6" name="Freeform 232">
              <a:extLst>
                <a:ext uri="{FF2B5EF4-FFF2-40B4-BE49-F238E27FC236}">
                  <a16:creationId xmlns="" xmlns:a16="http://schemas.microsoft.com/office/drawing/2014/main" id="{72C44BD9-E00D-44E4-9053-88C239FFB51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7" name="Freeform 233">
              <a:extLst>
                <a:ext uri="{FF2B5EF4-FFF2-40B4-BE49-F238E27FC236}">
                  <a16:creationId xmlns="" xmlns:a16="http://schemas.microsoft.com/office/drawing/2014/main" id="{C721B63A-684F-4CF4-9C2C-40AAA9BE36A3}"/>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8" name="Freeform 234">
              <a:extLst>
                <a:ext uri="{FF2B5EF4-FFF2-40B4-BE49-F238E27FC236}">
                  <a16:creationId xmlns="" xmlns:a16="http://schemas.microsoft.com/office/drawing/2014/main" id="{C4947BFA-C718-441B-958B-EB45CFE59E82}"/>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19" name="Freeform 235">
              <a:extLst>
                <a:ext uri="{FF2B5EF4-FFF2-40B4-BE49-F238E27FC236}">
                  <a16:creationId xmlns="" xmlns:a16="http://schemas.microsoft.com/office/drawing/2014/main" id="{3D8C4C35-9F09-4FD1-B88A-DA5433A6C1AB}"/>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0" name="Freeform 236">
              <a:extLst>
                <a:ext uri="{FF2B5EF4-FFF2-40B4-BE49-F238E27FC236}">
                  <a16:creationId xmlns="" xmlns:a16="http://schemas.microsoft.com/office/drawing/2014/main" id="{3258C8A7-532D-4630-BAA8-82D6C2C49334}"/>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1" name="Freeform 237">
              <a:extLst>
                <a:ext uri="{FF2B5EF4-FFF2-40B4-BE49-F238E27FC236}">
                  <a16:creationId xmlns="" xmlns:a16="http://schemas.microsoft.com/office/drawing/2014/main" id="{F06C95FD-C6D0-4E30-8721-1703F3C1F72B}"/>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2" name="Freeform 238">
              <a:extLst>
                <a:ext uri="{FF2B5EF4-FFF2-40B4-BE49-F238E27FC236}">
                  <a16:creationId xmlns="" xmlns:a16="http://schemas.microsoft.com/office/drawing/2014/main" id="{633A2073-5DD5-471A-BFD3-3AB96340AFEE}"/>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3" name="Freeform 239">
              <a:extLst>
                <a:ext uri="{FF2B5EF4-FFF2-40B4-BE49-F238E27FC236}">
                  <a16:creationId xmlns="" xmlns:a16="http://schemas.microsoft.com/office/drawing/2014/main" id="{914DCD42-D5CB-4828-8B6A-498E6DE3E210}"/>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4" name="Freeform 240">
              <a:extLst>
                <a:ext uri="{FF2B5EF4-FFF2-40B4-BE49-F238E27FC236}">
                  <a16:creationId xmlns="" xmlns:a16="http://schemas.microsoft.com/office/drawing/2014/main" id="{02FBA132-DF9D-445D-B598-97551DA72A9A}"/>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5" name="Freeform 241">
              <a:extLst>
                <a:ext uri="{FF2B5EF4-FFF2-40B4-BE49-F238E27FC236}">
                  <a16:creationId xmlns="" xmlns:a16="http://schemas.microsoft.com/office/drawing/2014/main" id="{CE3B1EDD-184B-4E89-B036-FDF8869ACC9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6" name="Freeform 242">
              <a:extLst>
                <a:ext uri="{FF2B5EF4-FFF2-40B4-BE49-F238E27FC236}">
                  <a16:creationId xmlns="" xmlns:a16="http://schemas.microsoft.com/office/drawing/2014/main" id="{997143B3-9154-4564-A409-EB643ABC5CA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7" name="Freeform 243">
              <a:extLst>
                <a:ext uri="{FF2B5EF4-FFF2-40B4-BE49-F238E27FC236}">
                  <a16:creationId xmlns="" xmlns:a16="http://schemas.microsoft.com/office/drawing/2014/main" id="{2B1BC1FF-9448-41DE-9716-9C1E722F97C6}"/>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8" name="Freeform 244">
              <a:extLst>
                <a:ext uri="{FF2B5EF4-FFF2-40B4-BE49-F238E27FC236}">
                  <a16:creationId xmlns="" xmlns:a16="http://schemas.microsoft.com/office/drawing/2014/main" id="{B6A831DC-D261-4245-B6B3-1BCBD66DD01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29" name="Freeform 245">
              <a:extLst>
                <a:ext uri="{FF2B5EF4-FFF2-40B4-BE49-F238E27FC236}">
                  <a16:creationId xmlns="" xmlns:a16="http://schemas.microsoft.com/office/drawing/2014/main" id="{68E826E0-D339-4650-BBDC-018FE2E7023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0" name="Freeform 246">
              <a:extLst>
                <a:ext uri="{FF2B5EF4-FFF2-40B4-BE49-F238E27FC236}">
                  <a16:creationId xmlns="" xmlns:a16="http://schemas.microsoft.com/office/drawing/2014/main" id="{BD081BFA-B57D-472F-B950-424EA31105AE}"/>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1" name="Freeform 247">
              <a:extLst>
                <a:ext uri="{FF2B5EF4-FFF2-40B4-BE49-F238E27FC236}">
                  <a16:creationId xmlns="" xmlns:a16="http://schemas.microsoft.com/office/drawing/2014/main" id="{ED14FAF7-47A8-4A8B-9A88-64A8F3CB0A5F}"/>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2" name="Freeform 248">
              <a:extLst>
                <a:ext uri="{FF2B5EF4-FFF2-40B4-BE49-F238E27FC236}">
                  <a16:creationId xmlns="" xmlns:a16="http://schemas.microsoft.com/office/drawing/2014/main" id="{ED959A90-CE59-40B9-9E9D-A2929285041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3" name="Freeform 249">
              <a:extLst>
                <a:ext uri="{FF2B5EF4-FFF2-40B4-BE49-F238E27FC236}">
                  <a16:creationId xmlns="" xmlns:a16="http://schemas.microsoft.com/office/drawing/2014/main" id="{B985BCB1-9431-4AE0-8C7B-0DF94D9C1C82}"/>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4" name="Freeform 250">
              <a:extLst>
                <a:ext uri="{FF2B5EF4-FFF2-40B4-BE49-F238E27FC236}">
                  <a16:creationId xmlns="" xmlns:a16="http://schemas.microsoft.com/office/drawing/2014/main" id="{46504AA9-02BD-4E86-AAEB-7A56830ABE29}"/>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5" name="Freeform 251">
              <a:extLst>
                <a:ext uri="{FF2B5EF4-FFF2-40B4-BE49-F238E27FC236}">
                  <a16:creationId xmlns="" xmlns:a16="http://schemas.microsoft.com/office/drawing/2014/main" id="{875512D8-8603-4567-8A33-69D3A0D364E4}"/>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6" name="Freeform 252">
              <a:extLst>
                <a:ext uri="{FF2B5EF4-FFF2-40B4-BE49-F238E27FC236}">
                  <a16:creationId xmlns="" xmlns:a16="http://schemas.microsoft.com/office/drawing/2014/main" id="{28F4A92B-3550-4191-83E0-38F5A1DFADB9}"/>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7" name="Freeform 253">
              <a:extLst>
                <a:ext uri="{FF2B5EF4-FFF2-40B4-BE49-F238E27FC236}">
                  <a16:creationId xmlns="" xmlns:a16="http://schemas.microsoft.com/office/drawing/2014/main" id="{D86B2515-6CAD-4956-8047-B2E01F5E115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8" name="Freeform 254">
              <a:extLst>
                <a:ext uri="{FF2B5EF4-FFF2-40B4-BE49-F238E27FC236}">
                  <a16:creationId xmlns="" xmlns:a16="http://schemas.microsoft.com/office/drawing/2014/main" id="{FDCF3484-969A-4243-8682-A9354BE8A5CF}"/>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39" name="Freeform 255">
              <a:extLst>
                <a:ext uri="{FF2B5EF4-FFF2-40B4-BE49-F238E27FC236}">
                  <a16:creationId xmlns="" xmlns:a16="http://schemas.microsoft.com/office/drawing/2014/main" id="{C274FA15-1275-4D92-B318-D81F06569383}"/>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40" name="Freeform 256">
              <a:extLst>
                <a:ext uri="{FF2B5EF4-FFF2-40B4-BE49-F238E27FC236}">
                  <a16:creationId xmlns="" xmlns:a16="http://schemas.microsoft.com/office/drawing/2014/main" id="{935E07F2-07CF-414F-BAB5-B3B14536F316}"/>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6641" name="Freeform 257">
              <a:extLst>
                <a:ext uri="{FF2B5EF4-FFF2-40B4-BE49-F238E27FC236}">
                  <a16:creationId xmlns="" xmlns:a16="http://schemas.microsoft.com/office/drawing/2014/main" id="{BB517642-D3AD-4408-9CD1-108FF66404F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512" name="Rectangle 3">
            <a:extLst>
              <a:ext uri="{FF2B5EF4-FFF2-40B4-BE49-F238E27FC236}">
                <a16:creationId xmlns="" xmlns:a16="http://schemas.microsoft.com/office/drawing/2014/main" id="{DFCDDA5B-E800-4D56-B509-3B0D6F9D142C}"/>
              </a:ext>
            </a:extLst>
          </p:cNvPr>
          <p:cNvSpPr txBox="1">
            <a:spLocks noChangeArrowheads="1"/>
          </p:cNvSpPr>
          <p:nvPr/>
        </p:nvSpPr>
        <p:spPr bwMode="auto">
          <a:xfrm>
            <a:off x="215900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513" name="Text Box 8">
            <a:extLst>
              <a:ext uri="{FF2B5EF4-FFF2-40B4-BE49-F238E27FC236}">
                <a16:creationId xmlns="" xmlns:a16="http://schemas.microsoft.com/office/drawing/2014/main" id="{EDA6FFAD-5C0D-430D-8576-0FE4DF73B69B}"/>
              </a:ext>
            </a:extLst>
          </p:cNvPr>
          <p:cNvSpPr txBox="1">
            <a:spLocks noChangeArrowheads="1"/>
          </p:cNvSpPr>
          <p:nvPr/>
        </p:nvSpPr>
        <p:spPr bwMode="auto">
          <a:xfrm>
            <a:off x="2179638" y="1704975"/>
            <a:ext cx="7559675"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3000">
                <a:latin typeface="Times New Roman" panose="02020603050405020304" pitchFamily="18" charset="0"/>
              </a:rPr>
              <a:t>Mục tiêu:</a:t>
            </a:r>
          </a:p>
          <a:p>
            <a:pPr algn="just" eaLnBrk="1" hangingPunct="1">
              <a:spcBef>
                <a:spcPct val="0"/>
              </a:spcBef>
              <a:buFontTx/>
              <a:buNone/>
            </a:pPr>
            <a:r>
              <a:rPr lang="en-US" altLang="en-US" sz="3000">
                <a:latin typeface="Times New Roman" panose="02020603050405020304" pitchFamily="18" charset="0"/>
              </a:rPr>
              <a:t>- Biết cách làm lọ hoa gắn t</a:t>
            </a:r>
            <a:r>
              <a:rPr lang="vi-VN" altLang="en-US" sz="3000">
                <a:latin typeface="Times New Roman" panose="02020603050405020304" pitchFamily="18" charset="0"/>
              </a:rPr>
              <a:t>ư</a:t>
            </a:r>
            <a:r>
              <a:rPr lang="en-US" altLang="en-US" sz="3000">
                <a:latin typeface="Times New Roman" panose="02020603050405020304" pitchFamily="18" charset="0"/>
              </a:rPr>
              <a:t>ờng.</a:t>
            </a:r>
          </a:p>
          <a:p>
            <a:pPr algn="just" eaLnBrk="1" hangingPunct="1">
              <a:spcBef>
                <a:spcPct val="0"/>
              </a:spcBef>
              <a:buFontTx/>
              <a:buNone/>
            </a:pPr>
            <a:r>
              <a:rPr lang="en-US" altLang="en-US" sz="3000">
                <a:latin typeface="Times New Roman" panose="02020603050405020304" pitchFamily="18" charset="0"/>
              </a:rPr>
              <a:t>- Làm đ</a:t>
            </a:r>
            <a:r>
              <a:rPr lang="vi-VN" altLang="en-US" sz="3000">
                <a:latin typeface="Times New Roman" panose="02020603050405020304" pitchFamily="18" charset="0"/>
              </a:rPr>
              <a:t>ư</a:t>
            </a:r>
            <a:r>
              <a:rPr lang="en-US" altLang="en-US" sz="3000">
                <a:latin typeface="Times New Roman" panose="02020603050405020304" pitchFamily="18" charset="0"/>
              </a:rPr>
              <a:t>ợc lọ hoa gắn t</a:t>
            </a:r>
            <a:r>
              <a:rPr lang="vi-VN" altLang="en-US" sz="3000">
                <a:latin typeface="Times New Roman" panose="02020603050405020304" pitchFamily="18" charset="0"/>
              </a:rPr>
              <a:t>ư</a:t>
            </a:r>
            <a:r>
              <a:rPr lang="en-US" altLang="en-US" sz="3000">
                <a:latin typeface="Times New Roman" panose="02020603050405020304" pitchFamily="18" charset="0"/>
              </a:rPr>
              <a:t>ờng. Các nếp gấp t</a:t>
            </a:r>
            <a:r>
              <a:rPr lang="vi-VN" altLang="en-US" sz="3000">
                <a:latin typeface="Times New Roman" panose="02020603050405020304" pitchFamily="18" charset="0"/>
              </a:rPr>
              <a:t>ư</a:t>
            </a:r>
            <a:r>
              <a:rPr lang="en-US" altLang="en-US" sz="3000">
                <a:latin typeface="Times New Roman" panose="02020603050405020304" pitchFamily="18" charset="0"/>
              </a:rPr>
              <a:t>ơng đối đều, thẳng, phẳng. </a:t>
            </a:r>
          </a:p>
          <a:p>
            <a:pPr algn="just" eaLnBrk="1" hangingPunct="1">
              <a:spcBef>
                <a:spcPct val="0"/>
              </a:spcBef>
              <a:buFontTx/>
              <a:buNone/>
            </a:pPr>
            <a:r>
              <a:rPr lang="en-US" altLang="en-US" sz="3000">
                <a:latin typeface="Times New Roman" panose="02020603050405020304" pitchFamily="18" charset="0"/>
              </a:rPr>
              <a:t>- Lọ hoa t</a:t>
            </a:r>
            <a:r>
              <a:rPr lang="vi-VN" altLang="en-US" sz="3000">
                <a:latin typeface="Times New Roman" panose="02020603050405020304" pitchFamily="18" charset="0"/>
              </a:rPr>
              <a:t>ư</a:t>
            </a:r>
            <a:r>
              <a:rPr lang="en-US" altLang="en-US" sz="3000">
                <a:latin typeface="Times New Roman" panose="02020603050405020304" pitchFamily="18" charset="0"/>
              </a:rPr>
              <a:t>ơng đối cân đối.</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12"/>
                                        </p:tgtEl>
                                        <p:attrNameLst>
                                          <p:attrName>style.visibility</p:attrName>
                                        </p:attrNameLst>
                                      </p:cBhvr>
                                      <p:to>
                                        <p:strVal val="visible"/>
                                      </p:to>
                                    </p:set>
                                    <p:animEffect transition="in" filter="fade">
                                      <p:cBhvr>
                                        <p:cTn id="7" dur="500"/>
                                        <p:tgtEl>
                                          <p:spTgt spid="5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3"/>
                                        </p:tgtEl>
                                        <p:attrNameLst>
                                          <p:attrName>style.visibility</p:attrName>
                                        </p:attrNameLst>
                                      </p:cBhvr>
                                      <p:to>
                                        <p:strVal val="visible"/>
                                      </p:to>
                                    </p:set>
                                    <p:animEffect transition="in" filter="fade">
                                      <p:cBhvr>
                                        <p:cTn id="12" dur="500"/>
                                        <p:tgtEl>
                                          <p:spTgt spid="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 grpId="0"/>
      <p:bldP spid="5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Text Box 9">
            <a:extLst>
              <a:ext uri="{FF2B5EF4-FFF2-40B4-BE49-F238E27FC236}">
                <a16:creationId xmlns="" xmlns:a16="http://schemas.microsoft.com/office/drawing/2014/main" id="{953D1392-C163-4D99-B3E1-1456DA915B22}"/>
              </a:ext>
            </a:extLst>
          </p:cNvPr>
          <p:cNvSpPr txBox="1">
            <a:spLocks noChangeArrowheads="1"/>
          </p:cNvSpPr>
          <p:nvPr/>
        </p:nvSpPr>
        <p:spPr bwMode="auto">
          <a:xfrm>
            <a:off x="2743200" y="334963"/>
            <a:ext cx="6477000"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6867" name="Picture 2">
            <a:extLst>
              <a:ext uri="{FF2B5EF4-FFF2-40B4-BE49-F238E27FC236}">
                <a16:creationId xmlns="" xmlns:a16="http://schemas.microsoft.com/office/drawing/2014/main" id="{6CAE1C29-EBF2-4D79-B336-4416447799D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52800" y="1371600"/>
            <a:ext cx="3429000" cy="5246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68" name="Picture 2">
            <a:extLst>
              <a:ext uri="{FF2B5EF4-FFF2-40B4-BE49-F238E27FC236}">
                <a16:creationId xmlns="" xmlns:a16="http://schemas.microsoft.com/office/drawing/2014/main" id="{A09208D8-A9BB-4784-9B4A-C6B6E4E851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8000" y="1344613"/>
            <a:ext cx="3044825" cy="5289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6869" name="Group 4">
            <a:extLst>
              <a:ext uri="{FF2B5EF4-FFF2-40B4-BE49-F238E27FC236}">
                <a16:creationId xmlns="" xmlns:a16="http://schemas.microsoft.com/office/drawing/2014/main" id="{FEBF8AA1-FCD4-464E-94EA-6781A80BF913}"/>
              </a:ext>
            </a:extLst>
          </p:cNvPr>
          <p:cNvGrpSpPr>
            <a:grpSpLocks/>
          </p:cNvGrpSpPr>
          <p:nvPr/>
        </p:nvGrpSpPr>
        <p:grpSpPr bwMode="auto">
          <a:xfrm rot="10800000">
            <a:off x="168275" y="14288"/>
            <a:ext cx="1990725" cy="2266950"/>
            <a:chOff x="4176" y="878"/>
            <a:chExt cx="1254" cy="1422"/>
          </a:xfrm>
        </p:grpSpPr>
        <p:sp>
          <p:nvSpPr>
            <p:cNvPr id="36870" name="Freeform 5">
              <a:extLst>
                <a:ext uri="{FF2B5EF4-FFF2-40B4-BE49-F238E27FC236}">
                  <a16:creationId xmlns="" xmlns:a16="http://schemas.microsoft.com/office/drawing/2014/main" id="{F0317587-0973-45EE-ADA1-B53264C8C17A}"/>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1" name="Freeform 6">
              <a:extLst>
                <a:ext uri="{FF2B5EF4-FFF2-40B4-BE49-F238E27FC236}">
                  <a16:creationId xmlns="" xmlns:a16="http://schemas.microsoft.com/office/drawing/2014/main" id="{B304F169-FF6F-4ACB-94C6-97A49DD23AEB}"/>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2" name="Freeform 7">
              <a:extLst>
                <a:ext uri="{FF2B5EF4-FFF2-40B4-BE49-F238E27FC236}">
                  <a16:creationId xmlns="" xmlns:a16="http://schemas.microsoft.com/office/drawing/2014/main" id="{B6E7B447-AA91-4C49-956C-E8D0D878E5D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3" name="Freeform 8">
              <a:extLst>
                <a:ext uri="{FF2B5EF4-FFF2-40B4-BE49-F238E27FC236}">
                  <a16:creationId xmlns="" xmlns:a16="http://schemas.microsoft.com/office/drawing/2014/main" id="{DD8C03AC-5F95-429A-884F-C767B25D5E81}"/>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4" name="Freeform 9">
              <a:extLst>
                <a:ext uri="{FF2B5EF4-FFF2-40B4-BE49-F238E27FC236}">
                  <a16:creationId xmlns="" xmlns:a16="http://schemas.microsoft.com/office/drawing/2014/main" id="{0C085839-570F-4E91-AE5C-9314C481518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5" name="Freeform 10">
              <a:extLst>
                <a:ext uri="{FF2B5EF4-FFF2-40B4-BE49-F238E27FC236}">
                  <a16:creationId xmlns="" xmlns:a16="http://schemas.microsoft.com/office/drawing/2014/main" id="{10F7094F-25FD-4EE8-9736-29E614DC889D}"/>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6" name="Freeform 11">
              <a:extLst>
                <a:ext uri="{FF2B5EF4-FFF2-40B4-BE49-F238E27FC236}">
                  <a16:creationId xmlns="" xmlns:a16="http://schemas.microsoft.com/office/drawing/2014/main" id="{9D69DC01-EEBB-4BB8-9B0C-9162875FAF8D}"/>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7" name="Freeform 12">
              <a:extLst>
                <a:ext uri="{FF2B5EF4-FFF2-40B4-BE49-F238E27FC236}">
                  <a16:creationId xmlns="" xmlns:a16="http://schemas.microsoft.com/office/drawing/2014/main" id="{7C69D705-73BA-40B2-92D8-36692B8F4D2B}"/>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8" name="Freeform 13">
              <a:extLst>
                <a:ext uri="{FF2B5EF4-FFF2-40B4-BE49-F238E27FC236}">
                  <a16:creationId xmlns="" xmlns:a16="http://schemas.microsoft.com/office/drawing/2014/main" id="{158E7A8D-56F7-49E5-A6C0-0050B31517A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79" name="Freeform 14">
              <a:extLst>
                <a:ext uri="{FF2B5EF4-FFF2-40B4-BE49-F238E27FC236}">
                  <a16:creationId xmlns="" xmlns:a16="http://schemas.microsoft.com/office/drawing/2014/main" id="{37F6143A-55FB-4366-B61E-0F5D252BAC69}"/>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0" name="Freeform 15">
              <a:extLst>
                <a:ext uri="{FF2B5EF4-FFF2-40B4-BE49-F238E27FC236}">
                  <a16:creationId xmlns="" xmlns:a16="http://schemas.microsoft.com/office/drawing/2014/main" id="{0E4AF399-8372-4CB8-889C-05AF223C0BA4}"/>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1" name="Freeform 16">
              <a:extLst>
                <a:ext uri="{FF2B5EF4-FFF2-40B4-BE49-F238E27FC236}">
                  <a16:creationId xmlns="" xmlns:a16="http://schemas.microsoft.com/office/drawing/2014/main" id="{6CA7668A-2C8D-4DB6-80CC-DB5B633CB0A3}"/>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2" name="Freeform 17">
              <a:extLst>
                <a:ext uri="{FF2B5EF4-FFF2-40B4-BE49-F238E27FC236}">
                  <a16:creationId xmlns="" xmlns:a16="http://schemas.microsoft.com/office/drawing/2014/main" id="{4D467508-55FF-445D-82D4-2A065B1B26B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3" name="Freeform 18">
              <a:extLst>
                <a:ext uri="{FF2B5EF4-FFF2-40B4-BE49-F238E27FC236}">
                  <a16:creationId xmlns="" xmlns:a16="http://schemas.microsoft.com/office/drawing/2014/main" id="{4503CBCE-0784-4E28-A25B-31C2799FD599}"/>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4" name="Freeform 19">
              <a:extLst>
                <a:ext uri="{FF2B5EF4-FFF2-40B4-BE49-F238E27FC236}">
                  <a16:creationId xmlns="" xmlns:a16="http://schemas.microsoft.com/office/drawing/2014/main" id="{F4EF3C0A-9B2B-4D50-8AAC-5ECC95240BF2}"/>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5" name="Freeform 20">
              <a:extLst>
                <a:ext uri="{FF2B5EF4-FFF2-40B4-BE49-F238E27FC236}">
                  <a16:creationId xmlns="" xmlns:a16="http://schemas.microsoft.com/office/drawing/2014/main" id="{42867F5A-0EA9-4A72-9F76-552581F2EAF8}"/>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6" name="Freeform 21">
              <a:extLst>
                <a:ext uri="{FF2B5EF4-FFF2-40B4-BE49-F238E27FC236}">
                  <a16:creationId xmlns="" xmlns:a16="http://schemas.microsoft.com/office/drawing/2014/main" id="{6F3DF465-DB83-4510-A74B-6CF98587870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7" name="Freeform 22">
              <a:extLst>
                <a:ext uri="{FF2B5EF4-FFF2-40B4-BE49-F238E27FC236}">
                  <a16:creationId xmlns="" xmlns:a16="http://schemas.microsoft.com/office/drawing/2014/main" id="{B70DFA01-892A-4E38-B017-2C146A2B71E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8" name="Freeform 23">
              <a:extLst>
                <a:ext uri="{FF2B5EF4-FFF2-40B4-BE49-F238E27FC236}">
                  <a16:creationId xmlns="" xmlns:a16="http://schemas.microsoft.com/office/drawing/2014/main" id="{68031FA1-F31D-4DBD-969F-DEA03CEC6987}"/>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89" name="Freeform 24">
              <a:extLst>
                <a:ext uri="{FF2B5EF4-FFF2-40B4-BE49-F238E27FC236}">
                  <a16:creationId xmlns="" xmlns:a16="http://schemas.microsoft.com/office/drawing/2014/main" id="{545FEF67-C111-4DCA-8617-6FA18E4A317B}"/>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0" name="Freeform 25">
              <a:extLst>
                <a:ext uri="{FF2B5EF4-FFF2-40B4-BE49-F238E27FC236}">
                  <a16:creationId xmlns="" xmlns:a16="http://schemas.microsoft.com/office/drawing/2014/main" id="{7D55E1FF-27C4-488C-93A9-F16B20C8D1E5}"/>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1" name="Freeform 26">
              <a:extLst>
                <a:ext uri="{FF2B5EF4-FFF2-40B4-BE49-F238E27FC236}">
                  <a16:creationId xmlns="" xmlns:a16="http://schemas.microsoft.com/office/drawing/2014/main" id="{00B6091B-8CEF-4835-96A1-721D565B042F}"/>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2" name="Freeform 27">
              <a:extLst>
                <a:ext uri="{FF2B5EF4-FFF2-40B4-BE49-F238E27FC236}">
                  <a16:creationId xmlns="" xmlns:a16="http://schemas.microsoft.com/office/drawing/2014/main" id="{35E64581-F600-43C2-94D5-8157AB8BC4BA}"/>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3" name="Freeform 28">
              <a:extLst>
                <a:ext uri="{FF2B5EF4-FFF2-40B4-BE49-F238E27FC236}">
                  <a16:creationId xmlns="" xmlns:a16="http://schemas.microsoft.com/office/drawing/2014/main" id="{68D5E2BA-4D3D-46FF-9B77-1CF3E4194E5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4" name="Freeform 29">
              <a:extLst>
                <a:ext uri="{FF2B5EF4-FFF2-40B4-BE49-F238E27FC236}">
                  <a16:creationId xmlns="" xmlns:a16="http://schemas.microsoft.com/office/drawing/2014/main" id="{6EDCDEF4-0157-4506-B325-61E632AC5352}"/>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5" name="Freeform 30">
              <a:extLst>
                <a:ext uri="{FF2B5EF4-FFF2-40B4-BE49-F238E27FC236}">
                  <a16:creationId xmlns="" xmlns:a16="http://schemas.microsoft.com/office/drawing/2014/main" id="{A23EA94D-4A4E-408F-AC59-0FDCC439027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6" name="Freeform 31">
              <a:extLst>
                <a:ext uri="{FF2B5EF4-FFF2-40B4-BE49-F238E27FC236}">
                  <a16:creationId xmlns="" xmlns:a16="http://schemas.microsoft.com/office/drawing/2014/main" id="{E7B41749-9F6F-48C1-9584-84107980BF2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7" name="Freeform 32">
              <a:extLst>
                <a:ext uri="{FF2B5EF4-FFF2-40B4-BE49-F238E27FC236}">
                  <a16:creationId xmlns="" xmlns:a16="http://schemas.microsoft.com/office/drawing/2014/main" id="{E4BD4DBD-23A4-43F6-9936-9AAD8EDF008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8" name="Freeform 33">
              <a:extLst>
                <a:ext uri="{FF2B5EF4-FFF2-40B4-BE49-F238E27FC236}">
                  <a16:creationId xmlns="" xmlns:a16="http://schemas.microsoft.com/office/drawing/2014/main" id="{6B822BB7-4079-4931-B3C4-45DF90B021F1}"/>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899" name="Freeform 34">
              <a:extLst>
                <a:ext uri="{FF2B5EF4-FFF2-40B4-BE49-F238E27FC236}">
                  <a16:creationId xmlns="" xmlns:a16="http://schemas.microsoft.com/office/drawing/2014/main" id="{E465E8C7-83AA-42D2-B3D7-C7AD7CBDD34F}"/>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0" name="Freeform 35">
              <a:extLst>
                <a:ext uri="{FF2B5EF4-FFF2-40B4-BE49-F238E27FC236}">
                  <a16:creationId xmlns="" xmlns:a16="http://schemas.microsoft.com/office/drawing/2014/main" id="{A27971B1-85F5-4B23-9B98-6E57B2926BB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1" name="Freeform 36">
              <a:extLst>
                <a:ext uri="{FF2B5EF4-FFF2-40B4-BE49-F238E27FC236}">
                  <a16:creationId xmlns="" xmlns:a16="http://schemas.microsoft.com/office/drawing/2014/main" id="{1A7628E9-CE51-4CC8-AD11-1CD264A19048}"/>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2" name="Freeform 37">
              <a:extLst>
                <a:ext uri="{FF2B5EF4-FFF2-40B4-BE49-F238E27FC236}">
                  <a16:creationId xmlns="" xmlns:a16="http://schemas.microsoft.com/office/drawing/2014/main" id="{A093AE91-0174-41BF-A11E-7CECACD75D8A}"/>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3" name="Freeform 38">
              <a:extLst>
                <a:ext uri="{FF2B5EF4-FFF2-40B4-BE49-F238E27FC236}">
                  <a16:creationId xmlns="" xmlns:a16="http://schemas.microsoft.com/office/drawing/2014/main" id="{1BA57C7E-5C30-438E-9EB5-45286AF7841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4" name="Freeform 39">
              <a:extLst>
                <a:ext uri="{FF2B5EF4-FFF2-40B4-BE49-F238E27FC236}">
                  <a16:creationId xmlns="" xmlns:a16="http://schemas.microsoft.com/office/drawing/2014/main" id="{8FFD923C-EBB1-4ECE-B54C-C64A96C2FFDD}"/>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5" name="Freeform 40">
              <a:extLst>
                <a:ext uri="{FF2B5EF4-FFF2-40B4-BE49-F238E27FC236}">
                  <a16:creationId xmlns="" xmlns:a16="http://schemas.microsoft.com/office/drawing/2014/main" id="{8A237361-47CE-4539-AEBF-335B6B54B12B}"/>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6" name="Freeform 41">
              <a:extLst>
                <a:ext uri="{FF2B5EF4-FFF2-40B4-BE49-F238E27FC236}">
                  <a16:creationId xmlns="" xmlns:a16="http://schemas.microsoft.com/office/drawing/2014/main" id="{5CB4993C-4A78-488C-A8EA-40D8F7DA2E4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7" name="Freeform 42">
              <a:extLst>
                <a:ext uri="{FF2B5EF4-FFF2-40B4-BE49-F238E27FC236}">
                  <a16:creationId xmlns="" xmlns:a16="http://schemas.microsoft.com/office/drawing/2014/main" id="{9D84A8BC-5592-4AB1-AF3E-BF3D917678B0}"/>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8" name="Freeform 43">
              <a:extLst>
                <a:ext uri="{FF2B5EF4-FFF2-40B4-BE49-F238E27FC236}">
                  <a16:creationId xmlns="" xmlns:a16="http://schemas.microsoft.com/office/drawing/2014/main" id="{08B8A139-6828-4C34-B79D-1B380EF79081}"/>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09" name="Freeform 44">
              <a:extLst>
                <a:ext uri="{FF2B5EF4-FFF2-40B4-BE49-F238E27FC236}">
                  <a16:creationId xmlns="" xmlns:a16="http://schemas.microsoft.com/office/drawing/2014/main" id="{09159C54-7061-40C0-B559-05F28466C9C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0" name="Freeform 45">
              <a:extLst>
                <a:ext uri="{FF2B5EF4-FFF2-40B4-BE49-F238E27FC236}">
                  <a16:creationId xmlns="" xmlns:a16="http://schemas.microsoft.com/office/drawing/2014/main" id="{2CF78972-A26A-4CFE-8B01-46A6189B1601}"/>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1" name="Freeform 46">
              <a:extLst>
                <a:ext uri="{FF2B5EF4-FFF2-40B4-BE49-F238E27FC236}">
                  <a16:creationId xmlns="" xmlns:a16="http://schemas.microsoft.com/office/drawing/2014/main" id="{80576AA1-9A5E-4DA6-A7E8-128ECD609F2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2" name="Freeform 47">
              <a:extLst>
                <a:ext uri="{FF2B5EF4-FFF2-40B4-BE49-F238E27FC236}">
                  <a16:creationId xmlns="" xmlns:a16="http://schemas.microsoft.com/office/drawing/2014/main" id="{2D79DE0D-1B81-4A95-81CE-2E5BEEBEA807}"/>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3" name="Freeform 48">
              <a:extLst>
                <a:ext uri="{FF2B5EF4-FFF2-40B4-BE49-F238E27FC236}">
                  <a16:creationId xmlns="" xmlns:a16="http://schemas.microsoft.com/office/drawing/2014/main" id="{34F6DA61-D391-441E-8FCC-332D9D78A5D9}"/>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4" name="Freeform 49">
              <a:extLst>
                <a:ext uri="{FF2B5EF4-FFF2-40B4-BE49-F238E27FC236}">
                  <a16:creationId xmlns="" xmlns:a16="http://schemas.microsoft.com/office/drawing/2014/main" id="{182ED22C-D76C-4F6B-B2FD-D457CA05F9C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5" name="Freeform 50">
              <a:extLst>
                <a:ext uri="{FF2B5EF4-FFF2-40B4-BE49-F238E27FC236}">
                  <a16:creationId xmlns="" xmlns:a16="http://schemas.microsoft.com/office/drawing/2014/main" id="{18ADA5DC-F8EB-4770-B52C-C2198731BA0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6" name="Freeform 51">
              <a:extLst>
                <a:ext uri="{FF2B5EF4-FFF2-40B4-BE49-F238E27FC236}">
                  <a16:creationId xmlns="" xmlns:a16="http://schemas.microsoft.com/office/drawing/2014/main" id="{815886A6-3359-4BA9-A705-8AF9B945DF6B}"/>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7" name="Freeform 52">
              <a:extLst>
                <a:ext uri="{FF2B5EF4-FFF2-40B4-BE49-F238E27FC236}">
                  <a16:creationId xmlns="" xmlns:a16="http://schemas.microsoft.com/office/drawing/2014/main" id="{5F2E578D-9A26-4E6A-9112-675D97FFAE91}"/>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8" name="Freeform 53">
              <a:extLst>
                <a:ext uri="{FF2B5EF4-FFF2-40B4-BE49-F238E27FC236}">
                  <a16:creationId xmlns="" xmlns:a16="http://schemas.microsoft.com/office/drawing/2014/main" id="{B72AD6C6-9B83-4CD1-B492-95FAEE07275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19" name="Freeform 54">
              <a:extLst>
                <a:ext uri="{FF2B5EF4-FFF2-40B4-BE49-F238E27FC236}">
                  <a16:creationId xmlns="" xmlns:a16="http://schemas.microsoft.com/office/drawing/2014/main" id="{0AECD451-5C61-4252-A8A4-BE5E423D186C}"/>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0" name="Freeform 55">
              <a:extLst>
                <a:ext uri="{FF2B5EF4-FFF2-40B4-BE49-F238E27FC236}">
                  <a16:creationId xmlns="" xmlns:a16="http://schemas.microsoft.com/office/drawing/2014/main" id="{588F9CA6-1917-4A1D-8666-7B48DA9CF94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1" name="Freeform 56">
              <a:extLst>
                <a:ext uri="{FF2B5EF4-FFF2-40B4-BE49-F238E27FC236}">
                  <a16:creationId xmlns="" xmlns:a16="http://schemas.microsoft.com/office/drawing/2014/main" id="{26C47243-7FE0-4B86-BC3C-BA2707D6C936}"/>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2" name="Freeform 57">
              <a:extLst>
                <a:ext uri="{FF2B5EF4-FFF2-40B4-BE49-F238E27FC236}">
                  <a16:creationId xmlns="" xmlns:a16="http://schemas.microsoft.com/office/drawing/2014/main" id="{147C2AB3-D7DE-4C0A-BC59-8C27EA582B4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3" name="Freeform 58">
              <a:extLst>
                <a:ext uri="{FF2B5EF4-FFF2-40B4-BE49-F238E27FC236}">
                  <a16:creationId xmlns="" xmlns:a16="http://schemas.microsoft.com/office/drawing/2014/main" id="{693796F9-A446-48B4-8DA2-484DE2D2864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4" name="Freeform 59">
              <a:extLst>
                <a:ext uri="{FF2B5EF4-FFF2-40B4-BE49-F238E27FC236}">
                  <a16:creationId xmlns="" xmlns:a16="http://schemas.microsoft.com/office/drawing/2014/main" id="{1A5F821C-25C0-4533-94D9-03B3909162E1}"/>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5" name="Freeform 60">
              <a:extLst>
                <a:ext uri="{FF2B5EF4-FFF2-40B4-BE49-F238E27FC236}">
                  <a16:creationId xmlns="" xmlns:a16="http://schemas.microsoft.com/office/drawing/2014/main" id="{096B1A74-BCB0-4196-A525-ED8F8DE3D47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6" name="Freeform 61">
              <a:extLst>
                <a:ext uri="{FF2B5EF4-FFF2-40B4-BE49-F238E27FC236}">
                  <a16:creationId xmlns="" xmlns:a16="http://schemas.microsoft.com/office/drawing/2014/main" id="{F8326E94-5AE0-4023-851C-EE5F510212D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7" name="Freeform 62">
              <a:extLst>
                <a:ext uri="{FF2B5EF4-FFF2-40B4-BE49-F238E27FC236}">
                  <a16:creationId xmlns="" xmlns:a16="http://schemas.microsoft.com/office/drawing/2014/main" id="{D64C270D-D7F1-4198-9E33-1F62F181FBD0}"/>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8" name="Freeform 63">
              <a:extLst>
                <a:ext uri="{FF2B5EF4-FFF2-40B4-BE49-F238E27FC236}">
                  <a16:creationId xmlns="" xmlns:a16="http://schemas.microsoft.com/office/drawing/2014/main" id="{4EF145B9-E54C-4476-97D4-DCCD8802B22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29" name="Freeform 64">
              <a:extLst>
                <a:ext uri="{FF2B5EF4-FFF2-40B4-BE49-F238E27FC236}">
                  <a16:creationId xmlns="" xmlns:a16="http://schemas.microsoft.com/office/drawing/2014/main" id="{5DB4FDE4-3B53-4E40-8CF7-A18B87D59D3E}"/>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0" name="Freeform 65">
              <a:extLst>
                <a:ext uri="{FF2B5EF4-FFF2-40B4-BE49-F238E27FC236}">
                  <a16:creationId xmlns="" xmlns:a16="http://schemas.microsoft.com/office/drawing/2014/main" id="{DF2A2A50-0C09-44B9-999F-DAEA89756751}"/>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1" name="Freeform 66">
              <a:extLst>
                <a:ext uri="{FF2B5EF4-FFF2-40B4-BE49-F238E27FC236}">
                  <a16:creationId xmlns="" xmlns:a16="http://schemas.microsoft.com/office/drawing/2014/main" id="{370AA8B7-96DE-4823-BA32-2D0DB6C12B62}"/>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2" name="Freeform 67">
              <a:extLst>
                <a:ext uri="{FF2B5EF4-FFF2-40B4-BE49-F238E27FC236}">
                  <a16:creationId xmlns="" xmlns:a16="http://schemas.microsoft.com/office/drawing/2014/main" id="{C25F8C4E-D22C-44F9-AC54-F7EA13D8265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3" name="Freeform 68">
              <a:extLst>
                <a:ext uri="{FF2B5EF4-FFF2-40B4-BE49-F238E27FC236}">
                  <a16:creationId xmlns="" xmlns:a16="http://schemas.microsoft.com/office/drawing/2014/main" id="{25FDC97F-BE9B-4AD9-A0AD-EB6B31249144}"/>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4" name="Freeform 69">
              <a:extLst>
                <a:ext uri="{FF2B5EF4-FFF2-40B4-BE49-F238E27FC236}">
                  <a16:creationId xmlns="" xmlns:a16="http://schemas.microsoft.com/office/drawing/2014/main" id="{A60A9099-D2C8-4BE5-A667-C02F93956971}"/>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5" name="Freeform 70">
              <a:extLst>
                <a:ext uri="{FF2B5EF4-FFF2-40B4-BE49-F238E27FC236}">
                  <a16:creationId xmlns="" xmlns:a16="http://schemas.microsoft.com/office/drawing/2014/main" id="{A35B522C-CFD5-4164-B039-4EA231BD2E43}"/>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6" name="Freeform 71">
              <a:extLst>
                <a:ext uri="{FF2B5EF4-FFF2-40B4-BE49-F238E27FC236}">
                  <a16:creationId xmlns="" xmlns:a16="http://schemas.microsoft.com/office/drawing/2014/main" id="{52515C2C-259F-4B3F-A963-3DB7BE6CDE4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7" name="Freeform 72">
              <a:extLst>
                <a:ext uri="{FF2B5EF4-FFF2-40B4-BE49-F238E27FC236}">
                  <a16:creationId xmlns="" xmlns:a16="http://schemas.microsoft.com/office/drawing/2014/main" id="{CDCB4E58-8E34-429A-BE6D-78A6068C52D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8" name="Freeform 73">
              <a:extLst>
                <a:ext uri="{FF2B5EF4-FFF2-40B4-BE49-F238E27FC236}">
                  <a16:creationId xmlns="" xmlns:a16="http://schemas.microsoft.com/office/drawing/2014/main" id="{184FD28B-61D6-40B6-A0ED-FCC3CB8E579A}"/>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39" name="Freeform 74">
              <a:extLst>
                <a:ext uri="{FF2B5EF4-FFF2-40B4-BE49-F238E27FC236}">
                  <a16:creationId xmlns="" xmlns:a16="http://schemas.microsoft.com/office/drawing/2014/main" id="{3009D4CE-B026-47C7-90BB-BC38571F130D}"/>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0" name="Freeform 75">
              <a:extLst>
                <a:ext uri="{FF2B5EF4-FFF2-40B4-BE49-F238E27FC236}">
                  <a16:creationId xmlns="" xmlns:a16="http://schemas.microsoft.com/office/drawing/2014/main" id="{F2515A43-D8DF-48AB-8AF4-7678BFAE5542}"/>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1" name="Freeform 76">
              <a:extLst>
                <a:ext uri="{FF2B5EF4-FFF2-40B4-BE49-F238E27FC236}">
                  <a16:creationId xmlns="" xmlns:a16="http://schemas.microsoft.com/office/drawing/2014/main" id="{B329CDC0-55F5-47DE-9E18-3E19229003D3}"/>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2" name="Freeform 77">
              <a:extLst>
                <a:ext uri="{FF2B5EF4-FFF2-40B4-BE49-F238E27FC236}">
                  <a16:creationId xmlns="" xmlns:a16="http://schemas.microsoft.com/office/drawing/2014/main" id="{E8FF2A52-DF00-44E2-AF22-ABB029C5D722}"/>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3" name="Freeform 78">
              <a:extLst>
                <a:ext uri="{FF2B5EF4-FFF2-40B4-BE49-F238E27FC236}">
                  <a16:creationId xmlns="" xmlns:a16="http://schemas.microsoft.com/office/drawing/2014/main" id="{98AE9679-4EE6-479C-8786-680DCB7FB1DD}"/>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4" name="Freeform 79">
              <a:extLst>
                <a:ext uri="{FF2B5EF4-FFF2-40B4-BE49-F238E27FC236}">
                  <a16:creationId xmlns="" xmlns:a16="http://schemas.microsoft.com/office/drawing/2014/main" id="{54740ECD-5498-4B01-803B-798DDA0A72B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5" name="Freeform 80">
              <a:extLst>
                <a:ext uri="{FF2B5EF4-FFF2-40B4-BE49-F238E27FC236}">
                  <a16:creationId xmlns="" xmlns:a16="http://schemas.microsoft.com/office/drawing/2014/main" id="{AEAB71C6-BFDF-4BD7-BCC5-4D5B15B82057}"/>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6" name="Freeform 81">
              <a:extLst>
                <a:ext uri="{FF2B5EF4-FFF2-40B4-BE49-F238E27FC236}">
                  <a16:creationId xmlns="" xmlns:a16="http://schemas.microsoft.com/office/drawing/2014/main" id="{2AF3D650-0D8B-4BE2-BD79-C1E50B2B44E6}"/>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7" name="Freeform 82">
              <a:extLst>
                <a:ext uri="{FF2B5EF4-FFF2-40B4-BE49-F238E27FC236}">
                  <a16:creationId xmlns="" xmlns:a16="http://schemas.microsoft.com/office/drawing/2014/main" id="{49281A49-D9F2-44CF-AC6A-472C2C5531A7}"/>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8" name="Freeform 83">
              <a:extLst>
                <a:ext uri="{FF2B5EF4-FFF2-40B4-BE49-F238E27FC236}">
                  <a16:creationId xmlns="" xmlns:a16="http://schemas.microsoft.com/office/drawing/2014/main" id="{45BC8A8E-CA7E-49EA-A11C-C2FF07F8D21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49" name="Freeform 84">
              <a:extLst>
                <a:ext uri="{FF2B5EF4-FFF2-40B4-BE49-F238E27FC236}">
                  <a16:creationId xmlns="" xmlns:a16="http://schemas.microsoft.com/office/drawing/2014/main" id="{0804DF1A-BFEF-4A74-B40C-219A77475C7F}"/>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0" name="Freeform 85">
              <a:extLst>
                <a:ext uri="{FF2B5EF4-FFF2-40B4-BE49-F238E27FC236}">
                  <a16:creationId xmlns="" xmlns:a16="http://schemas.microsoft.com/office/drawing/2014/main" id="{C3FAF446-5EED-4193-966D-F39373BFC482}"/>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1" name="Freeform 86">
              <a:extLst>
                <a:ext uri="{FF2B5EF4-FFF2-40B4-BE49-F238E27FC236}">
                  <a16:creationId xmlns="" xmlns:a16="http://schemas.microsoft.com/office/drawing/2014/main" id="{F24A9DEB-B9EF-4DF2-9217-32F63BC92D35}"/>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2" name="Freeform 87">
              <a:extLst>
                <a:ext uri="{FF2B5EF4-FFF2-40B4-BE49-F238E27FC236}">
                  <a16:creationId xmlns="" xmlns:a16="http://schemas.microsoft.com/office/drawing/2014/main" id="{51B435A0-0EA9-4074-8012-36C922AD5116}"/>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3" name="Freeform 88">
              <a:extLst>
                <a:ext uri="{FF2B5EF4-FFF2-40B4-BE49-F238E27FC236}">
                  <a16:creationId xmlns="" xmlns:a16="http://schemas.microsoft.com/office/drawing/2014/main" id="{42157874-6D3D-4021-A9AB-355D666520EC}"/>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4" name="Freeform 89">
              <a:extLst>
                <a:ext uri="{FF2B5EF4-FFF2-40B4-BE49-F238E27FC236}">
                  <a16:creationId xmlns="" xmlns:a16="http://schemas.microsoft.com/office/drawing/2014/main" id="{970E2A36-A24B-4D00-B383-582EC72AD41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5" name="Freeform 90">
              <a:extLst>
                <a:ext uri="{FF2B5EF4-FFF2-40B4-BE49-F238E27FC236}">
                  <a16:creationId xmlns="" xmlns:a16="http://schemas.microsoft.com/office/drawing/2014/main" id="{F988503B-FFF8-455B-91C8-115CD2AE49D3}"/>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6" name="Freeform 91">
              <a:extLst>
                <a:ext uri="{FF2B5EF4-FFF2-40B4-BE49-F238E27FC236}">
                  <a16:creationId xmlns="" xmlns:a16="http://schemas.microsoft.com/office/drawing/2014/main" id="{CD48D4EF-6768-47D9-89B9-E4659C16EBD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7" name="Freeform 92">
              <a:extLst>
                <a:ext uri="{FF2B5EF4-FFF2-40B4-BE49-F238E27FC236}">
                  <a16:creationId xmlns="" xmlns:a16="http://schemas.microsoft.com/office/drawing/2014/main" id="{6119736F-25AF-402A-A93B-7394117505DC}"/>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8" name="Freeform 93">
              <a:extLst>
                <a:ext uri="{FF2B5EF4-FFF2-40B4-BE49-F238E27FC236}">
                  <a16:creationId xmlns="" xmlns:a16="http://schemas.microsoft.com/office/drawing/2014/main" id="{E7009DFF-3A49-4E1E-B476-9A361D62582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59" name="Freeform 94">
              <a:extLst>
                <a:ext uri="{FF2B5EF4-FFF2-40B4-BE49-F238E27FC236}">
                  <a16:creationId xmlns="" xmlns:a16="http://schemas.microsoft.com/office/drawing/2014/main" id="{B9241AB3-1CF6-4D5F-B5BE-4364E7139B78}"/>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0" name="Freeform 95">
              <a:extLst>
                <a:ext uri="{FF2B5EF4-FFF2-40B4-BE49-F238E27FC236}">
                  <a16:creationId xmlns="" xmlns:a16="http://schemas.microsoft.com/office/drawing/2014/main" id="{14A46156-9C80-4523-A69A-ECF8259DDBDB}"/>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1" name="Freeform 96">
              <a:extLst>
                <a:ext uri="{FF2B5EF4-FFF2-40B4-BE49-F238E27FC236}">
                  <a16:creationId xmlns="" xmlns:a16="http://schemas.microsoft.com/office/drawing/2014/main" id="{79F05E07-B9CA-4AF6-9F29-56330993D9D2}"/>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2" name="Freeform 97">
              <a:extLst>
                <a:ext uri="{FF2B5EF4-FFF2-40B4-BE49-F238E27FC236}">
                  <a16:creationId xmlns="" xmlns:a16="http://schemas.microsoft.com/office/drawing/2014/main" id="{A4CD49C3-F414-4178-9840-9756C257D64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3" name="Freeform 98">
              <a:extLst>
                <a:ext uri="{FF2B5EF4-FFF2-40B4-BE49-F238E27FC236}">
                  <a16:creationId xmlns="" xmlns:a16="http://schemas.microsoft.com/office/drawing/2014/main" id="{C76316BF-DE8B-4F1E-AD5B-F6DC0A909853}"/>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4" name="Freeform 99">
              <a:extLst>
                <a:ext uri="{FF2B5EF4-FFF2-40B4-BE49-F238E27FC236}">
                  <a16:creationId xmlns="" xmlns:a16="http://schemas.microsoft.com/office/drawing/2014/main" id="{24EF4459-B67B-442B-BB74-03BDB70FBDBD}"/>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5" name="Freeform 100">
              <a:extLst>
                <a:ext uri="{FF2B5EF4-FFF2-40B4-BE49-F238E27FC236}">
                  <a16:creationId xmlns="" xmlns:a16="http://schemas.microsoft.com/office/drawing/2014/main" id="{A55C10EA-9DE8-4178-B5C8-DC63C467E57F}"/>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6" name="Freeform 101">
              <a:extLst>
                <a:ext uri="{FF2B5EF4-FFF2-40B4-BE49-F238E27FC236}">
                  <a16:creationId xmlns="" xmlns:a16="http://schemas.microsoft.com/office/drawing/2014/main" id="{48DF1AAA-C242-42D4-835B-F0B3D17DB3CE}"/>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7" name="Freeform 102">
              <a:extLst>
                <a:ext uri="{FF2B5EF4-FFF2-40B4-BE49-F238E27FC236}">
                  <a16:creationId xmlns="" xmlns:a16="http://schemas.microsoft.com/office/drawing/2014/main" id="{5FF13A6E-5958-486B-A33D-4D63BC52894B}"/>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8" name="Freeform 103">
              <a:extLst>
                <a:ext uri="{FF2B5EF4-FFF2-40B4-BE49-F238E27FC236}">
                  <a16:creationId xmlns="" xmlns:a16="http://schemas.microsoft.com/office/drawing/2014/main" id="{23B950D5-A8FA-4115-8E79-D7586BD7703E}"/>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69" name="Freeform 104">
              <a:extLst>
                <a:ext uri="{FF2B5EF4-FFF2-40B4-BE49-F238E27FC236}">
                  <a16:creationId xmlns="" xmlns:a16="http://schemas.microsoft.com/office/drawing/2014/main" id="{2A7C7910-0A15-4771-819F-64FD79C17CD2}"/>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0" name="Freeform 105">
              <a:extLst>
                <a:ext uri="{FF2B5EF4-FFF2-40B4-BE49-F238E27FC236}">
                  <a16:creationId xmlns="" xmlns:a16="http://schemas.microsoft.com/office/drawing/2014/main" id="{E8AD9D08-C89B-4658-8262-FF421D712DB3}"/>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1" name="Freeform 106">
              <a:extLst>
                <a:ext uri="{FF2B5EF4-FFF2-40B4-BE49-F238E27FC236}">
                  <a16:creationId xmlns="" xmlns:a16="http://schemas.microsoft.com/office/drawing/2014/main" id="{EEABA008-17AF-46AB-8A5E-489954EDD71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2" name="Freeform 107">
              <a:extLst>
                <a:ext uri="{FF2B5EF4-FFF2-40B4-BE49-F238E27FC236}">
                  <a16:creationId xmlns="" xmlns:a16="http://schemas.microsoft.com/office/drawing/2014/main" id="{48B4977C-27CE-48AC-8342-42F14AA2387B}"/>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3" name="Freeform 108">
              <a:extLst>
                <a:ext uri="{FF2B5EF4-FFF2-40B4-BE49-F238E27FC236}">
                  <a16:creationId xmlns="" xmlns:a16="http://schemas.microsoft.com/office/drawing/2014/main" id="{1879E0A4-CB53-4D19-BB49-4AAB872964A0}"/>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4" name="Freeform 109">
              <a:extLst>
                <a:ext uri="{FF2B5EF4-FFF2-40B4-BE49-F238E27FC236}">
                  <a16:creationId xmlns="" xmlns:a16="http://schemas.microsoft.com/office/drawing/2014/main" id="{ACAC1DF3-F37C-436C-9265-A1544B080C8E}"/>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5" name="Freeform 110">
              <a:extLst>
                <a:ext uri="{FF2B5EF4-FFF2-40B4-BE49-F238E27FC236}">
                  <a16:creationId xmlns="" xmlns:a16="http://schemas.microsoft.com/office/drawing/2014/main" id="{935DE0C1-06FB-43FD-BACB-8C084B9D175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6" name="Freeform 111">
              <a:extLst>
                <a:ext uri="{FF2B5EF4-FFF2-40B4-BE49-F238E27FC236}">
                  <a16:creationId xmlns="" xmlns:a16="http://schemas.microsoft.com/office/drawing/2014/main" id="{96589E58-3DB7-4838-95D1-2D5B70D59C7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7" name="Freeform 112">
              <a:extLst>
                <a:ext uri="{FF2B5EF4-FFF2-40B4-BE49-F238E27FC236}">
                  <a16:creationId xmlns="" xmlns:a16="http://schemas.microsoft.com/office/drawing/2014/main" id="{D59A1284-5360-4B94-8789-159E036B73B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8" name="Freeform 113">
              <a:extLst>
                <a:ext uri="{FF2B5EF4-FFF2-40B4-BE49-F238E27FC236}">
                  <a16:creationId xmlns="" xmlns:a16="http://schemas.microsoft.com/office/drawing/2014/main" id="{A89D962B-2EC4-4579-9311-3B2F7E4EDC6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79" name="Freeform 114">
              <a:extLst>
                <a:ext uri="{FF2B5EF4-FFF2-40B4-BE49-F238E27FC236}">
                  <a16:creationId xmlns="" xmlns:a16="http://schemas.microsoft.com/office/drawing/2014/main" id="{68FDCBA9-0B74-4E4F-921D-2C64D9B28791}"/>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0" name="Freeform 115">
              <a:extLst>
                <a:ext uri="{FF2B5EF4-FFF2-40B4-BE49-F238E27FC236}">
                  <a16:creationId xmlns="" xmlns:a16="http://schemas.microsoft.com/office/drawing/2014/main" id="{10669081-53FD-48AF-9877-8FFE67FB29AA}"/>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1" name="Freeform 116">
              <a:extLst>
                <a:ext uri="{FF2B5EF4-FFF2-40B4-BE49-F238E27FC236}">
                  <a16:creationId xmlns="" xmlns:a16="http://schemas.microsoft.com/office/drawing/2014/main" id="{9492CD45-EDAF-4D29-951B-1766652F26C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2" name="Freeform 117">
              <a:extLst>
                <a:ext uri="{FF2B5EF4-FFF2-40B4-BE49-F238E27FC236}">
                  <a16:creationId xmlns="" xmlns:a16="http://schemas.microsoft.com/office/drawing/2014/main" id="{A5BC276F-1FE5-4180-9070-4304D4D64750}"/>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3" name="Freeform 118">
              <a:extLst>
                <a:ext uri="{FF2B5EF4-FFF2-40B4-BE49-F238E27FC236}">
                  <a16:creationId xmlns="" xmlns:a16="http://schemas.microsoft.com/office/drawing/2014/main" id="{B47CD83A-B924-4D30-BF16-5C0D36B9074F}"/>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4" name="Freeform 119">
              <a:extLst>
                <a:ext uri="{FF2B5EF4-FFF2-40B4-BE49-F238E27FC236}">
                  <a16:creationId xmlns="" xmlns:a16="http://schemas.microsoft.com/office/drawing/2014/main" id="{221ED8E0-6B6C-4EA1-A9AF-3937ADD8CE88}"/>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5" name="Freeform 120">
              <a:extLst>
                <a:ext uri="{FF2B5EF4-FFF2-40B4-BE49-F238E27FC236}">
                  <a16:creationId xmlns="" xmlns:a16="http://schemas.microsoft.com/office/drawing/2014/main" id="{57C86254-F406-4726-918D-7E5813053157}"/>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6" name="Freeform 121">
              <a:extLst>
                <a:ext uri="{FF2B5EF4-FFF2-40B4-BE49-F238E27FC236}">
                  <a16:creationId xmlns="" xmlns:a16="http://schemas.microsoft.com/office/drawing/2014/main" id="{6231650B-17B6-4AA4-B41F-DD509A77B8BF}"/>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7" name="Freeform 122">
              <a:extLst>
                <a:ext uri="{FF2B5EF4-FFF2-40B4-BE49-F238E27FC236}">
                  <a16:creationId xmlns="" xmlns:a16="http://schemas.microsoft.com/office/drawing/2014/main" id="{0E98895F-0DB1-43C5-8C9A-381DBB289D4C}"/>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8" name="Freeform 123">
              <a:extLst>
                <a:ext uri="{FF2B5EF4-FFF2-40B4-BE49-F238E27FC236}">
                  <a16:creationId xmlns="" xmlns:a16="http://schemas.microsoft.com/office/drawing/2014/main" id="{207A738C-8F9A-4B1C-A2DF-634BEB54B0BE}"/>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89" name="Freeform 124">
              <a:extLst>
                <a:ext uri="{FF2B5EF4-FFF2-40B4-BE49-F238E27FC236}">
                  <a16:creationId xmlns="" xmlns:a16="http://schemas.microsoft.com/office/drawing/2014/main" id="{9837ED8C-07C2-4F39-853E-90E5044B17D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0" name="Freeform 125">
              <a:extLst>
                <a:ext uri="{FF2B5EF4-FFF2-40B4-BE49-F238E27FC236}">
                  <a16:creationId xmlns="" xmlns:a16="http://schemas.microsoft.com/office/drawing/2014/main" id="{BFA86A85-4BA8-4BA8-88B3-400AFC3954CA}"/>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1" name="Freeform 126">
              <a:extLst>
                <a:ext uri="{FF2B5EF4-FFF2-40B4-BE49-F238E27FC236}">
                  <a16:creationId xmlns="" xmlns:a16="http://schemas.microsoft.com/office/drawing/2014/main" id="{03D584DD-2728-4CD5-963C-41D9C2E114D4}"/>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2" name="Freeform 127">
              <a:extLst>
                <a:ext uri="{FF2B5EF4-FFF2-40B4-BE49-F238E27FC236}">
                  <a16:creationId xmlns="" xmlns:a16="http://schemas.microsoft.com/office/drawing/2014/main" id="{27DB2F36-9679-4447-BF5B-E497CE34FF79}"/>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3" name="Freeform 128">
              <a:extLst>
                <a:ext uri="{FF2B5EF4-FFF2-40B4-BE49-F238E27FC236}">
                  <a16:creationId xmlns="" xmlns:a16="http://schemas.microsoft.com/office/drawing/2014/main" id="{88E7E549-26DE-46E9-ADDE-7021567ADCE8}"/>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4" name="Freeform 129">
              <a:extLst>
                <a:ext uri="{FF2B5EF4-FFF2-40B4-BE49-F238E27FC236}">
                  <a16:creationId xmlns="" xmlns:a16="http://schemas.microsoft.com/office/drawing/2014/main" id="{9F6C3B63-D8F6-4D10-BDAB-27B57BBEFA76}"/>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5" name="Freeform 130">
              <a:extLst>
                <a:ext uri="{FF2B5EF4-FFF2-40B4-BE49-F238E27FC236}">
                  <a16:creationId xmlns="" xmlns:a16="http://schemas.microsoft.com/office/drawing/2014/main" id="{8E7DC2AC-AF6F-4BF3-A8CE-367552E02F2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6" name="Freeform 131">
              <a:extLst>
                <a:ext uri="{FF2B5EF4-FFF2-40B4-BE49-F238E27FC236}">
                  <a16:creationId xmlns="" xmlns:a16="http://schemas.microsoft.com/office/drawing/2014/main" id="{7612FCCB-8B2C-46E9-88AD-A7C92FA8C5EE}"/>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7" name="Freeform 132">
              <a:extLst>
                <a:ext uri="{FF2B5EF4-FFF2-40B4-BE49-F238E27FC236}">
                  <a16:creationId xmlns="" xmlns:a16="http://schemas.microsoft.com/office/drawing/2014/main" id="{E479A229-42A4-4ECD-9D53-336C63552F96}"/>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8" name="Freeform 133">
              <a:extLst>
                <a:ext uri="{FF2B5EF4-FFF2-40B4-BE49-F238E27FC236}">
                  <a16:creationId xmlns="" xmlns:a16="http://schemas.microsoft.com/office/drawing/2014/main" id="{62341CB6-A101-4DD6-BD23-709F6030D82E}"/>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6999" name="Freeform 134">
              <a:extLst>
                <a:ext uri="{FF2B5EF4-FFF2-40B4-BE49-F238E27FC236}">
                  <a16:creationId xmlns="" xmlns:a16="http://schemas.microsoft.com/office/drawing/2014/main" id="{07872517-8333-4A09-A594-85260D82C06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0" name="Freeform 135">
              <a:extLst>
                <a:ext uri="{FF2B5EF4-FFF2-40B4-BE49-F238E27FC236}">
                  <a16:creationId xmlns="" xmlns:a16="http://schemas.microsoft.com/office/drawing/2014/main" id="{DE0D6443-5B1C-4858-A039-D37C3E99630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1" name="Freeform 136">
              <a:extLst>
                <a:ext uri="{FF2B5EF4-FFF2-40B4-BE49-F238E27FC236}">
                  <a16:creationId xmlns="" xmlns:a16="http://schemas.microsoft.com/office/drawing/2014/main" id="{0CFCFDC7-C6B7-46E5-8F5B-02718BF87F1E}"/>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2" name="Freeform 137">
              <a:extLst>
                <a:ext uri="{FF2B5EF4-FFF2-40B4-BE49-F238E27FC236}">
                  <a16:creationId xmlns="" xmlns:a16="http://schemas.microsoft.com/office/drawing/2014/main" id="{564782F9-9753-42B5-81B8-A83037D688BA}"/>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3" name="Freeform 138">
              <a:extLst>
                <a:ext uri="{FF2B5EF4-FFF2-40B4-BE49-F238E27FC236}">
                  <a16:creationId xmlns="" xmlns:a16="http://schemas.microsoft.com/office/drawing/2014/main" id="{BFD12069-694F-4FAF-BEE4-1609011D2FC9}"/>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4" name="Freeform 139">
              <a:extLst>
                <a:ext uri="{FF2B5EF4-FFF2-40B4-BE49-F238E27FC236}">
                  <a16:creationId xmlns="" xmlns:a16="http://schemas.microsoft.com/office/drawing/2014/main" id="{2D8896AF-37B4-4054-8ADF-B40CA9A4E85C}"/>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5" name="Freeform 140">
              <a:extLst>
                <a:ext uri="{FF2B5EF4-FFF2-40B4-BE49-F238E27FC236}">
                  <a16:creationId xmlns="" xmlns:a16="http://schemas.microsoft.com/office/drawing/2014/main" id="{34434206-20C6-4482-B517-DA9D30D37089}"/>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6" name="Freeform 141">
              <a:extLst>
                <a:ext uri="{FF2B5EF4-FFF2-40B4-BE49-F238E27FC236}">
                  <a16:creationId xmlns="" xmlns:a16="http://schemas.microsoft.com/office/drawing/2014/main" id="{DCEF6E77-A4E6-43A3-B141-EFA1F8D4B2F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7" name="Freeform 142">
              <a:extLst>
                <a:ext uri="{FF2B5EF4-FFF2-40B4-BE49-F238E27FC236}">
                  <a16:creationId xmlns="" xmlns:a16="http://schemas.microsoft.com/office/drawing/2014/main" id="{7F0AE5A0-F884-4C0E-A200-7939B4C07EFA}"/>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8" name="Freeform 143">
              <a:extLst>
                <a:ext uri="{FF2B5EF4-FFF2-40B4-BE49-F238E27FC236}">
                  <a16:creationId xmlns="" xmlns:a16="http://schemas.microsoft.com/office/drawing/2014/main" id="{F7AA7AF1-0A66-417C-B041-CE13ACFC9615}"/>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09" name="Freeform 144">
              <a:extLst>
                <a:ext uri="{FF2B5EF4-FFF2-40B4-BE49-F238E27FC236}">
                  <a16:creationId xmlns="" xmlns:a16="http://schemas.microsoft.com/office/drawing/2014/main" id="{9C3D5ED4-47D3-4678-ADFB-69A6A66F5E2C}"/>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0" name="Freeform 145">
              <a:extLst>
                <a:ext uri="{FF2B5EF4-FFF2-40B4-BE49-F238E27FC236}">
                  <a16:creationId xmlns="" xmlns:a16="http://schemas.microsoft.com/office/drawing/2014/main" id="{3715E490-23C5-4221-B66F-45D764CD5121}"/>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1" name="Freeform 146">
              <a:extLst>
                <a:ext uri="{FF2B5EF4-FFF2-40B4-BE49-F238E27FC236}">
                  <a16:creationId xmlns="" xmlns:a16="http://schemas.microsoft.com/office/drawing/2014/main" id="{EEABEA4E-8001-4939-9A93-5FE43F8F87CB}"/>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2" name="Freeform 147">
              <a:extLst>
                <a:ext uri="{FF2B5EF4-FFF2-40B4-BE49-F238E27FC236}">
                  <a16:creationId xmlns="" xmlns:a16="http://schemas.microsoft.com/office/drawing/2014/main" id="{EBE2B9DF-7D1B-402C-A9A2-00F6A0429B96}"/>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3" name="Freeform 148">
              <a:extLst>
                <a:ext uri="{FF2B5EF4-FFF2-40B4-BE49-F238E27FC236}">
                  <a16:creationId xmlns="" xmlns:a16="http://schemas.microsoft.com/office/drawing/2014/main" id="{5E10B90B-F85A-4702-9E31-321B26A60640}"/>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4" name="Freeform 149">
              <a:extLst>
                <a:ext uri="{FF2B5EF4-FFF2-40B4-BE49-F238E27FC236}">
                  <a16:creationId xmlns="" xmlns:a16="http://schemas.microsoft.com/office/drawing/2014/main" id="{C9272CB1-0140-4C69-B6A3-2523D211590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5" name="Freeform 150">
              <a:extLst>
                <a:ext uri="{FF2B5EF4-FFF2-40B4-BE49-F238E27FC236}">
                  <a16:creationId xmlns="" xmlns:a16="http://schemas.microsoft.com/office/drawing/2014/main" id="{6F1E83D6-D4B7-4074-97C6-7E98B11FFDCD}"/>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6" name="Freeform 151">
              <a:extLst>
                <a:ext uri="{FF2B5EF4-FFF2-40B4-BE49-F238E27FC236}">
                  <a16:creationId xmlns="" xmlns:a16="http://schemas.microsoft.com/office/drawing/2014/main" id="{4F0C13F1-DEFD-4561-98CC-B5F08F154AD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7" name="Freeform 152">
              <a:extLst>
                <a:ext uri="{FF2B5EF4-FFF2-40B4-BE49-F238E27FC236}">
                  <a16:creationId xmlns="" xmlns:a16="http://schemas.microsoft.com/office/drawing/2014/main" id="{21760D6D-A1B5-4D6B-91D8-EAC022614472}"/>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8" name="Freeform 153">
              <a:extLst>
                <a:ext uri="{FF2B5EF4-FFF2-40B4-BE49-F238E27FC236}">
                  <a16:creationId xmlns="" xmlns:a16="http://schemas.microsoft.com/office/drawing/2014/main" id="{03387FCD-2259-482E-A987-699F4A15502A}"/>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19" name="Freeform 154">
              <a:extLst>
                <a:ext uri="{FF2B5EF4-FFF2-40B4-BE49-F238E27FC236}">
                  <a16:creationId xmlns="" xmlns:a16="http://schemas.microsoft.com/office/drawing/2014/main" id="{ADE1DEF2-52D1-4180-967B-1A0517BA8DC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0" name="Freeform 155">
              <a:extLst>
                <a:ext uri="{FF2B5EF4-FFF2-40B4-BE49-F238E27FC236}">
                  <a16:creationId xmlns="" xmlns:a16="http://schemas.microsoft.com/office/drawing/2014/main" id="{E4852BF3-6904-4714-95B2-62F5C4217C18}"/>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1" name="Freeform 156">
              <a:extLst>
                <a:ext uri="{FF2B5EF4-FFF2-40B4-BE49-F238E27FC236}">
                  <a16:creationId xmlns="" xmlns:a16="http://schemas.microsoft.com/office/drawing/2014/main" id="{EEFF3EA5-E3AA-40A8-A25F-52A78A608742}"/>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2" name="Freeform 157">
              <a:extLst>
                <a:ext uri="{FF2B5EF4-FFF2-40B4-BE49-F238E27FC236}">
                  <a16:creationId xmlns="" xmlns:a16="http://schemas.microsoft.com/office/drawing/2014/main" id="{56C8A2F3-9984-4364-BD1A-5F54B0E5E0A3}"/>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3" name="Freeform 158">
              <a:extLst>
                <a:ext uri="{FF2B5EF4-FFF2-40B4-BE49-F238E27FC236}">
                  <a16:creationId xmlns="" xmlns:a16="http://schemas.microsoft.com/office/drawing/2014/main" id="{26393457-64DD-4AFB-BD66-762C508A8F5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4" name="Freeform 159">
              <a:extLst>
                <a:ext uri="{FF2B5EF4-FFF2-40B4-BE49-F238E27FC236}">
                  <a16:creationId xmlns="" xmlns:a16="http://schemas.microsoft.com/office/drawing/2014/main" id="{56A334E6-0BFE-4C67-BA7B-1F347C0875F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5" name="Freeform 160">
              <a:extLst>
                <a:ext uri="{FF2B5EF4-FFF2-40B4-BE49-F238E27FC236}">
                  <a16:creationId xmlns="" xmlns:a16="http://schemas.microsoft.com/office/drawing/2014/main" id="{F8D685CD-D643-4098-A956-B458E02B17DE}"/>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6" name="Freeform 161">
              <a:extLst>
                <a:ext uri="{FF2B5EF4-FFF2-40B4-BE49-F238E27FC236}">
                  <a16:creationId xmlns="" xmlns:a16="http://schemas.microsoft.com/office/drawing/2014/main" id="{5C0A5FEB-D9E7-484B-BC83-7730890AD45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7" name="Freeform 162">
              <a:extLst>
                <a:ext uri="{FF2B5EF4-FFF2-40B4-BE49-F238E27FC236}">
                  <a16:creationId xmlns="" xmlns:a16="http://schemas.microsoft.com/office/drawing/2014/main" id="{56708483-FD4A-4826-8B3E-4444A6022C73}"/>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8" name="Freeform 163">
              <a:extLst>
                <a:ext uri="{FF2B5EF4-FFF2-40B4-BE49-F238E27FC236}">
                  <a16:creationId xmlns="" xmlns:a16="http://schemas.microsoft.com/office/drawing/2014/main" id="{B6D359CD-33F2-4225-A9A6-7403A63D40A5}"/>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29" name="Freeform 164">
              <a:extLst>
                <a:ext uri="{FF2B5EF4-FFF2-40B4-BE49-F238E27FC236}">
                  <a16:creationId xmlns="" xmlns:a16="http://schemas.microsoft.com/office/drawing/2014/main" id="{57168DC7-1B06-4076-B4A5-1E0A448C1AA6}"/>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0" name="Freeform 165">
              <a:extLst>
                <a:ext uri="{FF2B5EF4-FFF2-40B4-BE49-F238E27FC236}">
                  <a16:creationId xmlns="" xmlns:a16="http://schemas.microsoft.com/office/drawing/2014/main" id="{9294F0B6-D48A-4586-B074-788A4A54487C}"/>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1" name="Freeform 166">
              <a:extLst>
                <a:ext uri="{FF2B5EF4-FFF2-40B4-BE49-F238E27FC236}">
                  <a16:creationId xmlns="" xmlns:a16="http://schemas.microsoft.com/office/drawing/2014/main" id="{48F8A0B6-BFDD-4AEC-9F26-8669063EF40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2" name="Freeform 167">
              <a:extLst>
                <a:ext uri="{FF2B5EF4-FFF2-40B4-BE49-F238E27FC236}">
                  <a16:creationId xmlns="" xmlns:a16="http://schemas.microsoft.com/office/drawing/2014/main" id="{0D94A9C5-128C-4D25-825C-23F4F21504BC}"/>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3" name="Freeform 168">
              <a:extLst>
                <a:ext uri="{FF2B5EF4-FFF2-40B4-BE49-F238E27FC236}">
                  <a16:creationId xmlns="" xmlns:a16="http://schemas.microsoft.com/office/drawing/2014/main" id="{97320B84-5227-49AA-91EC-C6A80F76D923}"/>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4" name="Freeform 169">
              <a:extLst>
                <a:ext uri="{FF2B5EF4-FFF2-40B4-BE49-F238E27FC236}">
                  <a16:creationId xmlns="" xmlns:a16="http://schemas.microsoft.com/office/drawing/2014/main" id="{01B9C297-FF86-4CFA-B640-486739C4038E}"/>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5" name="Freeform 170">
              <a:extLst>
                <a:ext uri="{FF2B5EF4-FFF2-40B4-BE49-F238E27FC236}">
                  <a16:creationId xmlns="" xmlns:a16="http://schemas.microsoft.com/office/drawing/2014/main" id="{FD354181-E7AF-4D18-A0B9-973861493E81}"/>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6" name="Freeform 171">
              <a:extLst>
                <a:ext uri="{FF2B5EF4-FFF2-40B4-BE49-F238E27FC236}">
                  <a16:creationId xmlns="" xmlns:a16="http://schemas.microsoft.com/office/drawing/2014/main" id="{178964FA-DDFA-4849-9E6A-CE28EB061D78}"/>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7" name="Freeform 172">
              <a:extLst>
                <a:ext uri="{FF2B5EF4-FFF2-40B4-BE49-F238E27FC236}">
                  <a16:creationId xmlns="" xmlns:a16="http://schemas.microsoft.com/office/drawing/2014/main" id="{91783D3F-5DFF-40C7-8CD4-6A00C93AF458}"/>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8" name="Freeform 173">
              <a:extLst>
                <a:ext uri="{FF2B5EF4-FFF2-40B4-BE49-F238E27FC236}">
                  <a16:creationId xmlns="" xmlns:a16="http://schemas.microsoft.com/office/drawing/2014/main" id="{427D5A63-CD5B-4ED2-B950-68A56A035D1C}"/>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39" name="Freeform 174">
              <a:extLst>
                <a:ext uri="{FF2B5EF4-FFF2-40B4-BE49-F238E27FC236}">
                  <a16:creationId xmlns="" xmlns:a16="http://schemas.microsoft.com/office/drawing/2014/main" id="{D1B3BAEF-2A3F-4868-A5B2-05E643D24DEA}"/>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0" name="Freeform 175">
              <a:extLst>
                <a:ext uri="{FF2B5EF4-FFF2-40B4-BE49-F238E27FC236}">
                  <a16:creationId xmlns="" xmlns:a16="http://schemas.microsoft.com/office/drawing/2014/main" id="{391F517F-9263-4F9F-9209-A319C54A25E7}"/>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1" name="Freeform 176">
              <a:extLst>
                <a:ext uri="{FF2B5EF4-FFF2-40B4-BE49-F238E27FC236}">
                  <a16:creationId xmlns="" xmlns:a16="http://schemas.microsoft.com/office/drawing/2014/main" id="{5F728C63-DDA7-4D85-A1C9-C959A518C6A2}"/>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2" name="Freeform 177">
              <a:extLst>
                <a:ext uri="{FF2B5EF4-FFF2-40B4-BE49-F238E27FC236}">
                  <a16:creationId xmlns="" xmlns:a16="http://schemas.microsoft.com/office/drawing/2014/main" id="{E88D38BC-CDB9-4955-B3D7-8B552F556DFF}"/>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3" name="Freeform 178">
              <a:extLst>
                <a:ext uri="{FF2B5EF4-FFF2-40B4-BE49-F238E27FC236}">
                  <a16:creationId xmlns="" xmlns:a16="http://schemas.microsoft.com/office/drawing/2014/main" id="{B9875A6F-1053-47FC-AD72-72B9E6CF1DE9}"/>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4" name="Freeform 179">
              <a:extLst>
                <a:ext uri="{FF2B5EF4-FFF2-40B4-BE49-F238E27FC236}">
                  <a16:creationId xmlns="" xmlns:a16="http://schemas.microsoft.com/office/drawing/2014/main" id="{0CBBF172-4E7F-4E29-A3F0-6BF05742B46B}"/>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5" name="Freeform 180">
              <a:extLst>
                <a:ext uri="{FF2B5EF4-FFF2-40B4-BE49-F238E27FC236}">
                  <a16:creationId xmlns="" xmlns:a16="http://schemas.microsoft.com/office/drawing/2014/main" id="{DEA14AED-1B51-4DD3-B713-24D0ABCE0D24}"/>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6" name="Freeform 181">
              <a:extLst>
                <a:ext uri="{FF2B5EF4-FFF2-40B4-BE49-F238E27FC236}">
                  <a16:creationId xmlns="" xmlns:a16="http://schemas.microsoft.com/office/drawing/2014/main" id="{12842001-7452-4038-BCD0-FF7D747C4A96}"/>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7" name="Freeform 182">
              <a:extLst>
                <a:ext uri="{FF2B5EF4-FFF2-40B4-BE49-F238E27FC236}">
                  <a16:creationId xmlns="" xmlns:a16="http://schemas.microsoft.com/office/drawing/2014/main" id="{F48DB219-2DF4-4A61-9D6D-2A90D7378C09}"/>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8" name="Freeform 183">
              <a:extLst>
                <a:ext uri="{FF2B5EF4-FFF2-40B4-BE49-F238E27FC236}">
                  <a16:creationId xmlns="" xmlns:a16="http://schemas.microsoft.com/office/drawing/2014/main" id="{FD039184-5CF6-48B9-8522-825CD9ACE61A}"/>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49" name="Freeform 184">
              <a:extLst>
                <a:ext uri="{FF2B5EF4-FFF2-40B4-BE49-F238E27FC236}">
                  <a16:creationId xmlns="" xmlns:a16="http://schemas.microsoft.com/office/drawing/2014/main" id="{AE2A2CEA-6394-420A-AEDE-2DB34306A4CD}"/>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0" name="Freeform 185">
              <a:extLst>
                <a:ext uri="{FF2B5EF4-FFF2-40B4-BE49-F238E27FC236}">
                  <a16:creationId xmlns="" xmlns:a16="http://schemas.microsoft.com/office/drawing/2014/main" id="{8B7E5122-B68C-47BD-90BC-560B2CBF6784}"/>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1" name="Freeform 186">
              <a:extLst>
                <a:ext uri="{FF2B5EF4-FFF2-40B4-BE49-F238E27FC236}">
                  <a16:creationId xmlns="" xmlns:a16="http://schemas.microsoft.com/office/drawing/2014/main" id="{BEBA5676-088C-4028-B4E8-31EF032F97F8}"/>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2" name="Freeform 187">
              <a:extLst>
                <a:ext uri="{FF2B5EF4-FFF2-40B4-BE49-F238E27FC236}">
                  <a16:creationId xmlns="" xmlns:a16="http://schemas.microsoft.com/office/drawing/2014/main" id="{B159B074-C8CD-4225-B993-0AAE9DC7EA36}"/>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3" name="Freeform 188">
              <a:extLst>
                <a:ext uri="{FF2B5EF4-FFF2-40B4-BE49-F238E27FC236}">
                  <a16:creationId xmlns="" xmlns:a16="http://schemas.microsoft.com/office/drawing/2014/main" id="{3F214A46-A357-48A7-A9BE-162651105BC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4" name="Freeform 189">
              <a:extLst>
                <a:ext uri="{FF2B5EF4-FFF2-40B4-BE49-F238E27FC236}">
                  <a16:creationId xmlns="" xmlns:a16="http://schemas.microsoft.com/office/drawing/2014/main" id="{7F70F763-19AC-4938-9F02-E54C74FEF69B}"/>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5" name="Freeform 190">
              <a:extLst>
                <a:ext uri="{FF2B5EF4-FFF2-40B4-BE49-F238E27FC236}">
                  <a16:creationId xmlns="" xmlns:a16="http://schemas.microsoft.com/office/drawing/2014/main" id="{838FD4E1-2C2B-4632-817A-620117C5F6A7}"/>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6" name="Freeform 191">
              <a:extLst>
                <a:ext uri="{FF2B5EF4-FFF2-40B4-BE49-F238E27FC236}">
                  <a16:creationId xmlns="" xmlns:a16="http://schemas.microsoft.com/office/drawing/2014/main" id="{4AD1DCF7-C5E1-477D-9143-AA3E1AE431F7}"/>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7" name="Freeform 192">
              <a:extLst>
                <a:ext uri="{FF2B5EF4-FFF2-40B4-BE49-F238E27FC236}">
                  <a16:creationId xmlns="" xmlns:a16="http://schemas.microsoft.com/office/drawing/2014/main" id="{0A249BE3-DC76-45E1-B927-1CD8B6C7D2C3}"/>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8" name="Freeform 193">
              <a:extLst>
                <a:ext uri="{FF2B5EF4-FFF2-40B4-BE49-F238E27FC236}">
                  <a16:creationId xmlns="" xmlns:a16="http://schemas.microsoft.com/office/drawing/2014/main" id="{0CA5817C-F920-41C8-9D7A-7AFD704BA12C}"/>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59" name="Freeform 194">
              <a:extLst>
                <a:ext uri="{FF2B5EF4-FFF2-40B4-BE49-F238E27FC236}">
                  <a16:creationId xmlns="" xmlns:a16="http://schemas.microsoft.com/office/drawing/2014/main" id="{FFBF9A7F-FB3F-43CD-B4B4-D80E59BAD35E}"/>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0" name="Freeform 195">
              <a:extLst>
                <a:ext uri="{FF2B5EF4-FFF2-40B4-BE49-F238E27FC236}">
                  <a16:creationId xmlns="" xmlns:a16="http://schemas.microsoft.com/office/drawing/2014/main" id="{3775D626-92DF-40FA-84DE-DA00CCE4C7A9}"/>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1" name="Freeform 196">
              <a:extLst>
                <a:ext uri="{FF2B5EF4-FFF2-40B4-BE49-F238E27FC236}">
                  <a16:creationId xmlns="" xmlns:a16="http://schemas.microsoft.com/office/drawing/2014/main" id="{CD22024C-4A52-4155-94EB-699949A7B14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2" name="Freeform 197">
              <a:extLst>
                <a:ext uri="{FF2B5EF4-FFF2-40B4-BE49-F238E27FC236}">
                  <a16:creationId xmlns="" xmlns:a16="http://schemas.microsoft.com/office/drawing/2014/main" id="{F7F42359-A1CA-43CE-9D88-C206C58F0EAC}"/>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3" name="Freeform 198">
              <a:extLst>
                <a:ext uri="{FF2B5EF4-FFF2-40B4-BE49-F238E27FC236}">
                  <a16:creationId xmlns="" xmlns:a16="http://schemas.microsoft.com/office/drawing/2014/main" id="{FF77E2BF-68B2-4102-9245-B3723BF15603}"/>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4" name="Freeform 199">
              <a:extLst>
                <a:ext uri="{FF2B5EF4-FFF2-40B4-BE49-F238E27FC236}">
                  <a16:creationId xmlns="" xmlns:a16="http://schemas.microsoft.com/office/drawing/2014/main" id="{2BEC3778-4A5D-4061-83A2-2BD654E779FD}"/>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5" name="Freeform 200">
              <a:extLst>
                <a:ext uri="{FF2B5EF4-FFF2-40B4-BE49-F238E27FC236}">
                  <a16:creationId xmlns="" xmlns:a16="http://schemas.microsoft.com/office/drawing/2014/main" id="{756F7A75-C073-4A76-BBF4-72C19E2249E0}"/>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6" name="Freeform 201">
              <a:extLst>
                <a:ext uri="{FF2B5EF4-FFF2-40B4-BE49-F238E27FC236}">
                  <a16:creationId xmlns="" xmlns:a16="http://schemas.microsoft.com/office/drawing/2014/main" id="{687005EE-CEA0-43FF-B972-1030B33727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7" name="Freeform 202">
              <a:extLst>
                <a:ext uri="{FF2B5EF4-FFF2-40B4-BE49-F238E27FC236}">
                  <a16:creationId xmlns="" xmlns:a16="http://schemas.microsoft.com/office/drawing/2014/main" id="{ECB61C78-A333-4566-BE2D-997A92F8DDD9}"/>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8" name="Freeform 203">
              <a:extLst>
                <a:ext uri="{FF2B5EF4-FFF2-40B4-BE49-F238E27FC236}">
                  <a16:creationId xmlns="" xmlns:a16="http://schemas.microsoft.com/office/drawing/2014/main" id="{17EF6872-D8AA-4D15-B4D3-095529036023}"/>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69" name="Freeform 204">
              <a:extLst>
                <a:ext uri="{FF2B5EF4-FFF2-40B4-BE49-F238E27FC236}">
                  <a16:creationId xmlns="" xmlns:a16="http://schemas.microsoft.com/office/drawing/2014/main" id="{75F815C5-3C8E-4429-8277-96A46371BE9A}"/>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0" name="Freeform 205">
              <a:extLst>
                <a:ext uri="{FF2B5EF4-FFF2-40B4-BE49-F238E27FC236}">
                  <a16:creationId xmlns="" xmlns:a16="http://schemas.microsoft.com/office/drawing/2014/main" id="{0D894FA1-CF60-4C05-A307-E883BD6291D6}"/>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1" name="Freeform 206">
              <a:extLst>
                <a:ext uri="{FF2B5EF4-FFF2-40B4-BE49-F238E27FC236}">
                  <a16:creationId xmlns="" xmlns:a16="http://schemas.microsoft.com/office/drawing/2014/main" id="{F5F0465C-7FB4-412C-A390-C543F4E92B3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2" name="Freeform 207">
              <a:extLst>
                <a:ext uri="{FF2B5EF4-FFF2-40B4-BE49-F238E27FC236}">
                  <a16:creationId xmlns="" xmlns:a16="http://schemas.microsoft.com/office/drawing/2014/main" id="{76653E9E-AB10-4C7C-8D60-4E613241214E}"/>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3" name="Freeform 208">
              <a:extLst>
                <a:ext uri="{FF2B5EF4-FFF2-40B4-BE49-F238E27FC236}">
                  <a16:creationId xmlns="" xmlns:a16="http://schemas.microsoft.com/office/drawing/2014/main" id="{24A6B1FB-0F47-4C7E-9420-CE6B9ABB66CA}"/>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4" name="Freeform 209">
              <a:extLst>
                <a:ext uri="{FF2B5EF4-FFF2-40B4-BE49-F238E27FC236}">
                  <a16:creationId xmlns="" xmlns:a16="http://schemas.microsoft.com/office/drawing/2014/main" id="{274CC422-A052-4D70-868C-2E8669DFC71C}"/>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5" name="Freeform 210">
              <a:extLst>
                <a:ext uri="{FF2B5EF4-FFF2-40B4-BE49-F238E27FC236}">
                  <a16:creationId xmlns="" xmlns:a16="http://schemas.microsoft.com/office/drawing/2014/main" id="{6B6ECCB2-6A0B-434A-8871-A3FD41282B0B}"/>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6" name="Freeform 211">
              <a:extLst>
                <a:ext uri="{FF2B5EF4-FFF2-40B4-BE49-F238E27FC236}">
                  <a16:creationId xmlns="" xmlns:a16="http://schemas.microsoft.com/office/drawing/2014/main" id="{C6BAB77B-23B4-4F9C-AA1E-19A67881FD9C}"/>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7" name="Freeform 212">
              <a:extLst>
                <a:ext uri="{FF2B5EF4-FFF2-40B4-BE49-F238E27FC236}">
                  <a16:creationId xmlns="" xmlns:a16="http://schemas.microsoft.com/office/drawing/2014/main" id="{80D233BE-BA62-4767-9A45-62756AD8B889}"/>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8" name="Freeform 213">
              <a:extLst>
                <a:ext uri="{FF2B5EF4-FFF2-40B4-BE49-F238E27FC236}">
                  <a16:creationId xmlns="" xmlns:a16="http://schemas.microsoft.com/office/drawing/2014/main" id="{6139F9A3-4FAE-4A3F-BA58-46EAEE9E9CE1}"/>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79" name="Freeform 214">
              <a:extLst>
                <a:ext uri="{FF2B5EF4-FFF2-40B4-BE49-F238E27FC236}">
                  <a16:creationId xmlns="" xmlns:a16="http://schemas.microsoft.com/office/drawing/2014/main" id="{3161036F-99FA-4E05-8CDB-2F5DBB557C74}"/>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0" name="Freeform 215">
              <a:extLst>
                <a:ext uri="{FF2B5EF4-FFF2-40B4-BE49-F238E27FC236}">
                  <a16:creationId xmlns="" xmlns:a16="http://schemas.microsoft.com/office/drawing/2014/main" id="{0256E8BA-DAD8-443C-9F17-46EEF6E6726D}"/>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1" name="Freeform 216">
              <a:extLst>
                <a:ext uri="{FF2B5EF4-FFF2-40B4-BE49-F238E27FC236}">
                  <a16:creationId xmlns="" xmlns:a16="http://schemas.microsoft.com/office/drawing/2014/main" id="{069C4BF2-E918-4E82-A402-756DF17A7594}"/>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2" name="Freeform 217">
              <a:extLst>
                <a:ext uri="{FF2B5EF4-FFF2-40B4-BE49-F238E27FC236}">
                  <a16:creationId xmlns="" xmlns:a16="http://schemas.microsoft.com/office/drawing/2014/main" id="{905A9DDE-F74E-43E0-A76C-EA56605CE897}"/>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3" name="Freeform 218">
              <a:extLst>
                <a:ext uri="{FF2B5EF4-FFF2-40B4-BE49-F238E27FC236}">
                  <a16:creationId xmlns="" xmlns:a16="http://schemas.microsoft.com/office/drawing/2014/main" id="{685C89C1-8146-488F-B2D9-C2D9D42664D4}"/>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4" name="Freeform 219">
              <a:extLst>
                <a:ext uri="{FF2B5EF4-FFF2-40B4-BE49-F238E27FC236}">
                  <a16:creationId xmlns="" xmlns:a16="http://schemas.microsoft.com/office/drawing/2014/main" id="{B3F143EB-5399-461B-ACA3-2BEBCED2BA8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5" name="Freeform 220">
              <a:extLst>
                <a:ext uri="{FF2B5EF4-FFF2-40B4-BE49-F238E27FC236}">
                  <a16:creationId xmlns="" xmlns:a16="http://schemas.microsoft.com/office/drawing/2014/main" id="{95DD8E1C-22DA-4AE5-BA87-00CDC5CABB39}"/>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6" name="Freeform 221">
              <a:extLst>
                <a:ext uri="{FF2B5EF4-FFF2-40B4-BE49-F238E27FC236}">
                  <a16:creationId xmlns="" xmlns:a16="http://schemas.microsoft.com/office/drawing/2014/main" id="{5DAE3AE1-9C98-4CFA-88F7-44CE0BF8691A}"/>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7" name="Freeform 222">
              <a:extLst>
                <a:ext uri="{FF2B5EF4-FFF2-40B4-BE49-F238E27FC236}">
                  <a16:creationId xmlns="" xmlns:a16="http://schemas.microsoft.com/office/drawing/2014/main" id="{D899AC37-2EEA-414B-B5F7-780446B81183}"/>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8" name="Freeform 223">
              <a:extLst>
                <a:ext uri="{FF2B5EF4-FFF2-40B4-BE49-F238E27FC236}">
                  <a16:creationId xmlns="" xmlns:a16="http://schemas.microsoft.com/office/drawing/2014/main" id="{48D29D01-D825-4B9D-86D8-2DA5092FD76D}"/>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89" name="Freeform 224">
              <a:extLst>
                <a:ext uri="{FF2B5EF4-FFF2-40B4-BE49-F238E27FC236}">
                  <a16:creationId xmlns="" xmlns:a16="http://schemas.microsoft.com/office/drawing/2014/main" id="{F95FE480-3791-45C5-86D9-2F3379E225D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0" name="Freeform 225">
              <a:extLst>
                <a:ext uri="{FF2B5EF4-FFF2-40B4-BE49-F238E27FC236}">
                  <a16:creationId xmlns="" xmlns:a16="http://schemas.microsoft.com/office/drawing/2014/main" id="{F499F6E0-34ED-4C58-A363-08C2F5E881DC}"/>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1" name="Freeform 226">
              <a:extLst>
                <a:ext uri="{FF2B5EF4-FFF2-40B4-BE49-F238E27FC236}">
                  <a16:creationId xmlns="" xmlns:a16="http://schemas.microsoft.com/office/drawing/2014/main" id="{2E78D71B-1191-454E-8CE9-11A25E6F45F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2" name="Freeform 227">
              <a:extLst>
                <a:ext uri="{FF2B5EF4-FFF2-40B4-BE49-F238E27FC236}">
                  <a16:creationId xmlns="" xmlns:a16="http://schemas.microsoft.com/office/drawing/2014/main" id="{7831FFC9-F1F5-48DE-A311-6726FAFAD9A4}"/>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3" name="Freeform 228">
              <a:extLst>
                <a:ext uri="{FF2B5EF4-FFF2-40B4-BE49-F238E27FC236}">
                  <a16:creationId xmlns="" xmlns:a16="http://schemas.microsoft.com/office/drawing/2014/main" id="{6BDFD871-13ED-4235-98FB-BA04248F3CAE}"/>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4" name="Freeform 229">
              <a:extLst>
                <a:ext uri="{FF2B5EF4-FFF2-40B4-BE49-F238E27FC236}">
                  <a16:creationId xmlns="" xmlns:a16="http://schemas.microsoft.com/office/drawing/2014/main" id="{C23B51CB-90C5-46AA-B8CA-D035095FC696}"/>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5" name="Freeform 230">
              <a:extLst>
                <a:ext uri="{FF2B5EF4-FFF2-40B4-BE49-F238E27FC236}">
                  <a16:creationId xmlns="" xmlns:a16="http://schemas.microsoft.com/office/drawing/2014/main" id="{995A8058-245A-4305-8E0F-4DAC54DF351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6" name="Freeform 231">
              <a:extLst>
                <a:ext uri="{FF2B5EF4-FFF2-40B4-BE49-F238E27FC236}">
                  <a16:creationId xmlns="" xmlns:a16="http://schemas.microsoft.com/office/drawing/2014/main" id="{3F2EAA8B-D08B-411A-97B9-D0CA95A7B21E}"/>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7" name="Freeform 232">
              <a:extLst>
                <a:ext uri="{FF2B5EF4-FFF2-40B4-BE49-F238E27FC236}">
                  <a16:creationId xmlns="" xmlns:a16="http://schemas.microsoft.com/office/drawing/2014/main" id="{53499CEF-0B82-458D-9D4F-F1300CD985AD}"/>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8" name="Freeform 233">
              <a:extLst>
                <a:ext uri="{FF2B5EF4-FFF2-40B4-BE49-F238E27FC236}">
                  <a16:creationId xmlns="" xmlns:a16="http://schemas.microsoft.com/office/drawing/2014/main" id="{958B9A34-0F68-4EC5-98DB-4A11B60DDC5E}"/>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099" name="Freeform 234">
              <a:extLst>
                <a:ext uri="{FF2B5EF4-FFF2-40B4-BE49-F238E27FC236}">
                  <a16:creationId xmlns="" xmlns:a16="http://schemas.microsoft.com/office/drawing/2014/main" id="{73913EFC-E302-4B41-AEE8-17421CA96DA4}"/>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0" name="Freeform 235">
              <a:extLst>
                <a:ext uri="{FF2B5EF4-FFF2-40B4-BE49-F238E27FC236}">
                  <a16:creationId xmlns="" xmlns:a16="http://schemas.microsoft.com/office/drawing/2014/main" id="{0669F062-9CCF-4B53-B3F8-715042C9709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1" name="Freeform 236">
              <a:extLst>
                <a:ext uri="{FF2B5EF4-FFF2-40B4-BE49-F238E27FC236}">
                  <a16:creationId xmlns="" xmlns:a16="http://schemas.microsoft.com/office/drawing/2014/main" id="{272BF557-1963-4F56-B1CB-F187862DF699}"/>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2" name="Freeform 237">
              <a:extLst>
                <a:ext uri="{FF2B5EF4-FFF2-40B4-BE49-F238E27FC236}">
                  <a16:creationId xmlns="" xmlns:a16="http://schemas.microsoft.com/office/drawing/2014/main" id="{F64332D6-45AA-4CDE-BA20-2B05328E575E}"/>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3" name="Freeform 238">
              <a:extLst>
                <a:ext uri="{FF2B5EF4-FFF2-40B4-BE49-F238E27FC236}">
                  <a16:creationId xmlns="" xmlns:a16="http://schemas.microsoft.com/office/drawing/2014/main" id="{D33E69E0-9189-497F-8A55-882D3FF8DBD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4" name="Freeform 239">
              <a:extLst>
                <a:ext uri="{FF2B5EF4-FFF2-40B4-BE49-F238E27FC236}">
                  <a16:creationId xmlns="" xmlns:a16="http://schemas.microsoft.com/office/drawing/2014/main" id="{F9E0780A-4EC3-4313-A651-94E14994E18B}"/>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5" name="Freeform 240">
              <a:extLst>
                <a:ext uri="{FF2B5EF4-FFF2-40B4-BE49-F238E27FC236}">
                  <a16:creationId xmlns="" xmlns:a16="http://schemas.microsoft.com/office/drawing/2014/main" id="{80D6DA67-5D9A-4CCE-91E8-B77A0110CAED}"/>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6" name="Freeform 241">
              <a:extLst>
                <a:ext uri="{FF2B5EF4-FFF2-40B4-BE49-F238E27FC236}">
                  <a16:creationId xmlns="" xmlns:a16="http://schemas.microsoft.com/office/drawing/2014/main" id="{DC293299-5CBB-4D79-930F-C2A25E32951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7" name="Freeform 242">
              <a:extLst>
                <a:ext uri="{FF2B5EF4-FFF2-40B4-BE49-F238E27FC236}">
                  <a16:creationId xmlns="" xmlns:a16="http://schemas.microsoft.com/office/drawing/2014/main" id="{FA4CDCD1-1B53-4270-AB27-C8EA261B2128}"/>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8" name="Freeform 243">
              <a:extLst>
                <a:ext uri="{FF2B5EF4-FFF2-40B4-BE49-F238E27FC236}">
                  <a16:creationId xmlns="" xmlns:a16="http://schemas.microsoft.com/office/drawing/2014/main" id="{05A4AAAE-BFC9-4E07-9B20-320FE34E65F1}"/>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09" name="Freeform 244">
              <a:extLst>
                <a:ext uri="{FF2B5EF4-FFF2-40B4-BE49-F238E27FC236}">
                  <a16:creationId xmlns="" xmlns:a16="http://schemas.microsoft.com/office/drawing/2014/main" id="{CAF73E35-A663-49BC-A8CA-66B3292D34D8}"/>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0" name="Freeform 245">
              <a:extLst>
                <a:ext uri="{FF2B5EF4-FFF2-40B4-BE49-F238E27FC236}">
                  <a16:creationId xmlns="" xmlns:a16="http://schemas.microsoft.com/office/drawing/2014/main" id="{6FD1D35D-853C-4F56-B7D0-37D04AB26559}"/>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1" name="Freeform 246">
              <a:extLst>
                <a:ext uri="{FF2B5EF4-FFF2-40B4-BE49-F238E27FC236}">
                  <a16:creationId xmlns="" xmlns:a16="http://schemas.microsoft.com/office/drawing/2014/main" id="{4734AF54-9A02-40D6-B713-325223A047DF}"/>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2" name="Freeform 247">
              <a:extLst>
                <a:ext uri="{FF2B5EF4-FFF2-40B4-BE49-F238E27FC236}">
                  <a16:creationId xmlns="" xmlns:a16="http://schemas.microsoft.com/office/drawing/2014/main" id="{3CAA2183-08C8-484F-AEF6-0BA3553F989C}"/>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3" name="Freeform 248">
              <a:extLst>
                <a:ext uri="{FF2B5EF4-FFF2-40B4-BE49-F238E27FC236}">
                  <a16:creationId xmlns="" xmlns:a16="http://schemas.microsoft.com/office/drawing/2014/main" id="{0DAB0789-A669-4423-9FA9-0462F309480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4" name="Freeform 249">
              <a:extLst>
                <a:ext uri="{FF2B5EF4-FFF2-40B4-BE49-F238E27FC236}">
                  <a16:creationId xmlns="" xmlns:a16="http://schemas.microsoft.com/office/drawing/2014/main" id="{293BF70C-CEFF-448E-AA77-80C9E7BAFDCB}"/>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5" name="Freeform 250">
              <a:extLst>
                <a:ext uri="{FF2B5EF4-FFF2-40B4-BE49-F238E27FC236}">
                  <a16:creationId xmlns="" xmlns:a16="http://schemas.microsoft.com/office/drawing/2014/main" id="{B2582B74-57FC-4135-8932-2EA8B20685A8}"/>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6" name="Freeform 251">
              <a:extLst>
                <a:ext uri="{FF2B5EF4-FFF2-40B4-BE49-F238E27FC236}">
                  <a16:creationId xmlns="" xmlns:a16="http://schemas.microsoft.com/office/drawing/2014/main" id="{4F9E5766-B9D0-474B-8EAF-9C6CFAECA539}"/>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7" name="Freeform 252">
              <a:extLst>
                <a:ext uri="{FF2B5EF4-FFF2-40B4-BE49-F238E27FC236}">
                  <a16:creationId xmlns="" xmlns:a16="http://schemas.microsoft.com/office/drawing/2014/main" id="{06E53434-15A0-4304-9B4A-E5D1AA38B9E0}"/>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8" name="Freeform 253">
              <a:extLst>
                <a:ext uri="{FF2B5EF4-FFF2-40B4-BE49-F238E27FC236}">
                  <a16:creationId xmlns="" xmlns:a16="http://schemas.microsoft.com/office/drawing/2014/main" id="{FEE04EEE-BB88-48DF-809D-B938539FAA44}"/>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19" name="Freeform 254">
              <a:extLst>
                <a:ext uri="{FF2B5EF4-FFF2-40B4-BE49-F238E27FC236}">
                  <a16:creationId xmlns="" xmlns:a16="http://schemas.microsoft.com/office/drawing/2014/main" id="{D3CB78EC-97DD-4B2B-9D4A-BCA372BD33BD}"/>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0" name="Freeform 255">
              <a:extLst>
                <a:ext uri="{FF2B5EF4-FFF2-40B4-BE49-F238E27FC236}">
                  <a16:creationId xmlns="" xmlns:a16="http://schemas.microsoft.com/office/drawing/2014/main" id="{E661EBEA-8F99-453D-BB18-7B7A406A8897}"/>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1" name="Freeform 256">
              <a:extLst>
                <a:ext uri="{FF2B5EF4-FFF2-40B4-BE49-F238E27FC236}">
                  <a16:creationId xmlns="" xmlns:a16="http://schemas.microsoft.com/office/drawing/2014/main" id="{45D257C8-7AF8-4777-8A52-BE9ECC00778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122" name="Freeform 257">
              <a:extLst>
                <a:ext uri="{FF2B5EF4-FFF2-40B4-BE49-F238E27FC236}">
                  <a16:creationId xmlns="" xmlns:a16="http://schemas.microsoft.com/office/drawing/2014/main" id="{E179FD4B-A03A-454F-ABE8-ED2A1698E12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Text Box 9">
            <a:extLst>
              <a:ext uri="{FF2B5EF4-FFF2-40B4-BE49-F238E27FC236}">
                <a16:creationId xmlns="" xmlns:a16="http://schemas.microsoft.com/office/drawing/2014/main" id="{4138BF10-0958-4AB0-BD38-13C173235A38}"/>
              </a:ext>
            </a:extLst>
          </p:cNvPr>
          <p:cNvSpPr txBox="1">
            <a:spLocks noChangeArrowheads="1"/>
          </p:cNvSpPr>
          <p:nvPr/>
        </p:nvSpPr>
        <p:spPr bwMode="auto">
          <a:xfrm>
            <a:off x="2667000" y="334963"/>
            <a:ext cx="6477000" cy="463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7891" name="Picture 3">
            <a:extLst>
              <a:ext uri="{FF2B5EF4-FFF2-40B4-BE49-F238E27FC236}">
                <a16:creationId xmlns="" xmlns:a16="http://schemas.microsoft.com/office/drawing/2014/main" id="{DDB5BBC1-C289-4E63-8FA9-63BC6F78A50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52800" y="1133475"/>
            <a:ext cx="3200400" cy="526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7892" name="Picture 3">
            <a:extLst>
              <a:ext uri="{FF2B5EF4-FFF2-40B4-BE49-F238E27FC236}">
                <a16:creationId xmlns="" xmlns:a16="http://schemas.microsoft.com/office/drawing/2014/main" id="{D5B576C3-BB24-4BE8-8C4E-11B4BAD424D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05600" y="1133475"/>
            <a:ext cx="2986088" cy="52625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7893" name="Group 4">
            <a:extLst>
              <a:ext uri="{FF2B5EF4-FFF2-40B4-BE49-F238E27FC236}">
                <a16:creationId xmlns="" xmlns:a16="http://schemas.microsoft.com/office/drawing/2014/main" id="{F7C126FA-6A1A-48DA-8521-C5BD512F837D}"/>
              </a:ext>
            </a:extLst>
          </p:cNvPr>
          <p:cNvGrpSpPr>
            <a:grpSpLocks/>
          </p:cNvGrpSpPr>
          <p:nvPr/>
        </p:nvGrpSpPr>
        <p:grpSpPr bwMode="auto">
          <a:xfrm rot="10800000">
            <a:off x="168275" y="14288"/>
            <a:ext cx="1990725" cy="2266950"/>
            <a:chOff x="4176" y="878"/>
            <a:chExt cx="1254" cy="1422"/>
          </a:xfrm>
        </p:grpSpPr>
        <p:sp>
          <p:nvSpPr>
            <p:cNvPr id="37894" name="Freeform 5">
              <a:extLst>
                <a:ext uri="{FF2B5EF4-FFF2-40B4-BE49-F238E27FC236}">
                  <a16:creationId xmlns="" xmlns:a16="http://schemas.microsoft.com/office/drawing/2014/main" id="{67707F5E-65DA-4712-963D-33ADD09A9D3E}"/>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5" name="Freeform 6">
              <a:extLst>
                <a:ext uri="{FF2B5EF4-FFF2-40B4-BE49-F238E27FC236}">
                  <a16:creationId xmlns="" xmlns:a16="http://schemas.microsoft.com/office/drawing/2014/main" id="{52955FE4-8ECA-4A9D-824C-59334199D24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6" name="Freeform 7">
              <a:extLst>
                <a:ext uri="{FF2B5EF4-FFF2-40B4-BE49-F238E27FC236}">
                  <a16:creationId xmlns="" xmlns:a16="http://schemas.microsoft.com/office/drawing/2014/main" id="{05DE3CF3-9C0D-4D56-AF94-6AD0AB81DBF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7" name="Freeform 8">
              <a:extLst>
                <a:ext uri="{FF2B5EF4-FFF2-40B4-BE49-F238E27FC236}">
                  <a16:creationId xmlns="" xmlns:a16="http://schemas.microsoft.com/office/drawing/2014/main" id="{E172486F-7424-4151-84AA-13806542CB38}"/>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8" name="Freeform 9">
              <a:extLst>
                <a:ext uri="{FF2B5EF4-FFF2-40B4-BE49-F238E27FC236}">
                  <a16:creationId xmlns="" xmlns:a16="http://schemas.microsoft.com/office/drawing/2014/main" id="{69344B0A-6A8E-4F97-80CF-4D2F8862F194}"/>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899" name="Freeform 10">
              <a:extLst>
                <a:ext uri="{FF2B5EF4-FFF2-40B4-BE49-F238E27FC236}">
                  <a16:creationId xmlns="" xmlns:a16="http://schemas.microsoft.com/office/drawing/2014/main" id="{A898E6B1-1AB7-4E36-8AFA-92ED8380545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0" name="Freeform 11">
              <a:extLst>
                <a:ext uri="{FF2B5EF4-FFF2-40B4-BE49-F238E27FC236}">
                  <a16:creationId xmlns="" xmlns:a16="http://schemas.microsoft.com/office/drawing/2014/main" id="{69609B02-C709-4A9F-93E9-7A73B5531A68}"/>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1" name="Freeform 12">
              <a:extLst>
                <a:ext uri="{FF2B5EF4-FFF2-40B4-BE49-F238E27FC236}">
                  <a16:creationId xmlns="" xmlns:a16="http://schemas.microsoft.com/office/drawing/2014/main" id="{AE1DF8CF-5E9F-446D-A022-FBFF1882C671}"/>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2" name="Freeform 13">
              <a:extLst>
                <a:ext uri="{FF2B5EF4-FFF2-40B4-BE49-F238E27FC236}">
                  <a16:creationId xmlns="" xmlns:a16="http://schemas.microsoft.com/office/drawing/2014/main" id="{A0937E69-C4BD-43C1-91CB-ADAF5F6CFF9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3" name="Freeform 14">
              <a:extLst>
                <a:ext uri="{FF2B5EF4-FFF2-40B4-BE49-F238E27FC236}">
                  <a16:creationId xmlns="" xmlns:a16="http://schemas.microsoft.com/office/drawing/2014/main" id="{91CC55A9-9ECF-42C3-8C98-173547ED3BC5}"/>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4" name="Freeform 15">
              <a:extLst>
                <a:ext uri="{FF2B5EF4-FFF2-40B4-BE49-F238E27FC236}">
                  <a16:creationId xmlns="" xmlns:a16="http://schemas.microsoft.com/office/drawing/2014/main" id="{E238F212-2BF3-469B-8D90-2EF341B465F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5" name="Freeform 16">
              <a:extLst>
                <a:ext uri="{FF2B5EF4-FFF2-40B4-BE49-F238E27FC236}">
                  <a16:creationId xmlns="" xmlns:a16="http://schemas.microsoft.com/office/drawing/2014/main" id="{55B4E0E2-AAFD-40DA-A338-06E0F8D98B5C}"/>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6" name="Freeform 17">
              <a:extLst>
                <a:ext uri="{FF2B5EF4-FFF2-40B4-BE49-F238E27FC236}">
                  <a16:creationId xmlns="" xmlns:a16="http://schemas.microsoft.com/office/drawing/2014/main" id="{C5B8970B-BA00-4B8D-A590-BA09F1DB2D73}"/>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7" name="Freeform 18">
              <a:extLst>
                <a:ext uri="{FF2B5EF4-FFF2-40B4-BE49-F238E27FC236}">
                  <a16:creationId xmlns="" xmlns:a16="http://schemas.microsoft.com/office/drawing/2014/main" id="{1F731838-EA99-4444-BB42-95AFB9C010E0}"/>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8" name="Freeform 19">
              <a:extLst>
                <a:ext uri="{FF2B5EF4-FFF2-40B4-BE49-F238E27FC236}">
                  <a16:creationId xmlns="" xmlns:a16="http://schemas.microsoft.com/office/drawing/2014/main" id="{D9495040-6E3B-4A81-808C-E4922C3EDE8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09" name="Freeform 20">
              <a:extLst>
                <a:ext uri="{FF2B5EF4-FFF2-40B4-BE49-F238E27FC236}">
                  <a16:creationId xmlns="" xmlns:a16="http://schemas.microsoft.com/office/drawing/2014/main" id="{8BB10D55-6F2E-44BC-BEB6-061F077B88CC}"/>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0" name="Freeform 21">
              <a:extLst>
                <a:ext uri="{FF2B5EF4-FFF2-40B4-BE49-F238E27FC236}">
                  <a16:creationId xmlns="" xmlns:a16="http://schemas.microsoft.com/office/drawing/2014/main" id="{ECD57755-2FA0-4ACE-BEDB-461C11E4DF7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1" name="Freeform 22">
              <a:extLst>
                <a:ext uri="{FF2B5EF4-FFF2-40B4-BE49-F238E27FC236}">
                  <a16:creationId xmlns="" xmlns:a16="http://schemas.microsoft.com/office/drawing/2014/main" id="{B459385B-4385-44D2-BB08-94C6C5FCC831}"/>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2" name="Freeform 23">
              <a:extLst>
                <a:ext uri="{FF2B5EF4-FFF2-40B4-BE49-F238E27FC236}">
                  <a16:creationId xmlns="" xmlns:a16="http://schemas.microsoft.com/office/drawing/2014/main" id="{756321C2-4877-45A7-9A11-FF0F8ABA0299}"/>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3" name="Freeform 24">
              <a:extLst>
                <a:ext uri="{FF2B5EF4-FFF2-40B4-BE49-F238E27FC236}">
                  <a16:creationId xmlns="" xmlns:a16="http://schemas.microsoft.com/office/drawing/2014/main" id="{A0171993-1302-4C37-B88E-AFC3E5DEAD38}"/>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4" name="Freeform 25">
              <a:extLst>
                <a:ext uri="{FF2B5EF4-FFF2-40B4-BE49-F238E27FC236}">
                  <a16:creationId xmlns="" xmlns:a16="http://schemas.microsoft.com/office/drawing/2014/main" id="{7C60BA33-4BFA-4194-8FB8-EAC7ED9C4517}"/>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5" name="Freeform 26">
              <a:extLst>
                <a:ext uri="{FF2B5EF4-FFF2-40B4-BE49-F238E27FC236}">
                  <a16:creationId xmlns="" xmlns:a16="http://schemas.microsoft.com/office/drawing/2014/main" id="{C1757172-5DA5-43C6-8AC5-5403B7605D2D}"/>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6" name="Freeform 27">
              <a:extLst>
                <a:ext uri="{FF2B5EF4-FFF2-40B4-BE49-F238E27FC236}">
                  <a16:creationId xmlns="" xmlns:a16="http://schemas.microsoft.com/office/drawing/2014/main" id="{963357EC-F17A-476A-86C8-7BB7638E856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7" name="Freeform 28">
              <a:extLst>
                <a:ext uri="{FF2B5EF4-FFF2-40B4-BE49-F238E27FC236}">
                  <a16:creationId xmlns="" xmlns:a16="http://schemas.microsoft.com/office/drawing/2014/main" id="{AA32AAA9-D469-417E-BBF9-98FF9B5AEB47}"/>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8" name="Freeform 29">
              <a:extLst>
                <a:ext uri="{FF2B5EF4-FFF2-40B4-BE49-F238E27FC236}">
                  <a16:creationId xmlns="" xmlns:a16="http://schemas.microsoft.com/office/drawing/2014/main" id="{18AD6FD8-2D42-40FF-B1EC-C85971378344}"/>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19" name="Freeform 30">
              <a:extLst>
                <a:ext uri="{FF2B5EF4-FFF2-40B4-BE49-F238E27FC236}">
                  <a16:creationId xmlns="" xmlns:a16="http://schemas.microsoft.com/office/drawing/2014/main" id="{B8CBA243-F9CA-4703-8461-B7530B68C72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0" name="Freeform 31">
              <a:extLst>
                <a:ext uri="{FF2B5EF4-FFF2-40B4-BE49-F238E27FC236}">
                  <a16:creationId xmlns="" xmlns:a16="http://schemas.microsoft.com/office/drawing/2014/main" id="{BEFE81FC-4EF4-40DE-B0B5-017FF694EAE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1" name="Freeform 32">
              <a:extLst>
                <a:ext uri="{FF2B5EF4-FFF2-40B4-BE49-F238E27FC236}">
                  <a16:creationId xmlns="" xmlns:a16="http://schemas.microsoft.com/office/drawing/2014/main" id="{5471A45A-6702-4FF3-BF3F-AA095B3167C3}"/>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2" name="Freeform 33">
              <a:extLst>
                <a:ext uri="{FF2B5EF4-FFF2-40B4-BE49-F238E27FC236}">
                  <a16:creationId xmlns="" xmlns:a16="http://schemas.microsoft.com/office/drawing/2014/main" id="{A856BDE7-ABD5-4AA9-90E0-9BF26920894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3" name="Freeform 34">
              <a:extLst>
                <a:ext uri="{FF2B5EF4-FFF2-40B4-BE49-F238E27FC236}">
                  <a16:creationId xmlns="" xmlns:a16="http://schemas.microsoft.com/office/drawing/2014/main" id="{5B33C623-FC0B-4DB0-9139-16AEFB55648E}"/>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4" name="Freeform 35">
              <a:extLst>
                <a:ext uri="{FF2B5EF4-FFF2-40B4-BE49-F238E27FC236}">
                  <a16:creationId xmlns="" xmlns:a16="http://schemas.microsoft.com/office/drawing/2014/main" id="{BF93011B-20CB-4B59-B57F-D0E5F0D710DA}"/>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5" name="Freeform 36">
              <a:extLst>
                <a:ext uri="{FF2B5EF4-FFF2-40B4-BE49-F238E27FC236}">
                  <a16:creationId xmlns="" xmlns:a16="http://schemas.microsoft.com/office/drawing/2014/main" id="{4277CAF6-D055-4219-B7CB-7E3AECD464B3}"/>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6" name="Freeform 37">
              <a:extLst>
                <a:ext uri="{FF2B5EF4-FFF2-40B4-BE49-F238E27FC236}">
                  <a16:creationId xmlns="" xmlns:a16="http://schemas.microsoft.com/office/drawing/2014/main" id="{44449575-0D98-4B96-9773-2D9D1312AFE5}"/>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7" name="Freeform 38">
              <a:extLst>
                <a:ext uri="{FF2B5EF4-FFF2-40B4-BE49-F238E27FC236}">
                  <a16:creationId xmlns="" xmlns:a16="http://schemas.microsoft.com/office/drawing/2014/main" id="{FECAD6D8-748E-4248-91CD-C303F26082A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8" name="Freeform 39">
              <a:extLst>
                <a:ext uri="{FF2B5EF4-FFF2-40B4-BE49-F238E27FC236}">
                  <a16:creationId xmlns="" xmlns:a16="http://schemas.microsoft.com/office/drawing/2014/main" id="{A5F72799-892E-4419-B0AF-FDB220823A16}"/>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29" name="Freeform 40">
              <a:extLst>
                <a:ext uri="{FF2B5EF4-FFF2-40B4-BE49-F238E27FC236}">
                  <a16:creationId xmlns="" xmlns:a16="http://schemas.microsoft.com/office/drawing/2014/main" id="{A8E14BF9-6308-417D-B617-BEE670F4609C}"/>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0" name="Freeform 41">
              <a:extLst>
                <a:ext uri="{FF2B5EF4-FFF2-40B4-BE49-F238E27FC236}">
                  <a16:creationId xmlns="" xmlns:a16="http://schemas.microsoft.com/office/drawing/2014/main" id="{EB678B35-F35B-4DC1-A1AE-8A3B38B604C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1" name="Freeform 42">
              <a:extLst>
                <a:ext uri="{FF2B5EF4-FFF2-40B4-BE49-F238E27FC236}">
                  <a16:creationId xmlns="" xmlns:a16="http://schemas.microsoft.com/office/drawing/2014/main" id="{F0B1A059-FCBD-4C55-B7A0-E83C8A56FF61}"/>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2" name="Freeform 43">
              <a:extLst>
                <a:ext uri="{FF2B5EF4-FFF2-40B4-BE49-F238E27FC236}">
                  <a16:creationId xmlns="" xmlns:a16="http://schemas.microsoft.com/office/drawing/2014/main" id="{1761CD14-E091-4286-B840-D6833DDCCAB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3" name="Freeform 44">
              <a:extLst>
                <a:ext uri="{FF2B5EF4-FFF2-40B4-BE49-F238E27FC236}">
                  <a16:creationId xmlns="" xmlns:a16="http://schemas.microsoft.com/office/drawing/2014/main" id="{D23C526C-74BB-48E1-B51C-072349D35337}"/>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4" name="Freeform 45">
              <a:extLst>
                <a:ext uri="{FF2B5EF4-FFF2-40B4-BE49-F238E27FC236}">
                  <a16:creationId xmlns="" xmlns:a16="http://schemas.microsoft.com/office/drawing/2014/main" id="{EA46AB70-F38C-41FD-B680-9D64D7C9E6F8}"/>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5" name="Freeform 46">
              <a:extLst>
                <a:ext uri="{FF2B5EF4-FFF2-40B4-BE49-F238E27FC236}">
                  <a16:creationId xmlns="" xmlns:a16="http://schemas.microsoft.com/office/drawing/2014/main" id="{6882C5AA-AFD6-4BE0-B635-1024B3BF4611}"/>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6" name="Freeform 47">
              <a:extLst>
                <a:ext uri="{FF2B5EF4-FFF2-40B4-BE49-F238E27FC236}">
                  <a16:creationId xmlns="" xmlns:a16="http://schemas.microsoft.com/office/drawing/2014/main" id="{901357A6-4AC5-4271-A369-61BB5966CC8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7" name="Freeform 48">
              <a:extLst>
                <a:ext uri="{FF2B5EF4-FFF2-40B4-BE49-F238E27FC236}">
                  <a16:creationId xmlns="" xmlns:a16="http://schemas.microsoft.com/office/drawing/2014/main" id="{9EE87015-9E66-41C6-8292-F47C74D53BD5}"/>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8" name="Freeform 49">
              <a:extLst>
                <a:ext uri="{FF2B5EF4-FFF2-40B4-BE49-F238E27FC236}">
                  <a16:creationId xmlns="" xmlns:a16="http://schemas.microsoft.com/office/drawing/2014/main" id="{0836FB61-0983-4D2A-8BB3-C409A70AB5A0}"/>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39" name="Freeform 50">
              <a:extLst>
                <a:ext uri="{FF2B5EF4-FFF2-40B4-BE49-F238E27FC236}">
                  <a16:creationId xmlns="" xmlns:a16="http://schemas.microsoft.com/office/drawing/2014/main" id="{244D91A4-C6E5-4044-9DEB-508F04E2FEC0}"/>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0" name="Freeform 51">
              <a:extLst>
                <a:ext uri="{FF2B5EF4-FFF2-40B4-BE49-F238E27FC236}">
                  <a16:creationId xmlns="" xmlns:a16="http://schemas.microsoft.com/office/drawing/2014/main" id="{309A0763-E430-4E37-9A1B-E404EF85A142}"/>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1" name="Freeform 52">
              <a:extLst>
                <a:ext uri="{FF2B5EF4-FFF2-40B4-BE49-F238E27FC236}">
                  <a16:creationId xmlns="" xmlns:a16="http://schemas.microsoft.com/office/drawing/2014/main" id="{A8746E9B-9828-4121-8987-B17AF52AA373}"/>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2" name="Freeform 53">
              <a:extLst>
                <a:ext uri="{FF2B5EF4-FFF2-40B4-BE49-F238E27FC236}">
                  <a16:creationId xmlns="" xmlns:a16="http://schemas.microsoft.com/office/drawing/2014/main" id="{A4313CF1-34B3-49F2-A340-892CEA6D97D4}"/>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3" name="Freeform 54">
              <a:extLst>
                <a:ext uri="{FF2B5EF4-FFF2-40B4-BE49-F238E27FC236}">
                  <a16:creationId xmlns="" xmlns:a16="http://schemas.microsoft.com/office/drawing/2014/main" id="{7CBDAF9C-2456-43F2-88F8-8B0EDA786ED3}"/>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4" name="Freeform 55">
              <a:extLst>
                <a:ext uri="{FF2B5EF4-FFF2-40B4-BE49-F238E27FC236}">
                  <a16:creationId xmlns="" xmlns:a16="http://schemas.microsoft.com/office/drawing/2014/main" id="{EDE9DEE8-405B-427E-ABEF-2B50F435482D}"/>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5" name="Freeform 56">
              <a:extLst>
                <a:ext uri="{FF2B5EF4-FFF2-40B4-BE49-F238E27FC236}">
                  <a16:creationId xmlns="" xmlns:a16="http://schemas.microsoft.com/office/drawing/2014/main" id="{DA5FA370-A478-41A3-94E7-14756D89504D}"/>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6" name="Freeform 57">
              <a:extLst>
                <a:ext uri="{FF2B5EF4-FFF2-40B4-BE49-F238E27FC236}">
                  <a16:creationId xmlns="" xmlns:a16="http://schemas.microsoft.com/office/drawing/2014/main" id="{326A9F01-78BD-436E-90CB-7220663067FF}"/>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7" name="Freeform 58">
              <a:extLst>
                <a:ext uri="{FF2B5EF4-FFF2-40B4-BE49-F238E27FC236}">
                  <a16:creationId xmlns="" xmlns:a16="http://schemas.microsoft.com/office/drawing/2014/main" id="{8063C839-06FF-4A5B-985A-58218E11328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8" name="Freeform 59">
              <a:extLst>
                <a:ext uri="{FF2B5EF4-FFF2-40B4-BE49-F238E27FC236}">
                  <a16:creationId xmlns="" xmlns:a16="http://schemas.microsoft.com/office/drawing/2014/main" id="{26196DB2-1D60-4414-AF36-292FBE5A8004}"/>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49" name="Freeform 60">
              <a:extLst>
                <a:ext uri="{FF2B5EF4-FFF2-40B4-BE49-F238E27FC236}">
                  <a16:creationId xmlns="" xmlns:a16="http://schemas.microsoft.com/office/drawing/2014/main" id="{D50B7FF8-F0D2-40C2-918B-2397A515A6DD}"/>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0" name="Freeform 61">
              <a:extLst>
                <a:ext uri="{FF2B5EF4-FFF2-40B4-BE49-F238E27FC236}">
                  <a16:creationId xmlns="" xmlns:a16="http://schemas.microsoft.com/office/drawing/2014/main" id="{22F7BCA0-1051-48D1-9AAD-1BF328F475FC}"/>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1" name="Freeform 62">
              <a:extLst>
                <a:ext uri="{FF2B5EF4-FFF2-40B4-BE49-F238E27FC236}">
                  <a16:creationId xmlns="" xmlns:a16="http://schemas.microsoft.com/office/drawing/2014/main" id="{9BE215B4-D9A2-4C9C-96EF-320FB2DC8EAC}"/>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2" name="Freeform 63">
              <a:extLst>
                <a:ext uri="{FF2B5EF4-FFF2-40B4-BE49-F238E27FC236}">
                  <a16:creationId xmlns="" xmlns:a16="http://schemas.microsoft.com/office/drawing/2014/main" id="{3DAEFDC7-49C5-4AB7-9DDD-6E31C99E0567}"/>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3" name="Freeform 64">
              <a:extLst>
                <a:ext uri="{FF2B5EF4-FFF2-40B4-BE49-F238E27FC236}">
                  <a16:creationId xmlns="" xmlns:a16="http://schemas.microsoft.com/office/drawing/2014/main" id="{D57657E5-7F33-4946-8F17-435B88A895C1}"/>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4" name="Freeform 65">
              <a:extLst>
                <a:ext uri="{FF2B5EF4-FFF2-40B4-BE49-F238E27FC236}">
                  <a16:creationId xmlns="" xmlns:a16="http://schemas.microsoft.com/office/drawing/2014/main" id="{2542C190-AF92-4F21-B477-2571478965BE}"/>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5" name="Freeform 66">
              <a:extLst>
                <a:ext uri="{FF2B5EF4-FFF2-40B4-BE49-F238E27FC236}">
                  <a16:creationId xmlns="" xmlns:a16="http://schemas.microsoft.com/office/drawing/2014/main" id="{211DB50F-459F-4B91-8086-224FAD2BDD82}"/>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6" name="Freeform 67">
              <a:extLst>
                <a:ext uri="{FF2B5EF4-FFF2-40B4-BE49-F238E27FC236}">
                  <a16:creationId xmlns="" xmlns:a16="http://schemas.microsoft.com/office/drawing/2014/main" id="{615D971A-8E51-4CD8-A873-B36D1DB5AAE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7" name="Freeform 68">
              <a:extLst>
                <a:ext uri="{FF2B5EF4-FFF2-40B4-BE49-F238E27FC236}">
                  <a16:creationId xmlns="" xmlns:a16="http://schemas.microsoft.com/office/drawing/2014/main" id="{068F78A8-12B3-4A99-9F7D-2F4DDCC95349}"/>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8" name="Freeform 69">
              <a:extLst>
                <a:ext uri="{FF2B5EF4-FFF2-40B4-BE49-F238E27FC236}">
                  <a16:creationId xmlns="" xmlns:a16="http://schemas.microsoft.com/office/drawing/2014/main" id="{ACF098F2-95AE-4EDE-AE03-9E64A3AF0779}"/>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59" name="Freeform 70">
              <a:extLst>
                <a:ext uri="{FF2B5EF4-FFF2-40B4-BE49-F238E27FC236}">
                  <a16:creationId xmlns="" xmlns:a16="http://schemas.microsoft.com/office/drawing/2014/main" id="{155BC4D7-8919-42CE-AFCF-4E2A0962BA30}"/>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0" name="Freeform 71">
              <a:extLst>
                <a:ext uri="{FF2B5EF4-FFF2-40B4-BE49-F238E27FC236}">
                  <a16:creationId xmlns="" xmlns:a16="http://schemas.microsoft.com/office/drawing/2014/main" id="{4682BA81-EB02-4F99-AB17-1BB33A4CD5BA}"/>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1" name="Freeform 72">
              <a:extLst>
                <a:ext uri="{FF2B5EF4-FFF2-40B4-BE49-F238E27FC236}">
                  <a16:creationId xmlns="" xmlns:a16="http://schemas.microsoft.com/office/drawing/2014/main" id="{1464EA57-0E07-444F-AB14-7E7297916CFC}"/>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2" name="Freeform 73">
              <a:extLst>
                <a:ext uri="{FF2B5EF4-FFF2-40B4-BE49-F238E27FC236}">
                  <a16:creationId xmlns="" xmlns:a16="http://schemas.microsoft.com/office/drawing/2014/main" id="{0D351302-DDB7-4EE0-87E1-52D76A1EEF27}"/>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3" name="Freeform 74">
              <a:extLst>
                <a:ext uri="{FF2B5EF4-FFF2-40B4-BE49-F238E27FC236}">
                  <a16:creationId xmlns="" xmlns:a16="http://schemas.microsoft.com/office/drawing/2014/main" id="{22C51433-7BA3-486C-8CB2-C931C4F793E4}"/>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4" name="Freeform 75">
              <a:extLst>
                <a:ext uri="{FF2B5EF4-FFF2-40B4-BE49-F238E27FC236}">
                  <a16:creationId xmlns="" xmlns:a16="http://schemas.microsoft.com/office/drawing/2014/main" id="{F9489482-0543-485D-9CEE-0FAB75815293}"/>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5" name="Freeform 76">
              <a:extLst>
                <a:ext uri="{FF2B5EF4-FFF2-40B4-BE49-F238E27FC236}">
                  <a16:creationId xmlns="" xmlns:a16="http://schemas.microsoft.com/office/drawing/2014/main" id="{E1F5150B-E3D6-49A2-8A78-E694E9C06094}"/>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6" name="Freeform 77">
              <a:extLst>
                <a:ext uri="{FF2B5EF4-FFF2-40B4-BE49-F238E27FC236}">
                  <a16:creationId xmlns="" xmlns:a16="http://schemas.microsoft.com/office/drawing/2014/main" id="{84E2A2C9-272B-4017-A4C1-604D4F9A543C}"/>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7" name="Freeform 78">
              <a:extLst>
                <a:ext uri="{FF2B5EF4-FFF2-40B4-BE49-F238E27FC236}">
                  <a16:creationId xmlns="" xmlns:a16="http://schemas.microsoft.com/office/drawing/2014/main" id="{5A92BE81-6380-4CCE-B942-249281FF3112}"/>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8" name="Freeform 79">
              <a:extLst>
                <a:ext uri="{FF2B5EF4-FFF2-40B4-BE49-F238E27FC236}">
                  <a16:creationId xmlns="" xmlns:a16="http://schemas.microsoft.com/office/drawing/2014/main" id="{9B841C9D-7DAE-448E-8CE3-AC8028516B0F}"/>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69" name="Freeform 80">
              <a:extLst>
                <a:ext uri="{FF2B5EF4-FFF2-40B4-BE49-F238E27FC236}">
                  <a16:creationId xmlns="" xmlns:a16="http://schemas.microsoft.com/office/drawing/2014/main" id="{76A3A55F-10DB-427D-8A2A-F146B1678F11}"/>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0" name="Freeform 81">
              <a:extLst>
                <a:ext uri="{FF2B5EF4-FFF2-40B4-BE49-F238E27FC236}">
                  <a16:creationId xmlns="" xmlns:a16="http://schemas.microsoft.com/office/drawing/2014/main" id="{2E1B3DD7-0947-4146-9B19-AB2BBF2E657B}"/>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1" name="Freeform 82">
              <a:extLst>
                <a:ext uri="{FF2B5EF4-FFF2-40B4-BE49-F238E27FC236}">
                  <a16:creationId xmlns="" xmlns:a16="http://schemas.microsoft.com/office/drawing/2014/main" id="{0777AD67-9F13-4F54-A4C6-8C1771196FE6}"/>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2" name="Freeform 83">
              <a:extLst>
                <a:ext uri="{FF2B5EF4-FFF2-40B4-BE49-F238E27FC236}">
                  <a16:creationId xmlns="" xmlns:a16="http://schemas.microsoft.com/office/drawing/2014/main" id="{A8B334E0-F8B4-43AC-8345-3C84116D4F5C}"/>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3" name="Freeform 84">
              <a:extLst>
                <a:ext uri="{FF2B5EF4-FFF2-40B4-BE49-F238E27FC236}">
                  <a16:creationId xmlns="" xmlns:a16="http://schemas.microsoft.com/office/drawing/2014/main" id="{175588BA-F7EB-4EFC-B966-218018B49B6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4" name="Freeform 85">
              <a:extLst>
                <a:ext uri="{FF2B5EF4-FFF2-40B4-BE49-F238E27FC236}">
                  <a16:creationId xmlns="" xmlns:a16="http://schemas.microsoft.com/office/drawing/2014/main" id="{E76D4042-A80A-4B4C-B727-7E63E37FB05C}"/>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5" name="Freeform 86">
              <a:extLst>
                <a:ext uri="{FF2B5EF4-FFF2-40B4-BE49-F238E27FC236}">
                  <a16:creationId xmlns="" xmlns:a16="http://schemas.microsoft.com/office/drawing/2014/main" id="{700C5FE9-9631-4D0C-AB6C-05324934858E}"/>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6" name="Freeform 87">
              <a:extLst>
                <a:ext uri="{FF2B5EF4-FFF2-40B4-BE49-F238E27FC236}">
                  <a16:creationId xmlns="" xmlns:a16="http://schemas.microsoft.com/office/drawing/2014/main" id="{91727A1E-B589-4000-AED4-297CE2F6754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7" name="Freeform 88">
              <a:extLst>
                <a:ext uri="{FF2B5EF4-FFF2-40B4-BE49-F238E27FC236}">
                  <a16:creationId xmlns="" xmlns:a16="http://schemas.microsoft.com/office/drawing/2014/main" id="{943ADE9A-50BD-4744-9EE4-13FC7FCDA672}"/>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8" name="Freeform 89">
              <a:extLst>
                <a:ext uri="{FF2B5EF4-FFF2-40B4-BE49-F238E27FC236}">
                  <a16:creationId xmlns="" xmlns:a16="http://schemas.microsoft.com/office/drawing/2014/main" id="{56E7819E-3704-4C13-8E6A-33F3C76E5046}"/>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79" name="Freeform 90">
              <a:extLst>
                <a:ext uri="{FF2B5EF4-FFF2-40B4-BE49-F238E27FC236}">
                  <a16:creationId xmlns="" xmlns:a16="http://schemas.microsoft.com/office/drawing/2014/main" id="{E7837BCA-9775-400F-B173-EB34160E4AC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0" name="Freeform 91">
              <a:extLst>
                <a:ext uri="{FF2B5EF4-FFF2-40B4-BE49-F238E27FC236}">
                  <a16:creationId xmlns="" xmlns:a16="http://schemas.microsoft.com/office/drawing/2014/main" id="{D73A2C78-F78E-4D9F-9EC6-FFB00D93724F}"/>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1" name="Freeform 92">
              <a:extLst>
                <a:ext uri="{FF2B5EF4-FFF2-40B4-BE49-F238E27FC236}">
                  <a16:creationId xmlns="" xmlns:a16="http://schemas.microsoft.com/office/drawing/2014/main" id="{21EA0F92-76FF-44CD-9C00-818474D61DE1}"/>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2" name="Freeform 93">
              <a:extLst>
                <a:ext uri="{FF2B5EF4-FFF2-40B4-BE49-F238E27FC236}">
                  <a16:creationId xmlns="" xmlns:a16="http://schemas.microsoft.com/office/drawing/2014/main" id="{A6A67B8F-8970-4492-8391-160FC00C3915}"/>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3" name="Freeform 94">
              <a:extLst>
                <a:ext uri="{FF2B5EF4-FFF2-40B4-BE49-F238E27FC236}">
                  <a16:creationId xmlns="" xmlns:a16="http://schemas.microsoft.com/office/drawing/2014/main" id="{75EC9204-A365-46A8-AD32-050AD3E3BCB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4" name="Freeform 95">
              <a:extLst>
                <a:ext uri="{FF2B5EF4-FFF2-40B4-BE49-F238E27FC236}">
                  <a16:creationId xmlns="" xmlns:a16="http://schemas.microsoft.com/office/drawing/2014/main" id="{CDCE3A15-BC3C-4FEB-8177-315B794A1D19}"/>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5" name="Freeform 96">
              <a:extLst>
                <a:ext uri="{FF2B5EF4-FFF2-40B4-BE49-F238E27FC236}">
                  <a16:creationId xmlns="" xmlns:a16="http://schemas.microsoft.com/office/drawing/2014/main" id="{2BB20E81-4FAA-4F0F-B78B-EB490D9845A3}"/>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6" name="Freeform 97">
              <a:extLst>
                <a:ext uri="{FF2B5EF4-FFF2-40B4-BE49-F238E27FC236}">
                  <a16:creationId xmlns="" xmlns:a16="http://schemas.microsoft.com/office/drawing/2014/main" id="{BDEAB956-6FCC-4851-94C8-A31D4131646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7" name="Freeform 98">
              <a:extLst>
                <a:ext uri="{FF2B5EF4-FFF2-40B4-BE49-F238E27FC236}">
                  <a16:creationId xmlns="" xmlns:a16="http://schemas.microsoft.com/office/drawing/2014/main" id="{A554212E-69A7-43EC-8758-CCBA4992190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8" name="Freeform 99">
              <a:extLst>
                <a:ext uri="{FF2B5EF4-FFF2-40B4-BE49-F238E27FC236}">
                  <a16:creationId xmlns="" xmlns:a16="http://schemas.microsoft.com/office/drawing/2014/main" id="{5DA9C1C0-62C7-4EF5-B0B8-6D617B9B24F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89" name="Freeform 100">
              <a:extLst>
                <a:ext uri="{FF2B5EF4-FFF2-40B4-BE49-F238E27FC236}">
                  <a16:creationId xmlns="" xmlns:a16="http://schemas.microsoft.com/office/drawing/2014/main" id="{EC0042B0-9898-44E0-8937-F06C2C9C5BC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0" name="Freeform 101">
              <a:extLst>
                <a:ext uri="{FF2B5EF4-FFF2-40B4-BE49-F238E27FC236}">
                  <a16:creationId xmlns="" xmlns:a16="http://schemas.microsoft.com/office/drawing/2014/main" id="{717B45E8-D6CE-4ADA-9853-7E8D1B6AE7AF}"/>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1" name="Freeform 102">
              <a:extLst>
                <a:ext uri="{FF2B5EF4-FFF2-40B4-BE49-F238E27FC236}">
                  <a16:creationId xmlns="" xmlns:a16="http://schemas.microsoft.com/office/drawing/2014/main" id="{E8BDB43D-A6AB-475D-921B-AC9C7F859508}"/>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2" name="Freeform 103">
              <a:extLst>
                <a:ext uri="{FF2B5EF4-FFF2-40B4-BE49-F238E27FC236}">
                  <a16:creationId xmlns="" xmlns:a16="http://schemas.microsoft.com/office/drawing/2014/main" id="{49A548FA-D3DB-4C0A-83B9-4C37E7E5A8B3}"/>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3" name="Freeform 104">
              <a:extLst>
                <a:ext uri="{FF2B5EF4-FFF2-40B4-BE49-F238E27FC236}">
                  <a16:creationId xmlns="" xmlns:a16="http://schemas.microsoft.com/office/drawing/2014/main" id="{FD9842EF-FD03-44BE-9600-8B96A58E8A3E}"/>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4" name="Freeform 105">
              <a:extLst>
                <a:ext uri="{FF2B5EF4-FFF2-40B4-BE49-F238E27FC236}">
                  <a16:creationId xmlns="" xmlns:a16="http://schemas.microsoft.com/office/drawing/2014/main" id="{A1011A64-5E4E-4594-A8DE-74FF373E9BA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5" name="Freeform 106">
              <a:extLst>
                <a:ext uri="{FF2B5EF4-FFF2-40B4-BE49-F238E27FC236}">
                  <a16:creationId xmlns="" xmlns:a16="http://schemas.microsoft.com/office/drawing/2014/main" id="{F4527F61-F8E2-4A83-B828-7F9A2D20AE0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6" name="Freeform 107">
              <a:extLst>
                <a:ext uri="{FF2B5EF4-FFF2-40B4-BE49-F238E27FC236}">
                  <a16:creationId xmlns="" xmlns:a16="http://schemas.microsoft.com/office/drawing/2014/main" id="{31C8F3E2-4276-4903-8BAE-C136E917888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7" name="Freeform 108">
              <a:extLst>
                <a:ext uri="{FF2B5EF4-FFF2-40B4-BE49-F238E27FC236}">
                  <a16:creationId xmlns="" xmlns:a16="http://schemas.microsoft.com/office/drawing/2014/main" id="{1690E3ED-83A1-4600-802A-98ED282E71C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8" name="Freeform 109">
              <a:extLst>
                <a:ext uri="{FF2B5EF4-FFF2-40B4-BE49-F238E27FC236}">
                  <a16:creationId xmlns="" xmlns:a16="http://schemas.microsoft.com/office/drawing/2014/main" id="{4239165E-2EE2-488E-B7CB-FF2E044A30E5}"/>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7999" name="Freeform 110">
              <a:extLst>
                <a:ext uri="{FF2B5EF4-FFF2-40B4-BE49-F238E27FC236}">
                  <a16:creationId xmlns="" xmlns:a16="http://schemas.microsoft.com/office/drawing/2014/main" id="{F6B21CF6-6DE2-42FE-8AD5-FB796403E409}"/>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0" name="Freeform 111">
              <a:extLst>
                <a:ext uri="{FF2B5EF4-FFF2-40B4-BE49-F238E27FC236}">
                  <a16:creationId xmlns="" xmlns:a16="http://schemas.microsoft.com/office/drawing/2014/main" id="{4F256DF3-A7A2-4240-9B0F-39EACFB79F96}"/>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1" name="Freeform 112">
              <a:extLst>
                <a:ext uri="{FF2B5EF4-FFF2-40B4-BE49-F238E27FC236}">
                  <a16:creationId xmlns="" xmlns:a16="http://schemas.microsoft.com/office/drawing/2014/main" id="{67F90312-742F-4B5E-A071-E2B5AACA8C9D}"/>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2" name="Freeform 113">
              <a:extLst>
                <a:ext uri="{FF2B5EF4-FFF2-40B4-BE49-F238E27FC236}">
                  <a16:creationId xmlns="" xmlns:a16="http://schemas.microsoft.com/office/drawing/2014/main" id="{CC6DE712-69FE-469E-8E0A-282EAE580CE9}"/>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3" name="Freeform 114">
              <a:extLst>
                <a:ext uri="{FF2B5EF4-FFF2-40B4-BE49-F238E27FC236}">
                  <a16:creationId xmlns="" xmlns:a16="http://schemas.microsoft.com/office/drawing/2014/main" id="{41C37D1F-1017-4DF5-A693-37AF770919C0}"/>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4" name="Freeform 115">
              <a:extLst>
                <a:ext uri="{FF2B5EF4-FFF2-40B4-BE49-F238E27FC236}">
                  <a16:creationId xmlns="" xmlns:a16="http://schemas.microsoft.com/office/drawing/2014/main" id="{B5456ABC-1011-49D7-AA91-1AE9FD2DC6C3}"/>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5" name="Freeform 116">
              <a:extLst>
                <a:ext uri="{FF2B5EF4-FFF2-40B4-BE49-F238E27FC236}">
                  <a16:creationId xmlns="" xmlns:a16="http://schemas.microsoft.com/office/drawing/2014/main" id="{2AF87458-D5FC-4A51-AAD4-29D2350E02A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6" name="Freeform 117">
              <a:extLst>
                <a:ext uri="{FF2B5EF4-FFF2-40B4-BE49-F238E27FC236}">
                  <a16:creationId xmlns="" xmlns:a16="http://schemas.microsoft.com/office/drawing/2014/main" id="{3CA624A6-A33D-4BBF-B16F-614A15B60DBC}"/>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7" name="Freeform 118">
              <a:extLst>
                <a:ext uri="{FF2B5EF4-FFF2-40B4-BE49-F238E27FC236}">
                  <a16:creationId xmlns="" xmlns:a16="http://schemas.microsoft.com/office/drawing/2014/main" id="{A3D50DD6-9119-483A-AE3D-0BD08C5B154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8" name="Freeform 119">
              <a:extLst>
                <a:ext uri="{FF2B5EF4-FFF2-40B4-BE49-F238E27FC236}">
                  <a16:creationId xmlns="" xmlns:a16="http://schemas.microsoft.com/office/drawing/2014/main" id="{752B3BFB-22B8-49E5-956B-59196DC8031E}"/>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09" name="Freeform 120">
              <a:extLst>
                <a:ext uri="{FF2B5EF4-FFF2-40B4-BE49-F238E27FC236}">
                  <a16:creationId xmlns="" xmlns:a16="http://schemas.microsoft.com/office/drawing/2014/main" id="{0305FB9B-F3D9-4004-8FEC-8B28C9EBF8EA}"/>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0" name="Freeform 121">
              <a:extLst>
                <a:ext uri="{FF2B5EF4-FFF2-40B4-BE49-F238E27FC236}">
                  <a16:creationId xmlns="" xmlns:a16="http://schemas.microsoft.com/office/drawing/2014/main" id="{640EFF07-2B9E-4E86-A2D4-B3A2A854B948}"/>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1" name="Freeform 122">
              <a:extLst>
                <a:ext uri="{FF2B5EF4-FFF2-40B4-BE49-F238E27FC236}">
                  <a16:creationId xmlns="" xmlns:a16="http://schemas.microsoft.com/office/drawing/2014/main" id="{6FD2C5F7-0D13-441D-812B-61A06950C7BF}"/>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2" name="Freeform 123">
              <a:extLst>
                <a:ext uri="{FF2B5EF4-FFF2-40B4-BE49-F238E27FC236}">
                  <a16:creationId xmlns="" xmlns:a16="http://schemas.microsoft.com/office/drawing/2014/main" id="{3B282372-B9BE-42C0-AA58-D61B92D59054}"/>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3" name="Freeform 124">
              <a:extLst>
                <a:ext uri="{FF2B5EF4-FFF2-40B4-BE49-F238E27FC236}">
                  <a16:creationId xmlns="" xmlns:a16="http://schemas.microsoft.com/office/drawing/2014/main" id="{F959333D-2382-48DE-B39B-9A1621295AB6}"/>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4" name="Freeform 125">
              <a:extLst>
                <a:ext uri="{FF2B5EF4-FFF2-40B4-BE49-F238E27FC236}">
                  <a16:creationId xmlns="" xmlns:a16="http://schemas.microsoft.com/office/drawing/2014/main" id="{D841025C-8973-4742-A26E-832D5FBCEFC7}"/>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5" name="Freeform 126">
              <a:extLst>
                <a:ext uri="{FF2B5EF4-FFF2-40B4-BE49-F238E27FC236}">
                  <a16:creationId xmlns="" xmlns:a16="http://schemas.microsoft.com/office/drawing/2014/main" id="{ED5D6E25-E0D9-4692-B079-08CAA54DB217}"/>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6" name="Freeform 127">
              <a:extLst>
                <a:ext uri="{FF2B5EF4-FFF2-40B4-BE49-F238E27FC236}">
                  <a16:creationId xmlns="" xmlns:a16="http://schemas.microsoft.com/office/drawing/2014/main" id="{A5FEEF9B-6FB3-46CD-86C9-F8D5F14AD9BB}"/>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7" name="Freeform 128">
              <a:extLst>
                <a:ext uri="{FF2B5EF4-FFF2-40B4-BE49-F238E27FC236}">
                  <a16:creationId xmlns="" xmlns:a16="http://schemas.microsoft.com/office/drawing/2014/main" id="{1607079C-4EFE-4392-BF78-0CDB06103569}"/>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8" name="Freeform 129">
              <a:extLst>
                <a:ext uri="{FF2B5EF4-FFF2-40B4-BE49-F238E27FC236}">
                  <a16:creationId xmlns="" xmlns:a16="http://schemas.microsoft.com/office/drawing/2014/main" id="{4F91CDE7-F8C3-4B84-AC0B-9AC7915ED1E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19" name="Freeform 130">
              <a:extLst>
                <a:ext uri="{FF2B5EF4-FFF2-40B4-BE49-F238E27FC236}">
                  <a16:creationId xmlns="" xmlns:a16="http://schemas.microsoft.com/office/drawing/2014/main" id="{149A1A34-F097-4CB1-8B75-025C709C930D}"/>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0" name="Freeform 131">
              <a:extLst>
                <a:ext uri="{FF2B5EF4-FFF2-40B4-BE49-F238E27FC236}">
                  <a16:creationId xmlns="" xmlns:a16="http://schemas.microsoft.com/office/drawing/2014/main" id="{F89F84B3-F700-49FF-86FF-F4546470B363}"/>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1" name="Freeform 132">
              <a:extLst>
                <a:ext uri="{FF2B5EF4-FFF2-40B4-BE49-F238E27FC236}">
                  <a16:creationId xmlns="" xmlns:a16="http://schemas.microsoft.com/office/drawing/2014/main" id="{43D78379-2C09-4BDF-AA05-E6B3981E2DA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2" name="Freeform 133">
              <a:extLst>
                <a:ext uri="{FF2B5EF4-FFF2-40B4-BE49-F238E27FC236}">
                  <a16:creationId xmlns="" xmlns:a16="http://schemas.microsoft.com/office/drawing/2014/main" id="{2BA278D5-D953-47FC-B24C-CE31F718BD19}"/>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3" name="Freeform 134">
              <a:extLst>
                <a:ext uri="{FF2B5EF4-FFF2-40B4-BE49-F238E27FC236}">
                  <a16:creationId xmlns="" xmlns:a16="http://schemas.microsoft.com/office/drawing/2014/main" id="{33FE9DCE-CF25-4A02-B1F0-7C022FA33156}"/>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4" name="Freeform 135">
              <a:extLst>
                <a:ext uri="{FF2B5EF4-FFF2-40B4-BE49-F238E27FC236}">
                  <a16:creationId xmlns="" xmlns:a16="http://schemas.microsoft.com/office/drawing/2014/main" id="{405A7AC9-5887-407F-AB03-BBA0F1DA2CC4}"/>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5" name="Freeform 136">
              <a:extLst>
                <a:ext uri="{FF2B5EF4-FFF2-40B4-BE49-F238E27FC236}">
                  <a16:creationId xmlns="" xmlns:a16="http://schemas.microsoft.com/office/drawing/2014/main" id="{B8EBF5EC-43AC-4C2F-8EEE-5A1BF6C584AC}"/>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6" name="Freeform 137">
              <a:extLst>
                <a:ext uri="{FF2B5EF4-FFF2-40B4-BE49-F238E27FC236}">
                  <a16:creationId xmlns="" xmlns:a16="http://schemas.microsoft.com/office/drawing/2014/main" id="{57E3E087-447A-4BB6-9CF3-9C941869DA8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7" name="Freeform 138">
              <a:extLst>
                <a:ext uri="{FF2B5EF4-FFF2-40B4-BE49-F238E27FC236}">
                  <a16:creationId xmlns="" xmlns:a16="http://schemas.microsoft.com/office/drawing/2014/main" id="{003DA055-27AB-4663-9B4D-60BCE7537605}"/>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8" name="Freeform 139">
              <a:extLst>
                <a:ext uri="{FF2B5EF4-FFF2-40B4-BE49-F238E27FC236}">
                  <a16:creationId xmlns="" xmlns:a16="http://schemas.microsoft.com/office/drawing/2014/main" id="{B4341D9C-4AC3-4FD1-B8A4-F0C7F01DA136}"/>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29" name="Freeform 140">
              <a:extLst>
                <a:ext uri="{FF2B5EF4-FFF2-40B4-BE49-F238E27FC236}">
                  <a16:creationId xmlns="" xmlns:a16="http://schemas.microsoft.com/office/drawing/2014/main" id="{C7E82C09-FBB6-4D03-A8A1-BF81B82A61BC}"/>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0" name="Freeform 141">
              <a:extLst>
                <a:ext uri="{FF2B5EF4-FFF2-40B4-BE49-F238E27FC236}">
                  <a16:creationId xmlns="" xmlns:a16="http://schemas.microsoft.com/office/drawing/2014/main" id="{8B5E99B2-0445-4FA4-A637-FF2EA19DAED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1" name="Freeform 142">
              <a:extLst>
                <a:ext uri="{FF2B5EF4-FFF2-40B4-BE49-F238E27FC236}">
                  <a16:creationId xmlns="" xmlns:a16="http://schemas.microsoft.com/office/drawing/2014/main" id="{0EF626F5-E25A-4842-8BA1-28B44F359240}"/>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2" name="Freeform 143">
              <a:extLst>
                <a:ext uri="{FF2B5EF4-FFF2-40B4-BE49-F238E27FC236}">
                  <a16:creationId xmlns="" xmlns:a16="http://schemas.microsoft.com/office/drawing/2014/main" id="{16C5D3B1-7764-484F-A450-B3B9521FFBC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3" name="Freeform 144">
              <a:extLst>
                <a:ext uri="{FF2B5EF4-FFF2-40B4-BE49-F238E27FC236}">
                  <a16:creationId xmlns="" xmlns:a16="http://schemas.microsoft.com/office/drawing/2014/main" id="{631AB5F8-9907-4344-B300-98A5063C4C79}"/>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4" name="Freeform 145">
              <a:extLst>
                <a:ext uri="{FF2B5EF4-FFF2-40B4-BE49-F238E27FC236}">
                  <a16:creationId xmlns="" xmlns:a16="http://schemas.microsoft.com/office/drawing/2014/main" id="{BEA77649-0291-4CD9-990A-4871988A0432}"/>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5" name="Freeform 146">
              <a:extLst>
                <a:ext uri="{FF2B5EF4-FFF2-40B4-BE49-F238E27FC236}">
                  <a16:creationId xmlns="" xmlns:a16="http://schemas.microsoft.com/office/drawing/2014/main" id="{53E8AD6B-0C51-430C-9268-81ED954A1AAA}"/>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6" name="Freeform 147">
              <a:extLst>
                <a:ext uri="{FF2B5EF4-FFF2-40B4-BE49-F238E27FC236}">
                  <a16:creationId xmlns="" xmlns:a16="http://schemas.microsoft.com/office/drawing/2014/main" id="{A802DB4C-B6B5-4DE2-AAA8-560EA1AE28AE}"/>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7" name="Freeform 148">
              <a:extLst>
                <a:ext uri="{FF2B5EF4-FFF2-40B4-BE49-F238E27FC236}">
                  <a16:creationId xmlns="" xmlns:a16="http://schemas.microsoft.com/office/drawing/2014/main" id="{B6BC24FB-9DD7-498D-8B07-F294ED522EA1}"/>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8" name="Freeform 149">
              <a:extLst>
                <a:ext uri="{FF2B5EF4-FFF2-40B4-BE49-F238E27FC236}">
                  <a16:creationId xmlns="" xmlns:a16="http://schemas.microsoft.com/office/drawing/2014/main" id="{E15CDD2D-2196-481B-9C4D-052C62013B8B}"/>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39" name="Freeform 150">
              <a:extLst>
                <a:ext uri="{FF2B5EF4-FFF2-40B4-BE49-F238E27FC236}">
                  <a16:creationId xmlns="" xmlns:a16="http://schemas.microsoft.com/office/drawing/2014/main" id="{0331EFDA-FD1A-4135-891E-90A135C799F6}"/>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0" name="Freeform 151">
              <a:extLst>
                <a:ext uri="{FF2B5EF4-FFF2-40B4-BE49-F238E27FC236}">
                  <a16:creationId xmlns="" xmlns:a16="http://schemas.microsoft.com/office/drawing/2014/main" id="{80B4EDA3-8633-49BA-A697-3FC57C3DECE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1" name="Freeform 152">
              <a:extLst>
                <a:ext uri="{FF2B5EF4-FFF2-40B4-BE49-F238E27FC236}">
                  <a16:creationId xmlns="" xmlns:a16="http://schemas.microsoft.com/office/drawing/2014/main" id="{9B7DF57E-F532-439F-A51C-BD1C0D5212FB}"/>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2" name="Freeform 153">
              <a:extLst>
                <a:ext uri="{FF2B5EF4-FFF2-40B4-BE49-F238E27FC236}">
                  <a16:creationId xmlns="" xmlns:a16="http://schemas.microsoft.com/office/drawing/2014/main" id="{6DA6FEB3-6ECF-494C-86F3-A7B255869811}"/>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3" name="Freeform 154">
              <a:extLst>
                <a:ext uri="{FF2B5EF4-FFF2-40B4-BE49-F238E27FC236}">
                  <a16:creationId xmlns="" xmlns:a16="http://schemas.microsoft.com/office/drawing/2014/main" id="{20D75089-6B19-4D21-942C-6BED7800083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4" name="Freeform 155">
              <a:extLst>
                <a:ext uri="{FF2B5EF4-FFF2-40B4-BE49-F238E27FC236}">
                  <a16:creationId xmlns="" xmlns:a16="http://schemas.microsoft.com/office/drawing/2014/main" id="{90F99167-5BCD-42A2-9763-763A57B11256}"/>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5" name="Freeform 156">
              <a:extLst>
                <a:ext uri="{FF2B5EF4-FFF2-40B4-BE49-F238E27FC236}">
                  <a16:creationId xmlns="" xmlns:a16="http://schemas.microsoft.com/office/drawing/2014/main" id="{575C0552-2AD3-4F6F-BF0A-487DD3F69E8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6" name="Freeform 157">
              <a:extLst>
                <a:ext uri="{FF2B5EF4-FFF2-40B4-BE49-F238E27FC236}">
                  <a16:creationId xmlns="" xmlns:a16="http://schemas.microsoft.com/office/drawing/2014/main" id="{DF3236F2-F1B3-40D8-826E-ECA3BDE5AD08}"/>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7" name="Freeform 158">
              <a:extLst>
                <a:ext uri="{FF2B5EF4-FFF2-40B4-BE49-F238E27FC236}">
                  <a16:creationId xmlns="" xmlns:a16="http://schemas.microsoft.com/office/drawing/2014/main" id="{A312DAB8-57AC-4EBC-B69B-F959BE3AD649}"/>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8" name="Freeform 159">
              <a:extLst>
                <a:ext uri="{FF2B5EF4-FFF2-40B4-BE49-F238E27FC236}">
                  <a16:creationId xmlns="" xmlns:a16="http://schemas.microsoft.com/office/drawing/2014/main" id="{B38D44E2-4FB5-4A1A-9601-33E5D505A3B3}"/>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49" name="Freeform 160">
              <a:extLst>
                <a:ext uri="{FF2B5EF4-FFF2-40B4-BE49-F238E27FC236}">
                  <a16:creationId xmlns="" xmlns:a16="http://schemas.microsoft.com/office/drawing/2014/main" id="{06B34E05-82B8-46B3-AA20-332497CA783F}"/>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0" name="Freeform 161">
              <a:extLst>
                <a:ext uri="{FF2B5EF4-FFF2-40B4-BE49-F238E27FC236}">
                  <a16:creationId xmlns="" xmlns:a16="http://schemas.microsoft.com/office/drawing/2014/main" id="{492648A6-D8F1-4D87-A98B-9732124DF4A3}"/>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1" name="Freeform 162">
              <a:extLst>
                <a:ext uri="{FF2B5EF4-FFF2-40B4-BE49-F238E27FC236}">
                  <a16:creationId xmlns="" xmlns:a16="http://schemas.microsoft.com/office/drawing/2014/main" id="{F0947339-6DDE-44DD-94FD-F3382C3E737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2" name="Freeform 163">
              <a:extLst>
                <a:ext uri="{FF2B5EF4-FFF2-40B4-BE49-F238E27FC236}">
                  <a16:creationId xmlns="" xmlns:a16="http://schemas.microsoft.com/office/drawing/2014/main" id="{6AA5CD90-E18E-46FE-91C9-7860368B1F8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3" name="Freeform 164">
              <a:extLst>
                <a:ext uri="{FF2B5EF4-FFF2-40B4-BE49-F238E27FC236}">
                  <a16:creationId xmlns="" xmlns:a16="http://schemas.microsoft.com/office/drawing/2014/main" id="{9657AB00-2FEE-4797-A15D-77281CEAFD9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4" name="Freeform 165">
              <a:extLst>
                <a:ext uri="{FF2B5EF4-FFF2-40B4-BE49-F238E27FC236}">
                  <a16:creationId xmlns="" xmlns:a16="http://schemas.microsoft.com/office/drawing/2014/main" id="{0637C0F5-63CF-4C17-AF74-D1F6F89FFF11}"/>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5" name="Freeform 166">
              <a:extLst>
                <a:ext uri="{FF2B5EF4-FFF2-40B4-BE49-F238E27FC236}">
                  <a16:creationId xmlns="" xmlns:a16="http://schemas.microsoft.com/office/drawing/2014/main" id="{5399AB76-E921-4CCB-9EB9-6BF3E1BEF712}"/>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6" name="Freeform 167">
              <a:extLst>
                <a:ext uri="{FF2B5EF4-FFF2-40B4-BE49-F238E27FC236}">
                  <a16:creationId xmlns="" xmlns:a16="http://schemas.microsoft.com/office/drawing/2014/main" id="{676EA345-9F45-40DD-BCF8-C112120620C1}"/>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7" name="Freeform 168">
              <a:extLst>
                <a:ext uri="{FF2B5EF4-FFF2-40B4-BE49-F238E27FC236}">
                  <a16:creationId xmlns="" xmlns:a16="http://schemas.microsoft.com/office/drawing/2014/main" id="{44F64BD3-E273-4E97-A9F2-42F61C81EF7C}"/>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8" name="Freeform 169">
              <a:extLst>
                <a:ext uri="{FF2B5EF4-FFF2-40B4-BE49-F238E27FC236}">
                  <a16:creationId xmlns="" xmlns:a16="http://schemas.microsoft.com/office/drawing/2014/main" id="{F62B9931-4517-4A47-B4F3-14E51C98736F}"/>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59" name="Freeform 170">
              <a:extLst>
                <a:ext uri="{FF2B5EF4-FFF2-40B4-BE49-F238E27FC236}">
                  <a16:creationId xmlns="" xmlns:a16="http://schemas.microsoft.com/office/drawing/2014/main" id="{F393EC69-78D6-42AC-BF5E-9F004DFDD62E}"/>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0" name="Freeform 171">
              <a:extLst>
                <a:ext uri="{FF2B5EF4-FFF2-40B4-BE49-F238E27FC236}">
                  <a16:creationId xmlns="" xmlns:a16="http://schemas.microsoft.com/office/drawing/2014/main" id="{1A348B77-5BBE-4B30-A12B-D13FB8BA2A5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1" name="Freeform 172">
              <a:extLst>
                <a:ext uri="{FF2B5EF4-FFF2-40B4-BE49-F238E27FC236}">
                  <a16:creationId xmlns="" xmlns:a16="http://schemas.microsoft.com/office/drawing/2014/main" id="{5D7D5252-D939-45BF-841A-A9E6EC5EC026}"/>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2" name="Freeform 173">
              <a:extLst>
                <a:ext uri="{FF2B5EF4-FFF2-40B4-BE49-F238E27FC236}">
                  <a16:creationId xmlns="" xmlns:a16="http://schemas.microsoft.com/office/drawing/2014/main" id="{FC70FF52-A1DD-41A6-94D7-4E3B630B4D4E}"/>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3" name="Freeform 174">
              <a:extLst>
                <a:ext uri="{FF2B5EF4-FFF2-40B4-BE49-F238E27FC236}">
                  <a16:creationId xmlns="" xmlns:a16="http://schemas.microsoft.com/office/drawing/2014/main" id="{C332CD1F-C057-4D5F-BD7E-17589644388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4" name="Freeform 175">
              <a:extLst>
                <a:ext uri="{FF2B5EF4-FFF2-40B4-BE49-F238E27FC236}">
                  <a16:creationId xmlns="" xmlns:a16="http://schemas.microsoft.com/office/drawing/2014/main" id="{ABC66243-76F6-456D-9E96-FE07025AFFAA}"/>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5" name="Freeform 176">
              <a:extLst>
                <a:ext uri="{FF2B5EF4-FFF2-40B4-BE49-F238E27FC236}">
                  <a16:creationId xmlns="" xmlns:a16="http://schemas.microsoft.com/office/drawing/2014/main" id="{944F8DA1-9520-4030-A9A9-D254D4198FA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6" name="Freeform 177">
              <a:extLst>
                <a:ext uri="{FF2B5EF4-FFF2-40B4-BE49-F238E27FC236}">
                  <a16:creationId xmlns="" xmlns:a16="http://schemas.microsoft.com/office/drawing/2014/main" id="{5AFDDFAB-A9D2-438F-BA80-E8E98104828C}"/>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7" name="Freeform 178">
              <a:extLst>
                <a:ext uri="{FF2B5EF4-FFF2-40B4-BE49-F238E27FC236}">
                  <a16:creationId xmlns="" xmlns:a16="http://schemas.microsoft.com/office/drawing/2014/main" id="{F686574A-344A-4B28-B212-444539BAAA38}"/>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8" name="Freeform 179">
              <a:extLst>
                <a:ext uri="{FF2B5EF4-FFF2-40B4-BE49-F238E27FC236}">
                  <a16:creationId xmlns="" xmlns:a16="http://schemas.microsoft.com/office/drawing/2014/main" id="{FA4C4732-F656-4EA5-9147-80A0C6A23691}"/>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69" name="Freeform 180">
              <a:extLst>
                <a:ext uri="{FF2B5EF4-FFF2-40B4-BE49-F238E27FC236}">
                  <a16:creationId xmlns="" xmlns:a16="http://schemas.microsoft.com/office/drawing/2014/main" id="{F33733F4-E49A-4401-B0B9-A288936083D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0" name="Freeform 181">
              <a:extLst>
                <a:ext uri="{FF2B5EF4-FFF2-40B4-BE49-F238E27FC236}">
                  <a16:creationId xmlns="" xmlns:a16="http://schemas.microsoft.com/office/drawing/2014/main" id="{307A8FB1-4BA3-4FEC-A655-49E5C270BF12}"/>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1" name="Freeform 182">
              <a:extLst>
                <a:ext uri="{FF2B5EF4-FFF2-40B4-BE49-F238E27FC236}">
                  <a16:creationId xmlns="" xmlns:a16="http://schemas.microsoft.com/office/drawing/2014/main" id="{D496293F-E31E-448D-BB89-7C224AA96F52}"/>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2" name="Freeform 183">
              <a:extLst>
                <a:ext uri="{FF2B5EF4-FFF2-40B4-BE49-F238E27FC236}">
                  <a16:creationId xmlns="" xmlns:a16="http://schemas.microsoft.com/office/drawing/2014/main" id="{B3B30193-974C-43B1-B38F-77BBC65B084C}"/>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3" name="Freeform 184">
              <a:extLst>
                <a:ext uri="{FF2B5EF4-FFF2-40B4-BE49-F238E27FC236}">
                  <a16:creationId xmlns="" xmlns:a16="http://schemas.microsoft.com/office/drawing/2014/main" id="{1F915AE8-1D4F-4899-8DB2-0503B8BC2AF5}"/>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4" name="Freeform 185">
              <a:extLst>
                <a:ext uri="{FF2B5EF4-FFF2-40B4-BE49-F238E27FC236}">
                  <a16:creationId xmlns="" xmlns:a16="http://schemas.microsoft.com/office/drawing/2014/main" id="{FAFA2CB0-F536-41BE-AF17-8AB818DBE6AE}"/>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5" name="Freeform 186">
              <a:extLst>
                <a:ext uri="{FF2B5EF4-FFF2-40B4-BE49-F238E27FC236}">
                  <a16:creationId xmlns="" xmlns:a16="http://schemas.microsoft.com/office/drawing/2014/main" id="{3D716A1C-DF86-4817-AD25-380B33B8C4A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6" name="Freeform 187">
              <a:extLst>
                <a:ext uri="{FF2B5EF4-FFF2-40B4-BE49-F238E27FC236}">
                  <a16:creationId xmlns="" xmlns:a16="http://schemas.microsoft.com/office/drawing/2014/main" id="{D653188F-F4F3-435B-9458-0EB4835EC09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7" name="Freeform 188">
              <a:extLst>
                <a:ext uri="{FF2B5EF4-FFF2-40B4-BE49-F238E27FC236}">
                  <a16:creationId xmlns="" xmlns:a16="http://schemas.microsoft.com/office/drawing/2014/main" id="{A8C04899-231A-431D-B7F2-87BF0EA48BA6}"/>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8" name="Freeform 189">
              <a:extLst>
                <a:ext uri="{FF2B5EF4-FFF2-40B4-BE49-F238E27FC236}">
                  <a16:creationId xmlns="" xmlns:a16="http://schemas.microsoft.com/office/drawing/2014/main" id="{46D13857-FE85-4845-A564-94D845E7B1EE}"/>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79" name="Freeform 190">
              <a:extLst>
                <a:ext uri="{FF2B5EF4-FFF2-40B4-BE49-F238E27FC236}">
                  <a16:creationId xmlns="" xmlns:a16="http://schemas.microsoft.com/office/drawing/2014/main" id="{6E16F842-267B-423B-BCA1-ED0C6D62F25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0" name="Freeform 191">
              <a:extLst>
                <a:ext uri="{FF2B5EF4-FFF2-40B4-BE49-F238E27FC236}">
                  <a16:creationId xmlns="" xmlns:a16="http://schemas.microsoft.com/office/drawing/2014/main" id="{6B66FBE5-7890-4354-89A2-0D4334F816B6}"/>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1" name="Freeform 192">
              <a:extLst>
                <a:ext uri="{FF2B5EF4-FFF2-40B4-BE49-F238E27FC236}">
                  <a16:creationId xmlns="" xmlns:a16="http://schemas.microsoft.com/office/drawing/2014/main" id="{88178C68-B78E-460A-B7DF-55B86823980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2" name="Freeform 193">
              <a:extLst>
                <a:ext uri="{FF2B5EF4-FFF2-40B4-BE49-F238E27FC236}">
                  <a16:creationId xmlns="" xmlns:a16="http://schemas.microsoft.com/office/drawing/2014/main" id="{22F5D28C-F916-47ED-BFEB-58B3AC11D67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3" name="Freeform 194">
              <a:extLst>
                <a:ext uri="{FF2B5EF4-FFF2-40B4-BE49-F238E27FC236}">
                  <a16:creationId xmlns="" xmlns:a16="http://schemas.microsoft.com/office/drawing/2014/main" id="{1117B35C-2073-437E-8922-9B788234FD91}"/>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4" name="Freeform 195">
              <a:extLst>
                <a:ext uri="{FF2B5EF4-FFF2-40B4-BE49-F238E27FC236}">
                  <a16:creationId xmlns="" xmlns:a16="http://schemas.microsoft.com/office/drawing/2014/main" id="{08EB7069-810A-44F6-9CF7-1FB6F4BAE368}"/>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5" name="Freeform 196">
              <a:extLst>
                <a:ext uri="{FF2B5EF4-FFF2-40B4-BE49-F238E27FC236}">
                  <a16:creationId xmlns="" xmlns:a16="http://schemas.microsoft.com/office/drawing/2014/main" id="{A9B0D52E-2D2F-4830-848F-F6308055995B}"/>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6" name="Freeform 197">
              <a:extLst>
                <a:ext uri="{FF2B5EF4-FFF2-40B4-BE49-F238E27FC236}">
                  <a16:creationId xmlns="" xmlns:a16="http://schemas.microsoft.com/office/drawing/2014/main" id="{40932096-FDF0-48DE-88C1-93E593E62FD5}"/>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7" name="Freeform 198">
              <a:extLst>
                <a:ext uri="{FF2B5EF4-FFF2-40B4-BE49-F238E27FC236}">
                  <a16:creationId xmlns="" xmlns:a16="http://schemas.microsoft.com/office/drawing/2014/main" id="{58090B69-5C31-49B8-B5C7-11D4875B347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8" name="Freeform 199">
              <a:extLst>
                <a:ext uri="{FF2B5EF4-FFF2-40B4-BE49-F238E27FC236}">
                  <a16:creationId xmlns="" xmlns:a16="http://schemas.microsoft.com/office/drawing/2014/main" id="{B0847717-09BF-4ADC-BFED-3A08AD7B72F5}"/>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89" name="Freeform 200">
              <a:extLst>
                <a:ext uri="{FF2B5EF4-FFF2-40B4-BE49-F238E27FC236}">
                  <a16:creationId xmlns="" xmlns:a16="http://schemas.microsoft.com/office/drawing/2014/main" id="{9FEAF7EA-37AF-4C67-9A33-69DBA7A8DC95}"/>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0" name="Freeform 201">
              <a:extLst>
                <a:ext uri="{FF2B5EF4-FFF2-40B4-BE49-F238E27FC236}">
                  <a16:creationId xmlns="" xmlns:a16="http://schemas.microsoft.com/office/drawing/2014/main" id="{63A81AF5-7480-4BA9-91C9-B94E9573715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1" name="Freeform 202">
              <a:extLst>
                <a:ext uri="{FF2B5EF4-FFF2-40B4-BE49-F238E27FC236}">
                  <a16:creationId xmlns="" xmlns:a16="http://schemas.microsoft.com/office/drawing/2014/main" id="{70242358-2E7D-4BAC-BF02-5C4EB6886A0F}"/>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2" name="Freeform 203">
              <a:extLst>
                <a:ext uri="{FF2B5EF4-FFF2-40B4-BE49-F238E27FC236}">
                  <a16:creationId xmlns="" xmlns:a16="http://schemas.microsoft.com/office/drawing/2014/main" id="{DE80D6BD-545C-47A7-A6D2-AEBF1894A57F}"/>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3" name="Freeform 204">
              <a:extLst>
                <a:ext uri="{FF2B5EF4-FFF2-40B4-BE49-F238E27FC236}">
                  <a16:creationId xmlns="" xmlns:a16="http://schemas.microsoft.com/office/drawing/2014/main" id="{6AADBBDA-441F-4B5D-A521-F16540D834DC}"/>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4" name="Freeform 205">
              <a:extLst>
                <a:ext uri="{FF2B5EF4-FFF2-40B4-BE49-F238E27FC236}">
                  <a16:creationId xmlns="" xmlns:a16="http://schemas.microsoft.com/office/drawing/2014/main" id="{8C806C89-2528-4D00-BC27-D000BE62ECC5}"/>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5" name="Freeform 206">
              <a:extLst>
                <a:ext uri="{FF2B5EF4-FFF2-40B4-BE49-F238E27FC236}">
                  <a16:creationId xmlns="" xmlns:a16="http://schemas.microsoft.com/office/drawing/2014/main" id="{3497C7AC-A4BD-4FCB-84D0-9E65B15AE41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6" name="Freeform 207">
              <a:extLst>
                <a:ext uri="{FF2B5EF4-FFF2-40B4-BE49-F238E27FC236}">
                  <a16:creationId xmlns="" xmlns:a16="http://schemas.microsoft.com/office/drawing/2014/main" id="{84F947CA-A845-4B74-BD12-B7C0B7D66642}"/>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7" name="Freeform 208">
              <a:extLst>
                <a:ext uri="{FF2B5EF4-FFF2-40B4-BE49-F238E27FC236}">
                  <a16:creationId xmlns="" xmlns:a16="http://schemas.microsoft.com/office/drawing/2014/main" id="{4AA99D9A-1EFF-407C-8374-2E4AA747EA8D}"/>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8" name="Freeform 209">
              <a:extLst>
                <a:ext uri="{FF2B5EF4-FFF2-40B4-BE49-F238E27FC236}">
                  <a16:creationId xmlns="" xmlns:a16="http://schemas.microsoft.com/office/drawing/2014/main" id="{6F1DCE9E-010E-47F0-8023-F9BD9A9A2C70}"/>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099" name="Freeform 210">
              <a:extLst>
                <a:ext uri="{FF2B5EF4-FFF2-40B4-BE49-F238E27FC236}">
                  <a16:creationId xmlns="" xmlns:a16="http://schemas.microsoft.com/office/drawing/2014/main" id="{468749FA-C87A-41A9-9A21-0F617C853FEC}"/>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0" name="Freeform 211">
              <a:extLst>
                <a:ext uri="{FF2B5EF4-FFF2-40B4-BE49-F238E27FC236}">
                  <a16:creationId xmlns="" xmlns:a16="http://schemas.microsoft.com/office/drawing/2014/main" id="{822258CC-391D-43CD-B04A-582807A9090D}"/>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1" name="Freeform 212">
              <a:extLst>
                <a:ext uri="{FF2B5EF4-FFF2-40B4-BE49-F238E27FC236}">
                  <a16:creationId xmlns="" xmlns:a16="http://schemas.microsoft.com/office/drawing/2014/main" id="{4977AFD1-3D9C-4013-8385-CE2BB1DB5DB8}"/>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2" name="Freeform 213">
              <a:extLst>
                <a:ext uri="{FF2B5EF4-FFF2-40B4-BE49-F238E27FC236}">
                  <a16:creationId xmlns="" xmlns:a16="http://schemas.microsoft.com/office/drawing/2014/main" id="{B29224C0-9E0D-411B-B764-BB451F7A29EB}"/>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3" name="Freeform 214">
              <a:extLst>
                <a:ext uri="{FF2B5EF4-FFF2-40B4-BE49-F238E27FC236}">
                  <a16:creationId xmlns="" xmlns:a16="http://schemas.microsoft.com/office/drawing/2014/main" id="{4C2FFC42-1FA2-4A71-9427-CCD740F661B4}"/>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4" name="Freeform 215">
              <a:extLst>
                <a:ext uri="{FF2B5EF4-FFF2-40B4-BE49-F238E27FC236}">
                  <a16:creationId xmlns="" xmlns:a16="http://schemas.microsoft.com/office/drawing/2014/main" id="{F8B1D8C0-5345-48DE-9479-77B3908A349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5" name="Freeform 216">
              <a:extLst>
                <a:ext uri="{FF2B5EF4-FFF2-40B4-BE49-F238E27FC236}">
                  <a16:creationId xmlns="" xmlns:a16="http://schemas.microsoft.com/office/drawing/2014/main" id="{0A14FB99-6F19-4720-A3D1-539DF87E689E}"/>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6" name="Freeform 217">
              <a:extLst>
                <a:ext uri="{FF2B5EF4-FFF2-40B4-BE49-F238E27FC236}">
                  <a16:creationId xmlns="" xmlns:a16="http://schemas.microsoft.com/office/drawing/2014/main" id="{443793C8-4F5C-4596-86F6-027CB812F886}"/>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7" name="Freeform 218">
              <a:extLst>
                <a:ext uri="{FF2B5EF4-FFF2-40B4-BE49-F238E27FC236}">
                  <a16:creationId xmlns="" xmlns:a16="http://schemas.microsoft.com/office/drawing/2014/main" id="{39CEAACE-CA5C-45FE-B35D-84A7B245656D}"/>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8" name="Freeform 219">
              <a:extLst>
                <a:ext uri="{FF2B5EF4-FFF2-40B4-BE49-F238E27FC236}">
                  <a16:creationId xmlns="" xmlns:a16="http://schemas.microsoft.com/office/drawing/2014/main" id="{569152D8-4149-41D1-AA97-1687CC043D74}"/>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09" name="Freeform 220">
              <a:extLst>
                <a:ext uri="{FF2B5EF4-FFF2-40B4-BE49-F238E27FC236}">
                  <a16:creationId xmlns="" xmlns:a16="http://schemas.microsoft.com/office/drawing/2014/main" id="{8D6E5055-82D5-4DDB-B84D-5992DA45EE91}"/>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0" name="Freeform 221">
              <a:extLst>
                <a:ext uri="{FF2B5EF4-FFF2-40B4-BE49-F238E27FC236}">
                  <a16:creationId xmlns="" xmlns:a16="http://schemas.microsoft.com/office/drawing/2014/main" id="{43E89B34-2892-49B7-869B-30B145198AEF}"/>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1" name="Freeform 222">
              <a:extLst>
                <a:ext uri="{FF2B5EF4-FFF2-40B4-BE49-F238E27FC236}">
                  <a16:creationId xmlns="" xmlns:a16="http://schemas.microsoft.com/office/drawing/2014/main" id="{DF708CFD-36D8-4268-9977-244B8D6409FD}"/>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2" name="Freeform 223">
              <a:extLst>
                <a:ext uri="{FF2B5EF4-FFF2-40B4-BE49-F238E27FC236}">
                  <a16:creationId xmlns="" xmlns:a16="http://schemas.microsoft.com/office/drawing/2014/main" id="{8C720DA8-0381-45F9-9239-071D3926ACE4}"/>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3" name="Freeform 224">
              <a:extLst>
                <a:ext uri="{FF2B5EF4-FFF2-40B4-BE49-F238E27FC236}">
                  <a16:creationId xmlns="" xmlns:a16="http://schemas.microsoft.com/office/drawing/2014/main" id="{AECC2B7F-76AA-4EB1-AE56-5844A8C6614B}"/>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4" name="Freeform 225">
              <a:extLst>
                <a:ext uri="{FF2B5EF4-FFF2-40B4-BE49-F238E27FC236}">
                  <a16:creationId xmlns="" xmlns:a16="http://schemas.microsoft.com/office/drawing/2014/main" id="{EF944B02-5C38-4F6D-A8B9-3DA9C35CAA5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5" name="Freeform 226">
              <a:extLst>
                <a:ext uri="{FF2B5EF4-FFF2-40B4-BE49-F238E27FC236}">
                  <a16:creationId xmlns="" xmlns:a16="http://schemas.microsoft.com/office/drawing/2014/main" id="{F4BC932B-B963-443F-9369-56EE06960729}"/>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6" name="Freeform 227">
              <a:extLst>
                <a:ext uri="{FF2B5EF4-FFF2-40B4-BE49-F238E27FC236}">
                  <a16:creationId xmlns="" xmlns:a16="http://schemas.microsoft.com/office/drawing/2014/main" id="{ED57303F-DBFB-4207-8014-45D816785EDA}"/>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7" name="Freeform 228">
              <a:extLst>
                <a:ext uri="{FF2B5EF4-FFF2-40B4-BE49-F238E27FC236}">
                  <a16:creationId xmlns="" xmlns:a16="http://schemas.microsoft.com/office/drawing/2014/main" id="{A4029D03-33BF-4B58-87D2-6375AA5D6439}"/>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8" name="Freeform 229">
              <a:extLst>
                <a:ext uri="{FF2B5EF4-FFF2-40B4-BE49-F238E27FC236}">
                  <a16:creationId xmlns="" xmlns:a16="http://schemas.microsoft.com/office/drawing/2014/main" id="{A3541480-172A-4DE7-A8F2-7183F51F8CB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19" name="Freeform 230">
              <a:extLst>
                <a:ext uri="{FF2B5EF4-FFF2-40B4-BE49-F238E27FC236}">
                  <a16:creationId xmlns="" xmlns:a16="http://schemas.microsoft.com/office/drawing/2014/main" id="{D0A44877-0803-4713-A225-67C5BBCEF76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0" name="Freeform 231">
              <a:extLst>
                <a:ext uri="{FF2B5EF4-FFF2-40B4-BE49-F238E27FC236}">
                  <a16:creationId xmlns="" xmlns:a16="http://schemas.microsoft.com/office/drawing/2014/main" id="{84E54FD6-EB3D-4918-9FC6-95E440492C35}"/>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1" name="Freeform 232">
              <a:extLst>
                <a:ext uri="{FF2B5EF4-FFF2-40B4-BE49-F238E27FC236}">
                  <a16:creationId xmlns="" xmlns:a16="http://schemas.microsoft.com/office/drawing/2014/main" id="{09C92073-1DF9-49E4-AAFF-021B54FBD53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2" name="Freeform 233">
              <a:extLst>
                <a:ext uri="{FF2B5EF4-FFF2-40B4-BE49-F238E27FC236}">
                  <a16:creationId xmlns="" xmlns:a16="http://schemas.microsoft.com/office/drawing/2014/main" id="{2E26F25A-53AA-48B3-9E58-A3E9F1E7EF6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3" name="Freeform 234">
              <a:extLst>
                <a:ext uri="{FF2B5EF4-FFF2-40B4-BE49-F238E27FC236}">
                  <a16:creationId xmlns="" xmlns:a16="http://schemas.microsoft.com/office/drawing/2014/main" id="{9ED563DF-F839-4FEF-A7E1-AD608D6E0126}"/>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4" name="Freeform 235">
              <a:extLst>
                <a:ext uri="{FF2B5EF4-FFF2-40B4-BE49-F238E27FC236}">
                  <a16:creationId xmlns="" xmlns:a16="http://schemas.microsoft.com/office/drawing/2014/main" id="{566261B3-84CE-4DB9-BA7E-D43062588D4A}"/>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5" name="Freeform 236">
              <a:extLst>
                <a:ext uri="{FF2B5EF4-FFF2-40B4-BE49-F238E27FC236}">
                  <a16:creationId xmlns="" xmlns:a16="http://schemas.microsoft.com/office/drawing/2014/main" id="{7F0CF272-62A4-4FA4-B2FD-54962BFE509D}"/>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6" name="Freeform 237">
              <a:extLst>
                <a:ext uri="{FF2B5EF4-FFF2-40B4-BE49-F238E27FC236}">
                  <a16:creationId xmlns="" xmlns:a16="http://schemas.microsoft.com/office/drawing/2014/main" id="{F614EA3D-F810-4A8B-A7E0-C3DAC4548FE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7" name="Freeform 238">
              <a:extLst>
                <a:ext uri="{FF2B5EF4-FFF2-40B4-BE49-F238E27FC236}">
                  <a16:creationId xmlns="" xmlns:a16="http://schemas.microsoft.com/office/drawing/2014/main" id="{F9393B9F-F46E-4DF3-93F9-D2A159F020FC}"/>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8" name="Freeform 239">
              <a:extLst>
                <a:ext uri="{FF2B5EF4-FFF2-40B4-BE49-F238E27FC236}">
                  <a16:creationId xmlns="" xmlns:a16="http://schemas.microsoft.com/office/drawing/2014/main" id="{BA830600-150C-4A93-AC69-FF625F28C129}"/>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29" name="Freeform 240">
              <a:extLst>
                <a:ext uri="{FF2B5EF4-FFF2-40B4-BE49-F238E27FC236}">
                  <a16:creationId xmlns="" xmlns:a16="http://schemas.microsoft.com/office/drawing/2014/main" id="{B17421F9-8B06-4C0F-A10E-FB1A66648FF6}"/>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0" name="Freeform 241">
              <a:extLst>
                <a:ext uri="{FF2B5EF4-FFF2-40B4-BE49-F238E27FC236}">
                  <a16:creationId xmlns="" xmlns:a16="http://schemas.microsoft.com/office/drawing/2014/main" id="{F9255759-DE74-45FD-A0D1-293426C8192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1" name="Freeform 242">
              <a:extLst>
                <a:ext uri="{FF2B5EF4-FFF2-40B4-BE49-F238E27FC236}">
                  <a16:creationId xmlns="" xmlns:a16="http://schemas.microsoft.com/office/drawing/2014/main" id="{F8ECE51F-5F3E-45BC-B70F-C8C1E8EE6EA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2" name="Freeform 243">
              <a:extLst>
                <a:ext uri="{FF2B5EF4-FFF2-40B4-BE49-F238E27FC236}">
                  <a16:creationId xmlns="" xmlns:a16="http://schemas.microsoft.com/office/drawing/2014/main" id="{C2894087-93C7-4089-83F3-7835EA9053C5}"/>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3" name="Freeform 244">
              <a:extLst>
                <a:ext uri="{FF2B5EF4-FFF2-40B4-BE49-F238E27FC236}">
                  <a16:creationId xmlns="" xmlns:a16="http://schemas.microsoft.com/office/drawing/2014/main" id="{4460DD0E-79B2-490E-AF40-6608172C7A0C}"/>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4" name="Freeform 245">
              <a:extLst>
                <a:ext uri="{FF2B5EF4-FFF2-40B4-BE49-F238E27FC236}">
                  <a16:creationId xmlns="" xmlns:a16="http://schemas.microsoft.com/office/drawing/2014/main" id="{EF0758A3-FD18-42A5-81B7-9ABF35966B41}"/>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5" name="Freeform 246">
              <a:extLst>
                <a:ext uri="{FF2B5EF4-FFF2-40B4-BE49-F238E27FC236}">
                  <a16:creationId xmlns="" xmlns:a16="http://schemas.microsoft.com/office/drawing/2014/main" id="{FBD1A6D8-7567-4731-9995-668361DEEB86}"/>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6" name="Freeform 247">
              <a:extLst>
                <a:ext uri="{FF2B5EF4-FFF2-40B4-BE49-F238E27FC236}">
                  <a16:creationId xmlns="" xmlns:a16="http://schemas.microsoft.com/office/drawing/2014/main" id="{3746C90A-C82F-4FB4-8C27-ECA034D3BB55}"/>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7" name="Freeform 248">
              <a:extLst>
                <a:ext uri="{FF2B5EF4-FFF2-40B4-BE49-F238E27FC236}">
                  <a16:creationId xmlns="" xmlns:a16="http://schemas.microsoft.com/office/drawing/2014/main" id="{E15CFCAB-24FF-42A0-A9FB-447833C0431B}"/>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8" name="Freeform 249">
              <a:extLst>
                <a:ext uri="{FF2B5EF4-FFF2-40B4-BE49-F238E27FC236}">
                  <a16:creationId xmlns="" xmlns:a16="http://schemas.microsoft.com/office/drawing/2014/main" id="{F96AE3CA-E305-47B3-A11A-7217FCABE4B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39" name="Freeform 250">
              <a:extLst>
                <a:ext uri="{FF2B5EF4-FFF2-40B4-BE49-F238E27FC236}">
                  <a16:creationId xmlns="" xmlns:a16="http://schemas.microsoft.com/office/drawing/2014/main" id="{DCBEAAC7-D4EF-4625-83DB-A995830FC8AB}"/>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0" name="Freeform 251">
              <a:extLst>
                <a:ext uri="{FF2B5EF4-FFF2-40B4-BE49-F238E27FC236}">
                  <a16:creationId xmlns="" xmlns:a16="http://schemas.microsoft.com/office/drawing/2014/main" id="{6D450494-B149-4185-A355-75B038C7DEF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1" name="Freeform 252">
              <a:extLst>
                <a:ext uri="{FF2B5EF4-FFF2-40B4-BE49-F238E27FC236}">
                  <a16:creationId xmlns="" xmlns:a16="http://schemas.microsoft.com/office/drawing/2014/main" id="{38FA72A7-054F-46EE-ACF4-48D12551B23F}"/>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2" name="Freeform 253">
              <a:extLst>
                <a:ext uri="{FF2B5EF4-FFF2-40B4-BE49-F238E27FC236}">
                  <a16:creationId xmlns="" xmlns:a16="http://schemas.microsoft.com/office/drawing/2014/main" id="{B82341B0-7106-4BA6-A172-76207B4D5B91}"/>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3" name="Freeform 254">
              <a:extLst>
                <a:ext uri="{FF2B5EF4-FFF2-40B4-BE49-F238E27FC236}">
                  <a16:creationId xmlns="" xmlns:a16="http://schemas.microsoft.com/office/drawing/2014/main" id="{2DC1E46C-9D64-48CC-B252-C7067D091BB6}"/>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4" name="Freeform 255">
              <a:extLst>
                <a:ext uri="{FF2B5EF4-FFF2-40B4-BE49-F238E27FC236}">
                  <a16:creationId xmlns="" xmlns:a16="http://schemas.microsoft.com/office/drawing/2014/main" id="{62DDFA54-35C1-4342-8BBE-D3962AA11DC9}"/>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5" name="Freeform 256">
              <a:extLst>
                <a:ext uri="{FF2B5EF4-FFF2-40B4-BE49-F238E27FC236}">
                  <a16:creationId xmlns="" xmlns:a16="http://schemas.microsoft.com/office/drawing/2014/main" id="{D882F8EF-D7BD-4BD7-AECD-357BC5535548}"/>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146" name="Freeform 257">
              <a:extLst>
                <a:ext uri="{FF2B5EF4-FFF2-40B4-BE49-F238E27FC236}">
                  <a16:creationId xmlns="" xmlns:a16="http://schemas.microsoft.com/office/drawing/2014/main" id="{3B62E96C-E316-4416-95BB-3AF4F86ACA0C}"/>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5" name="Rectangle 74">
            <a:extLst>
              <a:ext uri="{FF2B5EF4-FFF2-40B4-BE49-F238E27FC236}">
                <a16:creationId xmlns="" xmlns:a16="http://schemas.microsoft.com/office/drawing/2014/main" id="{56827C3C-D52F-46CE-A441-3CD6A1A6A0A2}"/>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3137" y="0"/>
            <a:ext cx="12192000" cy="6858000"/>
          </a:xfrm>
          <a:prstGeom prst="rect">
            <a:avLst/>
          </a:prstGeom>
          <a:solidFill>
            <a:schemeClr val="bg1">
              <a:lumMod val="85000"/>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Rectangle 76">
            <a:extLst>
              <a:ext uri="{FF2B5EF4-FFF2-40B4-BE49-F238E27FC236}">
                <a16:creationId xmlns="" xmlns:a16="http://schemas.microsoft.com/office/drawing/2014/main" id="{F52A8B51-0A89-497B-B882-6658E029A3F9}"/>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643467" y="643466"/>
            <a:ext cx="3522548" cy="5571067"/>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122" name="Picture 2" descr="Cắt, gấp, dán lọ hoa - Thế Trung - 3/5 - SẢN PHẨM CỦA EM - Phạm Thị Thái -  Website của Trường Tiểu học Trần Quốc Toản - Tam Kỳ - Quảng Nam">
            <a:extLst>
              <a:ext uri="{FF2B5EF4-FFF2-40B4-BE49-F238E27FC236}">
                <a16:creationId xmlns="" xmlns:a16="http://schemas.microsoft.com/office/drawing/2014/main" id="{07714AF5-B111-42A1-B9B3-4981EF91D24C}"/>
              </a:ext>
            </a:extLst>
          </p:cNvPr>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965200" y="1509611"/>
            <a:ext cx="2879083" cy="3838777"/>
          </a:xfrm>
          <a:prstGeom prst="rect">
            <a:avLst/>
          </a:prstGeom>
          <a:noFill/>
          <a:extLst>
            <a:ext uri="{909E8E84-426E-40DD-AFC4-6F175D3DCCD1}">
              <a14:hiddenFill xmlns:a14="http://schemas.microsoft.com/office/drawing/2010/main">
                <a:solidFill>
                  <a:srgbClr val="FFFFFF"/>
                </a:solidFill>
              </a14:hiddenFill>
            </a:ext>
          </a:extLst>
        </p:spPr>
      </p:pic>
      <p:sp>
        <p:nvSpPr>
          <p:cNvPr id="79" name="Rectangle 78">
            <a:extLst>
              <a:ext uri="{FF2B5EF4-FFF2-40B4-BE49-F238E27FC236}">
                <a16:creationId xmlns="" xmlns:a16="http://schemas.microsoft.com/office/drawing/2014/main" id="{EB1CEFBF-6F09-4052-862B-E219DA15757E}"/>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4326882" y="643466"/>
            <a:ext cx="3522548" cy="5571067"/>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126" name="Picture 6" descr="Cắt, gấp, dán lọ hoa - Thu Huyền - 3/5 - SẢN PHẨM CỦA EM - Phạm Thị Thái -  Website của Trường Tiểu học Trần Quốc Toản - Tam Kỳ - Quảng Nam">
            <a:extLst>
              <a:ext uri="{FF2B5EF4-FFF2-40B4-BE49-F238E27FC236}">
                <a16:creationId xmlns="" xmlns:a16="http://schemas.microsoft.com/office/drawing/2014/main" id="{9FF0186D-0A6B-48A8-935A-35FAC71CCE8D}"/>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4647976" y="1509267"/>
            <a:ext cx="2880360" cy="3840480"/>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a:extLst>
              <a:ext uri="{FF2B5EF4-FFF2-40B4-BE49-F238E27FC236}">
                <a16:creationId xmlns="" xmlns:a16="http://schemas.microsoft.com/office/drawing/2014/main" id="{BCB5D417-2A71-445D-B4C7-9E814D633D33}"/>
              </a:ext>
              <a:ext uri="{C183D7F6-B498-43B3-948B-1728B52AA6E4}">
                <adec:decorative xmlns=""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 xmlns:p16="http://schemas.microsoft.com/office/powerpoint/2015/main" val="1"/>
              </p:ext>
            </p:extLst>
          </p:nvPr>
        </p:nvSpPr>
        <p:spPr>
          <a:xfrm>
            <a:off x="8022847" y="643466"/>
            <a:ext cx="3522548" cy="5571067"/>
          </a:xfrm>
          <a:prstGeom prst="rect">
            <a:avLst/>
          </a:prstGeom>
          <a:solidFill>
            <a:srgbClr val="FFFFFF"/>
          </a:solidFill>
          <a:ln w="9525">
            <a:noFill/>
          </a:ln>
          <a:effectLst>
            <a:outerShdw blurRad="63500" dist="17780" dir="5400000" algn="t" rotWithShape="0">
              <a:prstClr val="black">
                <a:alpha val="4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124" name="Picture 4" descr="Cắt, gấp, dán lọ hoa - Trọng Đức - 3/5 - SẢN PHẨM CỦA EM - Phạm Thị Thái -  Website của Trường Tiểu học Trần Quốc Toản - Tam Kỳ - Quảng Nam">
            <a:extLst>
              <a:ext uri="{FF2B5EF4-FFF2-40B4-BE49-F238E27FC236}">
                <a16:creationId xmlns="" xmlns:a16="http://schemas.microsoft.com/office/drawing/2014/main" id="{9058B813-C93B-475C-AE99-5FACC7E5AC80}"/>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8343941" y="1508759"/>
            <a:ext cx="2880360" cy="38404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31174543"/>
      </p:ext>
    </p:extLst>
  </p:cSld>
  <p:clrMapOvr>
    <a:masterClrMapping/>
  </p:clrMapOvr>
  <p:transition spd="slow">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3">
            <a:extLst>
              <a:ext uri="{FF2B5EF4-FFF2-40B4-BE49-F238E27FC236}">
                <a16:creationId xmlns="" xmlns:a16="http://schemas.microsoft.com/office/drawing/2014/main" id="{59D7ABF7-6AF3-433D-A384-86720B7DB55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066800"/>
            <a:ext cx="8077200" cy="4841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ext Box 9">
            <a:extLst>
              <a:ext uri="{FF2B5EF4-FFF2-40B4-BE49-F238E27FC236}">
                <a16:creationId xmlns="" xmlns:a16="http://schemas.microsoft.com/office/drawing/2014/main" id="{B40A25CC-1614-40FB-A5A6-049B9271974D}"/>
              </a:ext>
            </a:extLst>
          </p:cNvPr>
          <p:cNvSpPr txBox="1">
            <a:spLocks noChangeArrowheads="1"/>
          </p:cNvSpPr>
          <p:nvPr/>
        </p:nvSpPr>
        <p:spPr bwMode="auto">
          <a:xfrm>
            <a:off x="2857500" y="1149350"/>
            <a:ext cx="6477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a:solidFill>
                  <a:srgbClr val="0000FF"/>
                </a:solidFill>
                <a:latin typeface="Times New Roman" panose="02020603050405020304" pitchFamily="18" charset="0"/>
              </a:rPr>
              <a:t>TRÌNH BÀY SẢN PHẨM</a:t>
            </a:r>
            <a:endParaRPr lang="en-US" altLang="en-US" sz="2800" b="1">
              <a:solidFill>
                <a:schemeClr val="tx2"/>
              </a:solidFill>
              <a:latin typeface="Times New Roman" panose="02020603050405020304" pitchFamily="18" charset="0"/>
            </a:endParaRPr>
          </a:p>
        </p:txBody>
      </p:sp>
      <p:pic>
        <p:nvPicPr>
          <p:cNvPr id="38915" name="Picture 2">
            <a:extLst>
              <a:ext uri="{FF2B5EF4-FFF2-40B4-BE49-F238E27FC236}">
                <a16:creationId xmlns="" xmlns:a16="http://schemas.microsoft.com/office/drawing/2014/main" id="{AFEEF56E-D20A-4F4D-ACE7-EDE32A1F6D5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81400" y="735013"/>
            <a:ext cx="5029200" cy="6115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916" name="Group 4">
            <a:extLst>
              <a:ext uri="{FF2B5EF4-FFF2-40B4-BE49-F238E27FC236}">
                <a16:creationId xmlns="" xmlns:a16="http://schemas.microsoft.com/office/drawing/2014/main" id="{22B50419-2289-4E66-83CE-C5199B7D4D85}"/>
              </a:ext>
            </a:extLst>
          </p:cNvPr>
          <p:cNvGrpSpPr>
            <a:grpSpLocks/>
          </p:cNvGrpSpPr>
          <p:nvPr/>
        </p:nvGrpSpPr>
        <p:grpSpPr bwMode="auto">
          <a:xfrm rot="10800000">
            <a:off x="168275" y="14288"/>
            <a:ext cx="1990725" cy="2266950"/>
            <a:chOff x="4176" y="878"/>
            <a:chExt cx="1254" cy="1422"/>
          </a:xfrm>
        </p:grpSpPr>
        <p:sp>
          <p:nvSpPr>
            <p:cNvPr id="38917" name="Freeform 5">
              <a:extLst>
                <a:ext uri="{FF2B5EF4-FFF2-40B4-BE49-F238E27FC236}">
                  <a16:creationId xmlns="" xmlns:a16="http://schemas.microsoft.com/office/drawing/2014/main" id="{B1C335A6-4102-4E8C-9161-8ED0BCE1B23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18" name="Freeform 6">
              <a:extLst>
                <a:ext uri="{FF2B5EF4-FFF2-40B4-BE49-F238E27FC236}">
                  <a16:creationId xmlns="" xmlns:a16="http://schemas.microsoft.com/office/drawing/2014/main" id="{23244EE0-8D03-4452-8A15-2C1F2FBD52F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19" name="Freeform 7">
              <a:extLst>
                <a:ext uri="{FF2B5EF4-FFF2-40B4-BE49-F238E27FC236}">
                  <a16:creationId xmlns="" xmlns:a16="http://schemas.microsoft.com/office/drawing/2014/main" id="{F86CEE51-C0AA-456E-9001-79345866D556}"/>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0" name="Freeform 8">
              <a:extLst>
                <a:ext uri="{FF2B5EF4-FFF2-40B4-BE49-F238E27FC236}">
                  <a16:creationId xmlns="" xmlns:a16="http://schemas.microsoft.com/office/drawing/2014/main" id="{8AF2D233-17DB-418D-AF66-657D85E86B58}"/>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1" name="Freeform 9">
              <a:extLst>
                <a:ext uri="{FF2B5EF4-FFF2-40B4-BE49-F238E27FC236}">
                  <a16:creationId xmlns="" xmlns:a16="http://schemas.microsoft.com/office/drawing/2014/main" id="{883FA7A3-FAA3-4300-9A9A-129BC2ECA862}"/>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2" name="Freeform 10">
              <a:extLst>
                <a:ext uri="{FF2B5EF4-FFF2-40B4-BE49-F238E27FC236}">
                  <a16:creationId xmlns="" xmlns:a16="http://schemas.microsoft.com/office/drawing/2014/main" id="{D3AEB167-62C3-4D7D-9D05-AD9976D16227}"/>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3" name="Freeform 11">
              <a:extLst>
                <a:ext uri="{FF2B5EF4-FFF2-40B4-BE49-F238E27FC236}">
                  <a16:creationId xmlns="" xmlns:a16="http://schemas.microsoft.com/office/drawing/2014/main" id="{8E801DFF-EDB8-475B-B650-2E8EF6606CE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4" name="Freeform 12">
              <a:extLst>
                <a:ext uri="{FF2B5EF4-FFF2-40B4-BE49-F238E27FC236}">
                  <a16:creationId xmlns="" xmlns:a16="http://schemas.microsoft.com/office/drawing/2014/main" id="{485073B4-30F8-47A4-AB67-FED476C18415}"/>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5" name="Freeform 13">
              <a:extLst>
                <a:ext uri="{FF2B5EF4-FFF2-40B4-BE49-F238E27FC236}">
                  <a16:creationId xmlns="" xmlns:a16="http://schemas.microsoft.com/office/drawing/2014/main" id="{8ACC0278-93CF-4452-BA25-79B188E6448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6" name="Freeform 14">
              <a:extLst>
                <a:ext uri="{FF2B5EF4-FFF2-40B4-BE49-F238E27FC236}">
                  <a16:creationId xmlns="" xmlns:a16="http://schemas.microsoft.com/office/drawing/2014/main" id="{98495494-1326-431A-8A2A-7EF2D62BFE3C}"/>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7" name="Freeform 15">
              <a:extLst>
                <a:ext uri="{FF2B5EF4-FFF2-40B4-BE49-F238E27FC236}">
                  <a16:creationId xmlns="" xmlns:a16="http://schemas.microsoft.com/office/drawing/2014/main" id="{FBBC8081-D9F8-429E-A8FA-4702BD77B90E}"/>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8" name="Freeform 16">
              <a:extLst>
                <a:ext uri="{FF2B5EF4-FFF2-40B4-BE49-F238E27FC236}">
                  <a16:creationId xmlns="" xmlns:a16="http://schemas.microsoft.com/office/drawing/2014/main" id="{0BC561FC-9B01-4771-AAD9-E119F8AF96C1}"/>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29" name="Freeform 17">
              <a:extLst>
                <a:ext uri="{FF2B5EF4-FFF2-40B4-BE49-F238E27FC236}">
                  <a16:creationId xmlns="" xmlns:a16="http://schemas.microsoft.com/office/drawing/2014/main" id="{AF02BDEF-4707-4CAC-8A8F-AEE710B6B99B}"/>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0" name="Freeform 18">
              <a:extLst>
                <a:ext uri="{FF2B5EF4-FFF2-40B4-BE49-F238E27FC236}">
                  <a16:creationId xmlns="" xmlns:a16="http://schemas.microsoft.com/office/drawing/2014/main" id="{30865094-3B39-4F86-B24B-D5F6D0D32D2B}"/>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1" name="Freeform 19">
              <a:extLst>
                <a:ext uri="{FF2B5EF4-FFF2-40B4-BE49-F238E27FC236}">
                  <a16:creationId xmlns="" xmlns:a16="http://schemas.microsoft.com/office/drawing/2014/main" id="{1174C837-2697-4081-8BF0-7093507A528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2" name="Freeform 20">
              <a:extLst>
                <a:ext uri="{FF2B5EF4-FFF2-40B4-BE49-F238E27FC236}">
                  <a16:creationId xmlns="" xmlns:a16="http://schemas.microsoft.com/office/drawing/2014/main" id="{D05B3A95-8810-499F-92E8-090347C71CCB}"/>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3" name="Freeform 21">
              <a:extLst>
                <a:ext uri="{FF2B5EF4-FFF2-40B4-BE49-F238E27FC236}">
                  <a16:creationId xmlns="" xmlns:a16="http://schemas.microsoft.com/office/drawing/2014/main" id="{06864501-30EE-4C6A-A36B-250270780A41}"/>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4" name="Freeform 22">
              <a:extLst>
                <a:ext uri="{FF2B5EF4-FFF2-40B4-BE49-F238E27FC236}">
                  <a16:creationId xmlns="" xmlns:a16="http://schemas.microsoft.com/office/drawing/2014/main" id="{E6849D58-7DED-43B9-80A0-CFFB8CD7AB99}"/>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5" name="Freeform 23">
              <a:extLst>
                <a:ext uri="{FF2B5EF4-FFF2-40B4-BE49-F238E27FC236}">
                  <a16:creationId xmlns="" xmlns:a16="http://schemas.microsoft.com/office/drawing/2014/main" id="{36C16197-CA10-473A-97F8-05D4FD525653}"/>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6" name="Freeform 24">
              <a:extLst>
                <a:ext uri="{FF2B5EF4-FFF2-40B4-BE49-F238E27FC236}">
                  <a16:creationId xmlns="" xmlns:a16="http://schemas.microsoft.com/office/drawing/2014/main" id="{F288C920-0AC6-4BB3-AD34-567A4277AA88}"/>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7" name="Freeform 25">
              <a:extLst>
                <a:ext uri="{FF2B5EF4-FFF2-40B4-BE49-F238E27FC236}">
                  <a16:creationId xmlns="" xmlns:a16="http://schemas.microsoft.com/office/drawing/2014/main" id="{31560E10-A2BB-4E69-8EED-45426DECC4CE}"/>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8" name="Freeform 26">
              <a:extLst>
                <a:ext uri="{FF2B5EF4-FFF2-40B4-BE49-F238E27FC236}">
                  <a16:creationId xmlns="" xmlns:a16="http://schemas.microsoft.com/office/drawing/2014/main" id="{6F6E9D4E-915F-47CF-833F-ACCC4BC8FE5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39" name="Freeform 27">
              <a:extLst>
                <a:ext uri="{FF2B5EF4-FFF2-40B4-BE49-F238E27FC236}">
                  <a16:creationId xmlns="" xmlns:a16="http://schemas.microsoft.com/office/drawing/2014/main" id="{B2652D9F-CB6D-4CA5-A2E5-B0F586C775B3}"/>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0" name="Freeform 28">
              <a:extLst>
                <a:ext uri="{FF2B5EF4-FFF2-40B4-BE49-F238E27FC236}">
                  <a16:creationId xmlns="" xmlns:a16="http://schemas.microsoft.com/office/drawing/2014/main" id="{AF39226A-9D41-41AA-8DB0-0A17795924E8}"/>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1" name="Freeform 29">
              <a:extLst>
                <a:ext uri="{FF2B5EF4-FFF2-40B4-BE49-F238E27FC236}">
                  <a16:creationId xmlns="" xmlns:a16="http://schemas.microsoft.com/office/drawing/2014/main" id="{1C7C9837-525F-497B-87F3-27F075DFFEF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2" name="Freeform 30">
              <a:extLst>
                <a:ext uri="{FF2B5EF4-FFF2-40B4-BE49-F238E27FC236}">
                  <a16:creationId xmlns="" xmlns:a16="http://schemas.microsoft.com/office/drawing/2014/main" id="{819A03DF-BEFF-4A89-955C-101ECE3DAE7B}"/>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3" name="Freeform 31">
              <a:extLst>
                <a:ext uri="{FF2B5EF4-FFF2-40B4-BE49-F238E27FC236}">
                  <a16:creationId xmlns="" xmlns:a16="http://schemas.microsoft.com/office/drawing/2014/main" id="{BEC68908-44DF-4516-AFED-E241FC5FC97F}"/>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4" name="Freeform 32">
              <a:extLst>
                <a:ext uri="{FF2B5EF4-FFF2-40B4-BE49-F238E27FC236}">
                  <a16:creationId xmlns="" xmlns:a16="http://schemas.microsoft.com/office/drawing/2014/main" id="{271CCB73-23C6-469C-9DAD-FC9C76B56A88}"/>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5" name="Freeform 33">
              <a:extLst>
                <a:ext uri="{FF2B5EF4-FFF2-40B4-BE49-F238E27FC236}">
                  <a16:creationId xmlns="" xmlns:a16="http://schemas.microsoft.com/office/drawing/2014/main" id="{5995BD76-3DE2-437D-80FC-A8633C26E345}"/>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6" name="Freeform 34">
              <a:extLst>
                <a:ext uri="{FF2B5EF4-FFF2-40B4-BE49-F238E27FC236}">
                  <a16:creationId xmlns="" xmlns:a16="http://schemas.microsoft.com/office/drawing/2014/main" id="{922F0B0A-7B37-496D-B423-DB6310CE2837}"/>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7" name="Freeform 35">
              <a:extLst>
                <a:ext uri="{FF2B5EF4-FFF2-40B4-BE49-F238E27FC236}">
                  <a16:creationId xmlns="" xmlns:a16="http://schemas.microsoft.com/office/drawing/2014/main" id="{B857E7D5-3DD8-4A04-B60F-E15A73B85153}"/>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8" name="Freeform 36">
              <a:extLst>
                <a:ext uri="{FF2B5EF4-FFF2-40B4-BE49-F238E27FC236}">
                  <a16:creationId xmlns="" xmlns:a16="http://schemas.microsoft.com/office/drawing/2014/main" id="{2E06A4BB-BE7B-4D5E-8D79-7EC0E76C9B64}"/>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49" name="Freeform 37">
              <a:extLst>
                <a:ext uri="{FF2B5EF4-FFF2-40B4-BE49-F238E27FC236}">
                  <a16:creationId xmlns="" xmlns:a16="http://schemas.microsoft.com/office/drawing/2014/main" id="{961A38A8-A626-41CA-A4E9-204D637DEBDD}"/>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0" name="Freeform 38">
              <a:extLst>
                <a:ext uri="{FF2B5EF4-FFF2-40B4-BE49-F238E27FC236}">
                  <a16:creationId xmlns="" xmlns:a16="http://schemas.microsoft.com/office/drawing/2014/main" id="{435E843A-7AFB-46FF-9A54-2C69C267E28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1" name="Freeform 39">
              <a:extLst>
                <a:ext uri="{FF2B5EF4-FFF2-40B4-BE49-F238E27FC236}">
                  <a16:creationId xmlns="" xmlns:a16="http://schemas.microsoft.com/office/drawing/2014/main" id="{70560A35-2731-4F00-BC8E-4A3506A207BC}"/>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2" name="Freeform 40">
              <a:extLst>
                <a:ext uri="{FF2B5EF4-FFF2-40B4-BE49-F238E27FC236}">
                  <a16:creationId xmlns="" xmlns:a16="http://schemas.microsoft.com/office/drawing/2014/main" id="{AA4EC7E1-4DDF-44F2-98C6-13EEC9E23B56}"/>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3" name="Freeform 41">
              <a:extLst>
                <a:ext uri="{FF2B5EF4-FFF2-40B4-BE49-F238E27FC236}">
                  <a16:creationId xmlns="" xmlns:a16="http://schemas.microsoft.com/office/drawing/2014/main" id="{58D200D8-2C47-43DE-AC1E-50FADC81304A}"/>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4" name="Freeform 42">
              <a:extLst>
                <a:ext uri="{FF2B5EF4-FFF2-40B4-BE49-F238E27FC236}">
                  <a16:creationId xmlns="" xmlns:a16="http://schemas.microsoft.com/office/drawing/2014/main" id="{5C5D6291-47A3-4616-A9F2-77F5C65EEF42}"/>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5" name="Freeform 43">
              <a:extLst>
                <a:ext uri="{FF2B5EF4-FFF2-40B4-BE49-F238E27FC236}">
                  <a16:creationId xmlns="" xmlns:a16="http://schemas.microsoft.com/office/drawing/2014/main" id="{A2C15570-A8B6-44FC-B502-ABAE6ABAA641}"/>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6" name="Freeform 44">
              <a:extLst>
                <a:ext uri="{FF2B5EF4-FFF2-40B4-BE49-F238E27FC236}">
                  <a16:creationId xmlns="" xmlns:a16="http://schemas.microsoft.com/office/drawing/2014/main" id="{D16634FE-BFCC-4381-91F8-095E68B55829}"/>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7" name="Freeform 45">
              <a:extLst>
                <a:ext uri="{FF2B5EF4-FFF2-40B4-BE49-F238E27FC236}">
                  <a16:creationId xmlns="" xmlns:a16="http://schemas.microsoft.com/office/drawing/2014/main" id="{549145AC-6CAE-456C-8CBC-B20D537A0EE7}"/>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8" name="Freeform 46">
              <a:extLst>
                <a:ext uri="{FF2B5EF4-FFF2-40B4-BE49-F238E27FC236}">
                  <a16:creationId xmlns="" xmlns:a16="http://schemas.microsoft.com/office/drawing/2014/main" id="{155E3684-F570-4B46-AF20-2B06C80CE595}"/>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59" name="Freeform 47">
              <a:extLst>
                <a:ext uri="{FF2B5EF4-FFF2-40B4-BE49-F238E27FC236}">
                  <a16:creationId xmlns="" xmlns:a16="http://schemas.microsoft.com/office/drawing/2014/main" id="{8DA8885B-2475-45A2-8E21-6A57639E3E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0" name="Freeform 48">
              <a:extLst>
                <a:ext uri="{FF2B5EF4-FFF2-40B4-BE49-F238E27FC236}">
                  <a16:creationId xmlns="" xmlns:a16="http://schemas.microsoft.com/office/drawing/2014/main" id="{A500B0F5-AACE-4741-9B2E-C69599A49351}"/>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1" name="Freeform 49">
              <a:extLst>
                <a:ext uri="{FF2B5EF4-FFF2-40B4-BE49-F238E27FC236}">
                  <a16:creationId xmlns="" xmlns:a16="http://schemas.microsoft.com/office/drawing/2014/main" id="{99C0F49A-0377-4427-8FBB-CC92863467F8}"/>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2" name="Freeform 50">
              <a:extLst>
                <a:ext uri="{FF2B5EF4-FFF2-40B4-BE49-F238E27FC236}">
                  <a16:creationId xmlns="" xmlns:a16="http://schemas.microsoft.com/office/drawing/2014/main" id="{13C77435-6FB8-4D1D-B687-C0EDDE5B4070}"/>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3" name="Freeform 51">
              <a:extLst>
                <a:ext uri="{FF2B5EF4-FFF2-40B4-BE49-F238E27FC236}">
                  <a16:creationId xmlns="" xmlns:a16="http://schemas.microsoft.com/office/drawing/2014/main" id="{2D5DD30A-DC88-4742-91A3-A764ACA0DCEE}"/>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4" name="Freeform 52">
              <a:extLst>
                <a:ext uri="{FF2B5EF4-FFF2-40B4-BE49-F238E27FC236}">
                  <a16:creationId xmlns="" xmlns:a16="http://schemas.microsoft.com/office/drawing/2014/main" id="{37E26700-3C79-4428-9B22-B3F7DAA3D4D6}"/>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5" name="Freeform 53">
              <a:extLst>
                <a:ext uri="{FF2B5EF4-FFF2-40B4-BE49-F238E27FC236}">
                  <a16:creationId xmlns="" xmlns:a16="http://schemas.microsoft.com/office/drawing/2014/main" id="{8A32366E-3401-4ACD-8BEB-FB2E2071ACF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6" name="Freeform 54">
              <a:extLst>
                <a:ext uri="{FF2B5EF4-FFF2-40B4-BE49-F238E27FC236}">
                  <a16:creationId xmlns="" xmlns:a16="http://schemas.microsoft.com/office/drawing/2014/main" id="{6A8E7E56-2D1D-42B9-A3A0-BC9044DFBC2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7" name="Freeform 55">
              <a:extLst>
                <a:ext uri="{FF2B5EF4-FFF2-40B4-BE49-F238E27FC236}">
                  <a16:creationId xmlns="" xmlns:a16="http://schemas.microsoft.com/office/drawing/2014/main" id="{14411476-46EA-4F9F-B8A0-7ACA428DF50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8" name="Freeform 56">
              <a:extLst>
                <a:ext uri="{FF2B5EF4-FFF2-40B4-BE49-F238E27FC236}">
                  <a16:creationId xmlns="" xmlns:a16="http://schemas.microsoft.com/office/drawing/2014/main" id="{D4072CBE-77F7-4976-9166-4003D66BA0CE}"/>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69" name="Freeform 57">
              <a:extLst>
                <a:ext uri="{FF2B5EF4-FFF2-40B4-BE49-F238E27FC236}">
                  <a16:creationId xmlns="" xmlns:a16="http://schemas.microsoft.com/office/drawing/2014/main" id="{4DDD77FC-048C-46E3-8624-01BCB3853A50}"/>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0" name="Freeform 58">
              <a:extLst>
                <a:ext uri="{FF2B5EF4-FFF2-40B4-BE49-F238E27FC236}">
                  <a16:creationId xmlns="" xmlns:a16="http://schemas.microsoft.com/office/drawing/2014/main" id="{CE53EEF4-E2B5-447B-AB52-45B4B59E73BE}"/>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1" name="Freeform 59">
              <a:extLst>
                <a:ext uri="{FF2B5EF4-FFF2-40B4-BE49-F238E27FC236}">
                  <a16:creationId xmlns="" xmlns:a16="http://schemas.microsoft.com/office/drawing/2014/main" id="{17AB56A1-FB86-470F-8511-829CF6A2830D}"/>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2" name="Freeform 60">
              <a:extLst>
                <a:ext uri="{FF2B5EF4-FFF2-40B4-BE49-F238E27FC236}">
                  <a16:creationId xmlns="" xmlns:a16="http://schemas.microsoft.com/office/drawing/2014/main" id="{BAA2FDA1-A776-4851-9F49-A44132919A5B}"/>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3" name="Freeform 61">
              <a:extLst>
                <a:ext uri="{FF2B5EF4-FFF2-40B4-BE49-F238E27FC236}">
                  <a16:creationId xmlns="" xmlns:a16="http://schemas.microsoft.com/office/drawing/2014/main" id="{E296E600-17FA-4FE7-88EE-86213BB68989}"/>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4" name="Freeform 62">
              <a:extLst>
                <a:ext uri="{FF2B5EF4-FFF2-40B4-BE49-F238E27FC236}">
                  <a16:creationId xmlns="" xmlns:a16="http://schemas.microsoft.com/office/drawing/2014/main" id="{5EFE9E47-3D97-45EE-A4F7-BE29D0F58922}"/>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5" name="Freeform 63">
              <a:extLst>
                <a:ext uri="{FF2B5EF4-FFF2-40B4-BE49-F238E27FC236}">
                  <a16:creationId xmlns="" xmlns:a16="http://schemas.microsoft.com/office/drawing/2014/main" id="{FFE28116-85AB-4EE6-B479-02546B6A2F5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6" name="Freeform 64">
              <a:extLst>
                <a:ext uri="{FF2B5EF4-FFF2-40B4-BE49-F238E27FC236}">
                  <a16:creationId xmlns="" xmlns:a16="http://schemas.microsoft.com/office/drawing/2014/main" id="{FB77BD57-D8CF-46AD-B90C-4722C3AED245}"/>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7" name="Freeform 65">
              <a:extLst>
                <a:ext uri="{FF2B5EF4-FFF2-40B4-BE49-F238E27FC236}">
                  <a16:creationId xmlns="" xmlns:a16="http://schemas.microsoft.com/office/drawing/2014/main" id="{0F4EB54B-2414-40F6-ADB4-13B794E4BD4B}"/>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8" name="Freeform 66">
              <a:extLst>
                <a:ext uri="{FF2B5EF4-FFF2-40B4-BE49-F238E27FC236}">
                  <a16:creationId xmlns="" xmlns:a16="http://schemas.microsoft.com/office/drawing/2014/main" id="{F520F5AD-3519-4A2C-A35E-5A9FDA90854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79" name="Freeform 67">
              <a:extLst>
                <a:ext uri="{FF2B5EF4-FFF2-40B4-BE49-F238E27FC236}">
                  <a16:creationId xmlns="" xmlns:a16="http://schemas.microsoft.com/office/drawing/2014/main" id="{618B0496-A895-4058-AA15-04BFDD28FAA2}"/>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0" name="Freeform 68">
              <a:extLst>
                <a:ext uri="{FF2B5EF4-FFF2-40B4-BE49-F238E27FC236}">
                  <a16:creationId xmlns="" xmlns:a16="http://schemas.microsoft.com/office/drawing/2014/main" id="{82407036-CCB3-42F7-910D-DBCB9091B45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1" name="Freeform 69">
              <a:extLst>
                <a:ext uri="{FF2B5EF4-FFF2-40B4-BE49-F238E27FC236}">
                  <a16:creationId xmlns="" xmlns:a16="http://schemas.microsoft.com/office/drawing/2014/main" id="{839C899F-730A-4726-846D-2EA398BC3213}"/>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2" name="Freeform 70">
              <a:extLst>
                <a:ext uri="{FF2B5EF4-FFF2-40B4-BE49-F238E27FC236}">
                  <a16:creationId xmlns="" xmlns:a16="http://schemas.microsoft.com/office/drawing/2014/main" id="{4D2D262E-1B95-4E80-9E9A-A1C4C34790B4}"/>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3" name="Freeform 71">
              <a:extLst>
                <a:ext uri="{FF2B5EF4-FFF2-40B4-BE49-F238E27FC236}">
                  <a16:creationId xmlns="" xmlns:a16="http://schemas.microsoft.com/office/drawing/2014/main" id="{CFC04A48-9C7E-4AE9-B862-FCD9B6FDB185}"/>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4" name="Freeform 72">
              <a:extLst>
                <a:ext uri="{FF2B5EF4-FFF2-40B4-BE49-F238E27FC236}">
                  <a16:creationId xmlns="" xmlns:a16="http://schemas.microsoft.com/office/drawing/2014/main" id="{344D8469-AC35-46A6-8681-72A17A09FB6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5" name="Freeform 73">
              <a:extLst>
                <a:ext uri="{FF2B5EF4-FFF2-40B4-BE49-F238E27FC236}">
                  <a16:creationId xmlns="" xmlns:a16="http://schemas.microsoft.com/office/drawing/2014/main" id="{B324EC56-2BD6-4FDA-9292-A1210D70A434}"/>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6" name="Freeform 74">
              <a:extLst>
                <a:ext uri="{FF2B5EF4-FFF2-40B4-BE49-F238E27FC236}">
                  <a16:creationId xmlns="" xmlns:a16="http://schemas.microsoft.com/office/drawing/2014/main" id="{CB0CBDEE-E485-4298-B510-9E7FB895196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7" name="Freeform 75">
              <a:extLst>
                <a:ext uri="{FF2B5EF4-FFF2-40B4-BE49-F238E27FC236}">
                  <a16:creationId xmlns="" xmlns:a16="http://schemas.microsoft.com/office/drawing/2014/main" id="{2B6C32A3-D50F-4309-9401-BD6D182FBEBD}"/>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8" name="Freeform 76">
              <a:extLst>
                <a:ext uri="{FF2B5EF4-FFF2-40B4-BE49-F238E27FC236}">
                  <a16:creationId xmlns="" xmlns:a16="http://schemas.microsoft.com/office/drawing/2014/main" id="{AC244848-07A7-411C-8709-83A5D371C525}"/>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89" name="Freeform 77">
              <a:extLst>
                <a:ext uri="{FF2B5EF4-FFF2-40B4-BE49-F238E27FC236}">
                  <a16:creationId xmlns="" xmlns:a16="http://schemas.microsoft.com/office/drawing/2014/main" id="{42407B85-7801-4003-8899-4A817EAA31F3}"/>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0" name="Freeform 78">
              <a:extLst>
                <a:ext uri="{FF2B5EF4-FFF2-40B4-BE49-F238E27FC236}">
                  <a16:creationId xmlns="" xmlns:a16="http://schemas.microsoft.com/office/drawing/2014/main" id="{A7C85985-ED02-4E7B-85B5-40CEE4668668}"/>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1" name="Freeform 79">
              <a:extLst>
                <a:ext uri="{FF2B5EF4-FFF2-40B4-BE49-F238E27FC236}">
                  <a16:creationId xmlns="" xmlns:a16="http://schemas.microsoft.com/office/drawing/2014/main" id="{619E2A5C-4D37-460F-BA1A-47289286DFF2}"/>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2" name="Freeform 80">
              <a:extLst>
                <a:ext uri="{FF2B5EF4-FFF2-40B4-BE49-F238E27FC236}">
                  <a16:creationId xmlns="" xmlns:a16="http://schemas.microsoft.com/office/drawing/2014/main" id="{F983C033-341C-452D-BE37-8CA15B804694}"/>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3" name="Freeform 81">
              <a:extLst>
                <a:ext uri="{FF2B5EF4-FFF2-40B4-BE49-F238E27FC236}">
                  <a16:creationId xmlns="" xmlns:a16="http://schemas.microsoft.com/office/drawing/2014/main" id="{7BD61BD9-B4AD-492F-9A33-F7930CCCBEB4}"/>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4" name="Freeform 82">
              <a:extLst>
                <a:ext uri="{FF2B5EF4-FFF2-40B4-BE49-F238E27FC236}">
                  <a16:creationId xmlns="" xmlns:a16="http://schemas.microsoft.com/office/drawing/2014/main" id="{6CA14CB4-33EA-43CC-841B-3C91AE13DC6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5" name="Freeform 83">
              <a:extLst>
                <a:ext uri="{FF2B5EF4-FFF2-40B4-BE49-F238E27FC236}">
                  <a16:creationId xmlns="" xmlns:a16="http://schemas.microsoft.com/office/drawing/2014/main" id="{9E430B01-676C-468E-88A9-F3B08B34025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6" name="Freeform 84">
              <a:extLst>
                <a:ext uri="{FF2B5EF4-FFF2-40B4-BE49-F238E27FC236}">
                  <a16:creationId xmlns="" xmlns:a16="http://schemas.microsoft.com/office/drawing/2014/main" id="{8BF3258D-FECF-4481-870B-CA44CC7D4B52}"/>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7" name="Freeform 85">
              <a:extLst>
                <a:ext uri="{FF2B5EF4-FFF2-40B4-BE49-F238E27FC236}">
                  <a16:creationId xmlns="" xmlns:a16="http://schemas.microsoft.com/office/drawing/2014/main" id="{BDC40963-BA8A-4BC5-A0AC-B220F487FAD2}"/>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8" name="Freeform 86">
              <a:extLst>
                <a:ext uri="{FF2B5EF4-FFF2-40B4-BE49-F238E27FC236}">
                  <a16:creationId xmlns="" xmlns:a16="http://schemas.microsoft.com/office/drawing/2014/main" id="{7BCF8B96-053D-4936-9BBF-7BAF4DDAA52E}"/>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8999" name="Freeform 87">
              <a:extLst>
                <a:ext uri="{FF2B5EF4-FFF2-40B4-BE49-F238E27FC236}">
                  <a16:creationId xmlns="" xmlns:a16="http://schemas.microsoft.com/office/drawing/2014/main" id="{86EB7486-D137-4235-AA4D-C17EFD547B0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0" name="Freeform 88">
              <a:extLst>
                <a:ext uri="{FF2B5EF4-FFF2-40B4-BE49-F238E27FC236}">
                  <a16:creationId xmlns="" xmlns:a16="http://schemas.microsoft.com/office/drawing/2014/main" id="{98C647F0-D3ED-4A5A-9F77-2872F18BAFBF}"/>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1" name="Freeform 89">
              <a:extLst>
                <a:ext uri="{FF2B5EF4-FFF2-40B4-BE49-F238E27FC236}">
                  <a16:creationId xmlns="" xmlns:a16="http://schemas.microsoft.com/office/drawing/2014/main" id="{D1B28BCB-AD5A-48B6-A593-9C825364EF11}"/>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2" name="Freeform 90">
              <a:extLst>
                <a:ext uri="{FF2B5EF4-FFF2-40B4-BE49-F238E27FC236}">
                  <a16:creationId xmlns="" xmlns:a16="http://schemas.microsoft.com/office/drawing/2014/main" id="{A0ADB1DB-1425-4584-B9D5-BD7AB8C4611E}"/>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3" name="Freeform 91">
              <a:extLst>
                <a:ext uri="{FF2B5EF4-FFF2-40B4-BE49-F238E27FC236}">
                  <a16:creationId xmlns="" xmlns:a16="http://schemas.microsoft.com/office/drawing/2014/main" id="{207EAE87-5053-4020-B074-6E8B85E91ADF}"/>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4" name="Freeform 92">
              <a:extLst>
                <a:ext uri="{FF2B5EF4-FFF2-40B4-BE49-F238E27FC236}">
                  <a16:creationId xmlns="" xmlns:a16="http://schemas.microsoft.com/office/drawing/2014/main" id="{9EF4C989-A68B-474C-B96B-952A900B2DF4}"/>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5" name="Freeform 93">
              <a:extLst>
                <a:ext uri="{FF2B5EF4-FFF2-40B4-BE49-F238E27FC236}">
                  <a16:creationId xmlns="" xmlns:a16="http://schemas.microsoft.com/office/drawing/2014/main" id="{4320BA7E-202D-4D86-8E25-7679DA072010}"/>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6" name="Freeform 94">
              <a:extLst>
                <a:ext uri="{FF2B5EF4-FFF2-40B4-BE49-F238E27FC236}">
                  <a16:creationId xmlns="" xmlns:a16="http://schemas.microsoft.com/office/drawing/2014/main" id="{C0D29C83-E24C-4C57-9B1E-022B6A97F5C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7" name="Freeform 95">
              <a:extLst>
                <a:ext uri="{FF2B5EF4-FFF2-40B4-BE49-F238E27FC236}">
                  <a16:creationId xmlns="" xmlns:a16="http://schemas.microsoft.com/office/drawing/2014/main" id="{E9FA421D-0AB1-4DCE-B3AD-C8EC5192E34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8" name="Freeform 96">
              <a:extLst>
                <a:ext uri="{FF2B5EF4-FFF2-40B4-BE49-F238E27FC236}">
                  <a16:creationId xmlns="" xmlns:a16="http://schemas.microsoft.com/office/drawing/2014/main" id="{83D51C51-AE1F-405D-90B3-63AD8C1E6FB6}"/>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09" name="Freeform 97">
              <a:extLst>
                <a:ext uri="{FF2B5EF4-FFF2-40B4-BE49-F238E27FC236}">
                  <a16:creationId xmlns="" xmlns:a16="http://schemas.microsoft.com/office/drawing/2014/main" id="{AC0E1362-32E3-457E-9CEE-822289761811}"/>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0" name="Freeform 98">
              <a:extLst>
                <a:ext uri="{FF2B5EF4-FFF2-40B4-BE49-F238E27FC236}">
                  <a16:creationId xmlns="" xmlns:a16="http://schemas.microsoft.com/office/drawing/2014/main" id="{6688DB54-9C61-4542-86B5-6D1267F83A07}"/>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1" name="Freeform 99">
              <a:extLst>
                <a:ext uri="{FF2B5EF4-FFF2-40B4-BE49-F238E27FC236}">
                  <a16:creationId xmlns="" xmlns:a16="http://schemas.microsoft.com/office/drawing/2014/main" id="{9B01505F-44ED-4E8F-A432-672A68E09D78}"/>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2" name="Freeform 100">
              <a:extLst>
                <a:ext uri="{FF2B5EF4-FFF2-40B4-BE49-F238E27FC236}">
                  <a16:creationId xmlns="" xmlns:a16="http://schemas.microsoft.com/office/drawing/2014/main" id="{32D1DD28-8EB5-4079-9B69-97A4EA53A923}"/>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3" name="Freeform 101">
              <a:extLst>
                <a:ext uri="{FF2B5EF4-FFF2-40B4-BE49-F238E27FC236}">
                  <a16:creationId xmlns="" xmlns:a16="http://schemas.microsoft.com/office/drawing/2014/main" id="{9FFF8AA7-9E3E-451C-80C1-5621B68F935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4" name="Freeform 102">
              <a:extLst>
                <a:ext uri="{FF2B5EF4-FFF2-40B4-BE49-F238E27FC236}">
                  <a16:creationId xmlns="" xmlns:a16="http://schemas.microsoft.com/office/drawing/2014/main" id="{B941ECFF-3A90-444B-9018-8D5BAEE39E92}"/>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5" name="Freeform 103">
              <a:extLst>
                <a:ext uri="{FF2B5EF4-FFF2-40B4-BE49-F238E27FC236}">
                  <a16:creationId xmlns="" xmlns:a16="http://schemas.microsoft.com/office/drawing/2014/main" id="{61DB5721-E52E-4741-BB6B-8A3E261545D2}"/>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6" name="Freeform 104">
              <a:extLst>
                <a:ext uri="{FF2B5EF4-FFF2-40B4-BE49-F238E27FC236}">
                  <a16:creationId xmlns="" xmlns:a16="http://schemas.microsoft.com/office/drawing/2014/main" id="{AFC679C4-8797-42E6-A753-9E906E2E69A0}"/>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7" name="Freeform 105">
              <a:extLst>
                <a:ext uri="{FF2B5EF4-FFF2-40B4-BE49-F238E27FC236}">
                  <a16:creationId xmlns="" xmlns:a16="http://schemas.microsoft.com/office/drawing/2014/main" id="{CAF58BE3-34D0-4C8D-BC4B-9B4A0F24E085}"/>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8" name="Freeform 106">
              <a:extLst>
                <a:ext uri="{FF2B5EF4-FFF2-40B4-BE49-F238E27FC236}">
                  <a16:creationId xmlns="" xmlns:a16="http://schemas.microsoft.com/office/drawing/2014/main" id="{AE970D62-5234-4ED8-92BE-E33B2D936E1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19" name="Freeform 107">
              <a:extLst>
                <a:ext uri="{FF2B5EF4-FFF2-40B4-BE49-F238E27FC236}">
                  <a16:creationId xmlns="" xmlns:a16="http://schemas.microsoft.com/office/drawing/2014/main" id="{6B546C27-C286-4D79-B1EC-EC1E8B94308E}"/>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0" name="Freeform 108">
              <a:extLst>
                <a:ext uri="{FF2B5EF4-FFF2-40B4-BE49-F238E27FC236}">
                  <a16:creationId xmlns="" xmlns:a16="http://schemas.microsoft.com/office/drawing/2014/main" id="{4640196C-E65A-421F-A409-9CCD75629B52}"/>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1" name="Freeform 109">
              <a:extLst>
                <a:ext uri="{FF2B5EF4-FFF2-40B4-BE49-F238E27FC236}">
                  <a16:creationId xmlns="" xmlns:a16="http://schemas.microsoft.com/office/drawing/2014/main" id="{47313DE5-E50F-4CC9-B4FF-107127ECAEE6}"/>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2" name="Freeform 110">
              <a:extLst>
                <a:ext uri="{FF2B5EF4-FFF2-40B4-BE49-F238E27FC236}">
                  <a16:creationId xmlns="" xmlns:a16="http://schemas.microsoft.com/office/drawing/2014/main" id="{3D392934-D17B-41AF-BE26-6AA7C6DE0CC6}"/>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3" name="Freeform 111">
              <a:extLst>
                <a:ext uri="{FF2B5EF4-FFF2-40B4-BE49-F238E27FC236}">
                  <a16:creationId xmlns="" xmlns:a16="http://schemas.microsoft.com/office/drawing/2014/main" id="{93C67B79-5754-4E2D-BD9C-72940E568B69}"/>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4" name="Freeform 112">
              <a:extLst>
                <a:ext uri="{FF2B5EF4-FFF2-40B4-BE49-F238E27FC236}">
                  <a16:creationId xmlns="" xmlns:a16="http://schemas.microsoft.com/office/drawing/2014/main" id="{491FCF33-9165-4BC0-85B7-541837A5CAA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5" name="Freeform 113">
              <a:extLst>
                <a:ext uri="{FF2B5EF4-FFF2-40B4-BE49-F238E27FC236}">
                  <a16:creationId xmlns="" xmlns:a16="http://schemas.microsoft.com/office/drawing/2014/main" id="{C2797C5A-386F-4549-83CB-DFF9F9DEAC5C}"/>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6" name="Freeform 114">
              <a:extLst>
                <a:ext uri="{FF2B5EF4-FFF2-40B4-BE49-F238E27FC236}">
                  <a16:creationId xmlns="" xmlns:a16="http://schemas.microsoft.com/office/drawing/2014/main" id="{233B9DB5-A746-403C-8211-911B3B53F036}"/>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7" name="Freeform 115">
              <a:extLst>
                <a:ext uri="{FF2B5EF4-FFF2-40B4-BE49-F238E27FC236}">
                  <a16:creationId xmlns="" xmlns:a16="http://schemas.microsoft.com/office/drawing/2014/main" id="{56A67251-506E-46B0-B338-4452D718D9A3}"/>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8" name="Freeform 116">
              <a:extLst>
                <a:ext uri="{FF2B5EF4-FFF2-40B4-BE49-F238E27FC236}">
                  <a16:creationId xmlns="" xmlns:a16="http://schemas.microsoft.com/office/drawing/2014/main" id="{4F2BCA07-4B96-46F3-88F4-BB193A64674C}"/>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29" name="Freeform 117">
              <a:extLst>
                <a:ext uri="{FF2B5EF4-FFF2-40B4-BE49-F238E27FC236}">
                  <a16:creationId xmlns="" xmlns:a16="http://schemas.microsoft.com/office/drawing/2014/main" id="{E1C37947-0F15-4ED0-B573-1F44DA2FC14A}"/>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0" name="Freeform 118">
              <a:extLst>
                <a:ext uri="{FF2B5EF4-FFF2-40B4-BE49-F238E27FC236}">
                  <a16:creationId xmlns="" xmlns:a16="http://schemas.microsoft.com/office/drawing/2014/main" id="{33484CEE-3D0B-4E9A-BD51-18B8C06405F4}"/>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1" name="Freeform 119">
              <a:extLst>
                <a:ext uri="{FF2B5EF4-FFF2-40B4-BE49-F238E27FC236}">
                  <a16:creationId xmlns="" xmlns:a16="http://schemas.microsoft.com/office/drawing/2014/main" id="{61700B72-CC2F-482C-B706-4C301F7BA303}"/>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2" name="Freeform 120">
              <a:extLst>
                <a:ext uri="{FF2B5EF4-FFF2-40B4-BE49-F238E27FC236}">
                  <a16:creationId xmlns="" xmlns:a16="http://schemas.microsoft.com/office/drawing/2014/main" id="{7B897F22-2229-4029-BC68-288A79B3086C}"/>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3" name="Freeform 121">
              <a:extLst>
                <a:ext uri="{FF2B5EF4-FFF2-40B4-BE49-F238E27FC236}">
                  <a16:creationId xmlns="" xmlns:a16="http://schemas.microsoft.com/office/drawing/2014/main" id="{5763CF39-246C-4E70-B640-27FC580527D3}"/>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4" name="Freeform 122">
              <a:extLst>
                <a:ext uri="{FF2B5EF4-FFF2-40B4-BE49-F238E27FC236}">
                  <a16:creationId xmlns="" xmlns:a16="http://schemas.microsoft.com/office/drawing/2014/main" id="{81E16708-AD86-4EF8-8F77-8FC23A1E6808}"/>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5" name="Freeform 123">
              <a:extLst>
                <a:ext uri="{FF2B5EF4-FFF2-40B4-BE49-F238E27FC236}">
                  <a16:creationId xmlns="" xmlns:a16="http://schemas.microsoft.com/office/drawing/2014/main" id="{3894B563-BC98-43FD-A95B-266565D0AF02}"/>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6" name="Freeform 124">
              <a:extLst>
                <a:ext uri="{FF2B5EF4-FFF2-40B4-BE49-F238E27FC236}">
                  <a16:creationId xmlns="" xmlns:a16="http://schemas.microsoft.com/office/drawing/2014/main" id="{0CC9F93D-5F62-4F0E-8CF6-1F825EC782E1}"/>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7" name="Freeform 125">
              <a:extLst>
                <a:ext uri="{FF2B5EF4-FFF2-40B4-BE49-F238E27FC236}">
                  <a16:creationId xmlns="" xmlns:a16="http://schemas.microsoft.com/office/drawing/2014/main" id="{DF73F61D-7F1F-434E-BBD7-E0FACA6BD29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8" name="Freeform 126">
              <a:extLst>
                <a:ext uri="{FF2B5EF4-FFF2-40B4-BE49-F238E27FC236}">
                  <a16:creationId xmlns="" xmlns:a16="http://schemas.microsoft.com/office/drawing/2014/main" id="{B4FB81E8-CC04-4309-8267-50136023CC56}"/>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39" name="Freeform 127">
              <a:extLst>
                <a:ext uri="{FF2B5EF4-FFF2-40B4-BE49-F238E27FC236}">
                  <a16:creationId xmlns="" xmlns:a16="http://schemas.microsoft.com/office/drawing/2014/main" id="{02B5660A-918D-4FF8-8F9E-900F1CD77AAA}"/>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0" name="Freeform 128">
              <a:extLst>
                <a:ext uri="{FF2B5EF4-FFF2-40B4-BE49-F238E27FC236}">
                  <a16:creationId xmlns="" xmlns:a16="http://schemas.microsoft.com/office/drawing/2014/main" id="{0EBA32CA-9673-432D-A434-376A6800500B}"/>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1" name="Freeform 129">
              <a:extLst>
                <a:ext uri="{FF2B5EF4-FFF2-40B4-BE49-F238E27FC236}">
                  <a16:creationId xmlns="" xmlns:a16="http://schemas.microsoft.com/office/drawing/2014/main" id="{232E7A66-D5D6-4DCA-90A1-17327981C46A}"/>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2" name="Freeform 130">
              <a:extLst>
                <a:ext uri="{FF2B5EF4-FFF2-40B4-BE49-F238E27FC236}">
                  <a16:creationId xmlns="" xmlns:a16="http://schemas.microsoft.com/office/drawing/2014/main" id="{69458249-3C15-40F2-8B8F-01123902D3BD}"/>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3" name="Freeform 131">
              <a:extLst>
                <a:ext uri="{FF2B5EF4-FFF2-40B4-BE49-F238E27FC236}">
                  <a16:creationId xmlns="" xmlns:a16="http://schemas.microsoft.com/office/drawing/2014/main" id="{C248F793-4A98-4DDA-A999-053110D8028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4" name="Freeform 132">
              <a:extLst>
                <a:ext uri="{FF2B5EF4-FFF2-40B4-BE49-F238E27FC236}">
                  <a16:creationId xmlns="" xmlns:a16="http://schemas.microsoft.com/office/drawing/2014/main" id="{24DF116B-FCE4-4E79-870D-69B44AF13360}"/>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5" name="Freeform 133">
              <a:extLst>
                <a:ext uri="{FF2B5EF4-FFF2-40B4-BE49-F238E27FC236}">
                  <a16:creationId xmlns="" xmlns:a16="http://schemas.microsoft.com/office/drawing/2014/main" id="{E242E506-55A1-42B1-934D-8C431C1A3CA4}"/>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6" name="Freeform 134">
              <a:extLst>
                <a:ext uri="{FF2B5EF4-FFF2-40B4-BE49-F238E27FC236}">
                  <a16:creationId xmlns="" xmlns:a16="http://schemas.microsoft.com/office/drawing/2014/main" id="{425FBADE-8F5A-499E-B118-F68E99CE9E2C}"/>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7" name="Freeform 135">
              <a:extLst>
                <a:ext uri="{FF2B5EF4-FFF2-40B4-BE49-F238E27FC236}">
                  <a16:creationId xmlns="" xmlns:a16="http://schemas.microsoft.com/office/drawing/2014/main" id="{098A4E4C-E361-41BE-9853-6B523F9D9568}"/>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8" name="Freeform 136">
              <a:extLst>
                <a:ext uri="{FF2B5EF4-FFF2-40B4-BE49-F238E27FC236}">
                  <a16:creationId xmlns="" xmlns:a16="http://schemas.microsoft.com/office/drawing/2014/main" id="{E581E0F4-40BE-40C8-B085-578B10C17FF1}"/>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49" name="Freeform 137">
              <a:extLst>
                <a:ext uri="{FF2B5EF4-FFF2-40B4-BE49-F238E27FC236}">
                  <a16:creationId xmlns="" xmlns:a16="http://schemas.microsoft.com/office/drawing/2014/main" id="{2D5800ED-8473-40CF-BB85-90779A6457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0" name="Freeform 138">
              <a:extLst>
                <a:ext uri="{FF2B5EF4-FFF2-40B4-BE49-F238E27FC236}">
                  <a16:creationId xmlns="" xmlns:a16="http://schemas.microsoft.com/office/drawing/2014/main" id="{819D56D4-4DAE-413D-A10D-647512D2A4B8}"/>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1" name="Freeform 139">
              <a:extLst>
                <a:ext uri="{FF2B5EF4-FFF2-40B4-BE49-F238E27FC236}">
                  <a16:creationId xmlns="" xmlns:a16="http://schemas.microsoft.com/office/drawing/2014/main" id="{2CA6F590-7067-41D4-B4A6-F1FBC8B0581F}"/>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2" name="Freeform 140">
              <a:extLst>
                <a:ext uri="{FF2B5EF4-FFF2-40B4-BE49-F238E27FC236}">
                  <a16:creationId xmlns="" xmlns:a16="http://schemas.microsoft.com/office/drawing/2014/main" id="{40016253-BAF0-4E96-9F7A-41A4FB683718}"/>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3" name="Freeform 141">
              <a:extLst>
                <a:ext uri="{FF2B5EF4-FFF2-40B4-BE49-F238E27FC236}">
                  <a16:creationId xmlns="" xmlns:a16="http://schemas.microsoft.com/office/drawing/2014/main" id="{30427895-310E-4B16-879A-02B898B0406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4" name="Freeform 142">
              <a:extLst>
                <a:ext uri="{FF2B5EF4-FFF2-40B4-BE49-F238E27FC236}">
                  <a16:creationId xmlns="" xmlns:a16="http://schemas.microsoft.com/office/drawing/2014/main" id="{A16E4EAE-C3BC-4C5C-B4A1-03C217DC535B}"/>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5" name="Freeform 143">
              <a:extLst>
                <a:ext uri="{FF2B5EF4-FFF2-40B4-BE49-F238E27FC236}">
                  <a16:creationId xmlns="" xmlns:a16="http://schemas.microsoft.com/office/drawing/2014/main" id="{C3A92F72-F8EA-4E22-8649-5462F931CCEB}"/>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6" name="Freeform 144">
              <a:extLst>
                <a:ext uri="{FF2B5EF4-FFF2-40B4-BE49-F238E27FC236}">
                  <a16:creationId xmlns="" xmlns:a16="http://schemas.microsoft.com/office/drawing/2014/main" id="{18D1D9CA-3959-470D-816E-CBF24B9E80C2}"/>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7" name="Freeform 145">
              <a:extLst>
                <a:ext uri="{FF2B5EF4-FFF2-40B4-BE49-F238E27FC236}">
                  <a16:creationId xmlns="" xmlns:a16="http://schemas.microsoft.com/office/drawing/2014/main" id="{D87887A5-AC8F-427B-A47A-4FCA1263AD7E}"/>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8" name="Freeform 146">
              <a:extLst>
                <a:ext uri="{FF2B5EF4-FFF2-40B4-BE49-F238E27FC236}">
                  <a16:creationId xmlns="" xmlns:a16="http://schemas.microsoft.com/office/drawing/2014/main" id="{7F23916A-2CE6-4F16-8C50-1B056C650BA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59" name="Freeform 147">
              <a:extLst>
                <a:ext uri="{FF2B5EF4-FFF2-40B4-BE49-F238E27FC236}">
                  <a16:creationId xmlns="" xmlns:a16="http://schemas.microsoft.com/office/drawing/2014/main" id="{C7430820-8DD6-440B-B705-0A42E5C2FED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0" name="Freeform 148">
              <a:extLst>
                <a:ext uri="{FF2B5EF4-FFF2-40B4-BE49-F238E27FC236}">
                  <a16:creationId xmlns="" xmlns:a16="http://schemas.microsoft.com/office/drawing/2014/main" id="{35402A4D-2C94-4F2F-8985-5C57E3072E03}"/>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1" name="Freeform 149">
              <a:extLst>
                <a:ext uri="{FF2B5EF4-FFF2-40B4-BE49-F238E27FC236}">
                  <a16:creationId xmlns="" xmlns:a16="http://schemas.microsoft.com/office/drawing/2014/main" id="{41899AEF-458C-4A7D-9635-CC9A1FFE43C6}"/>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2" name="Freeform 150">
              <a:extLst>
                <a:ext uri="{FF2B5EF4-FFF2-40B4-BE49-F238E27FC236}">
                  <a16:creationId xmlns="" xmlns:a16="http://schemas.microsoft.com/office/drawing/2014/main" id="{943088F9-450A-43A4-97D3-6CB89728E3FF}"/>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3" name="Freeform 151">
              <a:extLst>
                <a:ext uri="{FF2B5EF4-FFF2-40B4-BE49-F238E27FC236}">
                  <a16:creationId xmlns="" xmlns:a16="http://schemas.microsoft.com/office/drawing/2014/main" id="{C86617F0-4666-4956-A4DE-75661DFFCC03}"/>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4" name="Freeform 152">
              <a:extLst>
                <a:ext uri="{FF2B5EF4-FFF2-40B4-BE49-F238E27FC236}">
                  <a16:creationId xmlns="" xmlns:a16="http://schemas.microsoft.com/office/drawing/2014/main" id="{E5F55E33-333B-4487-B383-FCF81FCEB154}"/>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5" name="Freeform 153">
              <a:extLst>
                <a:ext uri="{FF2B5EF4-FFF2-40B4-BE49-F238E27FC236}">
                  <a16:creationId xmlns="" xmlns:a16="http://schemas.microsoft.com/office/drawing/2014/main" id="{A2F08B52-092A-4767-87F1-F8E8159B1408}"/>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6" name="Freeform 154">
              <a:extLst>
                <a:ext uri="{FF2B5EF4-FFF2-40B4-BE49-F238E27FC236}">
                  <a16:creationId xmlns="" xmlns:a16="http://schemas.microsoft.com/office/drawing/2014/main" id="{F75A1FCF-5D9C-4085-B0B4-851D79D2CA2C}"/>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7" name="Freeform 155">
              <a:extLst>
                <a:ext uri="{FF2B5EF4-FFF2-40B4-BE49-F238E27FC236}">
                  <a16:creationId xmlns="" xmlns:a16="http://schemas.microsoft.com/office/drawing/2014/main" id="{69EDAFEC-3913-486F-A4BA-D36D2029401A}"/>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8" name="Freeform 156">
              <a:extLst>
                <a:ext uri="{FF2B5EF4-FFF2-40B4-BE49-F238E27FC236}">
                  <a16:creationId xmlns="" xmlns:a16="http://schemas.microsoft.com/office/drawing/2014/main" id="{76A12CF3-77B1-48A3-B830-CFCBD21D08DF}"/>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69" name="Freeform 157">
              <a:extLst>
                <a:ext uri="{FF2B5EF4-FFF2-40B4-BE49-F238E27FC236}">
                  <a16:creationId xmlns="" xmlns:a16="http://schemas.microsoft.com/office/drawing/2014/main" id="{FCC02290-D489-4EC2-969B-2014B8B290E0}"/>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0" name="Freeform 158">
              <a:extLst>
                <a:ext uri="{FF2B5EF4-FFF2-40B4-BE49-F238E27FC236}">
                  <a16:creationId xmlns="" xmlns:a16="http://schemas.microsoft.com/office/drawing/2014/main" id="{FA988371-98B1-4D4A-B89E-915EFD10E5A6}"/>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1" name="Freeform 159">
              <a:extLst>
                <a:ext uri="{FF2B5EF4-FFF2-40B4-BE49-F238E27FC236}">
                  <a16:creationId xmlns="" xmlns:a16="http://schemas.microsoft.com/office/drawing/2014/main" id="{97A57081-1A3F-4C73-A3C6-1DEC3474E58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2" name="Freeform 160">
              <a:extLst>
                <a:ext uri="{FF2B5EF4-FFF2-40B4-BE49-F238E27FC236}">
                  <a16:creationId xmlns="" xmlns:a16="http://schemas.microsoft.com/office/drawing/2014/main" id="{92EE600D-0FDF-4D48-A7C0-52F3FF65C415}"/>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3" name="Freeform 161">
              <a:extLst>
                <a:ext uri="{FF2B5EF4-FFF2-40B4-BE49-F238E27FC236}">
                  <a16:creationId xmlns="" xmlns:a16="http://schemas.microsoft.com/office/drawing/2014/main" id="{F9BFDE54-4AE1-44E4-B519-06652586235B}"/>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4" name="Freeform 162">
              <a:extLst>
                <a:ext uri="{FF2B5EF4-FFF2-40B4-BE49-F238E27FC236}">
                  <a16:creationId xmlns="" xmlns:a16="http://schemas.microsoft.com/office/drawing/2014/main" id="{E7D4B21C-4D5C-4646-AD11-F862457CBF79}"/>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5" name="Freeform 163">
              <a:extLst>
                <a:ext uri="{FF2B5EF4-FFF2-40B4-BE49-F238E27FC236}">
                  <a16:creationId xmlns="" xmlns:a16="http://schemas.microsoft.com/office/drawing/2014/main" id="{2082123A-6155-47C5-838A-9D9522F88DF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6" name="Freeform 164">
              <a:extLst>
                <a:ext uri="{FF2B5EF4-FFF2-40B4-BE49-F238E27FC236}">
                  <a16:creationId xmlns="" xmlns:a16="http://schemas.microsoft.com/office/drawing/2014/main" id="{64C28ADD-72E1-487A-8028-DFFAA359C05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7" name="Freeform 165">
              <a:extLst>
                <a:ext uri="{FF2B5EF4-FFF2-40B4-BE49-F238E27FC236}">
                  <a16:creationId xmlns="" xmlns:a16="http://schemas.microsoft.com/office/drawing/2014/main" id="{59250579-9056-444E-BDC1-4B3FF02476FA}"/>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8" name="Freeform 166">
              <a:extLst>
                <a:ext uri="{FF2B5EF4-FFF2-40B4-BE49-F238E27FC236}">
                  <a16:creationId xmlns="" xmlns:a16="http://schemas.microsoft.com/office/drawing/2014/main" id="{8FDB32A8-0384-4AC4-B263-59814B8E99D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79" name="Freeform 167">
              <a:extLst>
                <a:ext uri="{FF2B5EF4-FFF2-40B4-BE49-F238E27FC236}">
                  <a16:creationId xmlns="" xmlns:a16="http://schemas.microsoft.com/office/drawing/2014/main" id="{6AE0F057-D457-493D-92B7-EE0137FCF3B9}"/>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0" name="Freeform 168">
              <a:extLst>
                <a:ext uri="{FF2B5EF4-FFF2-40B4-BE49-F238E27FC236}">
                  <a16:creationId xmlns="" xmlns:a16="http://schemas.microsoft.com/office/drawing/2014/main" id="{D4580F1C-2C09-490F-B7AC-F5B38D14B739}"/>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1" name="Freeform 169">
              <a:extLst>
                <a:ext uri="{FF2B5EF4-FFF2-40B4-BE49-F238E27FC236}">
                  <a16:creationId xmlns="" xmlns:a16="http://schemas.microsoft.com/office/drawing/2014/main" id="{D2FFC97A-5EF6-4BEF-8EBA-86E8B0ADE2E5}"/>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2" name="Freeform 170">
              <a:extLst>
                <a:ext uri="{FF2B5EF4-FFF2-40B4-BE49-F238E27FC236}">
                  <a16:creationId xmlns="" xmlns:a16="http://schemas.microsoft.com/office/drawing/2014/main" id="{3D7DDA35-66FA-4BF3-86C6-B83AA6112AFC}"/>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3" name="Freeform 171">
              <a:extLst>
                <a:ext uri="{FF2B5EF4-FFF2-40B4-BE49-F238E27FC236}">
                  <a16:creationId xmlns="" xmlns:a16="http://schemas.microsoft.com/office/drawing/2014/main" id="{4C9AB66A-B970-485F-8A37-CCF396C50FE0}"/>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4" name="Freeform 172">
              <a:extLst>
                <a:ext uri="{FF2B5EF4-FFF2-40B4-BE49-F238E27FC236}">
                  <a16:creationId xmlns="" xmlns:a16="http://schemas.microsoft.com/office/drawing/2014/main" id="{3D7D1091-10C1-4337-88E5-CFBF8C7EF16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5" name="Freeform 173">
              <a:extLst>
                <a:ext uri="{FF2B5EF4-FFF2-40B4-BE49-F238E27FC236}">
                  <a16:creationId xmlns="" xmlns:a16="http://schemas.microsoft.com/office/drawing/2014/main" id="{4B6F53CF-B856-4FBF-8A1D-59FD908768D9}"/>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6" name="Freeform 174">
              <a:extLst>
                <a:ext uri="{FF2B5EF4-FFF2-40B4-BE49-F238E27FC236}">
                  <a16:creationId xmlns="" xmlns:a16="http://schemas.microsoft.com/office/drawing/2014/main" id="{B8417196-711E-41A4-BB5B-38630B08AC92}"/>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7" name="Freeform 175">
              <a:extLst>
                <a:ext uri="{FF2B5EF4-FFF2-40B4-BE49-F238E27FC236}">
                  <a16:creationId xmlns="" xmlns:a16="http://schemas.microsoft.com/office/drawing/2014/main" id="{4BE69309-A013-46B8-BBDB-F7078AA89295}"/>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8" name="Freeform 176">
              <a:extLst>
                <a:ext uri="{FF2B5EF4-FFF2-40B4-BE49-F238E27FC236}">
                  <a16:creationId xmlns="" xmlns:a16="http://schemas.microsoft.com/office/drawing/2014/main" id="{54615D4F-99E2-44BA-B288-9776D91B392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89" name="Freeform 177">
              <a:extLst>
                <a:ext uri="{FF2B5EF4-FFF2-40B4-BE49-F238E27FC236}">
                  <a16:creationId xmlns="" xmlns:a16="http://schemas.microsoft.com/office/drawing/2014/main" id="{CBF2E3D9-24C1-49BE-97E9-67F3D8A5A029}"/>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0" name="Freeform 178">
              <a:extLst>
                <a:ext uri="{FF2B5EF4-FFF2-40B4-BE49-F238E27FC236}">
                  <a16:creationId xmlns="" xmlns:a16="http://schemas.microsoft.com/office/drawing/2014/main" id="{410269EF-2C8F-4731-A358-BF55C2880B6A}"/>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1" name="Freeform 179">
              <a:extLst>
                <a:ext uri="{FF2B5EF4-FFF2-40B4-BE49-F238E27FC236}">
                  <a16:creationId xmlns="" xmlns:a16="http://schemas.microsoft.com/office/drawing/2014/main" id="{9E4F35EE-2453-40CD-8DE4-656C8053A46E}"/>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2" name="Freeform 180">
              <a:extLst>
                <a:ext uri="{FF2B5EF4-FFF2-40B4-BE49-F238E27FC236}">
                  <a16:creationId xmlns="" xmlns:a16="http://schemas.microsoft.com/office/drawing/2014/main" id="{26C6F83F-3121-4B46-ADBB-4CB37173C690}"/>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3" name="Freeform 181">
              <a:extLst>
                <a:ext uri="{FF2B5EF4-FFF2-40B4-BE49-F238E27FC236}">
                  <a16:creationId xmlns="" xmlns:a16="http://schemas.microsoft.com/office/drawing/2014/main" id="{5E2CA1D5-1364-4E2F-86DF-34A7A6108FBE}"/>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4" name="Freeform 182">
              <a:extLst>
                <a:ext uri="{FF2B5EF4-FFF2-40B4-BE49-F238E27FC236}">
                  <a16:creationId xmlns="" xmlns:a16="http://schemas.microsoft.com/office/drawing/2014/main" id="{31290D8F-9A45-4CD2-8CBF-DBFBFA55E69C}"/>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5" name="Freeform 183">
              <a:extLst>
                <a:ext uri="{FF2B5EF4-FFF2-40B4-BE49-F238E27FC236}">
                  <a16:creationId xmlns="" xmlns:a16="http://schemas.microsoft.com/office/drawing/2014/main" id="{82FB968D-89AB-4D18-9AEF-54880AEE8B6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6" name="Freeform 184">
              <a:extLst>
                <a:ext uri="{FF2B5EF4-FFF2-40B4-BE49-F238E27FC236}">
                  <a16:creationId xmlns="" xmlns:a16="http://schemas.microsoft.com/office/drawing/2014/main" id="{536437E7-9E51-4B6B-A5EC-23D0934D95AE}"/>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7" name="Freeform 185">
              <a:extLst>
                <a:ext uri="{FF2B5EF4-FFF2-40B4-BE49-F238E27FC236}">
                  <a16:creationId xmlns="" xmlns:a16="http://schemas.microsoft.com/office/drawing/2014/main" id="{D6DDAA6C-B200-4B44-9479-F747CD68AC21}"/>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8" name="Freeform 186">
              <a:extLst>
                <a:ext uri="{FF2B5EF4-FFF2-40B4-BE49-F238E27FC236}">
                  <a16:creationId xmlns="" xmlns:a16="http://schemas.microsoft.com/office/drawing/2014/main" id="{3ED3BE4B-E947-4762-9F66-BF153DF0DB72}"/>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099" name="Freeform 187">
              <a:extLst>
                <a:ext uri="{FF2B5EF4-FFF2-40B4-BE49-F238E27FC236}">
                  <a16:creationId xmlns="" xmlns:a16="http://schemas.microsoft.com/office/drawing/2014/main" id="{242ACF9F-8F25-4E5D-8D4A-0A31104B992A}"/>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0" name="Freeform 188">
              <a:extLst>
                <a:ext uri="{FF2B5EF4-FFF2-40B4-BE49-F238E27FC236}">
                  <a16:creationId xmlns="" xmlns:a16="http://schemas.microsoft.com/office/drawing/2014/main" id="{ACDD9E58-6550-475F-9034-60779B89563A}"/>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1" name="Freeform 189">
              <a:extLst>
                <a:ext uri="{FF2B5EF4-FFF2-40B4-BE49-F238E27FC236}">
                  <a16:creationId xmlns="" xmlns:a16="http://schemas.microsoft.com/office/drawing/2014/main" id="{29675FC6-2A2B-403C-BECD-DEE476A148FA}"/>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2" name="Freeform 190">
              <a:extLst>
                <a:ext uri="{FF2B5EF4-FFF2-40B4-BE49-F238E27FC236}">
                  <a16:creationId xmlns="" xmlns:a16="http://schemas.microsoft.com/office/drawing/2014/main" id="{12F568ED-633D-410F-B571-559D205CFC36}"/>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3" name="Freeform 191">
              <a:extLst>
                <a:ext uri="{FF2B5EF4-FFF2-40B4-BE49-F238E27FC236}">
                  <a16:creationId xmlns="" xmlns:a16="http://schemas.microsoft.com/office/drawing/2014/main" id="{CECCBF92-91D3-439A-BD3D-78419E16A68F}"/>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4" name="Freeform 192">
              <a:extLst>
                <a:ext uri="{FF2B5EF4-FFF2-40B4-BE49-F238E27FC236}">
                  <a16:creationId xmlns="" xmlns:a16="http://schemas.microsoft.com/office/drawing/2014/main" id="{B10E143B-59B3-43EF-8352-91725F0D576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5" name="Freeform 193">
              <a:extLst>
                <a:ext uri="{FF2B5EF4-FFF2-40B4-BE49-F238E27FC236}">
                  <a16:creationId xmlns="" xmlns:a16="http://schemas.microsoft.com/office/drawing/2014/main" id="{A8BFD1EF-C777-4C8A-9395-59ADF4644E99}"/>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6" name="Freeform 194">
              <a:extLst>
                <a:ext uri="{FF2B5EF4-FFF2-40B4-BE49-F238E27FC236}">
                  <a16:creationId xmlns="" xmlns:a16="http://schemas.microsoft.com/office/drawing/2014/main" id="{15CFD999-9B57-45A2-A6BF-3C29509E85A7}"/>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7" name="Freeform 195">
              <a:extLst>
                <a:ext uri="{FF2B5EF4-FFF2-40B4-BE49-F238E27FC236}">
                  <a16:creationId xmlns="" xmlns:a16="http://schemas.microsoft.com/office/drawing/2014/main" id="{D215304C-84F9-4AB2-8595-5A039E4895B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8" name="Freeform 196">
              <a:extLst>
                <a:ext uri="{FF2B5EF4-FFF2-40B4-BE49-F238E27FC236}">
                  <a16:creationId xmlns="" xmlns:a16="http://schemas.microsoft.com/office/drawing/2014/main" id="{ABE2770C-FC3A-4932-89AC-FEAC89048CB0}"/>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09" name="Freeform 197">
              <a:extLst>
                <a:ext uri="{FF2B5EF4-FFF2-40B4-BE49-F238E27FC236}">
                  <a16:creationId xmlns="" xmlns:a16="http://schemas.microsoft.com/office/drawing/2014/main" id="{A8706A2B-676E-4FCC-AEF9-0F36B223531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0" name="Freeform 198">
              <a:extLst>
                <a:ext uri="{FF2B5EF4-FFF2-40B4-BE49-F238E27FC236}">
                  <a16:creationId xmlns="" xmlns:a16="http://schemas.microsoft.com/office/drawing/2014/main" id="{90409EBA-1D46-46E9-9289-25E4E194BD8D}"/>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1" name="Freeform 199">
              <a:extLst>
                <a:ext uri="{FF2B5EF4-FFF2-40B4-BE49-F238E27FC236}">
                  <a16:creationId xmlns="" xmlns:a16="http://schemas.microsoft.com/office/drawing/2014/main" id="{BFF5FC9C-B85E-4630-97A8-C4E790BF13D6}"/>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2" name="Freeform 200">
              <a:extLst>
                <a:ext uri="{FF2B5EF4-FFF2-40B4-BE49-F238E27FC236}">
                  <a16:creationId xmlns="" xmlns:a16="http://schemas.microsoft.com/office/drawing/2014/main" id="{CDEEA483-0E7A-40B1-851D-F334E42EEDD7}"/>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3" name="Freeform 201">
              <a:extLst>
                <a:ext uri="{FF2B5EF4-FFF2-40B4-BE49-F238E27FC236}">
                  <a16:creationId xmlns="" xmlns:a16="http://schemas.microsoft.com/office/drawing/2014/main" id="{75C50E42-F096-41C1-825C-A8FC6E261BDF}"/>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4" name="Freeform 202">
              <a:extLst>
                <a:ext uri="{FF2B5EF4-FFF2-40B4-BE49-F238E27FC236}">
                  <a16:creationId xmlns="" xmlns:a16="http://schemas.microsoft.com/office/drawing/2014/main" id="{1F6A5D32-839E-4639-90F4-A80B948AD47A}"/>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5" name="Freeform 203">
              <a:extLst>
                <a:ext uri="{FF2B5EF4-FFF2-40B4-BE49-F238E27FC236}">
                  <a16:creationId xmlns="" xmlns:a16="http://schemas.microsoft.com/office/drawing/2014/main" id="{A2D4CF51-C198-4352-9197-A3937AD0CF39}"/>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6" name="Freeform 204">
              <a:extLst>
                <a:ext uri="{FF2B5EF4-FFF2-40B4-BE49-F238E27FC236}">
                  <a16:creationId xmlns="" xmlns:a16="http://schemas.microsoft.com/office/drawing/2014/main" id="{54E0CF55-9E9A-4535-8545-B3DF66BC7194}"/>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7" name="Freeform 205">
              <a:extLst>
                <a:ext uri="{FF2B5EF4-FFF2-40B4-BE49-F238E27FC236}">
                  <a16:creationId xmlns="" xmlns:a16="http://schemas.microsoft.com/office/drawing/2014/main" id="{3C8793C9-C71F-4213-9463-8B7493450ACB}"/>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8" name="Freeform 206">
              <a:extLst>
                <a:ext uri="{FF2B5EF4-FFF2-40B4-BE49-F238E27FC236}">
                  <a16:creationId xmlns="" xmlns:a16="http://schemas.microsoft.com/office/drawing/2014/main" id="{EABE9C28-4AAD-4E0A-9CEC-508E96580E20}"/>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19" name="Freeform 207">
              <a:extLst>
                <a:ext uri="{FF2B5EF4-FFF2-40B4-BE49-F238E27FC236}">
                  <a16:creationId xmlns="" xmlns:a16="http://schemas.microsoft.com/office/drawing/2014/main" id="{99BA5623-8A03-4D09-8559-2DD6BAAEF269}"/>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0" name="Freeform 208">
              <a:extLst>
                <a:ext uri="{FF2B5EF4-FFF2-40B4-BE49-F238E27FC236}">
                  <a16:creationId xmlns="" xmlns:a16="http://schemas.microsoft.com/office/drawing/2014/main" id="{6257DF58-653C-497B-A9F8-BBD9697E85FA}"/>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1" name="Freeform 209">
              <a:extLst>
                <a:ext uri="{FF2B5EF4-FFF2-40B4-BE49-F238E27FC236}">
                  <a16:creationId xmlns="" xmlns:a16="http://schemas.microsoft.com/office/drawing/2014/main" id="{4072A1D4-D045-48F1-9811-6742EDCA99CD}"/>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2" name="Freeform 210">
              <a:extLst>
                <a:ext uri="{FF2B5EF4-FFF2-40B4-BE49-F238E27FC236}">
                  <a16:creationId xmlns="" xmlns:a16="http://schemas.microsoft.com/office/drawing/2014/main" id="{1698F439-D6D4-4FE8-9198-928807E96D9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3" name="Freeform 211">
              <a:extLst>
                <a:ext uri="{FF2B5EF4-FFF2-40B4-BE49-F238E27FC236}">
                  <a16:creationId xmlns="" xmlns:a16="http://schemas.microsoft.com/office/drawing/2014/main" id="{AF207277-D922-4CD5-8F9C-808F2D2A79EB}"/>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4" name="Freeform 212">
              <a:extLst>
                <a:ext uri="{FF2B5EF4-FFF2-40B4-BE49-F238E27FC236}">
                  <a16:creationId xmlns="" xmlns:a16="http://schemas.microsoft.com/office/drawing/2014/main" id="{5949CAAB-744C-4DE8-9961-4326F08216BF}"/>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5" name="Freeform 213">
              <a:extLst>
                <a:ext uri="{FF2B5EF4-FFF2-40B4-BE49-F238E27FC236}">
                  <a16:creationId xmlns="" xmlns:a16="http://schemas.microsoft.com/office/drawing/2014/main" id="{1467F8A8-25A6-4442-B83B-DEDFC450E8D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6" name="Freeform 214">
              <a:extLst>
                <a:ext uri="{FF2B5EF4-FFF2-40B4-BE49-F238E27FC236}">
                  <a16:creationId xmlns="" xmlns:a16="http://schemas.microsoft.com/office/drawing/2014/main" id="{F337A3EE-A75D-44BF-A3B6-8665D657EFE3}"/>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7" name="Freeform 215">
              <a:extLst>
                <a:ext uri="{FF2B5EF4-FFF2-40B4-BE49-F238E27FC236}">
                  <a16:creationId xmlns="" xmlns:a16="http://schemas.microsoft.com/office/drawing/2014/main" id="{F1890BEF-A326-4B60-84B9-5B96DD819652}"/>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8" name="Freeform 216">
              <a:extLst>
                <a:ext uri="{FF2B5EF4-FFF2-40B4-BE49-F238E27FC236}">
                  <a16:creationId xmlns="" xmlns:a16="http://schemas.microsoft.com/office/drawing/2014/main" id="{47D6F1D1-5D1F-471B-AEA1-0E9ED594B252}"/>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29" name="Freeform 217">
              <a:extLst>
                <a:ext uri="{FF2B5EF4-FFF2-40B4-BE49-F238E27FC236}">
                  <a16:creationId xmlns="" xmlns:a16="http://schemas.microsoft.com/office/drawing/2014/main" id="{2E623A0E-2868-4149-8AC2-E0FC8C61F320}"/>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0" name="Freeform 218">
              <a:extLst>
                <a:ext uri="{FF2B5EF4-FFF2-40B4-BE49-F238E27FC236}">
                  <a16:creationId xmlns="" xmlns:a16="http://schemas.microsoft.com/office/drawing/2014/main" id="{AD15141F-F63A-4C8D-8D96-78872A31CD26}"/>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1" name="Freeform 219">
              <a:extLst>
                <a:ext uri="{FF2B5EF4-FFF2-40B4-BE49-F238E27FC236}">
                  <a16:creationId xmlns="" xmlns:a16="http://schemas.microsoft.com/office/drawing/2014/main" id="{DC0A6808-9CBA-4C69-AD82-DBE3AA6CEBAE}"/>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2" name="Freeform 220">
              <a:extLst>
                <a:ext uri="{FF2B5EF4-FFF2-40B4-BE49-F238E27FC236}">
                  <a16:creationId xmlns="" xmlns:a16="http://schemas.microsoft.com/office/drawing/2014/main" id="{040E7677-D273-4480-9457-7FAE5B7D42C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3" name="Freeform 221">
              <a:extLst>
                <a:ext uri="{FF2B5EF4-FFF2-40B4-BE49-F238E27FC236}">
                  <a16:creationId xmlns="" xmlns:a16="http://schemas.microsoft.com/office/drawing/2014/main" id="{97188715-9B06-42DE-A820-5BDFE25261D8}"/>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4" name="Freeform 222">
              <a:extLst>
                <a:ext uri="{FF2B5EF4-FFF2-40B4-BE49-F238E27FC236}">
                  <a16:creationId xmlns="" xmlns:a16="http://schemas.microsoft.com/office/drawing/2014/main" id="{075CC46B-C069-4BCF-80A5-7DF2DA9A18D2}"/>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5" name="Freeform 223">
              <a:extLst>
                <a:ext uri="{FF2B5EF4-FFF2-40B4-BE49-F238E27FC236}">
                  <a16:creationId xmlns="" xmlns:a16="http://schemas.microsoft.com/office/drawing/2014/main" id="{42BFD326-050F-4749-9D88-C20921D84C0B}"/>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6" name="Freeform 224">
              <a:extLst>
                <a:ext uri="{FF2B5EF4-FFF2-40B4-BE49-F238E27FC236}">
                  <a16:creationId xmlns="" xmlns:a16="http://schemas.microsoft.com/office/drawing/2014/main" id="{7158763D-C36D-40BA-8BFA-DA4B1B647F87}"/>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7" name="Freeform 225">
              <a:extLst>
                <a:ext uri="{FF2B5EF4-FFF2-40B4-BE49-F238E27FC236}">
                  <a16:creationId xmlns="" xmlns:a16="http://schemas.microsoft.com/office/drawing/2014/main" id="{AF94AF9F-A289-4876-9A45-50024FE9825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8" name="Freeform 226">
              <a:extLst>
                <a:ext uri="{FF2B5EF4-FFF2-40B4-BE49-F238E27FC236}">
                  <a16:creationId xmlns="" xmlns:a16="http://schemas.microsoft.com/office/drawing/2014/main" id="{148792C9-34E6-49ED-97BE-DE871BD087C9}"/>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39" name="Freeform 227">
              <a:extLst>
                <a:ext uri="{FF2B5EF4-FFF2-40B4-BE49-F238E27FC236}">
                  <a16:creationId xmlns="" xmlns:a16="http://schemas.microsoft.com/office/drawing/2014/main" id="{4B199F7E-FAEE-4459-B031-A20F4C1BB046}"/>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0" name="Freeform 228">
              <a:extLst>
                <a:ext uri="{FF2B5EF4-FFF2-40B4-BE49-F238E27FC236}">
                  <a16:creationId xmlns="" xmlns:a16="http://schemas.microsoft.com/office/drawing/2014/main" id="{7F347B7C-97DF-40A6-B95E-9608BB463E05}"/>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1" name="Freeform 229">
              <a:extLst>
                <a:ext uri="{FF2B5EF4-FFF2-40B4-BE49-F238E27FC236}">
                  <a16:creationId xmlns="" xmlns:a16="http://schemas.microsoft.com/office/drawing/2014/main" id="{0F2993F9-9466-4E73-9761-6275CC173BC8}"/>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2" name="Freeform 230">
              <a:extLst>
                <a:ext uri="{FF2B5EF4-FFF2-40B4-BE49-F238E27FC236}">
                  <a16:creationId xmlns="" xmlns:a16="http://schemas.microsoft.com/office/drawing/2014/main" id="{FF07DFB3-1593-44EF-90AB-61961F327C5D}"/>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3" name="Freeform 231">
              <a:extLst>
                <a:ext uri="{FF2B5EF4-FFF2-40B4-BE49-F238E27FC236}">
                  <a16:creationId xmlns="" xmlns:a16="http://schemas.microsoft.com/office/drawing/2014/main" id="{C02A3370-61E8-4285-B1E8-024C8DD87FAC}"/>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4" name="Freeform 232">
              <a:extLst>
                <a:ext uri="{FF2B5EF4-FFF2-40B4-BE49-F238E27FC236}">
                  <a16:creationId xmlns="" xmlns:a16="http://schemas.microsoft.com/office/drawing/2014/main" id="{56D0A137-597D-49CF-B681-691465B121CD}"/>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5" name="Freeform 233">
              <a:extLst>
                <a:ext uri="{FF2B5EF4-FFF2-40B4-BE49-F238E27FC236}">
                  <a16:creationId xmlns="" xmlns:a16="http://schemas.microsoft.com/office/drawing/2014/main" id="{0EAA53FA-014D-4056-8D7E-CB8C70F043AC}"/>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6" name="Freeform 234">
              <a:extLst>
                <a:ext uri="{FF2B5EF4-FFF2-40B4-BE49-F238E27FC236}">
                  <a16:creationId xmlns="" xmlns:a16="http://schemas.microsoft.com/office/drawing/2014/main" id="{7940DDD2-8B75-40E7-8F48-6F08D85D1E2B}"/>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7" name="Freeform 235">
              <a:extLst>
                <a:ext uri="{FF2B5EF4-FFF2-40B4-BE49-F238E27FC236}">
                  <a16:creationId xmlns="" xmlns:a16="http://schemas.microsoft.com/office/drawing/2014/main" id="{F077EF5C-5529-4092-B584-BE7CEFE990D7}"/>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8" name="Freeform 236">
              <a:extLst>
                <a:ext uri="{FF2B5EF4-FFF2-40B4-BE49-F238E27FC236}">
                  <a16:creationId xmlns="" xmlns:a16="http://schemas.microsoft.com/office/drawing/2014/main" id="{A55A16F2-B6C0-440C-9045-EF07FF0C8C3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49" name="Freeform 237">
              <a:extLst>
                <a:ext uri="{FF2B5EF4-FFF2-40B4-BE49-F238E27FC236}">
                  <a16:creationId xmlns="" xmlns:a16="http://schemas.microsoft.com/office/drawing/2014/main" id="{98C78502-24BD-4B57-A31A-2BC074BF72C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0" name="Freeform 238">
              <a:extLst>
                <a:ext uri="{FF2B5EF4-FFF2-40B4-BE49-F238E27FC236}">
                  <a16:creationId xmlns="" xmlns:a16="http://schemas.microsoft.com/office/drawing/2014/main" id="{6F12790C-703B-4396-A4EC-FF8A613BA0C1}"/>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1" name="Freeform 239">
              <a:extLst>
                <a:ext uri="{FF2B5EF4-FFF2-40B4-BE49-F238E27FC236}">
                  <a16:creationId xmlns="" xmlns:a16="http://schemas.microsoft.com/office/drawing/2014/main" id="{E8F7AD96-F91D-4043-9EDD-D6CF780228E1}"/>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2" name="Freeform 240">
              <a:extLst>
                <a:ext uri="{FF2B5EF4-FFF2-40B4-BE49-F238E27FC236}">
                  <a16:creationId xmlns="" xmlns:a16="http://schemas.microsoft.com/office/drawing/2014/main" id="{A3ED0D30-B926-4F27-BA11-51A91C13630A}"/>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3" name="Freeform 241">
              <a:extLst>
                <a:ext uri="{FF2B5EF4-FFF2-40B4-BE49-F238E27FC236}">
                  <a16:creationId xmlns="" xmlns:a16="http://schemas.microsoft.com/office/drawing/2014/main" id="{77961745-22E1-4F2A-9D88-DAF4A5D0B081}"/>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4" name="Freeform 242">
              <a:extLst>
                <a:ext uri="{FF2B5EF4-FFF2-40B4-BE49-F238E27FC236}">
                  <a16:creationId xmlns="" xmlns:a16="http://schemas.microsoft.com/office/drawing/2014/main" id="{7B6F0665-73A7-4D32-8385-66A88605812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5" name="Freeform 243">
              <a:extLst>
                <a:ext uri="{FF2B5EF4-FFF2-40B4-BE49-F238E27FC236}">
                  <a16:creationId xmlns="" xmlns:a16="http://schemas.microsoft.com/office/drawing/2014/main" id="{764C4D1E-4467-4D3B-A20B-E2414E2241DE}"/>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6" name="Freeform 244">
              <a:extLst>
                <a:ext uri="{FF2B5EF4-FFF2-40B4-BE49-F238E27FC236}">
                  <a16:creationId xmlns="" xmlns:a16="http://schemas.microsoft.com/office/drawing/2014/main" id="{C5E30F1B-DCCF-4AE6-92D0-60BCC4DE5A83}"/>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7" name="Freeform 245">
              <a:extLst>
                <a:ext uri="{FF2B5EF4-FFF2-40B4-BE49-F238E27FC236}">
                  <a16:creationId xmlns="" xmlns:a16="http://schemas.microsoft.com/office/drawing/2014/main" id="{67DF6E31-3C4D-44F9-B49D-211EFB7EFDA8}"/>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8" name="Freeform 246">
              <a:extLst>
                <a:ext uri="{FF2B5EF4-FFF2-40B4-BE49-F238E27FC236}">
                  <a16:creationId xmlns="" xmlns:a16="http://schemas.microsoft.com/office/drawing/2014/main" id="{7725710F-EFCE-4B9A-B40E-FA35E9E30D0C}"/>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59" name="Freeform 247">
              <a:extLst>
                <a:ext uri="{FF2B5EF4-FFF2-40B4-BE49-F238E27FC236}">
                  <a16:creationId xmlns="" xmlns:a16="http://schemas.microsoft.com/office/drawing/2014/main" id="{E1D676F5-18B0-412C-93C2-BCF7F2B7BFBD}"/>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0" name="Freeform 248">
              <a:extLst>
                <a:ext uri="{FF2B5EF4-FFF2-40B4-BE49-F238E27FC236}">
                  <a16:creationId xmlns="" xmlns:a16="http://schemas.microsoft.com/office/drawing/2014/main" id="{43A20E44-F950-4A4E-BDB6-FE3B4E94CD6D}"/>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1" name="Freeform 249">
              <a:extLst>
                <a:ext uri="{FF2B5EF4-FFF2-40B4-BE49-F238E27FC236}">
                  <a16:creationId xmlns="" xmlns:a16="http://schemas.microsoft.com/office/drawing/2014/main" id="{CB180B36-C60B-4250-80A1-81E2DFFE342C}"/>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2" name="Freeform 250">
              <a:extLst>
                <a:ext uri="{FF2B5EF4-FFF2-40B4-BE49-F238E27FC236}">
                  <a16:creationId xmlns="" xmlns:a16="http://schemas.microsoft.com/office/drawing/2014/main" id="{2F7FDE35-5F16-4D2C-8C95-3FEE1B910911}"/>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3" name="Freeform 251">
              <a:extLst>
                <a:ext uri="{FF2B5EF4-FFF2-40B4-BE49-F238E27FC236}">
                  <a16:creationId xmlns="" xmlns:a16="http://schemas.microsoft.com/office/drawing/2014/main" id="{C0DFC202-7711-47B7-95A0-CA6BD205F6A1}"/>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4" name="Freeform 252">
              <a:extLst>
                <a:ext uri="{FF2B5EF4-FFF2-40B4-BE49-F238E27FC236}">
                  <a16:creationId xmlns="" xmlns:a16="http://schemas.microsoft.com/office/drawing/2014/main" id="{69FEEBFF-0B92-414B-9EBF-3F0A072BABB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5" name="Freeform 253">
              <a:extLst>
                <a:ext uri="{FF2B5EF4-FFF2-40B4-BE49-F238E27FC236}">
                  <a16:creationId xmlns="" xmlns:a16="http://schemas.microsoft.com/office/drawing/2014/main" id="{2A4857A0-64A9-450C-9297-3978EB3D81A9}"/>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6" name="Freeform 254">
              <a:extLst>
                <a:ext uri="{FF2B5EF4-FFF2-40B4-BE49-F238E27FC236}">
                  <a16:creationId xmlns="" xmlns:a16="http://schemas.microsoft.com/office/drawing/2014/main" id="{7FC42D80-DA1B-450A-98C0-5624BBA3242A}"/>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7" name="Freeform 255">
              <a:extLst>
                <a:ext uri="{FF2B5EF4-FFF2-40B4-BE49-F238E27FC236}">
                  <a16:creationId xmlns="" xmlns:a16="http://schemas.microsoft.com/office/drawing/2014/main" id="{E57E6F5A-E392-4B25-8379-5D2CEFB77C8D}"/>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8" name="Freeform 256">
              <a:extLst>
                <a:ext uri="{FF2B5EF4-FFF2-40B4-BE49-F238E27FC236}">
                  <a16:creationId xmlns="" xmlns:a16="http://schemas.microsoft.com/office/drawing/2014/main" id="{31BE6C07-18FB-41A0-9B9E-5BACB89EAB61}"/>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39169" name="Freeform 257">
              <a:extLst>
                <a:ext uri="{FF2B5EF4-FFF2-40B4-BE49-F238E27FC236}">
                  <a16:creationId xmlns="" xmlns:a16="http://schemas.microsoft.com/office/drawing/2014/main" id="{810816AB-D911-456D-9520-819C2EA0ACA7}"/>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 xmlns:a16="http://schemas.microsoft.com/office/drawing/2014/main" id="{6DB16F19-6DA0-47CF-B8E7-7A299E5A6ECB}"/>
              </a:ext>
            </a:extLst>
          </p:cNvPr>
          <p:cNvSpPr>
            <a:spLocks noChangeArrowheads="1"/>
          </p:cNvSpPr>
          <p:nvPr/>
        </p:nvSpPr>
        <p:spPr bwMode="auto">
          <a:xfrm>
            <a:off x="4191000" y="1082675"/>
            <a:ext cx="6705600" cy="3046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b="1" i="1">
                <a:solidFill>
                  <a:srgbClr val="FF0000"/>
                </a:solidFill>
                <a:latin typeface="Times New Roman" panose="02020603050405020304" pitchFamily="18" charset="0"/>
              </a:rPr>
              <a:t>Chuẩn bị bài sau:</a:t>
            </a:r>
          </a:p>
          <a:p>
            <a:pPr eaLnBrk="1" hangingPunct="1">
              <a:spcBef>
                <a:spcPct val="0"/>
              </a:spcBef>
              <a:buFontTx/>
              <a:buNone/>
            </a:pPr>
            <a:r>
              <a:rPr lang="en-US" altLang="en-US">
                <a:solidFill>
                  <a:schemeClr val="accent2"/>
                </a:solidFill>
                <a:latin typeface="Times New Roman" panose="02020603050405020304" pitchFamily="18" charset="0"/>
              </a:rPr>
              <a:t>- Giấy thủ công</a:t>
            </a:r>
          </a:p>
          <a:p>
            <a:pPr eaLnBrk="1" hangingPunct="1">
              <a:spcBef>
                <a:spcPct val="0"/>
              </a:spcBef>
              <a:buFontTx/>
              <a:buNone/>
            </a:pPr>
            <a:r>
              <a:rPr lang="en-US" altLang="en-US">
                <a:solidFill>
                  <a:schemeClr val="accent2"/>
                </a:solidFill>
                <a:latin typeface="Times New Roman" panose="02020603050405020304" pitchFamily="18" charset="0"/>
              </a:rPr>
              <a:t>- Tờ bìa cứng khổ A4</a:t>
            </a:r>
          </a:p>
          <a:p>
            <a:pPr eaLnBrk="1" hangingPunct="1">
              <a:spcBef>
                <a:spcPct val="0"/>
              </a:spcBef>
              <a:buFontTx/>
              <a:buNone/>
            </a:pPr>
            <a:r>
              <a:rPr lang="en-US" altLang="en-US">
                <a:solidFill>
                  <a:schemeClr val="accent2"/>
                </a:solidFill>
                <a:latin typeface="Times New Roman" panose="02020603050405020304" pitchFamily="18" charset="0"/>
              </a:rPr>
              <a:t>- Hồ dán </a:t>
            </a:r>
          </a:p>
          <a:p>
            <a:pPr eaLnBrk="1" hangingPunct="1">
              <a:spcBef>
                <a:spcPct val="0"/>
              </a:spcBef>
              <a:buFontTx/>
              <a:buNone/>
            </a:pPr>
            <a:r>
              <a:rPr lang="en-US" altLang="en-US">
                <a:solidFill>
                  <a:schemeClr val="accent2"/>
                </a:solidFill>
                <a:latin typeface="Times New Roman" panose="02020603050405020304" pitchFamily="18" charset="0"/>
              </a:rPr>
              <a:t>- Bút màu</a:t>
            </a:r>
          </a:p>
          <a:p>
            <a:pPr eaLnBrk="1" hangingPunct="1">
              <a:spcBef>
                <a:spcPct val="0"/>
              </a:spcBef>
              <a:buFontTx/>
              <a:buNone/>
            </a:pPr>
            <a:r>
              <a:rPr lang="en-US" altLang="en-US">
                <a:solidFill>
                  <a:schemeClr val="accent2"/>
                </a:solidFill>
                <a:latin typeface="Times New Roman" panose="02020603050405020304" pitchFamily="18" charset="0"/>
              </a:rPr>
              <a:t>- Kéo thủ công</a:t>
            </a:r>
          </a:p>
        </p:txBody>
      </p:sp>
      <p:grpSp>
        <p:nvGrpSpPr>
          <p:cNvPr id="40963" name="Group 4">
            <a:extLst>
              <a:ext uri="{FF2B5EF4-FFF2-40B4-BE49-F238E27FC236}">
                <a16:creationId xmlns="" xmlns:a16="http://schemas.microsoft.com/office/drawing/2014/main" id="{00560640-2C28-46E0-8542-62950E81683D}"/>
              </a:ext>
            </a:extLst>
          </p:cNvPr>
          <p:cNvGrpSpPr>
            <a:grpSpLocks/>
          </p:cNvGrpSpPr>
          <p:nvPr/>
        </p:nvGrpSpPr>
        <p:grpSpPr bwMode="auto">
          <a:xfrm rot="10800000">
            <a:off x="168275" y="14288"/>
            <a:ext cx="1990725" cy="2266950"/>
            <a:chOff x="4176" y="878"/>
            <a:chExt cx="1254" cy="1422"/>
          </a:xfrm>
        </p:grpSpPr>
        <p:sp>
          <p:nvSpPr>
            <p:cNvPr id="40964" name="Freeform 5">
              <a:extLst>
                <a:ext uri="{FF2B5EF4-FFF2-40B4-BE49-F238E27FC236}">
                  <a16:creationId xmlns="" xmlns:a16="http://schemas.microsoft.com/office/drawing/2014/main" id="{499E0C73-7A5F-4FEE-A1F7-29FC07BBC8CF}"/>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5" name="Freeform 6">
              <a:extLst>
                <a:ext uri="{FF2B5EF4-FFF2-40B4-BE49-F238E27FC236}">
                  <a16:creationId xmlns="" xmlns:a16="http://schemas.microsoft.com/office/drawing/2014/main" id="{DB32FE4C-06B2-4C7A-8EB5-1723D5185562}"/>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6" name="Freeform 7">
              <a:extLst>
                <a:ext uri="{FF2B5EF4-FFF2-40B4-BE49-F238E27FC236}">
                  <a16:creationId xmlns="" xmlns:a16="http://schemas.microsoft.com/office/drawing/2014/main" id="{4584A7C0-4F0F-4D9D-9E64-60AC9688E6F1}"/>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7" name="Freeform 8">
              <a:extLst>
                <a:ext uri="{FF2B5EF4-FFF2-40B4-BE49-F238E27FC236}">
                  <a16:creationId xmlns="" xmlns:a16="http://schemas.microsoft.com/office/drawing/2014/main" id="{CD25D51D-1AD3-4689-A9FE-5E6EDF26C29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8" name="Freeform 9">
              <a:extLst>
                <a:ext uri="{FF2B5EF4-FFF2-40B4-BE49-F238E27FC236}">
                  <a16:creationId xmlns="" xmlns:a16="http://schemas.microsoft.com/office/drawing/2014/main" id="{76DC9A4D-AC3D-4CA8-B02F-4A9D8C6D991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69" name="Freeform 10">
              <a:extLst>
                <a:ext uri="{FF2B5EF4-FFF2-40B4-BE49-F238E27FC236}">
                  <a16:creationId xmlns="" xmlns:a16="http://schemas.microsoft.com/office/drawing/2014/main" id="{339DCA9D-BA01-4BD5-85E2-FFDB19AFBB8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0" name="Freeform 11">
              <a:extLst>
                <a:ext uri="{FF2B5EF4-FFF2-40B4-BE49-F238E27FC236}">
                  <a16:creationId xmlns="" xmlns:a16="http://schemas.microsoft.com/office/drawing/2014/main" id="{A056F592-EA93-426D-A8AA-47AA05898FF9}"/>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1" name="Freeform 12">
              <a:extLst>
                <a:ext uri="{FF2B5EF4-FFF2-40B4-BE49-F238E27FC236}">
                  <a16:creationId xmlns="" xmlns:a16="http://schemas.microsoft.com/office/drawing/2014/main" id="{56FD2103-6E1A-42C8-BACC-B5B01B00744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2" name="Freeform 13">
              <a:extLst>
                <a:ext uri="{FF2B5EF4-FFF2-40B4-BE49-F238E27FC236}">
                  <a16:creationId xmlns="" xmlns:a16="http://schemas.microsoft.com/office/drawing/2014/main" id="{A6B54D3D-074D-4D30-9007-4A75BFF39082}"/>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3" name="Freeform 14">
              <a:extLst>
                <a:ext uri="{FF2B5EF4-FFF2-40B4-BE49-F238E27FC236}">
                  <a16:creationId xmlns="" xmlns:a16="http://schemas.microsoft.com/office/drawing/2014/main" id="{B9E2DFEF-958D-44C1-BB18-DB242F881AF3}"/>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4" name="Freeform 15">
              <a:extLst>
                <a:ext uri="{FF2B5EF4-FFF2-40B4-BE49-F238E27FC236}">
                  <a16:creationId xmlns="" xmlns:a16="http://schemas.microsoft.com/office/drawing/2014/main" id="{442E12CD-409F-4B67-9663-A3E2B0ACE5F8}"/>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5" name="Freeform 16">
              <a:extLst>
                <a:ext uri="{FF2B5EF4-FFF2-40B4-BE49-F238E27FC236}">
                  <a16:creationId xmlns="" xmlns:a16="http://schemas.microsoft.com/office/drawing/2014/main" id="{B4134373-8D0F-40CF-A3A5-3B5D819B9FB4}"/>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6" name="Freeform 17">
              <a:extLst>
                <a:ext uri="{FF2B5EF4-FFF2-40B4-BE49-F238E27FC236}">
                  <a16:creationId xmlns="" xmlns:a16="http://schemas.microsoft.com/office/drawing/2014/main" id="{E55C926C-6E62-4288-9F16-D68C39EBAE4D}"/>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7" name="Freeform 18">
              <a:extLst>
                <a:ext uri="{FF2B5EF4-FFF2-40B4-BE49-F238E27FC236}">
                  <a16:creationId xmlns="" xmlns:a16="http://schemas.microsoft.com/office/drawing/2014/main" id="{714B2878-C8D6-4E4C-B692-058B229F5604}"/>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8" name="Freeform 19">
              <a:extLst>
                <a:ext uri="{FF2B5EF4-FFF2-40B4-BE49-F238E27FC236}">
                  <a16:creationId xmlns="" xmlns:a16="http://schemas.microsoft.com/office/drawing/2014/main" id="{AB22A0AC-31A1-4750-A78C-6062FB6CFD8E}"/>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79" name="Freeform 20">
              <a:extLst>
                <a:ext uri="{FF2B5EF4-FFF2-40B4-BE49-F238E27FC236}">
                  <a16:creationId xmlns="" xmlns:a16="http://schemas.microsoft.com/office/drawing/2014/main" id="{104643CE-4A38-4DCA-9A79-5C12AFF42677}"/>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0" name="Freeform 21">
              <a:extLst>
                <a:ext uri="{FF2B5EF4-FFF2-40B4-BE49-F238E27FC236}">
                  <a16:creationId xmlns="" xmlns:a16="http://schemas.microsoft.com/office/drawing/2014/main" id="{16F34A32-E0BE-4367-8995-AA79F78558F3}"/>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1" name="Freeform 22">
              <a:extLst>
                <a:ext uri="{FF2B5EF4-FFF2-40B4-BE49-F238E27FC236}">
                  <a16:creationId xmlns="" xmlns:a16="http://schemas.microsoft.com/office/drawing/2014/main" id="{F1C183BD-A795-48A4-A916-CFB0BB87D456}"/>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2" name="Freeform 23">
              <a:extLst>
                <a:ext uri="{FF2B5EF4-FFF2-40B4-BE49-F238E27FC236}">
                  <a16:creationId xmlns="" xmlns:a16="http://schemas.microsoft.com/office/drawing/2014/main" id="{F0488F3D-18C9-46E5-8B91-B1350744C68D}"/>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3" name="Freeform 24">
              <a:extLst>
                <a:ext uri="{FF2B5EF4-FFF2-40B4-BE49-F238E27FC236}">
                  <a16:creationId xmlns="" xmlns:a16="http://schemas.microsoft.com/office/drawing/2014/main" id="{23A0F923-84FB-40FF-9443-8C706637E760}"/>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4" name="Freeform 25">
              <a:extLst>
                <a:ext uri="{FF2B5EF4-FFF2-40B4-BE49-F238E27FC236}">
                  <a16:creationId xmlns="" xmlns:a16="http://schemas.microsoft.com/office/drawing/2014/main" id="{2FAD1478-4FD3-4E4B-AA02-2EDFE1E7FF3B}"/>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5" name="Freeform 26">
              <a:extLst>
                <a:ext uri="{FF2B5EF4-FFF2-40B4-BE49-F238E27FC236}">
                  <a16:creationId xmlns="" xmlns:a16="http://schemas.microsoft.com/office/drawing/2014/main" id="{3AF26321-591F-4861-8694-1FE3C65DE2F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6" name="Freeform 27">
              <a:extLst>
                <a:ext uri="{FF2B5EF4-FFF2-40B4-BE49-F238E27FC236}">
                  <a16:creationId xmlns="" xmlns:a16="http://schemas.microsoft.com/office/drawing/2014/main" id="{9DEDE7D7-D625-4289-876B-9A71D5A454D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7" name="Freeform 28">
              <a:extLst>
                <a:ext uri="{FF2B5EF4-FFF2-40B4-BE49-F238E27FC236}">
                  <a16:creationId xmlns="" xmlns:a16="http://schemas.microsoft.com/office/drawing/2014/main" id="{6303AC2F-CFF2-4005-9D04-44A1D45342A4}"/>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8" name="Freeform 29">
              <a:extLst>
                <a:ext uri="{FF2B5EF4-FFF2-40B4-BE49-F238E27FC236}">
                  <a16:creationId xmlns="" xmlns:a16="http://schemas.microsoft.com/office/drawing/2014/main" id="{EDC0AAC1-5FF5-4343-8951-38ADB6A9B698}"/>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89" name="Freeform 30">
              <a:extLst>
                <a:ext uri="{FF2B5EF4-FFF2-40B4-BE49-F238E27FC236}">
                  <a16:creationId xmlns="" xmlns:a16="http://schemas.microsoft.com/office/drawing/2014/main" id="{EC01C9CA-2C8B-4889-9F24-C39C6A41FC19}"/>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0" name="Freeform 31">
              <a:extLst>
                <a:ext uri="{FF2B5EF4-FFF2-40B4-BE49-F238E27FC236}">
                  <a16:creationId xmlns="" xmlns:a16="http://schemas.microsoft.com/office/drawing/2014/main" id="{29E8D087-0DA5-434E-B13F-A0FC21BF1984}"/>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1" name="Freeform 32">
              <a:extLst>
                <a:ext uri="{FF2B5EF4-FFF2-40B4-BE49-F238E27FC236}">
                  <a16:creationId xmlns="" xmlns:a16="http://schemas.microsoft.com/office/drawing/2014/main" id="{6C2D1C67-B9BB-418D-8EF2-0AE1FD5AB8D7}"/>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2" name="Freeform 33">
              <a:extLst>
                <a:ext uri="{FF2B5EF4-FFF2-40B4-BE49-F238E27FC236}">
                  <a16:creationId xmlns="" xmlns:a16="http://schemas.microsoft.com/office/drawing/2014/main" id="{57E19061-F3DB-4446-85EE-D6A10BA24F4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3" name="Freeform 34">
              <a:extLst>
                <a:ext uri="{FF2B5EF4-FFF2-40B4-BE49-F238E27FC236}">
                  <a16:creationId xmlns="" xmlns:a16="http://schemas.microsoft.com/office/drawing/2014/main" id="{666CDE2E-97B8-4639-B78F-30CC9EBEBFBC}"/>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4" name="Freeform 35">
              <a:extLst>
                <a:ext uri="{FF2B5EF4-FFF2-40B4-BE49-F238E27FC236}">
                  <a16:creationId xmlns="" xmlns:a16="http://schemas.microsoft.com/office/drawing/2014/main" id="{BB10E4E0-F0CB-47A5-A794-306F98F5977F}"/>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5" name="Freeform 36">
              <a:extLst>
                <a:ext uri="{FF2B5EF4-FFF2-40B4-BE49-F238E27FC236}">
                  <a16:creationId xmlns="" xmlns:a16="http://schemas.microsoft.com/office/drawing/2014/main" id="{2BD650BC-7EEA-463D-961F-62F559A2479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6" name="Freeform 37">
              <a:extLst>
                <a:ext uri="{FF2B5EF4-FFF2-40B4-BE49-F238E27FC236}">
                  <a16:creationId xmlns="" xmlns:a16="http://schemas.microsoft.com/office/drawing/2014/main" id="{548D3E19-D8CC-4669-8F43-D88AC4B17D28}"/>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7" name="Freeform 38">
              <a:extLst>
                <a:ext uri="{FF2B5EF4-FFF2-40B4-BE49-F238E27FC236}">
                  <a16:creationId xmlns="" xmlns:a16="http://schemas.microsoft.com/office/drawing/2014/main" id="{0FB4D6BF-8A15-4FCB-B724-27789FD362DB}"/>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8" name="Freeform 39">
              <a:extLst>
                <a:ext uri="{FF2B5EF4-FFF2-40B4-BE49-F238E27FC236}">
                  <a16:creationId xmlns="" xmlns:a16="http://schemas.microsoft.com/office/drawing/2014/main" id="{F4252E35-3A44-417A-A693-9D338EF4B8A3}"/>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0999" name="Freeform 40">
              <a:extLst>
                <a:ext uri="{FF2B5EF4-FFF2-40B4-BE49-F238E27FC236}">
                  <a16:creationId xmlns="" xmlns:a16="http://schemas.microsoft.com/office/drawing/2014/main" id="{2BD41C1B-C756-44C7-92D4-F893C8CD6A9A}"/>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0" name="Freeform 41">
              <a:extLst>
                <a:ext uri="{FF2B5EF4-FFF2-40B4-BE49-F238E27FC236}">
                  <a16:creationId xmlns="" xmlns:a16="http://schemas.microsoft.com/office/drawing/2014/main" id="{906C93D6-8B62-47E8-BA4B-F765E1DBFE33}"/>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1" name="Freeform 42">
              <a:extLst>
                <a:ext uri="{FF2B5EF4-FFF2-40B4-BE49-F238E27FC236}">
                  <a16:creationId xmlns="" xmlns:a16="http://schemas.microsoft.com/office/drawing/2014/main" id="{F1F3808D-55DE-4E3B-9086-899185D870BF}"/>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2" name="Freeform 43">
              <a:extLst>
                <a:ext uri="{FF2B5EF4-FFF2-40B4-BE49-F238E27FC236}">
                  <a16:creationId xmlns="" xmlns:a16="http://schemas.microsoft.com/office/drawing/2014/main" id="{EA753061-64A8-4143-B332-BFEE8AC3D253}"/>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3" name="Freeform 44">
              <a:extLst>
                <a:ext uri="{FF2B5EF4-FFF2-40B4-BE49-F238E27FC236}">
                  <a16:creationId xmlns="" xmlns:a16="http://schemas.microsoft.com/office/drawing/2014/main" id="{5AE9C716-EAF6-4D0A-A28F-FD29065B3406}"/>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4" name="Freeform 45">
              <a:extLst>
                <a:ext uri="{FF2B5EF4-FFF2-40B4-BE49-F238E27FC236}">
                  <a16:creationId xmlns="" xmlns:a16="http://schemas.microsoft.com/office/drawing/2014/main" id="{C7851ACF-6850-4ACC-BE1E-6D9B75992C5C}"/>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5" name="Freeform 46">
              <a:extLst>
                <a:ext uri="{FF2B5EF4-FFF2-40B4-BE49-F238E27FC236}">
                  <a16:creationId xmlns="" xmlns:a16="http://schemas.microsoft.com/office/drawing/2014/main" id="{888E15F8-FBF7-48B2-9C8D-30AE839473C7}"/>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6" name="Freeform 47">
              <a:extLst>
                <a:ext uri="{FF2B5EF4-FFF2-40B4-BE49-F238E27FC236}">
                  <a16:creationId xmlns="" xmlns:a16="http://schemas.microsoft.com/office/drawing/2014/main" id="{62088865-A60B-44BC-8180-788BF5DEFB8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7" name="Freeform 48">
              <a:extLst>
                <a:ext uri="{FF2B5EF4-FFF2-40B4-BE49-F238E27FC236}">
                  <a16:creationId xmlns="" xmlns:a16="http://schemas.microsoft.com/office/drawing/2014/main" id="{C8429B35-9789-4F26-B401-1A8E59F0CEA5}"/>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8" name="Freeform 49">
              <a:extLst>
                <a:ext uri="{FF2B5EF4-FFF2-40B4-BE49-F238E27FC236}">
                  <a16:creationId xmlns="" xmlns:a16="http://schemas.microsoft.com/office/drawing/2014/main" id="{8913E729-6DEC-4CA8-814A-056504E394C4}"/>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09" name="Freeform 50">
              <a:extLst>
                <a:ext uri="{FF2B5EF4-FFF2-40B4-BE49-F238E27FC236}">
                  <a16:creationId xmlns="" xmlns:a16="http://schemas.microsoft.com/office/drawing/2014/main" id="{E0F62061-C09B-4A8B-817A-1D430C78FF12}"/>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0" name="Freeform 51">
              <a:extLst>
                <a:ext uri="{FF2B5EF4-FFF2-40B4-BE49-F238E27FC236}">
                  <a16:creationId xmlns="" xmlns:a16="http://schemas.microsoft.com/office/drawing/2014/main" id="{6C432F4E-922B-4CF1-8652-BAAE77F89036}"/>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1" name="Freeform 52">
              <a:extLst>
                <a:ext uri="{FF2B5EF4-FFF2-40B4-BE49-F238E27FC236}">
                  <a16:creationId xmlns="" xmlns:a16="http://schemas.microsoft.com/office/drawing/2014/main" id="{47A638C7-B131-4AF4-BC18-1FD4EC63BB6B}"/>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2" name="Freeform 53">
              <a:extLst>
                <a:ext uri="{FF2B5EF4-FFF2-40B4-BE49-F238E27FC236}">
                  <a16:creationId xmlns="" xmlns:a16="http://schemas.microsoft.com/office/drawing/2014/main" id="{A6C9BE8D-D9D0-4467-9ADF-790749DBF9CC}"/>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3" name="Freeform 54">
              <a:extLst>
                <a:ext uri="{FF2B5EF4-FFF2-40B4-BE49-F238E27FC236}">
                  <a16:creationId xmlns="" xmlns:a16="http://schemas.microsoft.com/office/drawing/2014/main" id="{8CA980F5-5191-4323-8FF7-A8B65224C0FD}"/>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4" name="Freeform 55">
              <a:extLst>
                <a:ext uri="{FF2B5EF4-FFF2-40B4-BE49-F238E27FC236}">
                  <a16:creationId xmlns="" xmlns:a16="http://schemas.microsoft.com/office/drawing/2014/main" id="{6FD1FD65-B179-4F1A-A351-7C754A1ECBC5}"/>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5" name="Freeform 56">
              <a:extLst>
                <a:ext uri="{FF2B5EF4-FFF2-40B4-BE49-F238E27FC236}">
                  <a16:creationId xmlns="" xmlns:a16="http://schemas.microsoft.com/office/drawing/2014/main" id="{CAD6B43A-8A45-4CF3-BDE7-EF6C7FF2C5B4}"/>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6" name="Freeform 57">
              <a:extLst>
                <a:ext uri="{FF2B5EF4-FFF2-40B4-BE49-F238E27FC236}">
                  <a16:creationId xmlns="" xmlns:a16="http://schemas.microsoft.com/office/drawing/2014/main" id="{78D8F2EF-339D-4F7B-8512-EFC89ACB7FD7}"/>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7" name="Freeform 58">
              <a:extLst>
                <a:ext uri="{FF2B5EF4-FFF2-40B4-BE49-F238E27FC236}">
                  <a16:creationId xmlns="" xmlns:a16="http://schemas.microsoft.com/office/drawing/2014/main" id="{C5C14681-63B3-4FD9-B3C5-C36AD98750A3}"/>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8" name="Freeform 59">
              <a:extLst>
                <a:ext uri="{FF2B5EF4-FFF2-40B4-BE49-F238E27FC236}">
                  <a16:creationId xmlns="" xmlns:a16="http://schemas.microsoft.com/office/drawing/2014/main" id="{C17BE46A-DDE9-41FC-B03F-154EEB1EED9F}"/>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19" name="Freeform 60">
              <a:extLst>
                <a:ext uri="{FF2B5EF4-FFF2-40B4-BE49-F238E27FC236}">
                  <a16:creationId xmlns="" xmlns:a16="http://schemas.microsoft.com/office/drawing/2014/main" id="{9CEF1914-1362-491F-B30A-CE04D88C7EE3}"/>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0" name="Freeform 61">
              <a:extLst>
                <a:ext uri="{FF2B5EF4-FFF2-40B4-BE49-F238E27FC236}">
                  <a16:creationId xmlns="" xmlns:a16="http://schemas.microsoft.com/office/drawing/2014/main" id="{80BC22A0-6F92-4B8A-B2D8-5F7A5DC8E0F4}"/>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1" name="Freeform 62">
              <a:extLst>
                <a:ext uri="{FF2B5EF4-FFF2-40B4-BE49-F238E27FC236}">
                  <a16:creationId xmlns="" xmlns:a16="http://schemas.microsoft.com/office/drawing/2014/main" id="{D8F6686F-D406-4BF5-9BB8-BD80F0BFD6EA}"/>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2" name="Freeform 63">
              <a:extLst>
                <a:ext uri="{FF2B5EF4-FFF2-40B4-BE49-F238E27FC236}">
                  <a16:creationId xmlns="" xmlns:a16="http://schemas.microsoft.com/office/drawing/2014/main" id="{5008A471-E337-42AE-9407-FBB257C40991}"/>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3" name="Freeform 64">
              <a:extLst>
                <a:ext uri="{FF2B5EF4-FFF2-40B4-BE49-F238E27FC236}">
                  <a16:creationId xmlns="" xmlns:a16="http://schemas.microsoft.com/office/drawing/2014/main" id="{770858C1-8A5E-4136-9608-42AA09BC038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4" name="Freeform 65">
              <a:extLst>
                <a:ext uri="{FF2B5EF4-FFF2-40B4-BE49-F238E27FC236}">
                  <a16:creationId xmlns="" xmlns:a16="http://schemas.microsoft.com/office/drawing/2014/main" id="{337E6048-9789-456E-B292-E6CD3AF571B5}"/>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5" name="Freeform 66">
              <a:extLst>
                <a:ext uri="{FF2B5EF4-FFF2-40B4-BE49-F238E27FC236}">
                  <a16:creationId xmlns="" xmlns:a16="http://schemas.microsoft.com/office/drawing/2014/main" id="{B3D24605-7678-45E4-8B9C-513B81CFD1C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6" name="Freeform 67">
              <a:extLst>
                <a:ext uri="{FF2B5EF4-FFF2-40B4-BE49-F238E27FC236}">
                  <a16:creationId xmlns="" xmlns:a16="http://schemas.microsoft.com/office/drawing/2014/main" id="{866D452F-A644-47B2-A871-F2140D32E855}"/>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7" name="Freeform 68">
              <a:extLst>
                <a:ext uri="{FF2B5EF4-FFF2-40B4-BE49-F238E27FC236}">
                  <a16:creationId xmlns="" xmlns:a16="http://schemas.microsoft.com/office/drawing/2014/main" id="{E43A25CD-5B76-4BD0-AC5D-E8C8288EC856}"/>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8" name="Freeform 69">
              <a:extLst>
                <a:ext uri="{FF2B5EF4-FFF2-40B4-BE49-F238E27FC236}">
                  <a16:creationId xmlns="" xmlns:a16="http://schemas.microsoft.com/office/drawing/2014/main" id="{E0A572D9-98A4-47B3-83DD-C730B5F2AD5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29" name="Freeform 70">
              <a:extLst>
                <a:ext uri="{FF2B5EF4-FFF2-40B4-BE49-F238E27FC236}">
                  <a16:creationId xmlns="" xmlns:a16="http://schemas.microsoft.com/office/drawing/2014/main" id="{6F73E091-9981-428F-BB07-1E922FDAF7CC}"/>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0" name="Freeform 71">
              <a:extLst>
                <a:ext uri="{FF2B5EF4-FFF2-40B4-BE49-F238E27FC236}">
                  <a16:creationId xmlns="" xmlns:a16="http://schemas.microsoft.com/office/drawing/2014/main" id="{BFF977D5-6557-4B5A-B5A1-4120591A9C4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1" name="Freeform 72">
              <a:extLst>
                <a:ext uri="{FF2B5EF4-FFF2-40B4-BE49-F238E27FC236}">
                  <a16:creationId xmlns="" xmlns:a16="http://schemas.microsoft.com/office/drawing/2014/main" id="{EEC4E7F5-3091-4E34-8BDF-069D427804A3}"/>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2" name="Freeform 73">
              <a:extLst>
                <a:ext uri="{FF2B5EF4-FFF2-40B4-BE49-F238E27FC236}">
                  <a16:creationId xmlns="" xmlns:a16="http://schemas.microsoft.com/office/drawing/2014/main" id="{7B350D14-B69A-4A89-82DE-3B3852CF8FF5}"/>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3" name="Freeform 74">
              <a:extLst>
                <a:ext uri="{FF2B5EF4-FFF2-40B4-BE49-F238E27FC236}">
                  <a16:creationId xmlns="" xmlns:a16="http://schemas.microsoft.com/office/drawing/2014/main" id="{5F73C725-427A-4813-8E85-22E7B0BEAEAC}"/>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4" name="Freeform 75">
              <a:extLst>
                <a:ext uri="{FF2B5EF4-FFF2-40B4-BE49-F238E27FC236}">
                  <a16:creationId xmlns="" xmlns:a16="http://schemas.microsoft.com/office/drawing/2014/main" id="{5DBBCE4D-0298-4634-B556-E05A4D60C45E}"/>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5" name="Freeform 76">
              <a:extLst>
                <a:ext uri="{FF2B5EF4-FFF2-40B4-BE49-F238E27FC236}">
                  <a16:creationId xmlns="" xmlns:a16="http://schemas.microsoft.com/office/drawing/2014/main" id="{3761A3E5-56C0-4E65-B6AE-1500A16A5744}"/>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6" name="Freeform 77">
              <a:extLst>
                <a:ext uri="{FF2B5EF4-FFF2-40B4-BE49-F238E27FC236}">
                  <a16:creationId xmlns="" xmlns:a16="http://schemas.microsoft.com/office/drawing/2014/main" id="{97E444BC-EED3-4036-9139-93E8A4F022B5}"/>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7" name="Freeform 78">
              <a:extLst>
                <a:ext uri="{FF2B5EF4-FFF2-40B4-BE49-F238E27FC236}">
                  <a16:creationId xmlns="" xmlns:a16="http://schemas.microsoft.com/office/drawing/2014/main" id="{EAF1D06B-D84C-4188-857A-2ECE0ACEFB03}"/>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8" name="Freeform 79">
              <a:extLst>
                <a:ext uri="{FF2B5EF4-FFF2-40B4-BE49-F238E27FC236}">
                  <a16:creationId xmlns="" xmlns:a16="http://schemas.microsoft.com/office/drawing/2014/main" id="{B200C7D1-E03E-499D-9516-8F246867F411}"/>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39" name="Freeform 80">
              <a:extLst>
                <a:ext uri="{FF2B5EF4-FFF2-40B4-BE49-F238E27FC236}">
                  <a16:creationId xmlns="" xmlns:a16="http://schemas.microsoft.com/office/drawing/2014/main" id="{83520C40-CA3B-4089-9A47-AF90FC3907D7}"/>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0" name="Freeform 81">
              <a:extLst>
                <a:ext uri="{FF2B5EF4-FFF2-40B4-BE49-F238E27FC236}">
                  <a16:creationId xmlns="" xmlns:a16="http://schemas.microsoft.com/office/drawing/2014/main" id="{000365F1-35E0-4732-9010-E6EE88D26C80}"/>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1" name="Freeform 82">
              <a:extLst>
                <a:ext uri="{FF2B5EF4-FFF2-40B4-BE49-F238E27FC236}">
                  <a16:creationId xmlns="" xmlns:a16="http://schemas.microsoft.com/office/drawing/2014/main" id="{B1A0E5E8-58E3-4F08-BE27-5EDA44D26972}"/>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2" name="Freeform 83">
              <a:extLst>
                <a:ext uri="{FF2B5EF4-FFF2-40B4-BE49-F238E27FC236}">
                  <a16:creationId xmlns="" xmlns:a16="http://schemas.microsoft.com/office/drawing/2014/main" id="{ADBF812D-3A90-4A0F-9447-82B1C6E8CFB7}"/>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3" name="Freeform 84">
              <a:extLst>
                <a:ext uri="{FF2B5EF4-FFF2-40B4-BE49-F238E27FC236}">
                  <a16:creationId xmlns="" xmlns:a16="http://schemas.microsoft.com/office/drawing/2014/main" id="{0220BA2B-2C60-4660-A8A8-01184DD9B0A0}"/>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4" name="Freeform 85">
              <a:extLst>
                <a:ext uri="{FF2B5EF4-FFF2-40B4-BE49-F238E27FC236}">
                  <a16:creationId xmlns="" xmlns:a16="http://schemas.microsoft.com/office/drawing/2014/main" id="{96721CB9-EF65-457E-A7C7-757068CAFCBA}"/>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5" name="Freeform 86">
              <a:extLst>
                <a:ext uri="{FF2B5EF4-FFF2-40B4-BE49-F238E27FC236}">
                  <a16:creationId xmlns="" xmlns:a16="http://schemas.microsoft.com/office/drawing/2014/main" id="{CCB0BE47-60D4-442C-9CB0-5C916A1C113F}"/>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6" name="Freeform 87">
              <a:extLst>
                <a:ext uri="{FF2B5EF4-FFF2-40B4-BE49-F238E27FC236}">
                  <a16:creationId xmlns="" xmlns:a16="http://schemas.microsoft.com/office/drawing/2014/main" id="{93E65C18-184A-4C37-841F-CAEB9BA70B40}"/>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7" name="Freeform 88">
              <a:extLst>
                <a:ext uri="{FF2B5EF4-FFF2-40B4-BE49-F238E27FC236}">
                  <a16:creationId xmlns="" xmlns:a16="http://schemas.microsoft.com/office/drawing/2014/main" id="{30808E8A-FCB4-41A4-BAA0-764393070EEF}"/>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8" name="Freeform 89">
              <a:extLst>
                <a:ext uri="{FF2B5EF4-FFF2-40B4-BE49-F238E27FC236}">
                  <a16:creationId xmlns="" xmlns:a16="http://schemas.microsoft.com/office/drawing/2014/main" id="{0099142F-449E-4B87-BCDC-2E04AF78EF1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49" name="Freeform 90">
              <a:extLst>
                <a:ext uri="{FF2B5EF4-FFF2-40B4-BE49-F238E27FC236}">
                  <a16:creationId xmlns="" xmlns:a16="http://schemas.microsoft.com/office/drawing/2014/main" id="{615CFD4E-5651-47C4-AB35-99B7BBAFF8A2}"/>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0" name="Freeform 91">
              <a:extLst>
                <a:ext uri="{FF2B5EF4-FFF2-40B4-BE49-F238E27FC236}">
                  <a16:creationId xmlns="" xmlns:a16="http://schemas.microsoft.com/office/drawing/2014/main" id="{07F59701-D6B7-41AA-A468-DEBA7F6E6A65}"/>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1" name="Freeform 92">
              <a:extLst>
                <a:ext uri="{FF2B5EF4-FFF2-40B4-BE49-F238E27FC236}">
                  <a16:creationId xmlns="" xmlns:a16="http://schemas.microsoft.com/office/drawing/2014/main" id="{D397722F-74FF-4E07-BF99-D56DB84BFD20}"/>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2" name="Freeform 93">
              <a:extLst>
                <a:ext uri="{FF2B5EF4-FFF2-40B4-BE49-F238E27FC236}">
                  <a16:creationId xmlns="" xmlns:a16="http://schemas.microsoft.com/office/drawing/2014/main" id="{BAE31F12-5819-446B-8599-D9987DE79FC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3" name="Freeform 94">
              <a:extLst>
                <a:ext uri="{FF2B5EF4-FFF2-40B4-BE49-F238E27FC236}">
                  <a16:creationId xmlns="" xmlns:a16="http://schemas.microsoft.com/office/drawing/2014/main" id="{24D8E686-378C-4F5D-996C-39E0685575F5}"/>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4" name="Freeform 95">
              <a:extLst>
                <a:ext uri="{FF2B5EF4-FFF2-40B4-BE49-F238E27FC236}">
                  <a16:creationId xmlns="" xmlns:a16="http://schemas.microsoft.com/office/drawing/2014/main" id="{612FDBA2-AAE8-4805-BB21-3B9E644B8BD8}"/>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5" name="Freeform 96">
              <a:extLst>
                <a:ext uri="{FF2B5EF4-FFF2-40B4-BE49-F238E27FC236}">
                  <a16:creationId xmlns="" xmlns:a16="http://schemas.microsoft.com/office/drawing/2014/main" id="{55251695-4542-498E-AE9B-400FECCAE02B}"/>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6" name="Freeform 97">
              <a:extLst>
                <a:ext uri="{FF2B5EF4-FFF2-40B4-BE49-F238E27FC236}">
                  <a16:creationId xmlns="" xmlns:a16="http://schemas.microsoft.com/office/drawing/2014/main" id="{4A386F83-2261-4637-9E06-8D1B6695E890}"/>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7" name="Freeform 98">
              <a:extLst>
                <a:ext uri="{FF2B5EF4-FFF2-40B4-BE49-F238E27FC236}">
                  <a16:creationId xmlns="" xmlns:a16="http://schemas.microsoft.com/office/drawing/2014/main" id="{380F561A-BF68-46E1-BCDC-1CD93598C9B4}"/>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8" name="Freeform 99">
              <a:extLst>
                <a:ext uri="{FF2B5EF4-FFF2-40B4-BE49-F238E27FC236}">
                  <a16:creationId xmlns="" xmlns:a16="http://schemas.microsoft.com/office/drawing/2014/main" id="{F6CDC135-C46C-4399-8DB5-488E0310F98B}"/>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59" name="Freeform 100">
              <a:extLst>
                <a:ext uri="{FF2B5EF4-FFF2-40B4-BE49-F238E27FC236}">
                  <a16:creationId xmlns="" xmlns:a16="http://schemas.microsoft.com/office/drawing/2014/main" id="{53B1EE8B-3CFB-471A-AA39-F35011D2E09B}"/>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0" name="Freeform 101">
              <a:extLst>
                <a:ext uri="{FF2B5EF4-FFF2-40B4-BE49-F238E27FC236}">
                  <a16:creationId xmlns="" xmlns:a16="http://schemas.microsoft.com/office/drawing/2014/main" id="{F6CB630C-CE04-49B9-A465-100691648FB0}"/>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1" name="Freeform 102">
              <a:extLst>
                <a:ext uri="{FF2B5EF4-FFF2-40B4-BE49-F238E27FC236}">
                  <a16:creationId xmlns="" xmlns:a16="http://schemas.microsoft.com/office/drawing/2014/main" id="{40898EB6-85DF-4961-B01E-2EB40DFAA9EA}"/>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2" name="Freeform 103">
              <a:extLst>
                <a:ext uri="{FF2B5EF4-FFF2-40B4-BE49-F238E27FC236}">
                  <a16:creationId xmlns="" xmlns:a16="http://schemas.microsoft.com/office/drawing/2014/main" id="{B6812911-C676-4526-8437-1D96B2171C6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3" name="Freeform 104">
              <a:extLst>
                <a:ext uri="{FF2B5EF4-FFF2-40B4-BE49-F238E27FC236}">
                  <a16:creationId xmlns="" xmlns:a16="http://schemas.microsoft.com/office/drawing/2014/main" id="{C32E2275-3994-4272-ADDB-DB41A568E388}"/>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4" name="Freeform 105">
              <a:extLst>
                <a:ext uri="{FF2B5EF4-FFF2-40B4-BE49-F238E27FC236}">
                  <a16:creationId xmlns="" xmlns:a16="http://schemas.microsoft.com/office/drawing/2014/main" id="{DA36A694-B09E-46F5-989F-B3572044BAF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5" name="Freeform 106">
              <a:extLst>
                <a:ext uri="{FF2B5EF4-FFF2-40B4-BE49-F238E27FC236}">
                  <a16:creationId xmlns="" xmlns:a16="http://schemas.microsoft.com/office/drawing/2014/main" id="{3A017E34-B257-45A6-8F01-A85FD6B529F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6" name="Freeform 107">
              <a:extLst>
                <a:ext uri="{FF2B5EF4-FFF2-40B4-BE49-F238E27FC236}">
                  <a16:creationId xmlns="" xmlns:a16="http://schemas.microsoft.com/office/drawing/2014/main" id="{40994B33-B98D-4E5C-A56E-C6F30FA91DC8}"/>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7" name="Freeform 108">
              <a:extLst>
                <a:ext uri="{FF2B5EF4-FFF2-40B4-BE49-F238E27FC236}">
                  <a16:creationId xmlns="" xmlns:a16="http://schemas.microsoft.com/office/drawing/2014/main" id="{2AC14284-E09B-40F1-8389-28784EEB4C52}"/>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8" name="Freeform 109">
              <a:extLst>
                <a:ext uri="{FF2B5EF4-FFF2-40B4-BE49-F238E27FC236}">
                  <a16:creationId xmlns="" xmlns:a16="http://schemas.microsoft.com/office/drawing/2014/main" id="{21FC1DA1-2F2B-421B-AD92-5B03FF293AC4}"/>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69" name="Freeform 110">
              <a:extLst>
                <a:ext uri="{FF2B5EF4-FFF2-40B4-BE49-F238E27FC236}">
                  <a16:creationId xmlns="" xmlns:a16="http://schemas.microsoft.com/office/drawing/2014/main" id="{10ABB74B-558C-4ED8-B06D-60F40279B62C}"/>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0" name="Freeform 111">
              <a:extLst>
                <a:ext uri="{FF2B5EF4-FFF2-40B4-BE49-F238E27FC236}">
                  <a16:creationId xmlns="" xmlns:a16="http://schemas.microsoft.com/office/drawing/2014/main" id="{8D27247D-5341-4846-960F-24B5F572B07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1" name="Freeform 112">
              <a:extLst>
                <a:ext uri="{FF2B5EF4-FFF2-40B4-BE49-F238E27FC236}">
                  <a16:creationId xmlns="" xmlns:a16="http://schemas.microsoft.com/office/drawing/2014/main" id="{75704283-710B-4AC4-A217-089784967AD7}"/>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2" name="Freeform 113">
              <a:extLst>
                <a:ext uri="{FF2B5EF4-FFF2-40B4-BE49-F238E27FC236}">
                  <a16:creationId xmlns="" xmlns:a16="http://schemas.microsoft.com/office/drawing/2014/main" id="{4F795520-3D68-4B0A-8C8B-E4FC9BACAE4A}"/>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3" name="Freeform 114">
              <a:extLst>
                <a:ext uri="{FF2B5EF4-FFF2-40B4-BE49-F238E27FC236}">
                  <a16:creationId xmlns="" xmlns:a16="http://schemas.microsoft.com/office/drawing/2014/main" id="{BAC7CB50-4EF0-4865-A081-592258607F70}"/>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4" name="Freeform 115">
              <a:extLst>
                <a:ext uri="{FF2B5EF4-FFF2-40B4-BE49-F238E27FC236}">
                  <a16:creationId xmlns="" xmlns:a16="http://schemas.microsoft.com/office/drawing/2014/main" id="{1F2630CF-7D27-415D-9010-4862773B7B70}"/>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5" name="Freeform 116">
              <a:extLst>
                <a:ext uri="{FF2B5EF4-FFF2-40B4-BE49-F238E27FC236}">
                  <a16:creationId xmlns="" xmlns:a16="http://schemas.microsoft.com/office/drawing/2014/main" id="{63C21112-49A0-40EE-A8AB-636C7250373E}"/>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6" name="Freeform 117">
              <a:extLst>
                <a:ext uri="{FF2B5EF4-FFF2-40B4-BE49-F238E27FC236}">
                  <a16:creationId xmlns="" xmlns:a16="http://schemas.microsoft.com/office/drawing/2014/main" id="{193D34EE-C2A3-4FC8-85BA-959914BDA6E8}"/>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7" name="Freeform 118">
              <a:extLst>
                <a:ext uri="{FF2B5EF4-FFF2-40B4-BE49-F238E27FC236}">
                  <a16:creationId xmlns="" xmlns:a16="http://schemas.microsoft.com/office/drawing/2014/main" id="{FBFD4BBC-6667-4233-9693-66F1F4A87E5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8" name="Freeform 119">
              <a:extLst>
                <a:ext uri="{FF2B5EF4-FFF2-40B4-BE49-F238E27FC236}">
                  <a16:creationId xmlns="" xmlns:a16="http://schemas.microsoft.com/office/drawing/2014/main" id="{37B06D3F-323E-447B-8224-B72D2584D537}"/>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79" name="Freeform 120">
              <a:extLst>
                <a:ext uri="{FF2B5EF4-FFF2-40B4-BE49-F238E27FC236}">
                  <a16:creationId xmlns="" xmlns:a16="http://schemas.microsoft.com/office/drawing/2014/main" id="{B94216DE-A989-4743-B8CB-B04F2F5C1EB1}"/>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0" name="Freeform 121">
              <a:extLst>
                <a:ext uri="{FF2B5EF4-FFF2-40B4-BE49-F238E27FC236}">
                  <a16:creationId xmlns="" xmlns:a16="http://schemas.microsoft.com/office/drawing/2014/main" id="{055BC530-B806-470B-AE04-E8BAD1C9E88C}"/>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1" name="Freeform 122">
              <a:extLst>
                <a:ext uri="{FF2B5EF4-FFF2-40B4-BE49-F238E27FC236}">
                  <a16:creationId xmlns="" xmlns:a16="http://schemas.microsoft.com/office/drawing/2014/main" id="{1B6E6076-756C-44D8-8B69-C24E70F53B52}"/>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2" name="Freeform 123">
              <a:extLst>
                <a:ext uri="{FF2B5EF4-FFF2-40B4-BE49-F238E27FC236}">
                  <a16:creationId xmlns="" xmlns:a16="http://schemas.microsoft.com/office/drawing/2014/main" id="{C6D1E738-EB5C-4A4A-BD9C-70D769973EC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3" name="Freeform 124">
              <a:extLst>
                <a:ext uri="{FF2B5EF4-FFF2-40B4-BE49-F238E27FC236}">
                  <a16:creationId xmlns="" xmlns:a16="http://schemas.microsoft.com/office/drawing/2014/main" id="{250E8A9A-0588-42A4-B377-0E5E77A35E0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4" name="Freeform 125">
              <a:extLst>
                <a:ext uri="{FF2B5EF4-FFF2-40B4-BE49-F238E27FC236}">
                  <a16:creationId xmlns="" xmlns:a16="http://schemas.microsoft.com/office/drawing/2014/main" id="{0F38337E-7376-41B8-92D7-FC6E73416B6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5" name="Freeform 126">
              <a:extLst>
                <a:ext uri="{FF2B5EF4-FFF2-40B4-BE49-F238E27FC236}">
                  <a16:creationId xmlns="" xmlns:a16="http://schemas.microsoft.com/office/drawing/2014/main" id="{9CD6999D-FF9F-4122-BAF9-249CE170475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6" name="Freeform 127">
              <a:extLst>
                <a:ext uri="{FF2B5EF4-FFF2-40B4-BE49-F238E27FC236}">
                  <a16:creationId xmlns="" xmlns:a16="http://schemas.microsoft.com/office/drawing/2014/main" id="{FFD7D9EB-93A9-4BE2-BE7D-452C2FF51E16}"/>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7" name="Freeform 128">
              <a:extLst>
                <a:ext uri="{FF2B5EF4-FFF2-40B4-BE49-F238E27FC236}">
                  <a16:creationId xmlns="" xmlns:a16="http://schemas.microsoft.com/office/drawing/2014/main" id="{A8ACD179-352A-47C5-AEAB-E2E652256C1A}"/>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8" name="Freeform 129">
              <a:extLst>
                <a:ext uri="{FF2B5EF4-FFF2-40B4-BE49-F238E27FC236}">
                  <a16:creationId xmlns="" xmlns:a16="http://schemas.microsoft.com/office/drawing/2014/main" id="{3B40FF62-8522-437D-BB1D-34C649BA9E42}"/>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89" name="Freeform 130">
              <a:extLst>
                <a:ext uri="{FF2B5EF4-FFF2-40B4-BE49-F238E27FC236}">
                  <a16:creationId xmlns="" xmlns:a16="http://schemas.microsoft.com/office/drawing/2014/main" id="{1975691A-CF79-4B91-8C33-65A0C9505586}"/>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0" name="Freeform 131">
              <a:extLst>
                <a:ext uri="{FF2B5EF4-FFF2-40B4-BE49-F238E27FC236}">
                  <a16:creationId xmlns="" xmlns:a16="http://schemas.microsoft.com/office/drawing/2014/main" id="{69DB11E0-0BA1-4230-91A8-8354BAB180C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1" name="Freeform 132">
              <a:extLst>
                <a:ext uri="{FF2B5EF4-FFF2-40B4-BE49-F238E27FC236}">
                  <a16:creationId xmlns="" xmlns:a16="http://schemas.microsoft.com/office/drawing/2014/main" id="{D9A0FBDA-13E5-4A84-9217-DA078D83D96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2" name="Freeform 133">
              <a:extLst>
                <a:ext uri="{FF2B5EF4-FFF2-40B4-BE49-F238E27FC236}">
                  <a16:creationId xmlns="" xmlns:a16="http://schemas.microsoft.com/office/drawing/2014/main" id="{45B29E05-E2CA-45C3-B65D-B9F2A4F34F46}"/>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3" name="Freeform 134">
              <a:extLst>
                <a:ext uri="{FF2B5EF4-FFF2-40B4-BE49-F238E27FC236}">
                  <a16:creationId xmlns="" xmlns:a16="http://schemas.microsoft.com/office/drawing/2014/main" id="{A9288E76-9C8B-4FE8-832D-610A6BAE25A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4" name="Freeform 135">
              <a:extLst>
                <a:ext uri="{FF2B5EF4-FFF2-40B4-BE49-F238E27FC236}">
                  <a16:creationId xmlns="" xmlns:a16="http://schemas.microsoft.com/office/drawing/2014/main" id="{0109C3F4-DE49-4695-90D5-D234655206F2}"/>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5" name="Freeform 136">
              <a:extLst>
                <a:ext uri="{FF2B5EF4-FFF2-40B4-BE49-F238E27FC236}">
                  <a16:creationId xmlns="" xmlns:a16="http://schemas.microsoft.com/office/drawing/2014/main" id="{52B51A24-9C01-4B45-9C91-636AF7D4E0BA}"/>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6" name="Freeform 137">
              <a:extLst>
                <a:ext uri="{FF2B5EF4-FFF2-40B4-BE49-F238E27FC236}">
                  <a16:creationId xmlns="" xmlns:a16="http://schemas.microsoft.com/office/drawing/2014/main" id="{C7A0A95B-9D06-42F9-B463-B643566C3214}"/>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7" name="Freeform 138">
              <a:extLst>
                <a:ext uri="{FF2B5EF4-FFF2-40B4-BE49-F238E27FC236}">
                  <a16:creationId xmlns="" xmlns:a16="http://schemas.microsoft.com/office/drawing/2014/main" id="{493D92A6-E3EE-433B-BB10-B6A0CBB1E7EE}"/>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8" name="Freeform 139">
              <a:extLst>
                <a:ext uri="{FF2B5EF4-FFF2-40B4-BE49-F238E27FC236}">
                  <a16:creationId xmlns="" xmlns:a16="http://schemas.microsoft.com/office/drawing/2014/main" id="{FFCC245E-64F4-44D3-8AD4-FBD0525AE38A}"/>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099" name="Freeform 140">
              <a:extLst>
                <a:ext uri="{FF2B5EF4-FFF2-40B4-BE49-F238E27FC236}">
                  <a16:creationId xmlns="" xmlns:a16="http://schemas.microsoft.com/office/drawing/2014/main" id="{62105FE5-D416-4E6C-B470-2DC2248F7B9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0" name="Freeform 141">
              <a:extLst>
                <a:ext uri="{FF2B5EF4-FFF2-40B4-BE49-F238E27FC236}">
                  <a16:creationId xmlns="" xmlns:a16="http://schemas.microsoft.com/office/drawing/2014/main" id="{7C0FD1CB-98AD-4518-B1B6-6A7888C7098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1" name="Freeform 142">
              <a:extLst>
                <a:ext uri="{FF2B5EF4-FFF2-40B4-BE49-F238E27FC236}">
                  <a16:creationId xmlns="" xmlns:a16="http://schemas.microsoft.com/office/drawing/2014/main" id="{ACBBB162-E0C6-42C2-8131-9CA9F2EBD84C}"/>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2" name="Freeform 143">
              <a:extLst>
                <a:ext uri="{FF2B5EF4-FFF2-40B4-BE49-F238E27FC236}">
                  <a16:creationId xmlns="" xmlns:a16="http://schemas.microsoft.com/office/drawing/2014/main" id="{EA79B08C-5362-40EA-93D8-9F7BEB5CC499}"/>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3" name="Freeform 144">
              <a:extLst>
                <a:ext uri="{FF2B5EF4-FFF2-40B4-BE49-F238E27FC236}">
                  <a16:creationId xmlns="" xmlns:a16="http://schemas.microsoft.com/office/drawing/2014/main" id="{77EA99E1-321E-407F-9FE9-B24E6C22E58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4" name="Freeform 145">
              <a:extLst>
                <a:ext uri="{FF2B5EF4-FFF2-40B4-BE49-F238E27FC236}">
                  <a16:creationId xmlns="" xmlns:a16="http://schemas.microsoft.com/office/drawing/2014/main" id="{57393A7D-8CC1-4D6F-A8AE-7870FA3B2074}"/>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5" name="Freeform 146">
              <a:extLst>
                <a:ext uri="{FF2B5EF4-FFF2-40B4-BE49-F238E27FC236}">
                  <a16:creationId xmlns="" xmlns:a16="http://schemas.microsoft.com/office/drawing/2014/main" id="{16146DA0-947D-429E-BA57-13C89C8AD542}"/>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6" name="Freeform 147">
              <a:extLst>
                <a:ext uri="{FF2B5EF4-FFF2-40B4-BE49-F238E27FC236}">
                  <a16:creationId xmlns="" xmlns:a16="http://schemas.microsoft.com/office/drawing/2014/main" id="{989929A7-5150-4FEB-A1F8-EF86E0BE43EC}"/>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7" name="Freeform 148">
              <a:extLst>
                <a:ext uri="{FF2B5EF4-FFF2-40B4-BE49-F238E27FC236}">
                  <a16:creationId xmlns="" xmlns:a16="http://schemas.microsoft.com/office/drawing/2014/main" id="{659B89FE-A9C3-4341-B795-3663633C6BC8}"/>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8" name="Freeform 149">
              <a:extLst>
                <a:ext uri="{FF2B5EF4-FFF2-40B4-BE49-F238E27FC236}">
                  <a16:creationId xmlns="" xmlns:a16="http://schemas.microsoft.com/office/drawing/2014/main" id="{593AD522-E8F4-4425-94DD-FC5891800206}"/>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09" name="Freeform 150">
              <a:extLst>
                <a:ext uri="{FF2B5EF4-FFF2-40B4-BE49-F238E27FC236}">
                  <a16:creationId xmlns="" xmlns:a16="http://schemas.microsoft.com/office/drawing/2014/main" id="{FE0F56A8-F45E-4C5C-A92A-71E27B045D12}"/>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0" name="Freeform 151">
              <a:extLst>
                <a:ext uri="{FF2B5EF4-FFF2-40B4-BE49-F238E27FC236}">
                  <a16:creationId xmlns="" xmlns:a16="http://schemas.microsoft.com/office/drawing/2014/main" id="{3807ED45-1F0F-4262-AB57-1C1A244D0C4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1" name="Freeform 152">
              <a:extLst>
                <a:ext uri="{FF2B5EF4-FFF2-40B4-BE49-F238E27FC236}">
                  <a16:creationId xmlns="" xmlns:a16="http://schemas.microsoft.com/office/drawing/2014/main" id="{DC798907-F1C6-4AEF-ADCC-43C22AA4C3E9}"/>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2" name="Freeform 153">
              <a:extLst>
                <a:ext uri="{FF2B5EF4-FFF2-40B4-BE49-F238E27FC236}">
                  <a16:creationId xmlns="" xmlns:a16="http://schemas.microsoft.com/office/drawing/2014/main" id="{5C96072E-070A-4FCB-96AE-3881944381B5}"/>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3" name="Freeform 154">
              <a:extLst>
                <a:ext uri="{FF2B5EF4-FFF2-40B4-BE49-F238E27FC236}">
                  <a16:creationId xmlns="" xmlns:a16="http://schemas.microsoft.com/office/drawing/2014/main" id="{DB1363F0-DAA9-46CF-8D77-CF487A030EAA}"/>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4" name="Freeform 155">
              <a:extLst>
                <a:ext uri="{FF2B5EF4-FFF2-40B4-BE49-F238E27FC236}">
                  <a16:creationId xmlns="" xmlns:a16="http://schemas.microsoft.com/office/drawing/2014/main" id="{F5E1E64C-561E-47C4-A20E-DDF7BC565552}"/>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5" name="Freeform 156">
              <a:extLst>
                <a:ext uri="{FF2B5EF4-FFF2-40B4-BE49-F238E27FC236}">
                  <a16:creationId xmlns="" xmlns:a16="http://schemas.microsoft.com/office/drawing/2014/main" id="{2140F0D3-DF2E-4CD8-9D17-5EF3516637E6}"/>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6" name="Freeform 157">
              <a:extLst>
                <a:ext uri="{FF2B5EF4-FFF2-40B4-BE49-F238E27FC236}">
                  <a16:creationId xmlns="" xmlns:a16="http://schemas.microsoft.com/office/drawing/2014/main" id="{FFE284D0-2039-46AC-B280-5FF4C719494C}"/>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7" name="Freeform 158">
              <a:extLst>
                <a:ext uri="{FF2B5EF4-FFF2-40B4-BE49-F238E27FC236}">
                  <a16:creationId xmlns="" xmlns:a16="http://schemas.microsoft.com/office/drawing/2014/main" id="{CF9E8FA6-9AE3-4695-BAE9-D37E28CCF97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8" name="Freeform 159">
              <a:extLst>
                <a:ext uri="{FF2B5EF4-FFF2-40B4-BE49-F238E27FC236}">
                  <a16:creationId xmlns="" xmlns:a16="http://schemas.microsoft.com/office/drawing/2014/main" id="{39B489FA-4E35-4583-8080-F4D9E11F53D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19" name="Freeform 160">
              <a:extLst>
                <a:ext uri="{FF2B5EF4-FFF2-40B4-BE49-F238E27FC236}">
                  <a16:creationId xmlns="" xmlns:a16="http://schemas.microsoft.com/office/drawing/2014/main" id="{CC804B24-B0FA-4332-980B-286DB5E2E3D7}"/>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0" name="Freeform 161">
              <a:extLst>
                <a:ext uri="{FF2B5EF4-FFF2-40B4-BE49-F238E27FC236}">
                  <a16:creationId xmlns="" xmlns:a16="http://schemas.microsoft.com/office/drawing/2014/main" id="{2E8BB67E-4860-418C-B41E-8A8A589D7F0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1" name="Freeform 162">
              <a:extLst>
                <a:ext uri="{FF2B5EF4-FFF2-40B4-BE49-F238E27FC236}">
                  <a16:creationId xmlns="" xmlns:a16="http://schemas.microsoft.com/office/drawing/2014/main" id="{FAE1BE3B-2092-4622-BC8D-A314F45B437B}"/>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2" name="Freeform 163">
              <a:extLst>
                <a:ext uri="{FF2B5EF4-FFF2-40B4-BE49-F238E27FC236}">
                  <a16:creationId xmlns="" xmlns:a16="http://schemas.microsoft.com/office/drawing/2014/main" id="{21F1846F-B1A0-4989-94A5-2BE04E17B549}"/>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3" name="Freeform 164">
              <a:extLst>
                <a:ext uri="{FF2B5EF4-FFF2-40B4-BE49-F238E27FC236}">
                  <a16:creationId xmlns="" xmlns:a16="http://schemas.microsoft.com/office/drawing/2014/main" id="{4AB85427-D36C-4082-8DF5-4240892AC0B9}"/>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4" name="Freeform 165">
              <a:extLst>
                <a:ext uri="{FF2B5EF4-FFF2-40B4-BE49-F238E27FC236}">
                  <a16:creationId xmlns="" xmlns:a16="http://schemas.microsoft.com/office/drawing/2014/main" id="{055E4D8C-8AC1-499E-82AC-FAB293BE12B5}"/>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5" name="Freeform 166">
              <a:extLst>
                <a:ext uri="{FF2B5EF4-FFF2-40B4-BE49-F238E27FC236}">
                  <a16:creationId xmlns="" xmlns:a16="http://schemas.microsoft.com/office/drawing/2014/main" id="{57CA93D1-1D26-48A1-8CD5-BBF8F66D807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6" name="Freeform 167">
              <a:extLst>
                <a:ext uri="{FF2B5EF4-FFF2-40B4-BE49-F238E27FC236}">
                  <a16:creationId xmlns="" xmlns:a16="http://schemas.microsoft.com/office/drawing/2014/main" id="{A01D84B6-58B7-4050-AEEB-D4F5A73E5938}"/>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7" name="Freeform 168">
              <a:extLst>
                <a:ext uri="{FF2B5EF4-FFF2-40B4-BE49-F238E27FC236}">
                  <a16:creationId xmlns="" xmlns:a16="http://schemas.microsoft.com/office/drawing/2014/main" id="{6FB87060-C2FC-44CE-90DA-1A4FB63D6606}"/>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8" name="Freeform 169">
              <a:extLst>
                <a:ext uri="{FF2B5EF4-FFF2-40B4-BE49-F238E27FC236}">
                  <a16:creationId xmlns="" xmlns:a16="http://schemas.microsoft.com/office/drawing/2014/main" id="{13A3BDB8-A1DD-4E5C-A6DB-8F7BFB4F96E2}"/>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29" name="Freeform 170">
              <a:extLst>
                <a:ext uri="{FF2B5EF4-FFF2-40B4-BE49-F238E27FC236}">
                  <a16:creationId xmlns="" xmlns:a16="http://schemas.microsoft.com/office/drawing/2014/main" id="{3313A6E9-626E-469A-A1B3-62296A2C8F9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0" name="Freeform 171">
              <a:extLst>
                <a:ext uri="{FF2B5EF4-FFF2-40B4-BE49-F238E27FC236}">
                  <a16:creationId xmlns="" xmlns:a16="http://schemas.microsoft.com/office/drawing/2014/main" id="{744D00D0-4848-4A0B-84CE-EA59B2453FBF}"/>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1" name="Freeform 172">
              <a:extLst>
                <a:ext uri="{FF2B5EF4-FFF2-40B4-BE49-F238E27FC236}">
                  <a16:creationId xmlns="" xmlns:a16="http://schemas.microsoft.com/office/drawing/2014/main" id="{6EEE3834-A278-4930-A8C8-3396C64E26EF}"/>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2" name="Freeform 173">
              <a:extLst>
                <a:ext uri="{FF2B5EF4-FFF2-40B4-BE49-F238E27FC236}">
                  <a16:creationId xmlns="" xmlns:a16="http://schemas.microsoft.com/office/drawing/2014/main" id="{F74906FD-0E15-472B-8E5C-1F19A3454F8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3" name="Freeform 174">
              <a:extLst>
                <a:ext uri="{FF2B5EF4-FFF2-40B4-BE49-F238E27FC236}">
                  <a16:creationId xmlns="" xmlns:a16="http://schemas.microsoft.com/office/drawing/2014/main" id="{6C28F108-58A3-45AA-9A8A-86B778600984}"/>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4" name="Freeform 175">
              <a:extLst>
                <a:ext uri="{FF2B5EF4-FFF2-40B4-BE49-F238E27FC236}">
                  <a16:creationId xmlns="" xmlns:a16="http://schemas.microsoft.com/office/drawing/2014/main" id="{94D95B76-38F2-4B25-A687-DEE9DE595A14}"/>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5" name="Freeform 176">
              <a:extLst>
                <a:ext uri="{FF2B5EF4-FFF2-40B4-BE49-F238E27FC236}">
                  <a16:creationId xmlns="" xmlns:a16="http://schemas.microsoft.com/office/drawing/2014/main" id="{8BFAB717-86F0-48A6-AADD-AB0439CC3B0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6" name="Freeform 177">
              <a:extLst>
                <a:ext uri="{FF2B5EF4-FFF2-40B4-BE49-F238E27FC236}">
                  <a16:creationId xmlns="" xmlns:a16="http://schemas.microsoft.com/office/drawing/2014/main" id="{597F475D-F8AE-4732-9713-2B028C0A4698}"/>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7" name="Freeform 178">
              <a:extLst>
                <a:ext uri="{FF2B5EF4-FFF2-40B4-BE49-F238E27FC236}">
                  <a16:creationId xmlns="" xmlns:a16="http://schemas.microsoft.com/office/drawing/2014/main" id="{F36AC74E-EC0A-4B0B-94F4-61318E998FEA}"/>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8" name="Freeform 179">
              <a:extLst>
                <a:ext uri="{FF2B5EF4-FFF2-40B4-BE49-F238E27FC236}">
                  <a16:creationId xmlns="" xmlns:a16="http://schemas.microsoft.com/office/drawing/2014/main" id="{C7FBB67D-8417-40D9-AA10-715875FF33D4}"/>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39" name="Freeform 180">
              <a:extLst>
                <a:ext uri="{FF2B5EF4-FFF2-40B4-BE49-F238E27FC236}">
                  <a16:creationId xmlns="" xmlns:a16="http://schemas.microsoft.com/office/drawing/2014/main" id="{44692385-0F7A-4EF4-B61D-CA0BB751DDB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0" name="Freeform 181">
              <a:extLst>
                <a:ext uri="{FF2B5EF4-FFF2-40B4-BE49-F238E27FC236}">
                  <a16:creationId xmlns="" xmlns:a16="http://schemas.microsoft.com/office/drawing/2014/main" id="{B352834A-4DAD-4776-9885-8A9E5E50DFBD}"/>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1" name="Freeform 182">
              <a:extLst>
                <a:ext uri="{FF2B5EF4-FFF2-40B4-BE49-F238E27FC236}">
                  <a16:creationId xmlns="" xmlns:a16="http://schemas.microsoft.com/office/drawing/2014/main" id="{3783DE57-FF1C-40D4-918E-915459378DAC}"/>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2" name="Freeform 183">
              <a:extLst>
                <a:ext uri="{FF2B5EF4-FFF2-40B4-BE49-F238E27FC236}">
                  <a16:creationId xmlns="" xmlns:a16="http://schemas.microsoft.com/office/drawing/2014/main" id="{BC6D9544-BC51-48EB-BB05-F92E164E4832}"/>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3" name="Freeform 184">
              <a:extLst>
                <a:ext uri="{FF2B5EF4-FFF2-40B4-BE49-F238E27FC236}">
                  <a16:creationId xmlns="" xmlns:a16="http://schemas.microsoft.com/office/drawing/2014/main" id="{E3850288-168F-4784-B41A-3E6233BF26CA}"/>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4" name="Freeform 185">
              <a:extLst>
                <a:ext uri="{FF2B5EF4-FFF2-40B4-BE49-F238E27FC236}">
                  <a16:creationId xmlns="" xmlns:a16="http://schemas.microsoft.com/office/drawing/2014/main" id="{B8EE444D-10AE-4503-8BA0-81D307F4F240}"/>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5" name="Freeform 186">
              <a:extLst>
                <a:ext uri="{FF2B5EF4-FFF2-40B4-BE49-F238E27FC236}">
                  <a16:creationId xmlns="" xmlns:a16="http://schemas.microsoft.com/office/drawing/2014/main" id="{67155C29-7AB3-4502-B4A9-38BC1C895D4E}"/>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6" name="Freeform 187">
              <a:extLst>
                <a:ext uri="{FF2B5EF4-FFF2-40B4-BE49-F238E27FC236}">
                  <a16:creationId xmlns="" xmlns:a16="http://schemas.microsoft.com/office/drawing/2014/main" id="{B60B8C5A-3B9C-4A01-AE01-02458ADB5194}"/>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7" name="Freeform 188">
              <a:extLst>
                <a:ext uri="{FF2B5EF4-FFF2-40B4-BE49-F238E27FC236}">
                  <a16:creationId xmlns="" xmlns:a16="http://schemas.microsoft.com/office/drawing/2014/main" id="{EEC3BB38-E955-4C3F-9A9F-1F86A4FE7D1F}"/>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8" name="Freeform 189">
              <a:extLst>
                <a:ext uri="{FF2B5EF4-FFF2-40B4-BE49-F238E27FC236}">
                  <a16:creationId xmlns="" xmlns:a16="http://schemas.microsoft.com/office/drawing/2014/main" id="{B9ACCA97-469C-4D92-A238-B52809BBB40B}"/>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49" name="Freeform 190">
              <a:extLst>
                <a:ext uri="{FF2B5EF4-FFF2-40B4-BE49-F238E27FC236}">
                  <a16:creationId xmlns="" xmlns:a16="http://schemas.microsoft.com/office/drawing/2014/main" id="{6D218253-DF69-4614-8EBA-2857E263C79C}"/>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0" name="Freeform 191">
              <a:extLst>
                <a:ext uri="{FF2B5EF4-FFF2-40B4-BE49-F238E27FC236}">
                  <a16:creationId xmlns="" xmlns:a16="http://schemas.microsoft.com/office/drawing/2014/main" id="{2DC47396-B6BC-42F3-867D-9D00EF720008}"/>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1" name="Freeform 192">
              <a:extLst>
                <a:ext uri="{FF2B5EF4-FFF2-40B4-BE49-F238E27FC236}">
                  <a16:creationId xmlns="" xmlns:a16="http://schemas.microsoft.com/office/drawing/2014/main" id="{48EAE98E-97E6-4FF8-8465-36835419FAF1}"/>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2" name="Freeform 193">
              <a:extLst>
                <a:ext uri="{FF2B5EF4-FFF2-40B4-BE49-F238E27FC236}">
                  <a16:creationId xmlns="" xmlns:a16="http://schemas.microsoft.com/office/drawing/2014/main" id="{EA30EE30-2966-4604-9EC0-AEDC41EDE2ED}"/>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3" name="Freeform 194">
              <a:extLst>
                <a:ext uri="{FF2B5EF4-FFF2-40B4-BE49-F238E27FC236}">
                  <a16:creationId xmlns="" xmlns:a16="http://schemas.microsoft.com/office/drawing/2014/main" id="{9D2EF6C2-E0C1-4305-BDA6-8B6081280C84}"/>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4" name="Freeform 195">
              <a:extLst>
                <a:ext uri="{FF2B5EF4-FFF2-40B4-BE49-F238E27FC236}">
                  <a16:creationId xmlns="" xmlns:a16="http://schemas.microsoft.com/office/drawing/2014/main" id="{263F7B45-E2A6-4543-BFBD-6EAFF00A7F5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5" name="Freeform 196">
              <a:extLst>
                <a:ext uri="{FF2B5EF4-FFF2-40B4-BE49-F238E27FC236}">
                  <a16:creationId xmlns="" xmlns:a16="http://schemas.microsoft.com/office/drawing/2014/main" id="{64938247-6D12-4D14-9AF0-D98CEC5F5012}"/>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6" name="Freeform 197">
              <a:extLst>
                <a:ext uri="{FF2B5EF4-FFF2-40B4-BE49-F238E27FC236}">
                  <a16:creationId xmlns="" xmlns:a16="http://schemas.microsoft.com/office/drawing/2014/main" id="{A0404118-3C47-4F77-BCEC-FF265B0667C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7" name="Freeform 198">
              <a:extLst>
                <a:ext uri="{FF2B5EF4-FFF2-40B4-BE49-F238E27FC236}">
                  <a16:creationId xmlns="" xmlns:a16="http://schemas.microsoft.com/office/drawing/2014/main" id="{7789E8B1-7DC4-45A1-B250-0D1AD0D4D3A2}"/>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8" name="Freeform 199">
              <a:extLst>
                <a:ext uri="{FF2B5EF4-FFF2-40B4-BE49-F238E27FC236}">
                  <a16:creationId xmlns="" xmlns:a16="http://schemas.microsoft.com/office/drawing/2014/main" id="{24E2E112-DD6E-40B1-B940-5D44B5241E1C}"/>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59" name="Freeform 200">
              <a:extLst>
                <a:ext uri="{FF2B5EF4-FFF2-40B4-BE49-F238E27FC236}">
                  <a16:creationId xmlns="" xmlns:a16="http://schemas.microsoft.com/office/drawing/2014/main" id="{97AA8357-2537-436B-9A0C-51D7B7D26F03}"/>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0" name="Freeform 201">
              <a:extLst>
                <a:ext uri="{FF2B5EF4-FFF2-40B4-BE49-F238E27FC236}">
                  <a16:creationId xmlns="" xmlns:a16="http://schemas.microsoft.com/office/drawing/2014/main" id="{E091E0C8-8623-4CCF-9C31-8E9FFAB62106}"/>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1" name="Freeform 202">
              <a:extLst>
                <a:ext uri="{FF2B5EF4-FFF2-40B4-BE49-F238E27FC236}">
                  <a16:creationId xmlns="" xmlns:a16="http://schemas.microsoft.com/office/drawing/2014/main" id="{E99561C4-6666-43C5-80CF-D8BC3EDC59F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2" name="Freeform 203">
              <a:extLst>
                <a:ext uri="{FF2B5EF4-FFF2-40B4-BE49-F238E27FC236}">
                  <a16:creationId xmlns="" xmlns:a16="http://schemas.microsoft.com/office/drawing/2014/main" id="{3E204FC7-ECE4-44FC-95E0-3ED461414869}"/>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3" name="Freeform 204">
              <a:extLst>
                <a:ext uri="{FF2B5EF4-FFF2-40B4-BE49-F238E27FC236}">
                  <a16:creationId xmlns="" xmlns:a16="http://schemas.microsoft.com/office/drawing/2014/main" id="{326199F2-E324-4C50-837C-69296E1325C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4" name="Freeform 205">
              <a:extLst>
                <a:ext uri="{FF2B5EF4-FFF2-40B4-BE49-F238E27FC236}">
                  <a16:creationId xmlns="" xmlns:a16="http://schemas.microsoft.com/office/drawing/2014/main" id="{C55D97E8-7464-4CE0-8F65-D0987A764AAF}"/>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5" name="Freeform 206">
              <a:extLst>
                <a:ext uri="{FF2B5EF4-FFF2-40B4-BE49-F238E27FC236}">
                  <a16:creationId xmlns="" xmlns:a16="http://schemas.microsoft.com/office/drawing/2014/main" id="{0660E1AE-DFAF-4B60-B976-33A6ED962DA3}"/>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6" name="Freeform 207">
              <a:extLst>
                <a:ext uri="{FF2B5EF4-FFF2-40B4-BE49-F238E27FC236}">
                  <a16:creationId xmlns="" xmlns:a16="http://schemas.microsoft.com/office/drawing/2014/main" id="{AFB0EB7F-F7D9-44F0-9C4C-6E07983E52B5}"/>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7" name="Freeform 208">
              <a:extLst>
                <a:ext uri="{FF2B5EF4-FFF2-40B4-BE49-F238E27FC236}">
                  <a16:creationId xmlns="" xmlns:a16="http://schemas.microsoft.com/office/drawing/2014/main" id="{E68CBB89-4923-4C00-B040-A52D2B6D7D84}"/>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8" name="Freeform 209">
              <a:extLst>
                <a:ext uri="{FF2B5EF4-FFF2-40B4-BE49-F238E27FC236}">
                  <a16:creationId xmlns="" xmlns:a16="http://schemas.microsoft.com/office/drawing/2014/main" id="{376E7ADB-03C1-4313-A96B-03998DE146A8}"/>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69" name="Freeform 210">
              <a:extLst>
                <a:ext uri="{FF2B5EF4-FFF2-40B4-BE49-F238E27FC236}">
                  <a16:creationId xmlns="" xmlns:a16="http://schemas.microsoft.com/office/drawing/2014/main" id="{4608DE33-0C76-4F8D-B542-16105BC2DB86}"/>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0" name="Freeform 211">
              <a:extLst>
                <a:ext uri="{FF2B5EF4-FFF2-40B4-BE49-F238E27FC236}">
                  <a16:creationId xmlns="" xmlns:a16="http://schemas.microsoft.com/office/drawing/2014/main" id="{8A683BF4-739C-4A3B-9C32-2DC3A4A70A91}"/>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1" name="Freeform 212">
              <a:extLst>
                <a:ext uri="{FF2B5EF4-FFF2-40B4-BE49-F238E27FC236}">
                  <a16:creationId xmlns="" xmlns:a16="http://schemas.microsoft.com/office/drawing/2014/main" id="{44F38D5E-A561-4147-A5D5-5A07F957A7D5}"/>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2" name="Freeform 213">
              <a:extLst>
                <a:ext uri="{FF2B5EF4-FFF2-40B4-BE49-F238E27FC236}">
                  <a16:creationId xmlns="" xmlns:a16="http://schemas.microsoft.com/office/drawing/2014/main" id="{D88F5AB3-4802-4F6D-A3CB-416ED5BE24CE}"/>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3" name="Freeform 214">
              <a:extLst>
                <a:ext uri="{FF2B5EF4-FFF2-40B4-BE49-F238E27FC236}">
                  <a16:creationId xmlns="" xmlns:a16="http://schemas.microsoft.com/office/drawing/2014/main" id="{53B47D0F-B7A5-433F-80A0-783DF5A86E78}"/>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4" name="Freeform 215">
              <a:extLst>
                <a:ext uri="{FF2B5EF4-FFF2-40B4-BE49-F238E27FC236}">
                  <a16:creationId xmlns="" xmlns:a16="http://schemas.microsoft.com/office/drawing/2014/main" id="{D4BC71A9-42C7-463A-827F-2FDF8AFD99B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5" name="Freeform 216">
              <a:extLst>
                <a:ext uri="{FF2B5EF4-FFF2-40B4-BE49-F238E27FC236}">
                  <a16:creationId xmlns="" xmlns:a16="http://schemas.microsoft.com/office/drawing/2014/main" id="{C10F6F7C-92B6-4BD4-BF18-F892A357A80B}"/>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6" name="Freeform 217">
              <a:extLst>
                <a:ext uri="{FF2B5EF4-FFF2-40B4-BE49-F238E27FC236}">
                  <a16:creationId xmlns="" xmlns:a16="http://schemas.microsoft.com/office/drawing/2014/main" id="{CC0DDEE6-8CAF-4D69-B2F4-6F026A34ECC4}"/>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7" name="Freeform 218">
              <a:extLst>
                <a:ext uri="{FF2B5EF4-FFF2-40B4-BE49-F238E27FC236}">
                  <a16:creationId xmlns="" xmlns:a16="http://schemas.microsoft.com/office/drawing/2014/main" id="{F35873CE-FD9E-463E-B90E-DE6C0C269A9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8" name="Freeform 219">
              <a:extLst>
                <a:ext uri="{FF2B5EF4-FFF2-40B4-BE49-F238E27FC236}">
                  <a16:creationId xmlns="" xmlns:a16="http://schemas.microsoft.com/office/drawing/2014/main" id="{5B69D6ED-FA9A-469A-B891-101B60667093}"/>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79" name="Freeform 220">
              <a:extLst>
                <a:ext uri="{FF2B5EF4-FFF2-40B4-BE49-F238E27FC236}">
                  <a16:creationId xmlns="" xmlns:a16="http://schemas.microsoft.com/office/drawing/2014/main" id="{096215A7-53D1-4E91-A88D-52B71C15C4FA}"/>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0" name="Freeform 221">
              <a:extLst>
                <a:ext uri="{FF2B5EF4-FFF2-40B4-BE49-F238E27FC236}">
                  <a16:creationId xmlns="" xmlns:a16="http://schemas.microsoft.com/office/drawing/2014/main" id="{CD6F3FAA-C1D0-4B69-8366-CECEB5ED2E6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1" name="Freeform 222">
              <a:extLst>
                <a:ext uri="{FF2B5EF4-FFF2-40B4-BE49-F238E27FC236}">
                  <a16:creationId xmlns="" xmlns:a16="http://schemas.microsoft.com/office/drawing/2014/main" id="{0A8BFB30-F431-4312-959C-A01ED53E9D8F}"/>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2" name="Freeform 223">
              <a:extLst>
                <a:ext uri="{FF2B5EF4-FFF2-40B4-BE49-F238E27FC236}">
                  <a16:creationId xmlns="" xmlns:a16="http://schemas.microsoft.com/office/drawing/2014/main" id="{AD490F19-D201-4EC1-B2FE-7ACAC4B0C96E}"/>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3" name="Freeform 224">
              <a:extLst>
                <a:ext uri="{FF2B5EF4-FFF2-40B4-BE49-F238E27FC236}">
                  <a16:creationId xmlns="" xmlns:a16="http://schemas.microsoft.com/office/drawing/2014/main" id="{85ED2C97-DD8A-4BA9-A23A-0E5AECEB1A7D}"/>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4" name="Freeform 225">
              <a:extLst>
                <a:ext uri="{FF2B5EF4-FFF2-40B4-BE49-F238E27FC236}">
                  <a16:creationId xmlns="" xmlns:a16="http://schemas.microsoft.com/office/drawing/2014/main" id="{A9B5B64E-70A2-4C60-A7AE-1F5D02D8F6A2}"/>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5" name="Freeform 226">
              <a:extLst>
                <a:ext uri="{FF2B5EF4-FFF2-40B4-BE49-F238E27FC236}">
                  <a16:creationId xmlns="" xmlns:a16="http://schemas.microsoft.com/office/drawing/2014/main" id="{7B0AC821-0AA5-469D-AF6B-948227AC565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6" name="Freeform 227">
              <a:extLst>
                <a:ext uri="{FF2B5EF4-FFF2-40B4-BE49-F238E27FC236}">
                  <a16:creationId xmlns="" xmlns:a16="http://schemas.microsoft.com/office/drawing/2014/main" id="{2F5B4AEA-0B9C-4A2C-931D-054DB960B2B3}"/>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7" name="Freeform 228">
              <a:extLst>
                <a:ext uri="{FF2B5EF4-FFF2-40B4-BE49-F238E27FC236}">
                  <a16:creationId xmlns="" xmlns:a16="http://schemas.microsoft.com/office/drawing/2014/main" id="{264738DC-8ED7-46A1-ACD0-8E04727AA0CD}"/>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8" name="Freeform 229">
              <a:extLst>
                <a:ext uri="{FF2B5EF4-FFF2-40B4-BE49-F238E27FC236}">
                  <a16:creationId xmlns="" xmlns:a16="http://schemas.microsoft.com/office/drawing/2014/main" id="{DF390550-B62D-46BF-B9EF-957644941012}"/>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89" name="Freeform 230">
              <a:extLst>
                <a:ext uri="{FF2B5EF4-FFF2-40B4-BE49-F238E27FC236}">
                  <a16:creationId xmlns="" xmlns:a16="http://schemas.microsoft.com/office/drawing/2014/main" id="{1A17113F-BB3D-4E8B-9503-E2A838D109A7}"/>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0" name="Freeform 231">
              <a:extLst>
                <a:ext uri="{FF2B5EF4-FFF2-40B4-BE49-F238E27FC236}">
                  <a16:creationId xmlns="" xmlns:a16="http://schemas.microsoft.com/office/drawing/2014/main" id="{1486B52E-9AFE-4E78-85FB-EF47C9A611B9}"/>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1" name="Freeform 232">
              <a:extLst>
                <a:ext uri="{FF2B5EF4-FFF2-40B4-BE49-F238E27FC236}">
                  <a16:creationId xmlns="" xmlns:a16="http://schemas.microsoft.com/office/drawing/2014/main" id="{45FD1AA6-39EE-4C21-9186-176DFC00C2B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2" name="Freeform 233">
              <a:extLst>
                <a:ext uri="{FF2B5EF4-FFF2-40B4-BE49-F238E27FC236}">
                  <a16:creationId xmlns="" xmlns:a16="http://schemas.microsoft.com/office/drawing/2014/main" id="{B48CC3DF-AC89-4863-8800-4EA63C0011B8}"/>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3" name="Freeform 234">
              <a:extLst>
                <a:ext uri="{FF2B5EF4-FFF2-40B4-BE49-F238E27FC236}">
                  <a16:creationId xmlns="" xmlns:a16="http://schemas.microsoft.com/office/drawing/2014/main" id="{EF6CEA08-1627-4E55-A806-7EA0DE0DD6E1}"/>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4" name="Freeform 235">
              <a:extLst>
                <a:ext uri="{FF2B5EF4-FFF2-40B4-BE49-F238E27FC236}">
                  <a16:creationId xmlns="" xmlns:a16="http://schemas.microsoft.com/office/drawing/2014/main" id="{055CFB39-85DA-45FC-8B8A-FAD49330E984}"/>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5" name="Freeform 236">
              <a:extLst>
                <a:ext uri="{FF2B5EF4-FFF2-40B4-BE49-F238E27FC236}">
                  <a16:creationId xmlns="" xmlns:a16="http://schemas.microsoft.com/office/drawing/2014/main" id="{B165B780-760D-4052-8A92-FB43FBB250D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6" name="Freeform 237">
              <a:extLst>
                <a:ext uri="{FF2B5EF4-FFF2-40B4-BE49-F238E27FC236}">
                  <a16:creationId xmlns="" xmlns:a16="http://schemas.microsoft.com/office/drawing/2014/main" id="{EA32B0BA-A86B-4B61-BD99-38F8257643F3}"/>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7" name="Freeform 238">
              <a:extLst>
                <a:ext uri="{FF2B5EF4-FFF2-40B4-BE49-F238E27FC236}">
                  <a16:creationId xmlns="" xmlns:a16="http://schemas.microsoft.com/office/drawing/2014/main" id="{97C20EC3-624E-42FB-A802-3DA834184709}"/>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8" name="Freeform 239">
              <a:extLst>
                <a:ext uri="{FF2B5EF4-FFF2-40B4-BE49-F238E27FC236}">
                  <a16:creationId xmlns="" xmlns:a16="http://schemas.microsoft.com/office/drawing/2014/main" id="{EE8FA6EE-E1D2-408E-9543-74E382A03A6D}"/>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199" name="Freeform 240">
              <a:extLst>
                <a:ext uri="{FF2B5EF4-FFF2-40B4-BE49-F238E27FC236}">
                  <a16:creationId xmlns="" xmlns:a16="http://schemas.microsoft.com/office/drawing/2014/main" id="{2972DE4F-A648-41FF-8CED-6F23CC29E14E}"/>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0" name="Freeform 241">
              <a:extLst>
                <a:ext uri="{FF2B5EF4-FFF2-40B4-BE49-F238E27FC236}">
                  <a16:creationId xmlns="" xmlns:a16="http://schemas.microsoft.com/office/drawing/2014/main" id="{6B07C9FA-7DE5-4468-8739-948F6DCBA4A3}"/>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1" name="Freeform 242">
              <a:extLst>
                <a:ext uri="{FF2B5EF4-FFF2-40B4-BE49-F238E27FC236}">
                  <a16:creationId xmlns="" xmlns:a16="http://schemas.microsoft.com/office/drawing/2014/main" id="{E4279D8C-3CED-4EF3-B267-556586E06006}"/>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2" name="Freeform 243">
              <a:extLst>
                <a:ext uri="{FF2B5EF4-FFF2-40B4-BE49-F238E27FC236}">
                  <a16:creationId xmlns="" xmlns:a16="http://schemas.microsoft.com/office/drawing/2014/main" id="{048CCB7E-2B98-4572-9D3C-D51F5B7DF43A}"/>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3" name="Freeform 244">
              <a:extLst>
                <a:ext uri="{FF2B5EF4-FFF2-40B4-BE49-F238E27FC236}">
                  <a16:creationId xmlns="" xmlns:a16="http://schemas.microsoft.com/office/drawing/2014/main" id="{03B041C3-F74C-4EC2-9E8A-7F102DB02D81}"/>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4" name="Freeform 245">
              <a:extLst>
                <a:ext uri="{FF2B5EF4-FFF2-40B4-BE49-F238E27FC236}">
                  <a16:creationId xmlns="" xmlns:a16="http://schemas.microsoft.com/office/drawing/2014/main" id="{3B9E0CAE-523E-4959-BD6B-A610DB2F2B65}"/>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5" name="Freeform 246">
              <a:extLst>
                <a:ext uri="{FF2B5EF4-FFF2-40B4-BE49-F238E27FC236}">
                  <a16:creationId xmlns="" xmlns:a16="http://schemas.microsoft.com/office/drawing/2014/main" id="{D7CB8E1A-8472-4AB4-A568-316CC78DCBAD}"/>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6" name="Freeform 247">
              <a:extLst>
                <a:ext uri="{FF2B5EF4-FFF2-40B4-BE49-F238E27FC236}">
                  <a16:creationId xmlns="" xmlns:a16="http://schemas.microsoft.com/office/drawing/2014/main" id="{C0043A24-D31C-40EA-91C5-ED7358380148}"/>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7" name="Freeform 248">
              <a:extLst>
                <a:ext uri="{FF2B5EF4-FFF2-40B4-BE49-F238E27FC236}">
                  <a16:creationId xmlns="" xmlns:a16="http://schemas.microsoft.com/office/drawing/2014/main" id="{4B2E720E-0C46-470E-996B-19504C78E3B7}"/>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8" name="Freeform 249">
              <a:extLst>
                <a:ext uri="{FF2B5EF4-FFF2-40B4-BE49-F238E27FC236}">
                  <a16:creationId xmlns="" xmlns:a16="http://schemas.microsoft.com/office/drawing/2014/main" id="{F710AD88-619F-4B0D-89DA-4D653378CD13}"/>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09" name="Freeform 250">
              <a:extLst>
                <a:ext uri="{FF2B5EF4-FFF2-40B4-BE49-F238E27FC236}">
                  <a16:creationId xmlns="" xmlns:a16="http://schemas.microsoft.com/office/drawing/2014/main" id="{A5230BAE-7913-458A-87C6-FC2973C4C676}"/>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0" name="Freeform 251">
              <a:extLst>
                <a:ext uri="{FF2B5EF4-FFF2-40B4-BE49-F238E27FC236}">
                  <a16:creationId xmlns="" xmlns:a16="http://schemas.microsoft.com/office/drawing/2014/main" id="{0AD3DF9A-FF39-4699-883E-49D6946C7EFF}"/>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1" name="Freeform 252">
              <a:extLst>
                <a:ext uri="{FF2B5EF4-FFF2-40B4-BE49-F238E27FC236}">
                  <a16:creationId xmlns="" xmlns:a16="http://schemas.microsoft.com/office/drawing/2014/main" id="{78143360-743E-434E-B5CB-1044422B6CB2}"/>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2" name="Freeform 253">
              <a:extLst>
                <a:ext uri="{FF2B5EF4-FFF2-40B4-BE49-F238E27FC236}">
                  <a16:creationId xmlns="" xmlns:a16="http://schemas.microsoft.com/office/drawing/2014/main" id="{AB1AC9DA-EFB6-46EB-934C-5B42553D996A}"/>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3" name="Freeform 254">
              <a:extLst>
                <a:ext uri="{FF2B5EF4-FFF2-40B4-BE49-F238E27FC236}">
                  <a16:creationId xmlns="" xmlns:a16="http://schemas.microsoft.com/office/drawing/2014/main" id="{0686C120-B0CD-4A15-A539-497819DF3997}"/>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4" name="Freeform 255">
              <a:extLst>
                <a:ext uri="{FF2B5EF4-FFF2-40B4-BE49-F238E27FC236}">
                  <a16:creationId xmlns="" xmlns:a16="http://schemas.microsoft.com/office/drawing/2014/main" id="{8A772ED4-149E-4FF2-8EFC-27632877130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5" name="Freeform 256">
              <a:extLst>
                <a:ext uri="{FF2B5EF4-FFF2-40B4-BE49-F238E27FC236}">
                  <a16:creationId xmlns="" xmlns:a16="http://schemas.microsoft.com/office/drawing/2014/main" id="{13AE5A3C-4F0C-4D66-8B6A-7226EA47DAEE}"/>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41216" name="Freeform 257">
              <a:extLst>
                <a:ext uri="{FF2B5EF4-FFF2-40B4-BE49-F238E27FC236}">
                  <a16:creationId xmlns="" xmlns:a16="http://schemas.microsoft.com/office/drawing/2014/main" id="{0163D8A4-C302-41A4-A901-9C17F2AE00F4}"/>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0962"/>
                                        </p:tgtEl>
                                        <p:attrNameLst>
                                          <p:attrName>style.visibility</p:attrName>
                                        </p:attrNameLst>
                                      </p:cBhvr>
                                      <p:to>
                                        <p:strVal val="visible"/>
                                      </p:to>
                                    </p:set>
                                    <p:animEffect transition="in" filter="circle(in)">
                                      <p:cBhvr>
                                        <p:cTn id="7" dur="2000"/>
                                        <p:tgtEl>
                                          <p:spTgt spid="409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a:extLst>
              <a:ext uri="{FF2B5EF4-FFF2-40B4-BE49-F238E27FC236}">
                <a16:creationId xmlns="" xmlns:a16="http://schemas.microsoft.com/office/drawing/2014/main" id="{B718207C-0999-4987-A3DD-B6F724CF9E09}"/>
              </a:ext>
            </a:extLst>
          </p:cNvPr>
          <p:cNvSpPr>
            <a:spLocks noGrp="1" noChangeArrowheads="1"/>
          </p:cNvSpPr>
          <p:nvPr>
            <p:ph type="ctrTitle"/>
          </p:nvPr>
        </p:nvSpPr>
        <p:spPr>
          <a:xfrm>
            <a:off x="914400" y="2130425"/>
            <a:ext cx="10363200" cy="1470025"/>
          </a:xfrm>
          <a:extLst/>
        </p:spPr>
        <p:txBody>
          <a:bodyPr/>
          <a:lstStyle/>
          <a:p>
            <a:pPr marL="484632" eaLnBrk="1" fontAlgn="auto" hangingPunct="1">
              <a:spcAft>
                <a:spcPts val="0"/>
              </a:spcAft>
              <a:defRPr/>
            </a:pPr>
            <a:r>
              <a:rPr lang="en-US">
                <a:solidFill>
                  <a:schemeClr val="accent1">
                    <a:tint val="83000"/>
                    <a:satMod val="150000"/>
                  </a:schemeClr>
                </a:solidFill>
                <a:latin typeface=".VnTime" pitchFamily="34" charset="0"/>
              </a:rPr>
              <a:t>%</a:t>
            </a:r>
          </a:p>
        </p:txBody>
      </p:sp>
      <p:sp>
        <p:nvSpPr>
          <p:cNvPr id="41987" name="Rectangle 3">
            <a:extLst>
              <a:ext uri="{FF2B5EF4-FFF2-40B4-BE49-F238E27FC236}">
                <a16:creationId xmlns="" xmlns:a16="http://schemas.microsoft.com/office/drawing/2014/main" id="{37C7446D-AB54-437B-8997-5FFB4C04958B}"/>
              </a:ext>
            </a:extLst>
          </p:cNvPr>
          <p:cNvSpPr>
            <a:spLocks noGrp="1" noChangeArrowheads="1"/>
          </p:cNvSpPr>
          <p:nvPr>
            <p:ph type="subTitle" idx="1"/>
          </p:nvPr>
        </p:nvSpPr>
        <p:spPr>
          <a:xfrm>
            <a:off x="2065338" y="2249488"/>
            <a:ext cx="8061325" cy="1752600"/>
          </a:xfrm>
        </p:spPr>
        <p:txBody>
          <a:bodyPr/>
          <a:lstStyle/>
          <a:p>
            <a:pPr eaLnBrk="1" hangingPunct="1">
              <a:spcBef>
                <a:spcPct val="0"/>
              </a:spcBef>
              <a:buFont typeface="Wingdings" panose="05000000000000000000" pitchFamily="2" charset="2"/>
              <a:buChar char="n"/>
            </a:pPr>
            <a:endParaRPr lang="en-US" altLang="en-US" sz="2800">
              <a:solidFill>
                <a:srgbClr val="FFFFFF"/>
              </a:solidFill>
              <a:latin typeface=".VnTime" panose="020B7200000000000000" pitchFamily="34" charset="0"/>
            </a:endParaRPr>
          </a:p>
        </p:txBody>
      </p:sp>
      <p:pic>
        <p:nvPicPr>
          <p:cNvPr id="41988" name="Picture 4" descr="Pla019">
            <a:extLst>
              <a:ext uri="{FF2B5EF4-FFF2-40B4-BE49-F238E27FC236}">
                <a16:creationId xmlns="" xmlns:a16="http://schemas.microsoft.com/office/drawing/2014/main" id="{0ABAA34A-F7FF-4BE0-98AF-25BAECCFB13A}"/>
              </a:ext>
            </a:extLst>
          </p:cNvPr>
          <p:cNvPicPr>
            <a:picLocks noChangeAspect="1" noChangeArrowheads="1"/>
          </p:cNvPicPr>
          <p:nvPr/>
        </p:nvPicPr>
        <p:blipFill>
          <a:blip r:embed="rId4">
            <a:lum bright="-6000" contrast="12000"/>
            <a:extLst>
              <a:ext uri="{28A0092B-C50C-407E-A947-70E740481C1C}">
                <a14:useLocalDpi xmlns:a14="http://schemas.microsoft.com/office/drawing/2010/main" val="0"/>
              </a:ext>
            </a:extLst>
          </a:blip>
          <a:srcRect/>
          <a:stretch>
            <a:fillRect/>
          </a:stretch>
        </p:blipFill>
        <p:spPr bwMode="auto">
          <a:xfrm>
            <a:off x="1924050" y="731838"/>
            <a:ext cx="8229600" cy="4983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89" name="Text Box 6">
            <a:extLst>
              <a:ext uri="{FF2B5EF4-FFF2-40B4-BE49-F238E27FC236}">
                <a16:creationId xmlns="" xmlns:a16="http://schemas.microsoft.com/office/drawing/2014/main" id="{FB21737D-E1E5-4F5E-8355-F8604C100B45}"/>
              </a:ext>
            </a:extLst>
          </p:cNvPr>
          <p:cNvSpPr txBox="1">
            <a:spLocks noChangeArrowheads="1"/>
          </p:cNvSpPr>
          <p:nvPr/>
        </p:nvSpPr>
        <p:spPr bwMode="auto">
          <a:xfrm>
            <a:off x="2819400" y="3962400"/>
            <a:ext cx="38100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endParaRPr lang="en-US" altLang="en-US" sz="1800">
              <a:latin typeface=".VnAristote" panose="020B7200000000000000" pitchFamily="34" charset="0"/>
            </a:endParaRPr>
          </a:p>
        </p:txBody>
      </p:sp>
      <p:sp>
        <p:nvSpPr>
          <p:cNvPr id="41991" name="Text Box 7">
            <a:extLst>
              <a:ext uri="{FF2B5EF4-FFF2-40B4-BE49-F238E27FC236}">
                <a16:creationId xmlns="" xmlns:a16="http://schemas.microsoft.com/office/drawing/2014/main" id="{36A57D53-97B4-4EA1-BA20-6DC42141B52B}"/>
              </a:ext>
            </a:extLst>
          </p:cNvPr>
          <p:cNvSpPr txBox="1">
            <a:spLocks noChangeArrowheads="1"/>
          </p:cNvSpPr>
          <p:nvPr/>
        </p:nvSpPr>
        <p:spPr bwMode="auto">
          <a:xfrm>
            <a:off x="2305050" y="2066925"/>
            <a:ext cx="746760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600" b="1">
                <a:solidFill>
                  <a:srgbClr val="FF0000"/>
                </a:solidFill>
                <a:latin typeface="Times New Roman" panose="02020603050405020304" pitchFamily="18" charset="0"/>
                <a:cs typeface="Times New Roman" panose="02020603050405020304" pitchFamily="18" charset="0"/>
              </a:rPr>
              <a:t>      </a:t>
            </a:r>
            <a:r>
              <a:rPr lang="en-US" altLang="en-US" sz="3600" b="1">
                <a:solidFill>
                  <a:srgbClr val="0000FF"/>
                </a:solidFill>
                <a:latin typeface="Times New Roman" panose="02020603050405020304" pitchFamily="18" charset="0"/>
                <a:cs typeface="Times New Roman" panose="02020603050405020304" pitchFamily="18" charset="0"/>
              </a:rPr>
              <a:t>Cô chúc các em luôn chăm ngoan và học giỏi.</a:t>
            </a:r>
          </a:p>
        </p:txBody>
      </p:sp>
      <p:graphicFrame>
        <p:nvGraphicFramePr>
          <p:cNvPr id="2" name="Object 9">
            <a:extLst>
              <a:ext uri="{FF2B5EF4-FFF2-40B4-BE49-F238E27FC236}">
                <a16:creationId xmlns="" xmlns:a16="http://schemas.microsoft.com/office/drawing/2014/main" id="{26FAB66B-9DF2-449F-9713-8D73DF588199}"/>
              </a:ext>
            </a:extLst>
          </p:cNvPr>
          <p:cNvGraphicFramePr>
            <a:graphicFrameLocks noChangeAspect="1"/>
          </p:cNvGraphicFramePr>
          <p:nvPr/>
        </p:nvGraphicFramePr>
        <p:xfrm>
          <a:off x="3962400" y="5465763"/>
          <a:ext cx="4267200" cy="1392237"/>
        </p:xfrm>
        <a:graphic>
          <a:graphicData uri="http://schemas.openxmlformats.org/presentationml/2006/ole">
            <mc:AlternateContent xmlns:mc="http://schemas.openxmlformats.org/markup-compatibility/2006">
              <mc:Choice xmlns:v="urn:schemas-microsoft-com:vml" Requires="v">
                <p:oleObj spid="_x0000_s1041" name="CorelDRAW" r:id="rId5" imgW="9005708" imgH="1524697" progId="CorelDRAW.Graphic.12">
                  <p:embed/>
                </p:oleObj>
              </mc:Choice>
              <mc:Fallback>
                <p:oleObj name="CorelDRAW" r:id="rId5" imgW="9005708" imgH="1524697" progId="CorelDRAW.Graphic.12">
                  <p:embed/>
                  <p:pic>
                    <p:nvPicPr>
                      <p:cNvPr id="2" name="Object 9">
                        <a:extLst>
                          <a:ext uri="{FF2B5EF4-FFF2-40B4-BE49-F238E27FC236}">
                            <a16:creationId xmlns="" xmlns:a16="http://schemas.microsoft.com/office/drawing/2014/main" id="{26FAB66B-9DF2-449F-9713-8D73DF58819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r="48148"/>
                      <a:stretch>
                        <a:fillRect/>
                      </a:stretch>
                    </p:blipFill>
                    <p:spPr bwMode="auto">
                      <a:xfrm>
                        <a:off x="3962400" y="5465763"/>
                        <a:ext cx="4267200" cy="1392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1992" name="Object 10">
            <a:extLst>
              <a:ext uri="{FF2B5EF4-FFF2-40B4-BE49-F238E27FC236}">
                <a16:creationId xmlns="" xmlns:a16="http://schemas.microsoft.com/office/drawing/2014/main" id="{980FC87A-F0EA-4954-9C79-2BD214B2B2A6}"/>
              </a:ext>
            </a:extLst>
          </p:cNvPr>
          <p:cNvGraphicFramePr>
            <a:graphicFrameLocks noChangeAspect="1"/>
          </p:cNvGraphicFramePr>
          <p:nvPr/>
        </p:nvGraphicFramePr>
        <p:xfrm>
          <a:off x="8229600" y="228600"/>
          <a:ext cx="2057400" cy="1543050"/>
        </p:xfrm>
        <a:graphic>
          <a:graphicData uri="http://schemas.openxmlformats.org/presentationml/2006/ole">
            <mc:AlternateContent xmlns:mc="http://schemas.openxmlformats.org/markup-compatibility/2006">
              <mc:Choice xmlns:v="urn:schemas-microsoft-com:vml" Requires="v">
                <p:oleObj spid="_x0000_s1042" name="Clip" r:id="rId7" imgW="4435475" imgH="3328988" progId="MS_ClipArt_Gallery.2">
                  <p:embed/>
                </p:oleObj>
              </mc:Choice>
              <mc:Fallback>
                <p:oleObj name="Clip" r:id="rId7" imgW="4435475" imgH="3328988" progId="MS_ClipArt_Gallery.2">
                  <p:embed/>
                  <p:pic>
                    <p:nvPicPr>
                      <p:cNvPr id="41992" name="Object 10">
                        <a:extLst>
                          <a:ext uri="{FF2B5EF4-FFF2-40B4-BE49-F238E27FC236}">
                            <a16:creationId xmlns="" xmlns:a16="http://schemas.microsoft.com/office/drawing/2014/main" id="{980FC87A-F0EA-4954-9C79-2BD214B2B2A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229600" y="228600"/>
                        <a:ext cx="2057400" cy="154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41993" name="Object 11">
            <a:extLst>
              <a:ext uri="{FF2B5EF4-FFF2-40B4-BE49-F238E27FC236}">
                <a16:creationId xmlns="" xmlns:a16="http://schemas.microsoft.com/office/drawing/2014/main" id="{A11BA155-3599-4D66-A246-1BD2CF91E041}"/>
              </a:ext>
            </a:extLst>
          </p:cNvPr>
          <p:cNvGraphicFramePr>
            <a:graphicFrameLocks noChangeAspect="1"/>
          </p:cNvGraphicFramePr>
          <p:nvPr/>
        </p:nvGraphicFramePr>
        <p:xfrm>
          <a:off x="1905000" y="3886200"/>
          <a:ext cx="3057525" cy="2292350"/>
        </p:xfrm>
        <a:graphic>
          <a:graphicData uri="http://schemas.openxmlformats.org/presentationml/2006/ole">
            <mc:AlternateContent xmlns:mc="http://schemas.openxmlformats.org/markup-compatibility/2006">
              <mc:Choice xmlns:v="urn:schemas-microsoft-com:vml" Requires="v">
                <p:oleObj spid="_x0000_s1043" name="Clip" r:id="rId9" imgW="4435475" imgH="3328988" progId="MS_ClipArt_Gallery.2">
                  <p:embed/>
                </p:oleObj>
              </mc:Choice>
              <mc:Fallback>
                <p:oleObj name="Clip" r:id="rId9" imgW="4435475" imgH="3328988" progId="MS_ClipArt_Gallery.2">
                  <p:embed/>
                  <p:pic>
                    <p:nvPicPr>
                      <p:cNvPr id="41993" name="Object 11">
                        <a:extLst>
                          <a:ext uri="{FF2B5EF4-FFF2-40B4-BE49-F238E27FC236}">
                            <a16:creationId xmlns="" xmlns:a16="http://schemas.microsoft.com/office/drawing/2014/main" id="{A11BA155-3599-4D66-A246-1BD2CF91E04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905000" y="3886200"/>
                        <a:ext cx="3057525" cy="2292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41996" name="Tre Em Hom Nay The Gioi Ngay Mai Le May - Phung Ngoc Hung - Dang cap nhat [NCT 33634026844731093750].mp3">
            <a:hlinkClick r:id="" action="ppaction://media"/>
            <a:extLst>
              <a:ext uri="{FF2B5EF4-FFF2-40B4-BE49-F238E27FC236}">
                <a16:creationId xmlns="" xmlns:a16="http://schemas.microsoft.com/office/drawing/2014/main" id="{E8F8D676-5A91-49C9-A7DB-C93BF633AAB6}"/>
              </a:ext>
            </a:extLst>
          </p:cNvPr>
          <p:cNvPicPr>
            <a:picLocks noRot="1" noChangeAspect="1" noChangeArrowheads="1"/>
          </p:cNvPicPr>
          <p:nvPr>
            <a:audioFile r:link="rId2"/>
          </p:nvPr>
        </p:nvPicPr>
        <p:blipFill>
          <a:blip r:embed="rId10">
            <a:extLst>
              <a:ext uri="{28A0092B-C50C-407E-A947-70E740481C1C}">
                <a14:useLocalDpi xmlns:a14="http://schemas.microsoft.com/office/drawing/2010/main" val="0"/>
              </a:ext>
            </a:extLst>
          </a:blip>
          <a:srcRect/>
          <a:stretch>
            <a:fillRect/>
          </a:stretch>
        </p:blipFill>
        <p:spPr bwMode="auto">
          <a:xfrm>
            <a:off x="1524000" y="6705600"/>
            <a:ext cx="152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7">
            <a:extLst>
              <a:ext uri="{FF2B5EF4-FFF2-40B4-BE49-F238E27FC236}">
                <a16:creationId xmlns="" xmlns:a16="http://schemas.microsoft.com/office/drawing/2014/main" id="{1381A7A3-32E3-4FAF-ACB9-E2D0FE3FE1E6}"/>
              </a:ext>
            </a:extLst>
          </p:cNvPr>
          <p:cNvSpPr txBox="1">
            <a:spLocks noChangeArrowheads="1"/>
          </p:cNvSpPr>
          <p:nvPr/>
        </p:nvSpPr>
        <p:spPr bwMode="auto">
          <a:xfrm>
            <a:off x="2290763" y="3224213"/>
            <a:ext cx="74676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600" b="1">
                <a:solidFill>
                  <a:srgbClr val="0000FF"/>
                </a:solidFill>
                <a:latin typeface="Times New Roman" panose="02020603050405020304" pitchFamily="18" charset="0"/>
                <a:cs typeface="Times New Roman" panose="02020603050405020304" pitchFamily="18" charset="0"/>
              </a:rPr>
              <a:t>       Thân ái chào các em!</a:t>
            </a:r>
            <a:r>
              <a:rPr lang="en-US" altLang="en-US" sz="3600" b="1">
                <a:solidFill>
                  <a:srgbClr val="0000FF"/>
                </a:solidFill>
                <a:latin typeface=".VnTimeH" panose="020B7200000000000000" pitchFamily="34" charset="0"/>
                <a:cs typeface="Arial" panose="020B0604020202020204" pitchFamily="34" charset="0"/>
              </a:rPr>
              <a:t> </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afterEffect">
                                  <p:stCondLst>
                                    <p:cond delay="0"/>
                                  </p:stCondLst>
                                  <p:childTnLst>
                                    <p:cmd type="call" cmd="playFrom(25)">
                                      <p:cBhvr>
                                        <p:cTn id="6" dur="147244" fill="hold"/>
                                        <p:tgtEl>
                                          <p:spTgt spid="41996"/>
                                        </p:tgtEl>
                                      </p:cBhvr>
                                    </p:cmd>
                                  </p:childTnLst>
                                </p:cTn>
                              </p:par>
                            </p:childTnLst>
                          </p:cTn>
                        </p:par>
                      </p:childTnLst>
                    </p:cTn>
                  </p:par>
                  <p:par>
                    <p:cTn id="7" fill="hold" nodeType="clickPar">
                      <p:stCondLst>
                        <p:cond delay="indefinite"/>
                      </p:stCondLst>
                      <p:childTnLst>
                        <p:par>
                          <p:cTn id="8" fill="hold" nodeType="withGroup">
                            <p:stCondLst>
                              <p:cond delay="0"/>
                            </p:stCondLst>
                            <p:childTnLst>
                              <p:par>
                                <p:cTn id="9" presetID="27" presetClass="entr" presetSubtype="0" fill="hold" grpId="0" nodeType="clickEffect">
                                  <p:stCondLst>
                                    <p:cond delay="0"/>
                                  </p:stCondLst>
                                  <p:iterate type="lt">
                                    <p:tmPct val="50000"/>
                                  </p:iterate>
                                  <p:childTnLst>
                                    <p:set>
                                      <p:cBhvr>
                                        <p:cTn id="10" dur="1" fill="hold">
                                          <p:stCondLst>
                                            <p:cond delay="0"/>
                                          </p:stCondLst>
                                        </p:cTn>
                                        <p:tgtEl>
                                          <p:spTgt spid="41991"/>
                                        </p:tgtEl>
                                        <p:attrNameLst>
                                          <p:attrName>style.visibility</p:attrName>
                                        </p:attrNameLst>
                                      </p:cBhvr>
                                      <p:to>
                                        <p:strVal val="visible"/>
                                      </p:to>
                                    </p:set>
                                    <p:anim calcmode="discrete" valueType="clr">
                                      <p:cBhvr override="childStyle">
                                        <p:cTn id="11" dur="80"/>
                                        <p:tgtEl>
                                          <p:spTgt spid="41991"/>
                                        </p:tgtEl>
                                        <p:attrNameLst>
                                          <p:attrName>style.color</p:attrName>
                                        </p:attrNameLst>
                                      </p:cBhvr>
                                      <p:tavLst>
                                        <p:tav tm="0">
                                          <p:val>
                                            <p:clrVal>
                                              <a:schemeClr val="accent2"/>
                                            </p:clrVal>
                                          </p:val>
                                        </p:tav>
                                        <p:tav tm="50000">
                                          <p:val>
                                            <p:clrVal>
                                              <a:schemeClr val="hlink"/>
                                            </p:clrVal>
                                          </p:val>
                                        </p:tav>
                                      </p:tavLst>
                                    </p:anim>
                                    <p:anim calcmode="discrete" valueType="clr">
                                      <p:cBhvr>
                                        <p:cTn id="12" dur="80"/>
                                        <p:tgtEl>
                                          <p:spTgt spid="41991"/>
                                        </p:tgtEl>
                                        <p:attrNameLst>
                                          <p:attrName>fillcolor</p:attrName>
                                        </p:attrNameLst>
                                      </p:cBhvr>
                                      <p:tavLst>
                                        <p:tav tm="0">
                                          <p:val>
                                            <p:clrVal>
                                              <a:schemeClr val="accent2"/>
                                            </p:clrVal>
                                          </p:val>
                                        </p:tav>
                                        <p:tav tm="50000">
                                          <p:val>
                                            <p:clrVal>
                                              <a:schemeClr val="hlink"/>
                                            </p:clrVal>
                                          </p:val>
                                        </p:tav>
                                      </p:tavLst>
                                    </p:anim>
                                    <p:set>
                                      <p:cBhvr>
                                        <p:cTn id="13" dur="80"/>
                                        <p:tgtEl>
                                          <p:spTgt spid="41991"/>
                                        </p:tgtEl>
                                        <p:attrNameLst>
                                          <p:attrName>fill.type</p:attrName>
                                        </p:attrNameLst>
                                      </p:cBhvr>
                                      <p:to>
                                        <p:strVal val="solid"/>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27" presetClass="entr" presetSubtype="0" fill="hold" grpId="0" nodeType="clickEffect">
                                  <p:stCondLst>
                                    <p:cond delay="0"/>
                                  </p:stCondLst>
                                  <p:iterate type="lt">
                                    <p:tmPct val="50000"/>
                                  </p:iterate>
                                  <p:childTnLst>
                                    <p:set>
                                      <p:cBhvr>
                                        <p:cTn id="17" dur="1" fill="hold">
                                          <p:stCondLst>
                                            <p:cond delay="0"/>
                                          </p:stCondLst>
                                        </p:cTn>
                                        <p:tgtEl>
                                          <p:spTgt spid="11"/>
                                        </p:tgtEl>
                                        <p:attrNameLst>
                                          <p:attrName>style.visibility</p:attrName>
                                        </p:attrNameLst>
                                      </p:cBhvr>
                                      <p:to>
                                        <p:strVal val="visible"/>
                                      </p:to>
                                    </p:set>
                                    <p:anim calcmode="discrete" valueType="clr">
                                      <p:cBhvr override="childStyle">
                                        <p:cTn id="18" dur="80"/>
                                        <p:tgtEl>
                                          <p:spTgt spid="11"/>
                                        </p:tgtEl>
                                        <p:attrNameLst>
                                          <p:attrName>style.color</p:attrName>
                                        </p:attrNameLst>
                                      </p:cBhvr>
                                      <p:tavLst>
                                        <p:tav tm="0">
                                          <p:val>
                                            <p:clrVal>
                                              <a:schemeClr val="accent2"/>
                                            </p:clrVal>
                                          </p:val>
                                        </p:tav>
                                        <p:tav tm="50000">
                                          <p:val>
                                            <p:clrVal>
                                              <a:schemeClr val="hlink"/>
                                            </p:clrVal>
                                          </p:val>
                                        </p:tav>
                                      </p:tavLst>
                                    </p:anim>
                                    <p:anim calcmode="discrete" valueType="clr">
                                      <p:cBhvr>
                                        <p:cTn id="19" dur="80"/>
                                        <p:tgtEl>
                                          <p:spTgt spid="11"/>
                                        </p:tgtEl>
                                        <p:attrNameLst>
                                          <p:attrName>fillcolor</p:attrName>
                                        </p:attrNameLst>
                                      </p:cBhvr>
                                      <p:tavLst>
                                        <p:tav tm="0">
                                          <p:val>
                                            <p:clrVal>
                                              <a:schemeClr val="accent2"/>
                                            </p:clrVal>
                                          </p:val>
                                        </p:tav>
                                        <p:tav tm="50000">
                                          <p:val>
                                            <p:clrVal>
                                              <a:schemeClr val="hlink"/>
                                            </p:clrVal>
                                          </p:val>
                                        </p:tav>
                                      </p:tavLst>
                                    </p:anim>
                                    <p:set>
                                      <p:cBhvr>
                                        <p:cTn id="20" dur="80"/>
                                        <p:tgtEl>
                                          <p:spTgt spid="1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audio>
              <p:cMediaNode>
                <p:cTn id="21" fill="hold" display="0">
                  <p:stCondLst>
                    <p:cond delay="indefinite"/>
                  </p:stCondLst>
                  <p:endCondLst>
                    <p:cond evt="onNext" delay="0">
                      <p:tgtEl>
                        <p:sldTgt/>
                      </p:tgtEl>
                    </p:cond>
                    <p:cond evt="onPrev" delay="0">
                      <p:tgtEl>
                        <p:sldTgt/>
                      </p:tgtEl>
                    </p:cond>
                    <p:cond evt="onStopAudio" delay="0">
                      <p:tgtEl>
                        <p:sldTgt/>
                      </p:tgtEl>
                    </p:cond>
                  </p:endCondLst>
                </p:cTn>
                <p:tgtEl>
                  <p:spTgt spid="41996"/>
                </p:tgtEl>
              </p:cMediaNode>
            </p:audio>
          </p:childTnLst>
        </p:cTn>
      </p:par>
    </p:tnLst>
    <p:bldLst>
      <p:bldP spid="41991" grpId="0"/>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8">
            <a:extLst>
              <a:ext uri="{FF2B5EF4-FFF2-40B4-BE49-F238E27FC236}">
                <a16:creationId xmlns="" xmlns:a16="http://schemas.microsoft.com/office/drawing/2014/main" id="{EA856994-09D3-4429-8D7A-47A75F72FC6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1541463"/>
            <a:ext cx="3276600" cy="3276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38" name="Picture 2">
            <a:extLst>
              <a:ext uri="{FF2B5EF4-FFF2-40B4-BE49-F238E27FC236}">
                <a16:creationId xmlns="" xmlns:a16="http://schemas.microsoft.com/office/drawing/2014/main" id="{7F6F5C3D-8371-40C1-BFD8-5554DFA9D4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7322" r="27631"/>
          <a:stretch>
            <a:fillRect/>
          </a:stretch>
        </p:blipFill>
        <p:spPr bwMode="auto">
          <a:xfrm>
            <a:off x="5257800" y="1676400"/>
            <a:ext cx="1679575" cy="3771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39" name="Picture 3">
            <a:extLst>
              <a:ext uri="{FF2B5EF4-FFF2-40B4-BE49-F238E27FC236}">
                <a16:creationId xmlns="" xmlns:a16="http://schemas.microsoft.com/office/drawing/2014/main" id="{F58BFA50-C15E-434F-AA29-FB06097CF5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7116" t="14809" r="12500" b="20384"/>
          <a:stretch>
            <a:fillRect/>
          </a:stretch>
        </p:blipFill>
        <p:spPr bwMode="auto">
          <a:xfrm>
            <a:off x="7278688" y="1985963"/>
            <a:ext cx="3359150" cy="3648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40" name="Picture 4">
            <a:extLst>
              <a:ext uri="{FF2B5EF4-FFF2-40B4-BE49-F238E27FC236}">
                <a16:creationId xmlns="" xmlns:a16="http://schemas.microsoft.com/office/drawing/2014/main" id="{69A7F0E4-3625-4BDE-849C-45806500FA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12875" y="4810125"/>
            <a:ext cx="5076825" cy="22113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41" name="Picture 5">
            <a:extLst>
              <a:ext uri="{FF2B5EF4-FFF2-40B4-BE49-F238E27FC236}">
                <a16:creationId xmlns="" xmlns:a16="http://schemas.microsoft.com/office/drawing/2014/main" id="{8084C467-B08B-424F-81CD-3CFFE1E299F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34325" r="31351"/>
          <a:stretch>
            <a:fillRect/>
          </a:stretch>
        </p:blipFill>
        <p:spPr bwMode="auto">
          <a:xfrm>
            <a:off x="6402388" y="4410075"/>
            <a:ext cx="1524000" cy="24479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7415" name="Text Box 7">
            <a:extLst>
              <a:ext uri="{FF2B5EF4-FFF2-40B4-BE49-F238E27FC236}">
                <a16:creationId xmlns="" xmlns:a16="http://schemas.microsoft.com/office/drawing/2014/main" id="{E88199F1-D693-467A-8A0E-317BF82D30AF}"/>
              </a:ext>
            </a:extLst>
          </p:cNvPr>
          <p:cNvSpPr txBox="1">
            <a:spLocks noChangeArrowheads="1"/>
          </p:cNvSpPr>
          <p:nvPr/>
        </p:nvSpPr>
        <p:spPr bwMode="auto">
          <a:xfrm>
            <a:off x="2857500" y="214313"/>
            <a:ext cx="6907213"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b="1">
                <a:solidFill>
                  <a:srgbClr val="0000FF"/>
                </a:solidFill>
                <a:latin typeface="Times New Roman" panose="02020603050405020304" pitchFamily="18" charset="0"/>
              </a:rPr>
              <a:t>Môn: Thủ công</a:t>
            </a:r>
            <a:endParaRPr lang="en-US" altLang="en-US" sz="1800">
              <a:solidFill>
                <a:srgbClr val="0000FF"/>
              </a:solidFill>
              <a:latin typeface="Arial" panose="020B0604020202020204" pitchFamily="34" charset="0"/>
            </a:endParaRPr>
          </a:p>
        </p:txBody>
      </p:sp>
      <p:sp>
        <p:nvSpPr>
          <p:cNvPr id="17416" name="Text Box 8">
            <a:extLst>
              <a:ext uri="{FF2B5EF4-FFF2-40B4-BE49-F238E27FC236}">
                <a16:creationId xmlns="" xmlns:a16="http://schemas.microsoft.com/office/drawing/2014/main" id="{ECF57632-A845-4170-938C-C758FC27EF7F}"/>
              </a:ext>
            </a:extLst>
          </p:cNvPr>
          <p:cNvSpPr txBox="1">
            <a:spLocks noChangeArrowheads="1"/>
          </p:cNvSpPr>
          <p:nvPr/>
        </p:nvSpPr>
        <p:spPr bwMode="auto">
          <a:xfrm>
            <a:off x="2706688" y="793750"/>
            <a:ext cx="7058025"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2800" b="1">
                <a:solidFill>
                  <a:schemeClr val="tx2"/>
                </a:solidFill>
                <a:latin typeface="Times New Roman" panose="02020603050405020304" pitchFamily="18" charset="0"/>
              </a:rPr>
              <a:t>Làm lọ hoa gắn tường (tiết 2)</a:t>
            </a:r>
          </a:p>
          <a:p>
            <a:pPr algn="ctr" eaLnBrk="1" hangingPunct="1">
              <a:spcBef>
                <a:spcPct val="0"/>
              </a:spcBef>
              <a:buFontTx/>
              <a:buNone/>
            </a:pPr>
            <a:endParaRPr lang="en-US" altLang="en-US" sz="1800">
              <a:solidFill>
                <a:srgbClr val="C00000"/>
              </a:solidFill>
              <a:latin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anim calcmode="lin" valueType="num">
                                      <p:cBhvr>
                                        <p:cTn id="9" dur="1000" fill="hold"/>
                                        <p:tgtEl>
                                          <p:spTgt spid="4"/>
                                        </p:tgtEl>
                                        <p:attrNameLst>
                                          <p:attrName>style.rotation</p:attrName>
                                        </p:attrNameLst>
                                      </p:cBhvr>
                                      <p:tavLst>
                                        <p:tav tm="0">
                                          <p:val>
                                            <p:fltVal val="90"/>
                                          </p:val>
                                        </p:tav>
                                        <p:tav tm="100000">
                                          <p:val>
                                            <p:fltVal val="0"/>
                                          </p:val>
                                        </p:tav>
                                      </p:tavLst>
                                    </p:anim>
                                    <p:animEffect transition="in" filter="fade">
                                      <p:cBhvr>
                                        <p:cTn id="10" dur="1000"/>
                                        <p:tgtEl>
                                          <p:spTgt spid="4"/>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3" presetClass="entr" presetSubtype="16" fill="hold" nodeType="clickEffect">
                                  <p:stCondLst>
                                    <p:cond delay="0"/>
                                  </p:stCondLst>
                                  <p:childTnLst>
                                    <p:set>
                                      <p:cBhvr>
                                        <p:cTn id="14" dur="1" fill="hold">
                                          <p:stCondLst>
                                            <p:cond delay="0"/>
                                          </p:stCondLst>
                                        </p:cTn>
                                        <p:tgtEl>
                                          <p:spTgt spid="39938"/>
                                        </p:tgtEl>
                                        <p:attrNameLst>
                                          <p:attrName>style.visibility</p:attrName>
                                        </p:attrNameLst>
                                      </p:cBhvr>
                                      <p:to>
                                        <p:strVal val="visible"/>
                                      </p:to>
                                    </p:set>
                                    <p:anim calcmode="lin" valueType="num">
                                      <p:cBhvr>
                                        <p:cTn id="15" dur="500" fill="hold"/>
                                        <p:tgtEl>
                                          <p:spTgt spid="39938"/>
                                        </p:tgtEl>
                                        <p:attrNameLst>
                                          <p:attrName>ppt_w</p:attrName>
                                        </p:attrNameLst>
                                      </p:cBhvr>
                                      <p:tavLst>
                                        <p:tav tm="0">
                                          <p:val>
                                            <p:fltVal val="0"/>
                                          </p:val>
                                        </p:tav>
                                        <p:tav tm="100000">
                                          <p:val>
                                            <p:strVal val="#ppt_w"/>
                                          </p:val>
                                        </p:tav>
                                      </p:tavLst>
                                    </p:anim>
                                    <p:anim calcmode="lin" valueType="num">
                                      <p:cBhvr>
                                        <p:cTn id="16" dur="500" fill="hold"/>
                                        <p:tgtEl>
                                          <p:spTgt spid="39938"/>
                                        </p:tgtEl>
                                        <p:attrNameLst>
                                          <p:attrName>ppt_h</p:attrName>
                                        </p:attrNameLst>
                                      </p:cBhvr>
                                      <p:tavLst>
                                        <p:tav tm="0">
                                          <p:val>
                                            <p:fltVal val="0"/>
                                          </p:val>
                                        </p:tav>
                                        <p:tav tm="100000">
                                          <p:val>
                                            <p:strVal val="#ppt_h"/>
                                          </p:val>
                                        </p:tav>
                                      </p:tavLst>
                                    </p:anim>
                                    <p:animEffect transition="in" filter="fade">
                                      <p:cBhvr>
                                        <p:cTn id="17" dur="500"/>
                                        <p:tgtEl>
                                          <p:spTgt spid="3993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1" presetClass="entr" presetSubtype="1" fill="hold" nodeType="clickEffect">
                                  <p:stCondLst>
                                    <p:cond delay="0"/>
                                  </p:stCondLst>
                                  <p:childTnLst>
                                    <p:set>
                                      <p:cBhvr>
                                        <p:cTn id="21" dur="1" fill="hold">
                                          <p:stCondLst>
                                            <p:cond delay="0"/>
                                          </p:stCondLst>
                                        </p:cTn>
                                        <p:tgtEl>
                                          <p:spTgt spid="39939"/>
                                        </p:tgtEl>
                                        <p:attrNameLst>
                                          <p:attrName>style.visibility</p:attrName>
                                        </p:attrNameLst>
                                      </p:cBhvr>
                                      <p:to>
                                        <p:strVal val="visible"/>
                                      </p:to>
                                    </p:set>
                                    <p:animEffect transition="in" filter="wheel(1)">
                                      <p:cBhvr>
                                        <p:cTn id="22" dur="2000"/>
                                        <p:tgtEl>
                                          <p:spTgt spid="3993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45" presetClass="entr" presetSubtype="0" fill="hold" nodeType="clickEffect">
                                  <p:stCondLst>
                                    <p:cond delay="0"/>
                                  </p:stCondLst>
                                  <p:childTnLst>
                                    <p:set>
                                      <p:cBhvr>
                                        <p:cTn id="26" dur="1" fill="hold">
                                          <p:stCondLst>
                                            <p:cond delay="0"/>
                                          </p:stCondLst>
                                        </p:cTn>
                                        <p:tgtEl>
                                          <p:spTgt spid="39940"/>
                                        </p:tgtEl>
                                        <p:attrNameLst>
                                          <p:attrName>style.visibility</p:attrName>
                                        </p:attrNameLst>
                                      </p:cBhvr>
                                      <p:to>
                                        <p:strVal val="visible"/>
                                      </p:to>
                                    </p:set>
                                    <p:animEffect transition="in" filter="fade">
                                      <p:cBhvr>
                                        <p:cTn id="27" dur="2000"/>
                                        <p:tgtEl>
                                          <p:spTgt spid="39940"/>
                                        </p:tgtEl>
                                      </p:cBhvr>
                                    </p:animEffect>
                                    <p:anim calcmode="lin" valueType="num">
                                      <p:cBhvr>
                                        <p:cTn id="28" dur="2000" fill="hold"/>
                                        <p:tgtEl>
                                          <p:spTgt spid="39940"/>
                                        </p:tgtEl>
                                        <p:attrNameLst>
                                          <p:attrName>ppt_w</p:attrName>
                                        </p:attrNameLst>
                                      </p:cBhvr>
                                      <p:tavLst>
                                        <p:tav tm="0" fmla="#ppt_w*sin(2.5*pi*$)">
                                          <p:val>
                                            <p:fltVal val="0"/>
                                          </p:val>
                                        </p:tav>
                                        <p:tav tm="100000">
                                          <p:val>
                                            <p:fltVal val="1"/>
                                          </p:val>
                                        </p:tav>
                                      </p:tavLst>
                                    </p:anim>
                                    <p:anim calcmode="lin" valueType="num">
                                      <p:cBhvr>
                                        <p:cTn id="29" dur="2000" fill="hold"/>
                                        <p:tgtEl>
                                          <p:spTgt spid="39940"/>
                                        </p:tgtEl>
                                        <p:attrNameLst>
                                          <p:attrName>ppt_h</p:attrName>
                                        </p:attrNameLst>
                                      </p:cBhvr>
                                      <p:tavLst>
                                        <p:tav tm="0">
                                          <p:val>
                                            <p:strVal val="#ppt_h"/>
                                          </p:val>
                                        </p:tav>
                                        <p:tav tm="100000">
                                          <p:val>
                                            <p:strVal val="#ppt_h"/>
                                          </p:val>
                                        </p:tav>
                                      </p:tavLst>
                                    </p:anim>
                                  </p:childTnLst>
                                </p:cTn>
                              </p:par>
                            </p:childTnLst>
                          </p:cTn>
                        </p:par>
                      </p:childTnLst>
                    </p:cTn>
                  </p:par>
                  <p:par>
                    <p:cTn id="30" fill="hold" nodeType="clickPar">
                      <p:stCondLst>
                        <p:cond delay="indefinite"/>
                      </p:stCondLst>
                      <p:childTnLst>
                        <p:par>
                          <p:cTn id="31" fill="hold" nodeType="withGroup">
                            <p:stCondLst>
                              <p:cond delay="0"/>
                            </p:stCondLst>
                            <p:childTnLst>
                              <p:par>
                                <p:cTn id="32" presetID="6" presetClass="entr" presetSubtype="16" fill="hold" nodeType="clickEffect">
                                  <p:stCondLst>
                                    <p:cond delay="0"/>
                                  </p:stCondLst>
                                  <p:childTnLst>
                                    <p:set>
                                      <p:cBhvr>
                                        <p:cTn id="33" dur="1" fill="hold">
                                          <p:stCondLst>
                                            <p:cond delay="0"/>
                                          </p:stCondLst>
                                        </p:cTn>
                                        <p:tgtEl>
                                          <p:spTgt spid="39941"/>
                                        </p:tgtEl>
                                        <p:attrNameLst>
                                          <p:attrName>style.visibility</p:attrName>
                                        </p:attrNameLst>
                                      </p:cBhvr>
                                      <p:to>
                                        <p:strVal val="visible"/>
                                      </p:to>
                                    </p:set>
                                    <p:animEffect transition="in" filter="circle(in)">
                                      <p:cBhvr>
                                        <p:cTn id="34" dur="2000"/>
                                        <p:tgtEl>
                                          <p:spTgt spid="399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434" name="Group 4">
            <a:extLst>
              <a:ext uri="{FF2B5EF4-FFF2-40B4-BE49-F238E27FC236}">
                <a16:creationId xmlns="" xmlns:a16="http://schemas.microsoft.com/office/drawing/2014/main" id="{EF84049B-3283-49DE-A2F9-181174BB82D1}"/>
              </a:ext>
            </a:extLst>
          </p:cNvPr>
          <p:cNvGrpSpPr>
            <a:grpSpLocks/>
          </p:cNvGrpSpPr>
          <p:nvPr/>
        </p:nvGrpSpPr>
        <p:grpSpPr bwMode="auto">
          <a:xfrm rot="10800000">
            <a:off x="168275" y="14288"/>
            <a:ext cx="1990725" cy="2266950"/>
            <a:chOff x="4176" y="878"/>
            <a:chExt cx="1254" cy="1422"/>
          </a:xfrm>
        </p:grpSpPr>
        <p:sp>
          <p:nvSpPr>
            <p:cNvPr id="18439" name="Freeform 5">
              <a:extLst>
                <a:ext uri="{FF2B5EF4-FFF2-40B4-BE49-F238E27FC236}">
                  <a16:creationId xmlns="" xmlns:a16="http://schemas.microsoft.com/office/drawing/2014/main" id="{CDE1E4C6-E6EF-4913-9F24-300212B859F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0" name="Freeform 6">
              <a:extLst>
                <a:ext uri="{FF2B5EF4-FFF2-40B4-BE49-F238E27FC236}">
                  <a16:creationId xmlns="" xmlns:a16="http://schemas.microsoft.com/office/drawing/2014/main" id="{3358305F-4AAF-49BD-8218-CB0FD3A267B0}"/>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1" name="Freeform 7">
              <a:extLst>
                <a:ext uri="{FF2B5EF4-FFF2-40B4-BE49-F238E27FC236}">
                  <a16:creationId xmlns="" xmlns:a16="http://schemas.microsoft.com/office/drawing/2014/main" id="{CA51E30A-AEE4-464C-B46D-F8A552FB122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2" name="Freeform 8">
              <a:extLst>
                <a:ext uri="{FF2B5EF4-FFF2-40B4-BE49-F238E27FC236}">
                  <a16:creationId xmlns="" xmlns:a16="http://schemas.microsoft.com/office/drawing/2014/main" id="{E055317A-06AD-473C-818E-432D142B1130}"/>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3" name="Freeform 9">
              <a:extLst>
                <a:ext uri="{FF2B5EF4-FFF2-40B4-BE49-F238E27FC236}">
                  <a16:creationId xmlns="" xmlns:a16="http://schemas.microsoft.com/office/drawing/2014/main" id="{5E56617E-3CDE-47F5-B69E-1638F817993F}"/>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4" name="Freeform 10">
              <a:extLst>
                <a:ext uri="{FF2B5EF4-FFF2-40B4-BE49-F238E27FC236}">
                  <a16:creationId xmlns="" xmlns:a16="http://schemas.microsoft.com/office/drawing/2014/main" id="{26B86616-7D6D-42D1-8D97-54972DC9F11E}"/>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5" name="Freeform 11">
              <a:extLst>
                <a:ext uri="{FF2B5EF4-FFF2-40B4-BE49-F238E27FC236}">
                  <a16:creationId xmlns="" xmlns:a16="http://schemas.microsoft.com/office/drawing/2014/main" id="{7573F86E-372A-4689-9970-B6A8CE514675}"/>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6" name="Freeform 12">
              <a:extLst>
                <a:ext uri="{FF2B5EF4-FFF2-40B4-BE49-F238E27FC236}">
                  <a16:creationId xmlns="" xmlns:a16="http://schemas.microsoft.com/office/drawing/2014/main" id="{32152307-4876-4694-BFDC-0C230E664355}"/>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7" name="Freeform 13">
              <a:extLst>
                <a:ext uri="{FF2B5EF4-FFF2-40B4-BE49-F238E27FC236}">
                  <a16:creationId xmlns="" xmlns:a16="http://schemas.microsoft.com/office/drawing/2014/main" id="{EB8381FB-4B48-4F07-A5C3-47EF7DCA68CA}"/>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8" name="Freeform 14">
              <a:extLst>
                <a:ext uri="{FF2B5EF4-FFF2-40B4-BE49-F238E27FC236}">
                  <a16:creationId xmlns="" xmlns:a16="http://schemas.microsoft.com/office/drawing/2014/main" id="{A17C46DD-4110-4D06-94D8-BA434A8AA802}"/>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49" name="Freeform 15">
              <a:extLst>
                <a:ext uri="{FF2B5EF4-FFF2-40B4-BE49-F238E27FC236}">
                  <a16:creationId xmlns="" xmlns:a16="http://schemas.microsoft.com/office/drawing/2014/main" id="{6578DECE-3E07-41F9-A103-C069E0EC2F79}"/>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0" name="Freeform 16">
              <a:extLst>
                <a:ext uri="{FF2B5EF4-FFF2-40B4-BE49-F238E27FC236}">
                  <a16:creationId xmlns="" xmlns:a16="http://schemas.microsoft.com/office/drawing/2014/main" id="{9E55D060-D29D-4CC1-9E9D-FEE48E00428E}"/>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1" name="Freeform 17">
              <a:extLst>
                <a:ext uri="{FF2B5EF4-FFF2-40B4-BE49-F238E27FC236}">
                  <a16:creationId xmlns="" xmlns:a16="http://schemas.microsoft.com/office/drawing/2014/main" id="{4DC41C09-12B6-43C9-A149-B293F03F8C78}"/>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2" name="Freeform 18">
              <a:extLst>
                <a:ext uri="{FF2B5EF4-FFF2-40B4-BE49-F238E27FC236}">
                  <a16:creationId xmlns="" xmlns:a16="http://schemas.microsoft.com/office/drawing/2014/main" id="{DF1653A0-12B0-4C3A-9D1B-28B675520E7E}"/>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3" name="Freeform 19">
              <a:extLst>
                <a:ext uri="{FF2B5EF4-FFF2-40B4-BE49-F238E27FC236}">
                  <a16:creationId xmlns="" xmlns:a16="http://schemas.microsoft.com/office/drawing/2014/main" id="{2A9711B2-2C51-434C-904B-E12BE0EF6D06}"/>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4" name="Freeform 20">
              <a:extLst>
                <a:ext uri="{FF2B5EF4-FFF2-40B4-BE49-F238E27FC236}">
                  <a16:creationId xmlns="" xmlns:a16="http://schemas.microsoft.com/office/drawing/2014/main" id="{F465C9B6-4060-40F7-91E9-FAD7805C743A}"/>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5" name="Freeform 21">
              <a:extLst>
                <a:ext uri="{FF2B5EF4-FFF2-40B4-BE49-F238E27FC236}">
                  <a16:creationId xmlns="" xmlns:a16="http://schemas.microsoft.com/office/drawing/2014/main" id="{974A7908-25CF-44FA-A18A-BDDC2847983B}"/>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6" name="Freeform 22">
              <a:extLst>
                <a:ext uri="{FF2B5EF4-FFF2-40B4-BE49-F238E27FC236}">
                  <a16:creationId xmlns="" xmlns:a16="http://schemas.microsoft.com/office/drawing/2014/main" id="{9461AA8F-7AF5-4501-BB68-F0736B235620}"/>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7" name="Freeform 23">
              <a:extLst>
                <a:ext uri="{FF2B5EF4-FFF2-40B4-BE49-F238E27FC236}">
                  <a16:creationId xmlns="" xmlns:a16="http://schemas.microsoft.com/office/drawing/2014/main" id="{83FA67EC-DAC7-497A-851F-648C36B2F759}"/>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8" name="Freeform 24">
              <a:extLst>
                <a:ext uri="{FF2B5EF4-FFF2-40B4-BE49-F238E27FC236}">
                  <a16:creationId xmlns="" xmlns:a16="http://schemas.microsoft.com/office/drawing/2014/main" id="{1F5BA6BE-8F0C-439B-B896-836F4DEDF6D2}"/>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59" name="Freeform 25">
              <a:extLst>
                <a:ext uri="{FF2B5EF4-FFF2-40B4-BE49-F238E27FC236}">
                  <a16:creationId xmlns="" xmlns:a16="http://schemas.microsoft.com/office/drawing/2014/main" id="{69114575-9072-42AB-B47C-21DA768934E2}"/>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0" name="Freeform 26">
              <a:extLst>
                <a:ext uri="{FF2B5EF4-FFF2-40B4-BE49-F238E27FC236}">
                  <a16:creationId xmlns="" xmlns:a16="http://schemas.microsoft.com/office/drawing/2014/main" id="{DE791875-6CA4-4AE0-8C80-62FF8C4271D3}"/>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1" name="Freeform 27">
              <a:extLst>
                <a:ext uri="{FF2B5EF4-FFF2-40B4-BE49-F238E27FC236}">
                  <a16:creationId xmlns="" xmlns:a16="http://schemas.microsoft.com/office/drawing/2014/main" id="{42A999DC-5FA7-47F9-801A-5E81409D8721}"/>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2" name="Freeform 28">
              <a:extLst>
                <a:ext uri="{FF2B5EF4-FFF2-40B4-BE49-F238E27FC236}">
                  <a16:creationId xmlns="" xmlns:a16="http://schemas.microsoft.com/office/drawing/2014/main" id="{32F6B1BB-3799-40EB-B21B-A9FEE3CFBA0A}"/>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3" name="Freeform 29">
              <a:extLst>
                <a:ext uri="{FF2B5EF4-FFF2-40B4-BE49-F238E27FC236}">
                  <a16:creationId xmlns="" xmlns:a16="http://schemas.microsoft.com/office/drawing/2014/main" id="{5DF24477-1427-4C5F-8859-2FDB00488346}"/>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4" name="Freeform 30">
              <a:extLst>
                <a:ext uri="{FF2B5EF4-FFF2-40B4-BE49-F238E27FC236}">
                  <a16:creationId xmlns="" xmlns:a16="http://schemas.microsoft.com/office/drawing/2014/main" id="{20D8F6F9-EFC8-45E3-8982-2D71B4E02FB2}"/>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5" name="Freeform 31">
              <a:extLst>
                <a:ext uri="{FF2B5EF4-FFF2-40B4-BE49-F238E27FC236}">
                  <a16:creationId xmlns="" xmlns:a16="http://schemas.microsoft.com/office/drawing/2014/main" id="{8CE7D0F5-6F49-4368-B852-CB3F6BD33053}"/>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6" name="Freeform 32">
              <a:extLst>
                <a:ext uri="{FF2B5EF4-FFF2-40B4-BE49-F238E27FC236}">
                  <a16:creationId xmlns="" xmlns:a16="http://schemas.microsoft.com/office/drawing/2014/main" id="{EE62D3D6-F2D0-44E6-8A99-F87CF4735443}"/>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7" name="Freeform 33">
              <a:extLst>
                <a:ext uri="{FF2B5EF4-FFF2-40B4-BE49-F238E27FC236}">
                  <a16:creationId xmlns="" xmlns:a16="http://schemas.microsoft.com/office/drawing/2014/main" id="{9D664AB4-F024-4655-A3AD-0D34F449D39D}"/>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8" name="Freeform 34">
              <a:extLst>
                <a:ext uri="{FF2B5EF4-FFF2-40B4-BE49-F238E27FC236}">
                  <a16:creationId xmlns="" xmlns:a16="http://schemas.microsoft.com/office/drawing/2014/main" id="{3A17C605-C7E9-4D4E-BE14-BBC0BBF6EC0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69" name="Freeform 35">
              <a:extLst>
                <a:ext uri="{FF2B5EF4-FFF2-40B4-BE49-F238E27FC236}">
                  <a16:creationId xmlns="" xmlns:a16="http://schemas.microsoft.com/office/drawing/2014/main" id="{B6E63EC8-53E1-4E04-9041-5A61759AEA9D}"/>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0" name="Freeform 36">
              <a:extLst>
                <a:ext uri="{FF2B5EF4-FFF2-40B4-BE49-F238E27FC236}">
                  <a16:creationId xmlns="" xmlns:a16="http://schemas.microsoft.com/office/drawing/2014/main" id="{0CD8B657-9393-4BD0-B258-1F61BE75012A}"/>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1" name="Freeform 37">
              <a:extLst>
                <a:ext uri="{FF2B5EF4-FFF2-40B4-BE49-F238E27FC236}">
                  <a16:creationId xmlns="" xmlns:a16="http://schemas.microsoft.com/office/drawing/2014/main" id="{0FC72EBB-E393-44B4-B04A-9DB18EFC3C77}"/>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2" name="Freeform 38">
              <a:extLst>
                <a:ext uri="{FF2B5EF4-FFF2-40B4-BE49-F238E27FC236}">
                  <a16:creationId xmlns="" xmlns:a16="http://schemas.microsoft.com/office/drawing/2014/main" id="{F4A32656-2C2F-467B-940D-B0DE6164B154}"/>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3" name="Freeform 39">
              <a:extLst>
                <a:ext uri="{FF2B5EF4-FFF2-40B4-BE49-F238E27FC236}">
                  <a16:creationId xmlns="" xmlns:a16="http://schemas.microsoft.com/office/drawing/2014/main" id="{BF239F81-3899-4F47-84A2-913F231C5090}"/>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4" name="Freeform 40">
              <a:extLst>
                <a:ext uri="{FF2B5EF4-FFF2-40B4-BE49-F238E27FC236}">
                  <a16:creationId xmlns="" xmlns:a16="http://schemas.microsoft.com/office/drawing/2014/main" id="{863C7CC0-8293-42A8-8C4F-251CF2FBD1E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5" name="Freeform 41">
              <a:extLst>
                <a:ext uri="{FF2B5EF4-FFF2-40B4-BE49-F238E27FC236}">
                  <a16:creationId xmlns="" xmlns:a16="http://schemas.microsoft.com/office/drawing/2014/main" id="{B3DACD52-E157-4D80-BFA8-FDAD3207530D}"/>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6" name="Freeform 42">
              <a:extLst>
                <a:ext uri="{FF2B5EF4-FFF2-40B4-BE49-F238E27FC236}">
                  <a16:creationId xmlns="" xmlns:a16="http://schemas.microsoft.com/office/drawing/2014/main" id="{C62A778B-967A-4374-B60D-A7C1CDD07B65}"/>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7" name="Freeform 43">
              <a:extLst>
                <a:ext uri="{FF2B5EF4-FFF2-40B4-BE49-F238E27FC236}">
                  <a16:creationId xmlns="" xmlns:a16="http://schemas.microsoft.com/office/drawing/2014/main" id="{F4079119-C4A0-419D-86DE-7E96ADB5A38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8" name="Freeform 44">
              <a:extLst>
                <a:ext uri="{FF2B5EF4-FFF2-40B4-BE49-F238E27FC236}">
                  <a16:creationId xmlns="" xmlns:a16="http://schemas.microsoft.com/office/drawing/2014/main" id="{6CB0A63D-538F-4490-8EE7-37F8D9258B6D}"/>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79" name="Freeform 45">
              <a:extLst>
                <a:ext uri="{FF2B5EF4-FFF2-40B4-BE49-F238E27FC236}">
                  <a16:creationId xmlns="" xmlns:a16="http://schemas.microsoft.com/office/drawing/2014/main" id="{CA0E280E-31F8-41B4-920A-87848F002CB6}"/>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0" name="Freeform 46">
              <a:extLst>
                <a:ext uri="{FF2B5EF4-FFF2-40B4-BE49-F238E27FC236}">
                  <a16:creationId xmlns="" xmlns:a16="http://schemas.microsoft.com/office/drawing/2014/main" id="{6EE51EA1-B384-4908-A0FC-760A8093C78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1" name="Freeform 47">
              <a:extLst>
                <a:ext uri="{FF2B5EF4-FFF2-40B4-BE49-F238E27FC236}">
                  <a16:creationId xmlns="" xmlns:a16="http://schemas.microsoft.com/office/drawing/2014/main" id="{45480D70-6735-4CCA-91C3-3D569D86076F}"/>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2" name="Freeform 48">
              <a:extLst>
                <a:ext uri="{FF2B5EF4-FFF2-40B4-BE49-F238E27FC236}">
                  <a16:creationId xmlns="" xmlns:a16="http://schemas.microsoft.com/office/drawing/2014/main" id="{041E7BAC-3D29-4AA2-BD02-1F9EAE279C07}"/>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3" name="Freeform 49">
              <a:extLst>
                <a:ext uri="{FF2B5EF4-FFF2-40B4-BE49-F238E27FC236}">
                  <a16:creationId xmlns="" xmlns:a16="http://schemas.microsoft.com/office/drawing/2014/main" id="{8B9862EA-CAA5-4722-8575-DE011201304C}"/>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4" name="Freeform 50">
              <a:extLst>
                <a:ext uri="{FF2B5EF4-FFF2-40B4-BE49-F238E27FC236}">
                  <a16:creationId xmlns="" xmlns:a16="http://schemas.microsoft.com/office/drawing/2014/main" id="{7C081B12-689F-46C7-8805-A3D957A9CD4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5" name="Freeform 51">
              <a:extLst>
                <a:ext uri="{FF2B5EF4-FFF2-40B4-BE49-F238E27FC236}">
                  <a16:creationId xmlns="" xmlns:a16="http://schemas.microsoft.com/office/drawing/2014/main" id="{A8E77BB4-4145-4EBF-9321-DE193FC66EAC}"/>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6" name="Freeform 52">
              <a:extLst>
                <a:ext uri="{FF2B5EF4-FFF2-40B4-BE49-F238E27FC236}">
                  <a16:creationId xmlns="" xmlns:a16="http://schemas.microsoft.com/office/drawing/2014/main" id="{BD318459-E15F-4E46-AEE0-6734099A2561}"/>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7" name="Freeform 53">
              <a:extLst>
                <a:ext uri="{FF2B5EF4-FFF2-40B4-BE49-F238E27FC236}">
                  <a16:creationId xmlns="" xmlns:a16="http://schemas.microsoft.com/office/drawing/2014/main" id="{B8076D93-AB05-492F-9C14-1D358AD0E92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8" name="Freeform 54">
              <a:extLst>
                <a:ext uri="{FF2B5EF4-FFF2-40B4-BE49-F238E27FC236}">
                  <a16:creationId xmlns="" xmlns:a16="http://schemas.microsoft.com/office/drawing/2014/main" id="{AE8D9DA5-A785-4437-BF9A-FC7420EE5540}"/>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89" name="Freeform 55">
              <a:extLst>
                <a:ext uri="{FF2B5EF4-FFF2-40B4-BE49-F238E27FC236}">
                  <a16:creationId xmlns="" xmlns:a16="http://schemas.microsoft.com/office/drawing/2014/main" id="{3AA50234-E59C-42E8-A5AC-F3F1F862018B}"/>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0" name="Freeform 56">
              <a:extLst>
                <a:ext uri="{FF2B5EF4-FFF2-40B4-BE49-F238E27FC236}">
                  <a16:creationId xmlns="" xmlns:a16="http://schemas.microsoft.com/office/drawing/2014/main" id="{A5470E6E-519E-407A-9057-BE619F365E0E}"/>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1" name="Freeform 57">
              <a:extLst>
                <a:ext uri="{FF2B5EF4-FFF2-40B4-BE49-F238E27FC236}">
                  <a16:creationId xmlns="" xmlns:a16="http://schemas.microsoft.com/office/drawing/2014/main" id="{DCD765C8-5287-4DDD-A191-1A88B7C1D35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2" name="Freeform 58">
              <a:extLst>
                <a:ext uri="{FF2B5EF4-FFF2-40B4-BE49-F238E27FC236}">
                  <a16:creationId xmlns="" xmlns:a16="http://schemas.microsoft.com/office/drawing/2014/main" id="{BCBE585B-A9F1-4366-ADCE-51D3701124FF}"/>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3" name="Freeform 59">
              <a:extLst>
                <a:ext uri="{FF2B5EF4-FFF2-40B4-BE49-F238E27FC236}">
                  <a16:creationId xmlns="" xmlns:a16="http://schemas.microsoft.com/office/drawing/2014/main" id="{96417935-2C05-4102-80BD-EC2C50358851}"/>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4" name="Freeform 60">
              <a:extLst>
                <a:ext uri="{FF2B5EF4-FFF2-40B4-BE49-F238E27FC236}">
                  <a16:creationId xmlns="" xmlns:a16="http://schemas.microsoft.com/office/drawing/2014/main" id="{0106EFB9-E36F-447A-8879-D73A030808E9}"/>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5" name="Freeform 61">
              <a:extLst>
                <a:ext uri="{FF2B5EF4-FFF2-40B4-BE49-F238E27FC236}">
                  <a16:creationId xmlns="" xmlns:a16="http://schemas.microsoft.com/office/drawing/2014/main" id="{09723918-2108-4638-929B-AD2C52883AB8}"/>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6" name="Freeform 62">
              <a:extLst>
                <a:ext uri="{FF2B5EF4-FFF2-40B4-BE49-F238E27FC236}">
                  <a16:creationId xmlns="" xmlns:a16="http://schemas.microsoft.com/office/drawing/2014/main" id="{B12E851A-D784-4524-B68C-CC5ADE402F2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7" name="Freeform 63">
              <a:extLst>
                <a:ext uri="{FF2B5EF4-FFF2-40B4-BE49-F238E27FC236}">
                  <a16:creationId xmlns="" xmlns:a16="http://schemas.microsoft.com/office/drawing/2014/main" id="{0D124090-46E3-49EF-B970-E7219DDC8A73}"/>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8" name="Freeform 64">
              <a:extLst>
                <a:ext uri="{FF2B5EF4-FFF2-40B4-BE49-F238E27FC236}">
                  <a16:creationId xmlns="" xmlns:a16="http://schemas.microsoft.com/office/drawing/2014/main" id="{D7EF61A8-EC8C-4E93-9174-F6CA3C09C497}"/>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499" name="Freeform 65">
              <a:extLst>
                <a:ext uri="{FF2B5EF4-FFF2-40B4-BE49-F238E27FC236}">
                  <a16:creationId xmlns="" xmlns:a16="http://schemas.microsoft.com/office/drawing/2014/main" id="{3B4257F1-5B09-4586-8286-459B30701B6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0" name="Freeform 66">
              <a:extLst>
                <a:ext uri="{FF2B5EF4-FFF2-40B4-BE49-F238E27FC236}">
                  <a16:creationId xmlns="" xmlns:a16="http://schemas.microsoft.com/office/drawing/2014/main" id="{20AE3838-73E8-4FFF-ADB9-AD517660B68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1" name="Freeform 67">
              <a:extLst>
                <a:ext uri="{FF2B5EF4-FFF2-40B4-BE49-F238E27FC236}">
                  <a16:creationId xmlns="" xmlns:a16="http://schemas.microsoft.com/office/drawing/2014/main" id="{DCC94836-FB2C-4226-A3D2-505E9BD95185}"/>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2" name="Freeform 68">
              <a:extLst>
                <a:ext uri="{FF2B5EF4-FFF2-40B4-BE49-F238E27FC236}">
                  <a16:creationId xmlns="" xmlns:a16="http://schemas.microsoft.com/office/drawing/2014/main" id="{6C8D2FC8-7DD5-416E-95CB-BAB073845EDF}"/>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3" name="Freeform 69">
              <a:extLst>
                <a:ext uri="{FF2B5EF4-FFF2-40B4-BE49-F238E27FC236}">
                  <a16:creationId xmlns="" xmlns:a16="http://schemas.microsoft.com/office/drawing/2014/main" id="{4DCF097A-DFE5-4ECB-A8DF-7B2DD1E8DF7B}"/>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4" name="Freeform 70">
              <a:extLst>
                <a:ext uri="{FF2B5EF4-FFF2-40B4-BE49-F238E27FC236}">
                  <a16:creationId xmlns="" xmlns:a16="http://schemas.microsoft.com/office/drawing/2014/main" id="{12692C5D-EAA3-4BAD-AD60-C2B11574DDF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5" name="Freeform 71">
              <a:extLst>
                <a:ext uri="{FF2B5EF4-FFF2-40B4-BE49-F238E27FC236}">
                  <a16:creationId xmlns="" xmlns:a16="http://schemas.microsoft.com/office/drawing/2014/main" id="{8E3B514C-168D-4DA5-942A-7523434113F9}"/>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6" name="Freeform 72">
              <a:extLst>
                <a:ext uri="{FF2B5EF4-FFF2-40B4-BE49-F238E27FC236}">
                  <a16:creationId xmlns="" xmlns:a16="http://schemas.microsoft.com/office/drawing/2014/main" id="{62D84DDD-1396-490C-9D84-28519225DEAB}"/>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7" name="Freeform 73">
              <a:extLst>
                <a:ext uri="{FF2B5EF4-FFF2-40B4-BE49-F238E27FC236}">
                  <a16:creationId xmlns="" xmlns:a16="http://schemas.microsoft.com/office/drawing/2014/main" id="{1663E8EA-68B6-4D77-88CB-8E5BC2B73429}"/>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8" name="Freeform 74">
              <a:extLst>
                <a:ext uri="{FF2B5EF4-FFF2-40B4-BE49-F238E27FC236}">
                  <a16:creationId xmlns="" xmlns:a16="http://schemas.microsoft.com/office/drawing/2014/main" id="{2468F83A-2545-477E-9993-7D9247F5478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09" name="Freeform 75">
              <a:extLst>
                <a:ext uri="{FF2B5EF4-FFF2-40B4-BE49-F238E27FC236}">
                  <a16:creationId xmlns="" xmlns:a16="http://schemas.microsoft.com/office/drawing/2014/main" id="{6EA3C5BB-DD8B-41D2-9057-0770A428518A}"/>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0" name="Freeform 76">
              <a:extLst>
                <a:ext uri="{FF2B5EF4-FFF2-40B4-BE49-F238E27FC236}">
                  <a16:creationId xmlns="" xmlns:a16="http://schemas.microsoft.com/office/drawing/2014/main" id="{373B4A48-7A89-4225-A9D8-AABEBCE5F816}"/>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1" name="Freeform 77">
              <a:extLst>
                <a:ext uri="{FF2B5EF4-FFF2-40B4-BE49-F238E27FC236}">
                  <a16:creationId xmlns="" xmlns:a16="http://schemas.microsoft.com/office/drawing/2014/main" id="{96CD9540-A975-48DA-9A87-D4CA0204C8B4}"/>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2" name="Freeform 78">
              <a:extLst>
                <a:ext uri="{FF2B5EF4-FFF2-40B4-BE49-F238E27FC236}">
                  <a16:creationId xmlns="" xmlns:a16="http://schemas.microsoft.com/office/drawing/2014/main" id="{E1AFB500-C577-4167-80EA-CD9F8BF77BD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3" name="Freeform 79">
              <a:extLst>
                <a:ext uri="{FF2B5EF4-FFF2-40B4-BE49-F238E27FC236}">
                  <a16:creationId xmlns="" xmlns:a16="http://schemas.microsoft.com/office/drawing/2014/main" id="{CCF49E2F-89BE-4F45-86A8-C31B5D3BDACD}"/>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4" name="Freeform 80">
              <a:extLst>
                <a:ext uri="{FF2B5EF4-FFF2-40B4-BE49-F238E27FC236}">
                  <a16:creationId xmlns="" xmlns:a16="http://schemas.microsoft.com/office/drawing/2014/main" id="{99F07A70-3019-4975-872B-CA1E24D97E53}"/>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5" name="Freeform 81">
              <a:extLst>
                <a:ext uri="{FF2B5EF4-FFF2-40B4-BE49-F238E27FC236}">
                  <a16:creationId xmlns="" xmlns:a16="http://schemas.microsoft.com/office/drawing/2014/main" id="{0119297F-D013-4D13-83FF-BE0756CEC638}"/>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6" name="Freeform 82">
              <a:extLst>
                <a:ext uri="{FF2B5EF4-FFF2-40B4-BE49-F238E27FC236}">
                  <a16:creationId xmlns="" xmlns:a16="http://schemas.microsoft.com/office/drawing/2014/main" id="{8FE6A918-0DE3-4CA5-B29C-D1475F8BDDCB}"/>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7" name="Freeform 83">
              <a:extLst>
                <a:ext uri="{FF2B5EF4-FFF2-40B4-BE49-F238E27FC236}">
                  <a16:creationId xmlns="" xmlns:a16="http://schemas.microsoft.com/office/drawing/2014/main" id="{E2668900-A839-4332-B9E1-7393E4475186}"/>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8" name="Freeform 84">
              <a:extLst>
                <a:ext uri="{FF2B5EF4-FFF2-40B4-BE49-F238E27FC236}">
                  <a16:creationId xmlns="" xmlns:a16="http://schemas.microsoft.com/office/drawing/2014/main" id="{A0EFBCE2-BA90-4DA0-A7E4-8BC1294DDB78}"/>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19" name="Freeform 85">
              <a:extLst>
                <a:ext uri="{FF2B5EF4-FFF2-40B4-BE49-F238E27FC236}">
                  <a16:creationId xmlns="" xmlns:a16="http://schemas.microsoft.com/office/drawing/2014/main" id="{D9483DC0-8A2F-47CD-9E1C-92EC1F7A5955}"/>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0" name="Freeform 86">
              <a:extLst>
                <a:ext uri="{FF2B5EF4-FFF2-40B4-BE49-F238E27FC236}">
                  <a16:creationId xmlns="" xmlns:a16="http://schemas.microsoft.com/office/drawing/2014/main" id="{9E992E85-499D-4D0A-A00F-8BA816E04370}"/>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1" name="Freeform 87">
              <a:extLst>
                <a:ext uri="{FF2B5EF4-FFF2-40B4-BE49-F238E27FC236}">
                  <a16:creationId xmlns="" xmlns:a16="http://schemas.microsoft.com/office/drawing/2014/main" id="{14AFACF4-436F-46CB-AD29-C3D640643609}"/>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2" name="Freeform 88">
              <a:extLst>
                <a:ext uri="{FF2B5EF4-FFF2-40B4-BE49-F238E27FC236}">
                  <a16:creationId xmlns="" xmlns:a16="http://schemas.microsoft.com/office/drawing/2014/main" id="{3716622B-BE32-4622-8FB8-C9FF3E4976AE}"/>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3" name="Freeform 89">
              <a:extLst>
                <a:ext uri="{FF2B5EF4-FFF2-40B4-BE49-F238E27FC236}">
                  <a16:creationId xmlns="" xmlns:a16="http://schemas.microsoft.com/office/drawing/2014/main" id="{3FEF4CFD-19E3-44CF-B50B-14EAAFD2E701}"/>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4" name="Freeform 90">
              <a:extLst>
                <a:ext uri="{FF2B5EF4-FFF2-40B4-BE49-F238E27FC236}">
                  <a16:creationId xmlns="" xmlns:a16="http://schemas.microsoft.com/office/drawing/2014/main" id="{496C42E6-338B-4C38-AD3B-4D785AC7696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5" name="Freeform 91">
              <a:extLst>
                <a:ext uri="{FF2B5EF4-FFF2-40B4-BE49-F238E27FC236}">
                  <a16:creationId xmlns="" xmlns:a16="http://schemas.microsoft.com/office/drawing/2014/main" id="{316637AE-77E4-4467-89C3-A0B374A7C30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6" name="Freeform 92">
              <a:extLst>
                <a:ext uri="{FF2B5EF4-FFF2-40B4-BE49-F238E27FC236}">
                  <a16:creationId xmlns="" xmlns:a16="http://schemas.microsoft.com/office/drawing/2014/main" id="{D17EC374-9894-4AC2-8015-900E30DACC1E}"/>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7" name="Freeform 93">
              <a:extLst>
                <a:ext uri="{FF2B5EF4-FFF2-40B4-BE49-F238E27FC236}">
                  <a16:creationId xmlns="" xmlns:a16="http://schemas.microsoft.com/office/drawing/2014/main" id="{D23D79F5-5DB4-4385-9A07-7A2E644E8653}"/>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8" name="Freeform 94">
              <a:extLst>
                <a:ext uri="{FF2B5EF4-FFF2-40B4-BE49-F238E27FC236}">
                  <a16:creationId xmlns="" xmlns:a16="http://schemas.microsoft.com/office/drawing/2014/main" id="{0FD25D66-AB25-4420-82CE-4082FB24B4D6}"/>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29" name="Freeform 95">
              <a:extLst>
                <a:ext uri="{FF2B5EF4-FFF2-40B4-BE49-F238E27FC236}">
                  <a16:creationId xmlns="" xmlns:a16="http://schemas.microsoft.com/office/drawing/2014/main" id="{9DF31B1C-F08C-44FD-B4A6-E993204A5BA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0" name="Freeform 96">
              <a:extLst>
                <a:ext uri="{FF2B5EF4-FFF2-40B4-BE49-F238E27FC236}">
                  <a16:creationId xmlns="" xmlns:a16="http://schemas.microsoft.com/office/drawing/2014/main" id="{719411E0-2AE7-4DAF-9465-581754090C0F}"/>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1" name="Freeform 97">
              <a:extLst>
                <a:ext uri="{FF2B5EF4-FFF2-40B4-BE49-F238E27FC236}">
                  <a16:creationId xmlns="" xmlns:a16="http://schemas.microsoft.com/office/drawing/2014/main" id="{B892C8A5-2039-49E7-9122-64269CEBED2D}"/>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2" name="Freeform 98">
              <a:extLst>
                <a:ext uri="{FF2B5EF4-FFF2-40B4-BE49-F238E27FC236}">
                  <a16:creationId xmlns="" xmlns:a16="http://schemas.microsoft.com/office/drawing/2014/main" id="{69F5A56E-8B68-45BF-958A-89856396AC4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3" name="Freeform 99">
              <a:extLst>
                <a:ext uri="{FF2B5EF4-FFF2-40B4-BE49-F238E27FC236}">
                  <a16:creationId xmlns="" xmlns:a16="http://schemas.microsoft.com/office/drawing/2014/main" id="{7943814C-AC2E-4455-B127-428FD217E378}"/>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4" name="Freeform 100">
              <a:extLst>
                <a:ext uri="{FF2B5EF4-FFF2-40B4-BE49-F238E27FC236}">
                  <a16:creationId xmlns="" xmlns:a16="http://schemas.microsoft.com/office/drawing/2014/main" id="{873BE3CC-D10C-46F2-837B-9C944C1DED7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5" name="Freeform 101">
              <a:extLst>
                <a:ext uri="{FF2B5EF4-FFF2-40B4-BE49-F238E27FC236}">
                  <a16:creationId xmlns="" xmlns:a16="http://schemas.microsoft.com/office/drawing/2014/main" id="{6D7E8AEE-4EE8-4303-A5D0-F1C612770F73}"/>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6" name="Freeform 102">
              <a:extLst>
                <a:ext uri="{FF2B5EF4-FFF2-40B4-BE49-F238E27FC236}">
                  <a16:creationId xmlns="" xmlns:a16="http://schemas.microsoft.com/office/drawing/2014/main" id="{692A4DA0-670B-4919-81E3-68CEC2017413}"/>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7" name="Freeform 103">
              <a:extLst>
                <a:ext uri="{FF2B5EF4-FFF2-40B4-BE49-F238E27FC236}">
                  <a16:creationId xmlns="" xmlns:a16="http://schemas.microsoft.com/office/drawing/2014/main" id="{5A480DB0-31D2-41C7-B5DC-1B5E914BC8FA}"/>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8" name="Freeform 104">
              <a:extLst>
                <a:ext uri="{FF2B5EF4-FFF2-40B4-BE49-F238E27FC236}">
                  <a16:creationId xmlns="" xmlns:a16="http://schemas.microsoft.com/office/drawing/2014/main" id="{E6D52529-E532-4ACA-8ECA-0ADFB2C7F2EB}"/>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39" name="Freeform 105">
              <a:extLst>
                <a:ext uri="{FF2B5EF4-FFF2-40B4-BE49-F238E27FC236}">
                  <a16:creationId xmlns="" xmlns:a16="http://schemas.microsoft.com/office/drawing/2014/main" id="{0B6BAD7D-44FD-4062-BC62-175FAF4527B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0" name="Freeform 106">
              <a:extLst>
                <a:ext uri="{FF2B5EF4-FFF2-40B4-BE49-F238E27FC236}">
                  <a16:creationId xmlns="" xmlns:a16="http://schemas.microsoft.com/office/drawing/2014/main" id="{434A6515-B252-49EA-9D10-C79F495FC624}"/>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1" name="Freeform 107">
              <a:extLst>
                <a:ext uri="{FF2B5EF4-FFF2-40B4-BE49-F238E27FC236}">
                  <a16:creationId xmlns="" xmlns:a16="http://schemas.microsoft.com/office/drawing/2014/main" id="{11ACE4A8-4A4F-46E4-AEA1-548B010350A1}"/>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2" name="Freeform 108">
              <a:extLst>
                <a:ext uri="{FF2B5EF4-FFF2-40B4-BE49-F238E27FC236}">
                  <a16:creationId xmlns="" xmlns:a16="http://schemas.microsoft.com/office/drawing/2014/main" id="{0000AC56-9880-402D-A4D6-D69BD55E1A2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3" name="Freeform 109">
              <a:extLst>
                <a:ext uri="{FF2B5EF4-FFF2-40B4-BE49-F238E27FC236}">
                  <a16:creationId xmlns="" xmlns:a16="http://schemas.microsoft.com/office/drawing/2014/main" id="{15615A01-7A16-40F6-A79A-836CFBC1563C}"/>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4" name="Freeform 110">
              <a:extLst>
                <a:ext uri="{FF2B5EF4-FFF2-40B4-BE49-F238E27FC236}">
                  <a16:creationId xmlns="" xmlns:a16="http://schemas.microsoft.com/office/drawing/2014/main" id="{FF846427-94AE-4332-9653-E343B630C724}"/>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5" name="Freeform 111">
              <a:extLst>
                <a:ext uri="{FF2B5EF4-FFF2-40B4-BE49-F238E27FC236}">
                  <a16:creationId xmlns="" xmlns:a16="http://schemas.microsoft.com/office/drawing/2014/main" id="{6C30590A-E08D-479C-A11C-5888E6825DE7}"/>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6" name="Freeform 112">
              <a:extLst>
                <a:ext uri="{FF2B5EF4-FFF2-40B4-BE49-F238E27FC236}">
                  <a16:creationId xmlns="" xmlns:a16="http://schemas.microsoft.com/office/drawing/2014/main" id="{4BEC3D9F-8645-4C08-B166-1B170ECEE435}"/>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7" name="Freeform 113">
              <a:extLst>
                <a:ext uri="{FF2B5EF4-FFF2-40B4-BE49-F238E27FC236}">
                  <a16:creationId xmlns="" xmlns:a16="http://schemas.microsoft.com/office/drawing/2014/main" id="{DF835818-020A-4870-921F-DCD5DF7B9685}"/>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8" name="Freeform 114">
              <a:extLst>
                <a:ext uri="{FF2B5EF4-FFF2-40B4-BE49-F238E27FC236}">
                  <a16:creationId xmlns="" xmlns:a16="http://schemas.microsoft.com/office/drawing/2014/main" id="{51813E8B-01C1-4C38-BDE8-FF0B7BD4577E}"/>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49" name="Freeform 115">
              <a:extLst>
                <a:ext uri="{FF2B5EF4-FFF2-40B4-BE49-F238E27FC236}">
                  <a16:creationId xmlns="" xmlns:a16="http://schemas.microsoft.com/office/drawing/2014/main" id="{C95D3F53-E971-4141-B031-384A8BA876FB}"/>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0" name="Freeform 116">
              <a:extLst>
                <a:ext uri="{FF2B5EF4-FFF2-40B4-BE49-F238E27FC236}">
                  <a16:creationId xmlns="" xmlns:a16="http://schemas.microsoft.com/office/drawing/2014/main" id="{04D62BD6-5230-462C-8986-60B2EFCC3AFB}"/>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1" name="Freeform 117">
              <a:extLst>
                <a:ext uri="{FF2B5EF4-FFF2-40B4-BE49-F238E27FC236}">
                  <a16:creationId xmlns="" xmlns:a16="http://schemas.microsoft.com/office/drawing/2014/main" id="{BFC0B044-26F6-4D21-8E0A-A4D803F0D96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2" name="Freeform 118">
              <a:extLst>
                <a:ext uri="{FF2B5EF4-FFF2-40B4-BE49-F238E27FC236}">
                  <a16:creationId xmlns="" xmlns:a16="http://schemas.microsoft.com/office/drawing/2014/main" id="{CDB0FE3B-AE5F-48ED-952B-46A975B6DD81}"/>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3" name="Freeform 119">
              <a:extLst>
                <a:ext uri="{FF2B5EF4-FFF2-40B4-BE49-F238E27FC236}">
                  <a16:creationId xmlns="" xmlns:a16="http://schemas.microsoft.com/office/drawing/2014/main" id="{644D567C-97CE-42A6-AA41-189432522BD0}"/>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4" name="Freeform 120">
              <a:extLst>
                <a:ext uri="{FF2B5EF4-FFF2-40B4-BE49-F238E27FC236}">
                  <a16:creationId xmlns="" xmlns:a16="http://schemas.microsoft.com/office/drawing/2014/main" id="{7BA17681-FEAC-40C2-8752-D051D9BB73D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5" name="Freeform 121">
              <a:extLst>
                <a:ext uri="{FF2B5EF4-FFF2-40B4-BE49-F238E27FC236}">
                  <a16:creationId xmlns="" xmlns:a16="http://schemas.microsoft.com/office/drawing/2014/main" id="{D23EEBF4-5811-4FE5-BD3E-9CFDD6A8F1D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6" name="Freeform 122">
              <a:extLst>
                <a:ext uri="{FF2B5EF4-FFF2-40B4-BE49-F238E27FC236}">
                  <a16:creationId xmlns="" xmlns:a16="http://schemas.microsoft.com/office/drawing/2014/main" id="{3E02F040-BDAF-453F-8ED7-CB54FCD3610A}"/>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7" name="Freeform 123">
              <a:extLst>
                <a:ext uri="{FF2B5EF4-FFF2-40B4-BE49-F238E27FC236}">
                  <a16:creationId xmlns="" xmlns:a16="http://schemas.microsoft.com/office/drawing/2014/main" id="{23B7AAC9-C262-44B4-907D-ECD6EED9DADA}"/>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8" name="Freeform 124">
              <a:extLst>
                <a:ext uri="{FF2B5EF4-FFF2-40B4-BE49-F238E27FC236}">
                  <a16:creationId xmlns="" xmlns:a16="http://schemas.microsoft.com/office/drawing/2014/main" id="{F5838D9B-96E0-4F1F-888D-92ABEFE326FE}"/>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59" name="Freeform 125">
              <a:extLst>
                <a:ext uri="{FF2B5EF4-FFF2-40B4-BE49-F238E27FC236}">
                  <a16:creationId xmlns="" xmlns:a16="http://schemas.microsoft.com/office/drawing/2014/main" id="{11767743-A749-49F2-A2F2-6A48AE21C68F}"/>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0" name="Freeform 126">
              <a:extLst>
                <a:ext uri="{FF2B5EF4-FFF2-40B4-BE49-F238E27FC236}">
                  <a16:creationId xmlns="" xmlns:a16="http://schemas.microsoft.com/office/drawing/2014/main" id="{78B4955D-5135-42CD-938E-7929098047CC}"/>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1" name="Freeform 127">
              <a:extLst>
                <a:ext uri="{FF2B5EF4-FFF2-40B4-BE49-F238E27FC236}">
                  <a16:creationId xmlns="" xmlns:a16="http://schemas.microsoft.com/office/drawing/2014/main" id="{22B8B34C-EDA7-4003-BFD7-C0742B334DB0}"/>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2" name="Freeform 128">
              <a:extLst>
                <a:ext uri="{FF2B5EF4-FFF2-40B4-BE49-F238E27FC236}">
                  <a16:creationId xmlns="" xmlns:a16="http://schemas.microsoft.com/office/drawing/2014/main" id="{45BF94F1-837B-4A0C-B90C-CF04B9961D26}"/>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3" name="Freeform 129">
              <a:extLst>
                <a:ext uri="{FF2B5EF4-FFF2-40B4-BE49-F238E27FC236}">
                  <a16:creationId xmlns="" xmlns:a16="http://schemas.microsoft.com/office/drawing/2014/main" id="{557A34ED-C0DC-4EC5-B39F-B21D1E29A7C8}"/>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4" name="Freeform 130">
              <a:extLst>
                <a:ext uri="{FF2B5EF4-FFF2-40B4-BE49-F238E27FC236}">
                  <a16:creationId xmlns="" xmlns:a16="http://schemas.microsoft.com/office/drawing/2014/main" id="{9E2850E5-CA57-45C8-BC05-77A4873FA35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5" name="Freeform 131">
              <a:extLst>
                <a:ext uri="{FF2B5EF4-FFF2-40B4-BE49-F238E27FC236}">
                  <a16:creationId xmlns="" xmlns:a16="http://schemas.microsoft.com/office/drawing/2014/main" id="{522E1D4D-CF14-4D36-8457-B2A7595AFA25}"/>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6" name="Freeform 132">
              <a:extLst>
                <a:ext uri="{FF2B5EF4-FFF2-40B4-BE49-F238E27FC236}">
                  <a16:creationId xmlns="" xmlns:a16="http://schemas.microsoft.com/office/drawing/2014/main" id="{90CF372D-5F9B-4202-AB15-5510FFA4D00B}"/>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7" name="Freeform 133">
              <a:extLst>
                <a:ext uri="{FF2B5EF4-FFF2-40B4-BE49-F238E27FC236}">
                  <a16:creationId xmlns="" xmlns:a16="http://schemas.microsoft.com/office/drawing/2014/main" id="{E90829BB-38AF-4753-BBAD-F3E814D6CA8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8" name="Freeform 134">
              <a:extLst>
                <a:ext uri="{FF2B5EF4-FFF2-40B4-BE49-F238E27FC236}">
                  <a16:creationId xmlns="" xmlns:a16="http://schemas.microsoft.com/office/drawing/2014/main" id="{38437BC0-749D-4695-B696-D83FCB897368}"/>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69" name="Freeform 135">
              <a:extLst>
                <a:ext uri="{FF2B5EF4-FFF2-40B4-BE49-F238E27FC236}">
                  <a16:creationId xmlns="" xmlns:a16="http://schemas.microsoft.com/office/drawing/2014/main" id="{3FA41C15-0DFC-4EAA-A7D2-FF6529C0EE8C}"/>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0" name="Freeform 136">
              <a:extLst>
                <a:ext uri="{FF2B5EF4-FFF2-40B4-BE49-F238E27FC236}">
                  <a16:creationId xmlns="" xmlns:a16="http://schemas.microsoft.com/office/drawing/2014/main" id="{D31E2B3D-DE89-47E0-ACAE-CB144D1E5270}"/>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1" name="Freeform 137">
              <a:extLst>
                <a:ext uri="{FF2B5EF4-FFF2-40B4-BE49-F238E27FC236}">
                  <a16:creationId xmlns="" xmlns:a16="http://schemas.microsoft.com/office/drawing/2014/main" id="{CE4D9724-B492-4803-9C94-9AE4BD59BBD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2" name="Freeform 138">
              <a:extLst>
                <a:ext uri="{FF2B5EF4-FFF2-40B4-BE49-F238E27FC236}">
                  <a16:creationId xmlns="" xmlns:a16="http://schemas.microsoft.com/office/drawing/2014/main" id="{14AEDCAE-1B65-4C92-BD46-4B12935D39E5}"/>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3" name="Freeform 139">
              <a:extLst>
                <a:ext uri="{FF2B5EF4-FFF2-40B4-BE49-F238E27FC236}">
                  <a16:creationId xmlns="" xmlns:a16="http://schemas.microsoft.com/office/drawing/2014/main" id="{10CB77C1-0FE0-41A4-8C55-94E826430CD2}"/>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4" name="Freeform 140">
              <a:extLst>
                <a:ext uri="{FF2B5EF4-FFF2-40B4-BE49-F238E27FC236}">
                  <a16:creationId xmlns="" xmlns:a16="http://schemas.microsoft.com/office/drawing/2014/main" id="{E34818A9-717B-42FE-B023-F84AB308CFF0}"/>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5" name="Freeform 141">
              <a:extLst>
                <a:ext uri="{FF2B5EF4-FFF2-40B4-BE49-F238E27FC236}">
                  <a16:creationId xmlns="" xmlns:a16="http://schemas.microsoft.com/office/drawing/2014/main" id="{C0717B8E-798A-47D1-A333-0E950D2C51CD}"/>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6" name="Freeform 142">
              <a:extLst>
                <a:ext uri="{FF2B5EF4-FFF2-40B4-BE49-F238E27FC236}">
                  <a16:creationId xmlns="" xmlns:a16="http://schemas.microsoft.com/office/drawing/2014/main" id="{AFA2FB32-C0AC-4791-BF8B-A8BEE55C8030}"/>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7" name="Freeform 143">
              <a:extLst>
                <a:ext uri="{FF2B5EF4-FFF2-40B4-BE49-F238E27FC236}">
                  <a16:creationId xmlns="" xmlns:a16="http://schemas.microsoft.com/office/drawing/2014/main" id="{E009CC3C-3D39-444F-9B6A-CC176C8B28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8" name="Freeform 144">
              <a:extLst>
                <a:ext uri="{FF2B5EF4-FFF2-40B4-BE49-F238E27FC236}">
                  <a16:creationId xmlns="" xmlns:a16="http://schemas.microsoft.com/office/drawing/2014/main" id="{6BCA5FE8-14E4-4E48-986E-EE1855D0647C}"/>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79" name="Freeform 145">
              <a:extLst>
                <a:ext uri="{FF2B5EF4-FFF2-40B4-BE49-F238E27FC236}">
                  <a16:creationId xmlns="" xmlns:a16="http://schemas.microsoft.com/office/drawing/2014/main" id="{55E31FF0-47A3-4467-A374-825D40962D35}"/>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0" name="Freeform 146">
              <a:extLst>
                <a:ext uri="{FF2B5EF4-FFF2-40B4-BE49-F238E27FC236}">
                  <a16:creationId xmlns="" xmlns:a16="http://schemas.microsoft.com/office/drawing/2014/main" id="{A77C7D4D-241D-4127-93A6-AAAF5A2FDFF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1" name="Freeform 147">
              <a:extLst>
                <a:ext uri="{FF2B5EF4-FFF2-40B4-BE49-F238E27FC236}">
                  <a16:creationId xmlns="" xmlns:a16="http://schemas.microsoft.com/office/drawing/2014/main" id="{682E8288-46C6-43AE-A0C2-0A731785F23B}"/>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2" name="Freeform 148">
              <a:extLst>
                <a:ext uri="{FF2B5EF4-FFF2-40B4-BE49-F238E27FC236}">
                  <a16:creationId xmlns="" xmlns:a16="http://schemas.microsoft.com/office/drawing/2014/main" id="{C43D3459-9E30-4B99-B262-6E3CDA5BAD44}"/>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3" name="Freeform 149">
              <a:extLst>
                <a:ext uri="{FF2B5EF4-FFF2-40B4-BE49-F238E27FC236}">
                  <a16:creationId xmlns="" xmlns:a16="http://schemas.microsoft.com/office/drawing/2014/main" id="{B1CC841F-AF4B-45C6-BE28-4150BFBDD9AE}"/>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4" name="Freeform 150">
              <a:extLst>
                <a:ext uri="{FF2B5EF4-FFF2-40B4-BE49-F238E27FC236}">
                  <a16:creationId xmlns="" xmlns:a16="http://schemas.microsoft.com/office/drawing/2014/main" id="{4CB8FFAE-446E-4F2D-BB91-6FF2F689E139}"/>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5" name="Freeform 151">
              <a:extLst>
                <a:ext uri="{FF2B5EF4-FFF2-40B4-BE49-F238E27FC236}">
                  <a16:creationId xmlns="" xmlns:a16="http://schemas.microsoft.com/office/drawing/2014/main" id="{161DD586-F6B6-4278-9EBF-A1252513AF37}"/>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6" name="Freeform 152">
              <a:extLst>
                <a:ext uri="{FF2B5EF4-FFF2-40B4-BE49-F238E27FC236}">
                  <a16:creationId xmlns="" xmlns:a16="http://schemas.microsoft.com/office/drawing/2014/main" id="{7148747F-B9D1-44D2-9859-6B47C5392241}"/>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7" name="Freeform 153">
              <a:extLst>
                <a:ext uri="{FF2B5EF4-FFF2-40B4-BE49-F238E27FC236}">
                  <a16:creationId xmlns="" xmlns:a16="http://schemas.microsoft.com/office/drawing/2014/main" id="{F4C2CB5A-3223-4347-81F8-FDA010A17CC6}"/>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8" name="Freeform 154">
              <a:extLst>
                <a:ext uri="{FF2B5EF4-FFF2-40B4-BE49-F238E27FC236}">
                  <a16:creationId xmlns="" xmlns:a16="http://schemas.microsoft.com/office/drawing/2014/main" id="{D844BBB5-7FDA-44BB-A72F-32FC5CEADAE3}"/>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89" name="Freeform 155">
              <a:extLst>
                <a:ext uri="{FF2B5EF4-FFF2-40B4-BE49-F238E27FC236}">
                  <a16:creationId xmlns="" xmlns:a16="http://schemas.microsoft.com/office/drawing/2014/main" id="{31003707-374D-42C9-B8A1-D8EDC35FB81E}"/>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0" name="Freeform 156">
              <a:extLst>
                <a:ext uri="{FF2B5EF4-FFF2-40B4-BE49-F238E27FC236}">
                  <a16:creationId xmlns="" xmlns:a16="http://schemas.microsoft.com/office/drawing/2014/main" id="{9FF8631A-26B7-4E5F-BACD-EFE3CDFB295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1" name="Freeform 157">
              <a:extLst>
                <a:ext uri="{FF2B5EF4-FFF2-40B4-BE49-F238E27FC236}">
                  <a16:creationId xmlns="" xmlns:a16="http://schemas.microsoft.com/office/drawing/2014/main" id="{D8F1BBB1-6D89-49B0-A2A1-7C57160E60DD}"/>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2" name="Freeform 158">
              <a:extLst>
                <a:ext uri="{FF2B5EF4-FFF2-40B4-BE49-F238E27FC236}">
                  <a16:creationId xmlns="" xmlns:a16="http://schemas.microsoft.com/office/drawing/2014/main" id="{A4E2BCC2-62A2-4A2F-8A3E-AF8C2A82640A}"/>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3" name="Freeform 159">
              <a:extLst>
                <a:ext uri="{FF2B5EF4-FFF2-40B4-BE49-F238E27FC236}">
                  <a16:creationId xmlns="" xmlns:a16="http://schemas.microsoft.com/office/drawing/2014/main" id="{748B09E9-BAE8-435A-B421-57CA31E66E22}"/>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4" name="Freeform 160">
              <a:extLst>
                <a:ext uri="{FF2B5EF4-FFF2-40B4-BE49-F238E27FC236}">
                  <a16:creationId xmlns="" xmlns:a16="http://schemas.microsoft.com/office/drawing/2014/main" id="{59606708-C736-4F90-85B1-BAB4789A351D}"/>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5" name="Freeform 161">
              <a:extLst>
                <a:ext uri="{FF2B5EF4-FFF2-40B4-BE49-F238E27FC236}">
                  <a16:creationId xmlns="" xmlns:a16="http://schemas.microsoft.com/office/drawing/2014/main" id="{5CACAD73-19AD-4453-9890-636F9E7E6A2F}"/>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6" name="Freeform 162">
              <a:extLst>
                <a:ext uri="{FF2B5EF4-FFF2-40B4-BE49-F238E27FC236}">
                  <a16:creationId xmlns="" xmlns:a16="http://schemas.microsoft.com/office/drawing/2014/main" id="{D45CFD92-D567-44CE-B28D-03D53F0192EC}"/>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7" name="Freeform 163">
              <a:extLst>
                <a:ext uri="{FF2B5EF4-FFF2-40B4-BE49-F238E27FC236}">
                  <a16:creationId xmlns="" xmlns:a16="http://schemas.microsoft.com/office/drawing/2014/main" id="{A0AE1EEE-BE32-408A-A51E-756A0E35B53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8" name="Freeform 164">
              <a:extLst>
                <a:ext uri="{FF2B5EF4-FFF2-40B4-BE49-F238E27FC236}">
                  <a16:creationId xmlns="" xmlns:a16="http://schemas.microsoft.com/office/drawing/2014/main" id="{3AB2DA9B-1C34-4507-9F58-BC6FD3F5688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599" name="Freeform 165">
              <a:extLst>
                <a:ext uri="{FF2B5EF4-FFF2-40B4-BE49-F238E27FC236}">
                  <a16:creationId xmlns="" xmlns:a16="http://schemas.microsoft.com/office/drawing/2014/main" id="{CDAEB6C4-A02D-4EA1-827A-F4B16405B19F}"/>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0" name="Freeform 166">
              <a:extLst>
                <a:ext uri="{FF2B5EF4-FFF2-40B4-BE49-F238E27FC236}">
                  <a16:creationId xmlns="" xmlns:a16="http://schemas.microsoft.com/office/drawing/2014/main" id="{4DEA9239-45A0-431C-9FE7-79A46CC22F7F}"/>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1" name="Freeform 167">
              <a:extLst>
                <a:ext uri="{FF2B5EF4-FFF2-40B4-BE49-F238E27FC236}">
                  <a16:creationId xmlns="" xmlns:a16="http://schemas.microsoft.com/office/drawing/2014/main" id="{807EC223-58C1-419F-9660-7E82571FD68E}"/>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2" name="Freeform 168">
              <a:extLst>
                <a:ext uri="{FF2B5EF4-FFF2-40B4-BE49-F238E27FC236}">
                  <a16:creationId xmlns="" xmlns:a16="http://schemas.microsoft.com/office/drawing/2014/main" id="{1B59EA58-88BC-4469-8E69-96CC73B3266A}"/>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3" name="Freeform 169">
              <a:extLst>
                <a:ext uri="{FF2B5EF4-FFF2-40B4-BE49-F238E27FC236}">
                  <a16:creationId xmlns="" xmlns:a16="http://schemas.microsoft.com/office/drawing/2014/main" id="{D2DDB895-C6A8-41D5-BB9F-BE1B3061789A}"/>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4" name="Freeform 170">
              <a:extLst>
                <a:ext uri="{FF2B5EF4-FFF2-40B4-BE49-F238E27FC236}">
                  <a16:creationId xmlns="" xmlns:a16="http://schemas.microsoft.com/office/drawing/2014/main" id="{68FC9A16-47AA-4567-98D0-F90BEADD2C9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5" name="Freeform 171">
              <a:extLst>
                <a:ext uri="{FF2B5EF4-FFF2-40B4-BE49-F238E27FC236}">
                  <a16:creationId xmlns="" xmlns:a16="http://schemas.microsoft.com/office/drawing/2014/main" id="{DE89C257-58B7-4E7C-BA5A-45B6541D0D6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6" name="Freeform 172">
              <a:extLst>
                <a:ext uri="{FF2B5EF4-FFF2-40B4-BE49-F238E27FC236}">
                  <a16:creationId xmlns="" xmlns:a16="http://schemas.microsoft.com/office/drawing/2014/main" id="{EA819E8E-0F46-47FE-887F-B3D498A5D559}"/>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7" name="Freeform 173">
              <a:extLst>
                <a:ext uri="{FF2B5EF4-FFF2-40B4-BE49-F238E27FC236}">
                  <a16:creationId xmlns="" xmlns:a16="http://schemas.microsoft.com/office/drawing/2014/main" id="{ABCD2A99-D69B-4A8D-9FE2-1931F1105369}"/>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8" name="Freeform 174">
              <a:extLst>
                <a:ext uri="{FF2B5EF4-FFF2-40B4-BE49-F238E27FC236}">
                  <a16:creationId xmlns="" xmlns:a16="http://schemas.microsoft.com/office/drawing/2014/main" id="{8A2F7FC7-FBD0-45E2-B81C-C556986DC2F7}"/>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09" name="Freeform 175">
              <a:extLst>
                <a:ext uri="{FF2B5EF4-FFF2-40B4-BE49-F238E27FC236}">
                  <a16:creationId xmlns="" xmlns:a16="http://schemas.microsoft.com/office/drawing/2014/main" id="{5BA3BBBF-2948-4093-ACC1-5F7D48F354DC}"/>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0" name="Freeform 176">
              <a:extLst>
                <a:ext uri="{FF2B5EF4-FFF2-40B4-BE49-F238E27FC236}">
                  <a16:creationId xmlns="" xmlns:a16="http://schemas.microsoft.com/office/drawing/2014/main" id="{70F72085-AF45-43F1-8A34-66B6BCDC298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1" name="Freeform 177">
              <a:extLst>
                <a:ext uri="{FF2B5EF4-FFF2-40B4-BE49-F238E27FC236}">
                  <a16:creationId xmlns="" xmlns:a16="http://schemas.microsoft.com/office/drawing/2014/main" id="{ABD9CB73-29F3-4C2E-882A-C2F39963B11A}"/>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2" name="Freeform 178">
              <a:extLst>
                <a:ext uri="{FF2B5EF4-FFF2-40B4-BE49-F238E27FC236}">
                  <a16:creationId xmlns="" xmlns:a16="http://schemas.microsoft.com/office/drawing/2014/main" id="{80B79657-C702-4010-A21A-6F12495524D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3" name="Freeform 179">
              <a:extLst>
                <a:ext uri="{FF2B5EF4-FFF2-40B4-BE49-F238E27FC236}">
                  <a16:creationId xmlns="" xmlns:a16="http://schemas.microsoft.com/office/drawing/2014/main" id="{7056219D-47EA-4856-A70D-06A6BC26FA37}"/>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4" name="Freeform 180">
              <a:extLst>
                <a:ext uri="{FF2B5EF4-FFF2-40B4-BE49-F238E27FC236}">
                  <a16:creationId xmlns="" xmlns:a16="http://schemas.microsoft.com/office/drawing/2014/main" id="{F066D96B-F879-4EBB-9945-6957A3A7B0C7}"/>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5" name="Freeform 181">
              <a:extLst>
                <a:ext uri="{FF2B5EF4-FFF2-40B4-BE49-F238E27FC236}">
                  <a16:creationId xmlns="" xmlns:a16="http://schemas.microsoft.com/office/drawing/2014/main" id="{9E1FB456-0D66-4F62-A824-A1EFBB20851C}"/>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6" name="Freeform 182">
              <a:extLst>
                <a:ext uri="{FF2B5EF4-FFF2-40B4-BE49-F238E27FC236}">
                  <a16:creationId xmlns="" xmlns:a16="http://schemas.microsoft.com/office/drawing/2014/main" id="{954A2C56-7E1B-440A-973B-D65F9F2F169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7" name="Freeform 183">
              <a:extLst>
                <a:ext uri="{FF2B5EF4-FFF2-40B4-BE49-F238E27FC236}">
                  <a16:creationId xmlns="" xmlns:a16="http://schemas.microsoft.com/office/drawing/2014/main" id="{0028040B-2A75-42E4-A03A-6FDCECF5125C}"/>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8" name="Freeform 184">
              <a:extLst>
                <a:ext uri="{FF2B5EF4-FFF2-40B4-BE49-F238E27FC236}">
                  <a16:creationId xmlns="" xmlns:a16="http://schemas.microsoft.com/office/drawing/2014/main" id="{779B46FF-E357-4602-9878-FE73CB984110}"/>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19" name="Freeform 185">
              <a:extLst>
                <a:ext uri="{FF2B5EF4-FFF2-40B4-BE49-F238E27FC236}">
                  <a16:creationId xmlns="" xmlns:a16="http://schemas.microsoft.com/office/drawing/2014/main" id="{5670029A-32E9-4BBC-932A-22B71AFC3DDB}"/>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0" name="Freeform 186">
              <a:extLst>
                <a:ext uri="{FF2B5EF4-FFF2-40B4-BE49-F238E27FC236}">
                  <a16:creationId xmlns="" xmlns:a16="http://schemas.microsoft.com/office/drawing/2014/main" id="{9C9B324C-9FC6-44A9-B30B-1974607118EA}"/>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1" name="Freeform 187">
              <a:extLst>
                <a:ext uri="{FF2B5EF4-FFF2-40B4-BE49-F238E27FC236}">
                  <a16:creationId xmlns="" xmlns:a16="http://schemas.microsoft.com/office/drawing/2014/main" id="{FADC8F41-C8CE-4840-B298-12B19E0BF13C}"/>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2" name="Freeform 188">
              <a:extLst>
                <a:ext uri="{FF2B5EF4-FFF2-40B4-BE49-F238E27FC236}">
                  <a16:creationId xmlns="" xmlns:a16="http://schemas.microsoft.com/office/drawing/2014/main" id="{AA938152-BE67-4002-96CA-7B83104FD598}"/>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3" name="Freeform 189">
              <a:extLst>
                <a:ext uri="{FF2B5EF4-FFF2-40B4-BE49-F238E27FC236}">
                  <a16:creationId xmlns="" xmlns:a16="http://schemas.microsoft.com/office/drawing/2014/main" id="{DB9E24A2-36B0-462D-8BE2-1220F255D4BE}"/>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4" name="Freeform 190">
              <a:extLst>
                <a:ext uri="{FF2B5EF4-FFF2-40B4-BE49-F238E27FC236}">
                  <a16:creationId xmlns="" xmlns:a16="http://schemas.microsoft.com/office/drawing/2014/main" id="{07B84289-13B1-49E7-B4C1-D8D6613CEB88}"/>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5" name="Freeform 191">
              <a:extLst>
                <a:ext uri="{FF2B5EF4-FFF2-40B4-BE49-F238E27FC236}">
                  <a16:creationId xmlns="" xmlns:a16="http://schemas.microsoft.com/office/drawing/2014/main" id="{AA2A9D62-8ED0-46E6-B55D-5F2A69DFA4C0}"/>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6" name="Freeform 192">
              <a:extLst>
                <a:ext uri="{FF2B5EF4-FFF2-40B4-BE49-F238E27FC236}">
                  <a16:creationId xmlns="" xmlns:a16="http://schemas.microsoft.com/office/drawing/2014/main" id="{99D756D4-4EFC-40C1-964B-6401A11E54EF}"/>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7" name="Freeform 193">
              <a:extLst>
                <a:ext uri="{FF2B5EF4-FFF2-40B4-BE49-F238E27FC236}">
                  <a16:creationId xmlns="" xmlns:a16="http://schemas.microsoft.com/office/drawing/2014/main" id="{DC712C13-36C6-4369-A372-6F41F1290BB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8" name="Freeform 194">
              <a:extLst>
                <a:ext uri="{FF2B5EF4-FFF2-40B4-BE49-F238E27FC236}">
                  <a16:creationId xmlns="" xmlns:a16="http://schemas.microsoft.com/office/drawing/2014/main" id="{8B0FF5D7-F304-4382-9B45-F53A69C63139}"/>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29" name="Freeform 195">
              <a:extLst>
                <a:ext uri="{FF2B5EF4-FFF2-40B4-BE49-F238E27FC236}">
                  <a16:creationId xmlns="" xmlns:a16="http://schemas.microsoft.com/office/drawing/2014/main" id="{3331DCBA-C681-437F-AD2A-5627034325A8}"/>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0" name="Freeform 196">
              <a:extLst>
                <a:ext uri="{FF2B5EF4-FFF2-40B4-BE49-F238E27FC236}">
                  <a16:creationId xmlns="" xmlns:a16="http://schemas.microsoft.com/office/drawing/2014/main" id="{31E41E10-3AC2-4552-B0D2-E9461552843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1" name="Freeform 197">
              <a:extLst>
                <a:ext uri="{FF2B5EF4-FFF2-40B4-BE49-F238E27FC236}">
                  <a16:creationId xmlns="" xmlns:a16="http://schemas.microsoft.com/office/drawing/2014/main" id="{D88729AF-E790-4CE2-B9C0-03B63BDE725B}"/>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2" name="Freeform 198">
              <a:extLst>
                <a:ext uri="{FF2B5EF4-FFF2-40B4-BE49-F238E27FC236}">
                  <a16:creationId xmlns="" xmlns:a16="http://schemas.microsoft.com/office/drawing/2014/main" id="{2113B7F4-8007-416A-A93A-C77F1E197704}"/>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3" name="Freeform 199">
              <a:extLst>
                <a:ext uri="{FF2B5EF4-FFF2-40B4-BE49-F238E27FC236}">
                  <a16:creationId xmlns="" xmlns:a16="http://schemas.microsoft.com/office/drawing/2014/main" id="{919A4893-EF25-4D0D-834C-11ACA3DF5C84}"/>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4" name="Freeform 200">
              <a:extLst>
                <a:ext uri="{FF2B5EF4-FFF2-40B4-BE49-F238E27FC236}">
                  <a16:creationId xmlns="" xmlns:a16="http://schemas.microsoft.com/office/drawing/2014/main" id="{3E6077C3-7091-4242-9B6B-929E3BF0B363}"/>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5" name="Freeform 201">
              <a:extLst>
                <a:ext uri="{FF2B5EF4-FFF2-40B4-BE49-F238E27FC236}">
                  <a16:creationId xmlns="" xmlns:a16="http://schemas.microsoft.com/office/drawing/2014/main" id="{38BA837F-91BC-4840-B61C-B517239F6C78}"/>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6" name="Freeform 202">
              <a:extLst>
                <a:ext uri="{FF2B5EF4-FFF2-40B4-BE49-F238E27FC236}">
                  <a16:creationId xmlns="" xmlns:a16="http://schemas.microsoft.com/office/drawing/2014/main" id="{34E0B590-2777-4C2D-BDC3-8324789E2D75}"/>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7" name="Freeform 203">
              <a:extLst>
                <a:ext uri="{FF2B5EF4-FFF2-40B4-BE49-F238E27FC236}">
                  <a16:creationId xmlns="" xmlns:a16="http://schemas.microsoft.com/office/drawing/2014/main" id="{B8B954A6-2EAC-45A7-912A-D2231BE71ED2}"/>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8" name="Freeform 204">
              <a:extLst>
                <a:ext uri="{FF2B5EF4-FFF2-40B4-BE49-F238E27FC236}">
                  <a16:creationId xmlns="" xmlns:a16="http://schemas.microsoft.com/office/drawing/2014/main" id="{27DCB7A9-AA30-4172-A14A-263976D09963}"/>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39" name="Freeform 205">
              <a:extLst>
                <a:ext uri="{FF2B5EF4-FFF2-40B4-BE49-F238E27FC236}">
                  <a16:creationId xmlns="" xmlns:a16="http://schemas.microsoft.com/office/drawing/2014/main" id="{AAE0E883-C5FF-4C4C-9804-6F8535BF2235}"/>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0" name="Freeform 206">
              <a:extLst>
                <a:ext uri="{FF2B5EF4-FFF2-40B4-BE49-F238E27FC236}">
                  <a16:creationId xmlns="" xmlns:a16="http://schemas.microsoft.com/office/drawing/2014/main" id="{80D58A91-DE7A-4546-BB82-11FF24575DCB}"/>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1" name="Freeform 207">
              <a:extLst>
                <a:ext uri="{FF2B5EF4-FFF2-40B4-BE49-F238E27FC236}">
                  <a16:creationId xmlns="" xmlns:a16="http://schemas.microsoft.com/office/drawing/2014/main" id="{ABAFDE28-525C-42C1-9362-EF1E6EA1EF6C}"/>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2" name="Freeform 208">
              <a:extLst>
                <a:ext uri="{FF2B5EF4-FFF2-40B4-BE49-F238E27FC236}">
                  <a16:creationId xmlns="" xmlns:a16="http://schemas.microsoft.com/office/drawing/2014/main" id="{1344D2AA-E7A2-49A7-8DF4-6F47D5A926A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3" name="Freeform 209">
              <a:extLst>
                <a:ext uri="{FF2B5EF4-FFF2-40B4-BE49-F238E27FC236}">
                  <a16:creationId xmlns="" xmlns:a16="http://schemas.microsoft.com/office/drawing/2014/main" id="{2C99BEB3-D049-43E7-8971-D631C1EF130C}"/>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4" name="Freeform 210">
              <a:extLst>
                <a:ext uri="{FF2B5EF4-FFF2-40B4-BE49-F238E27FC236}">
                  <a16:creationId xmlns="" xmlns:a16="http://schemas.microsoft.com/office/drawing/2014/main" id="{C78EED7E-6CE5-462E-BCB0-6DA94165F365}"/>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5" name="Freeform 211">
              <a:extLst>
                <a:ext uri="{FF2B5EF4-FFF2-40B4-BE49-F238E27FC236}">
                  <a16:creationId xmlns="" xmlns:a16="http://schemas.microsoft.com/office/drawing/2014/main" id="{4BE53C8A-C0BF-4650-A969-918CAB94A180}"/>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6" name="Freeform 212">
              <a:extLst>
                <a:ext uri="{FF2B5EF4-FFF2-40B4-BE49-F238E27FC236}">
                  <a16:creationId xmlns="" xmlns:a16="http://schemas.microsoft.com/office/drawing/2014/main" id="{A99894F0-6CC4-4A7F-B89C-14AC860B1BD7}"/>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7" name="Freeform 213">
              <a:extLst>
                <a:ext uri="{FF2B5EF4-FFF2-40B4-BE49-F238E27FC236}">
                  <a16:creationId xmlns="" xmlns:a16="http://schemas.microsoft.com/office/drawing/2014/main" id="{BDC56D7D-FCFD-487A-B4C3-359072ACDC0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8" name="Freeform 214">
              <a:extLst>
                <a:ext uri="{FF2B5EF4-FFF2-40B4-BE49-F238E27FC236}">
                  <a16:creationId xmlns="" xmlns:a16="http://schemas.microsoft.com/office/drawing/2014/main" id="{871BD7BD-9CB9-4E0E-9679-7584AC1F59A9}"/>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49" name="Freeform 215">
              <a:extLst>
                <a:ext uri="{FF2B5EF4-FFF2-40B4-BE49-F238E27FC236}">
                  <a16:creationId xmlns="" xmlns:a16="http://schemas.microsoft.com/office/drawing/2014/main" id="{A0739333-30DB-4978-95E8-84232C8A44DA}"/>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0" name="Freeform 216">
              <a:extLst>
                <a:ext uri="{FF2B5EF4-FFF2-40B4-BE49-F238E27FC236}">
                  <a16:creationId xmlns="" xmlns:a16="http://schemas.microsoft.com/office/drawing/2014/main" id="{ED0C0AC2-3506-419F-B075-00F5334B60F7}"/>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1" name="Freeform 217">
              <a:extLst>
                <a:ext uri="{FF2B5EF4-FFF2-40B4-BE49-F238E27FC236}">
                  <a16:creationId xmlns="" xmlns:a16="http://schemas.microsoft.com/office/drawing/2014/main" id="{CC978692-51B3-4352-BC4D-5B2165FBFB5A}"/>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2" name="Freeform 218">
              <a:extLst>
                <a:ext uri="{FF2B5EF4-FFF2-40B4-BE49-F238E27FC236}">
                  <a16:creationId xmlns="" xmlns:a16="http://schemas.microsoft.com/office/drawing/2014/main" id="{01658A20-153B-4C53-9773-D01D23C46460}"/>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3" name="Freeform 219">
              <a:extLst>
                <a:ext uri="{FF2B5EF4-FFF2-40B4-BE49-F238E27FC236}">
                  <a16:creationId xmlns="" xmlns:a16="http://schemas.microsoft.com/office/drawing/2014/main" id="{9C819B4C-BF9A-42A6-B1E4-10A6D28E46C1}"/>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4" name="Freeform 220">
              <a:extLst>
                <a:ext uri="{FF2B5EF4-FFF2-40B4-BE49-F238E27FC236}">
                  <a16:creationId xmlns="" xmlns:a16="http://schemas.microsoft.com/office/drawing/2014/main" id="{62469FFD-224E-4B1B-B887-7CFBD4059724}"/>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5" name="Freeform 221">
              <a:extLst>
                <a:ext uri="{FF2B5EF4-FFF2-40B4-BE49-F238E27FC236}">
                  <a16:creationId xmlns="" xmlns:a16="http://schemas.microsoft.com/office/drawing/2014/main" id="{FA50E50C-C60C-4BBA-B863-5BCD54B777D0}"/>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6" name="Freeform 222">
              <a:extLst>
                <a:ext uri="{FF2B5EF4-FFF2-40B4-BE49-F238E27FC236}">
                  <a16:creationId xmlns="" xmlns:a16="http://schemas.microsoft.com/office/drawing/2014/main" id="{ECDB3A1B-C3A2-46DE-BFAB-58C5ED0DCBB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7" name="Freeform 223">
              <a:extLst>
                <a:ext uri="{FF2B5EF4-FFF2-40B4-BE49-F238E27FC236}">
                  <a16:creationId xmlns="" xmlns:a16="http://schemas.microsoft.com/office/drawing/2014/main" id="{6E761FC2-E4DA-4E45-BA1B-562252CD1631}"/>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8" name="Freeform 224">
              <a:extLst>
                <a:ext uri="{FF2B5EF4-FFF2-40B4-BE49-F238E27FC236}">
                  <a16:creationId xmlns="" xmlns:a16="http://schemas.microsoft.com/office/drawing/2014/main" id="{7D8BB2E6-B361-477C-AF01-D99200625E7A}"/>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59" name="Freeform 225">
              <a:extLst>
                <a:ext uri="{FF2B5EF4-FFF2-40B4-BE49-F238E27FC236}">
                  <a16:creationId xmlns="" xmlns:a16="http://schemas.microsoft.com/office/drawing/2014/main" id="{4D9636C5-91C2-46AB-92DA-9AE9B59EDADF}"/>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0" name="Freeform 226">
              <a:extLst>
                <a:ext uri="{FF2B5EF4-FFF2-40B4-BE49-F238E27FC236}">
                  <a16:creationId xmlns="" xmlns:a16="http://schemas.microsoft.com/office/drawing/2014/main" id="{01C40F00-5732-45C7-A7A4-EE8F3263BC50}"/>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1" name="Freeform 227">
              <a:extLst>
                <a:ext uri="{FF2B5EF4-FFF2-40B4-BE49-F238E27FC236}">
                  <a16:creationId xmlns="" xmlns:a16="http://schemas.microsoft.com/office/drawing/2014/main" id="{295241CD-7631-4837-90D7-E048EEC93B2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2" name="Freeform 228">
              <a:extLst>
                <a:ext uri="{FF2B5EF4-FFF2-40B4-BE49-F238E27FC236}">
                  <a16:creationId xmlns="" xmlns:a16="http://schemas.microsoft.com/office/drawing/2014/main" id="{4687E81F-C3D0-46E5-8239-DA9F34774E38}"/>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3" name="Freeform 229">
              <a:extLst>
                <a:ext uri="{FF2B5EF4-FFF2-40B4-BE49-F238E27FC236}">
                  <a16:creationId xmlns="" xmlns:a16="http://schemas.microsoft.com/office/drawing/2014/main" id="{876A6481-C0EB-47BC-96FB-1989A52555B5}"/>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4" name="Freeform 230">
              <a:extLst>
                <a:ext uri="{FF2B5EF4-FFF2-40B4-BE49-F238E27FC236}">
                  <a16:creationId xmlns="" xmlns:a16="http://schemas.microsoft.com/office/drawing/2014/main" id="{C1313FEA-7B93-4771-948A-0460704C5B1F}"/>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5" name="Freeform 231">
              <a:extLst>
                <a:ext uri="{FF2B5EF4-FFF2-40B4-BE49-F238E27FC236}">
                  <a16:creationId xmlns="" xmlns:a16="http://schemas.microsoft.com/office/drawing/2014/main" id="{90177F52-DF0B-457B-B211-96C253404A9B}"/>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6" name="Freeform 232">
              <a:extLst>
                <a:ext uri="{FF2B5EF4-FFF2-40B4-BE49-F238E27FC236}">
                  <a16:creationId xmlns="" xmlns:a16="http://schemas.microsoft.com/office/drawing/2014/main" id="{5053DEDC-FEF1-4E99-9591-01436716452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7" name="Freeform 233">
              <a:extLst>
                <a:ext uri="{FF2B5EF4-FFF2-40B4-BE49-F238E27FC236}">
                  <a16:creationId xmlns="" xmlns:a16="http://schemas.microsoft.com/office/drawing/2014/main" id="{DB64A219-546A-4274-87C5-DAAE1B48C8E7}"/>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8" name="Freeform 234">
              <a:extLst>
                <a:ext uri="{FF2B5EF4-FFF2-40B4-BE49-F238E27FC236}">
                  <a16:creationId xmlns="" xmlns:a16="http://schemas.microsoft.com/office/drawing/2014/main" id="{88A1FB50-B566-4EC3-ADEB-5B3B75D46487}"/>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69" name="Freeform 235">
              <a:extLst>
                <a:ext uri="{FF2B5EF4-FFF2-40B4-BE49-F238E27FC236}">
                  <a16:creationId xmlns="" xmlns:a16="http://schemas.microsoft.com/office/drawing/2014/main" id="{1F9C2577-FCB9-474C-A52C-1C717419432B}"/>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0" name="Freeform 236">
              <a:extLst>
                <a:ext uri="{FF2B5EF4-FFF2-40B4-BE49-F238E27FC236}">
                  <a16:creationId xmlns="" xmlns:a16="http://schemas.microsoft.com/office/drawing/2014/main" id="{30CF2F7E-6330-4D4E-BE43-57DF72BD6274}"/>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1" name="Freeform 237">
              <a:extLst>
                <a:ext uri="{FF2B5EF4-FFF2-40B4-BE49-F238E27FC236}">
                  <a16:creationId xmlns="" xmlns:a16="http://schemas.microsoft.com/office/drawing/2014/main" id="{A42028C4-C3A0-4141-9083-9393AB6C8F87}"/>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2" name="Freeform 238">
              <a:extLst>
                <a:ext uri="{FF2B5EF4-FFF2-40B4-BE49-F238E27FC236}">
                  <a16:creationId xmlns="" xmlns:a16="http://schemas.microsoft.com/office/drawing/2014/main" id="{B475E878-9F76-47C4-AC67-9A8FA425FD64}"/>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3" name="Freeform 239">
              <a:extLst>
                <a:ext uri="{FF2B5EF4-FFF2-40B4-BE49-F238E27FC236}">
                  <a16:creationId xmlns="" xmlns:a16="http://schemas.microsoft.com/office/drawing/2014/main" id="{48BCB281-21AD-41DE-9A7E-8E09FFDC19A5}"/>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4" name="Freeform 240">
              <a:extLst>
                <a:ext uri="{FF2B5EF4-FFF2-40B4-BE49-F238E27FC236}">
                  <a16:creationId xmlns="" xmlns:a16="http://schemas.microsoft.com/office/drawing/2014/main" id="{A0D3D643-58A1-4EA7-BD9A-90C83591FF83}"/>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5" name="Freeform 241">
              <a:extLst>
                <a:ext uri="{FF2B5EF4-FFF2-40B4-BE49-F238E27FC236}">
                  <a16:creationId xmlns="" xmlns:a16="http://schemas.microsoft.com/office/drawing/2014/main" id="{36468778-EBBD-4EC9-A432-3233D0372084}"/>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6" name="Freeform 242">
              <a:extLst>
                <a:ext uri="{FF2B5EF4-FFF2-40B4-BE49-F238E27FC236}">
                  <a16:creationId xmlns="" xmlns:a16="http://schemas.microsoft.com/office/drawing/2014/main" id="{93527D0A-4A58-4CCC-A1A4-CC1C9CC3BA02}"/>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7" name="Freeform 243">
              <a:extLst>
                <a:ext uri="{FF2B5EF4-FFF2-40B4-BE49-F238E27FC236}">
                  <a16:creationId xmlns="" xmlns:a16="http://schemas.microsoft.com/office/drawing/2014/main" id="{73B2F256-E527-4E90-8D83-11AC55B1C340}"/>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8" name="Freeform 244">
              <a:extLst>
                <a:ext uri="{FF2B5EF4-FFF2-40B4-BE49-F238E27FC236}">
                  <a16:creationId xmlns="" xmlns:a16="http://schemas.microsoft.com/office/drawing/2014/main" id="{8525605E-C60E-4AD1-A97B-3CE3C1FADC89}"/>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79" name="Freeform 245">
              <a:extLst>
                <a:ext uri="{FF2B5EF4-FFF2-40B4-BE49-F238E27FC236}">
                  <a16:creationId xmlns="" xmlns:a16="http://schemas.microsoft.com/office/drawing/2014/main" id="{E9C34A54-8FB5-4687-BDD1-64E6DBC5E7C4}"/>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0" name="Freeform 246">
              <a:extLst>
                <a:ext uri="{FF2B5EF4-FFF2-40B4-BE49-F238E27FC236}">
                  <a16:creationId xmlns="" xmlns:a16="http://schemas.microsoft.com/office/drawing/2014/main" id="{BCAB16AC-96EA-40C5-8494-81B4070203B0}"/>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1" name="Freeform 247">
              <a:extLst>
                <a:ext uri="{FF2B5EF4-FFF2-40B4-BE49-F238E27FC236}">
                  <a16:creationId xmlns="" xmlns:a16="http://schemas.microsoft.com/office/drawing/2014/main" id="{85B989F1-C17B-4725-BEBD-8F41A67759E4}"/>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2" name="Freeform 248">
              <a:extLst>
                <a:ext uri="{FF2B5EF4-FFF2-40B4-BE49-F238E27FC236}">
                  <a16:creationId xmlns="" xmlns:a16="http://schemas.microsoft.com/office/drawing/2014/main" id="{DAEDBD48-E716-4175-8916-A69C165B99FC}"/>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3" name="Freeform 249">
              <a:extLst>
                <a:ext uri="{FF2B5EF4-FFF2-40B4-BE49-F238E27FC236}">
                  <a16:creationId xmlns="" xmlns:a16="http://schemas.microsoft.com/office/drawing/2014/main" id="{03E57D88-D0C0-4DA1-85D7-299A53F143C5}"/>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4" name="Freeform 250">
              <a:extLst>
                <a:ext uri="{FF2B5EF4-FFF2-40B4-BE49-F238E27FC236}">
                  <a16:creationId xmlns="" xmlns:a16="http://schemas.microsoft.com/office/drawing/2014/main" id="{52EE96B1-27FE-4DE3-BE05-C2E0F92D510C}"/>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5" name="Freeform 251">
              <a:extLst>
                <a:ext uri="{FF2B5EF4-FFF2-40B4-BE49-F238E27FC236}">
                  <a16:creationId xmlns="" xmlns:a16="http://schemas.microsoft.com/office/drawing/2014/main" id="{3F12A729-A0C7-4639-AD0D-ABA20FD31BDE}"/>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6" name="Freeform 252">
              <a:extLst>
                <a:ext uri="{FF2B5EF4-FFF2-40B4-BE49-F238E27FC236}">
                  <a16:creationId xmlns="" xmlns:a16="http://schemas.microsoft.com/office/drawing/2014/main" id="{3291B989-B417-414F-B372-40AA22B4E5FC}"/>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7" name="Freeform 253">
              <a:extLst>
                <a:ext uri="{FF2B5EF4-FFF2-40B4-BE49-F238E27FC236}">
                  <a16:creationId xmlns="" xmlns:a16="http://schemas.microsoft.com/office/drawing/2014/main" id="{F84E5F37-26C3-4773-A118-1B80FB1A9B43}"/>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8" name="Freeform 254">
              <a:extLst>
                <a:ext uri="{FF2B5EF4-FFF2-40B4-BE49-F238E27FC236}">
                  <a16:creationId xmlns="" xmlns:a16="http://schemas.microsoft.com/office/drawing/2014/main" id="{D0898E5B-6D3F-4664-B704-1466F19EFC7E}"/>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89" name="Freeform 255">
              <a:extLst>
                <a:ext uri="{FF2B5EF4-FFF2-40B4-BE49-F238E27FC236}">
                  <a16:creationId xmlns="" xmlns:a16="http://schemas.microsoft.com/office/drawing/2014/main" id="{2F887708-4C3D-4B73-AB67-EFF1400542F1}"/>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90" name="Freeform 256">
              <a:extLst>
                <a:ext uri="{FF2B5EF4-FFF2-40B4-BE49-F238E27FC236}">
                  <a16:creationId xmlns="" xmlns:a16="http://schemas.microsoft.com/office/drawing/2014/main" id="{A31DC5FE-8376-4363-9D09-8226BEDF750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8691" name="Freeform 257">
              <a:extLst>
                <a:ext uri="{FF2B5EF4-FFF2-40B4-BE49-F238E27FC236}">
                  <a16:creationId xmlns="" xmlns:a16="http://schemas.microsoft.com/office/drawing/2014/main" id="{9D4C9388-47F7-434A-91FF-9A812DF98386}"/>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
        <p:nvSpPr>
          <p:cNvPr id="18435" name="Rectangle 3">
            <a:extLst>
              <a:ext uri="{FF2B5EF4-FFF2-40B4-BE49-F238E27FC236}">
                <a16:creationId xmlns="" xmlns:a16="http://schemas.microsoft.com/office/drawing/2014/main" id="{8F4EE919-D1CB-4465-AD94-FFF8574A99DB}"/>
              </a:ext>
            </a:extLst>
          </p:cNvPr>
          <p:cNvSpPr txBox="1">
            <a:spLocks noChangeArrowheads="1"/>
          </p:cNvSpPr>
          <p:nvPr/>
        </p:nvSpPr>
        <p:spPr bwMode="auto">
          <a:xfrm>
            <a:off x="215900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519" name="Text Box 7">
            <a:extLst>
              <a:ext uri="{FF2B5EF4-FFF2-40B4-BE49-F238E27FC236}">
                <a16:creationId xmlns="" xmlns:a16="http://schemas.microsoft.com/office/drawing/2014/main" id="{BC15554C-FBFC-4B30-BD76-B37E9DE7AF80}"/>
              </a:ext>
            </a:extLst>
          </p:cNvPr>
          <p:cNvSpPr txBox="1">
            <a:spLocks noChangeArrowheads="1"/>
          </p:cNvSpPr>
          <p:nvPr/>
        </p:nvSpPr>
        <p:spPr bwMode="auto">
          <a:xfrm>
            <a:off x="2276475" y="1944688"/>
            <a:ext cx="7870825"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1: Hướng dẫn các bước thực hành</a:t>
            </a:r>
          </a:p>
        </p:txBody>
      </p:sp>
      <p:sp>
        <p:nvSpPr>
          <p:cNvPr id="520" name="Text Box 7">
            <a:extLst>
              <a:ext uri="{FF2B5EF4-FFF2-40B4-BE49-F238E27FC236}">
                <a16:creationId xmlns="" xmlns:a16="http://schemas.microsoft.com/office/drawing/2014/main" id="{654D8967-4DD8-4E4F-8043-BB425BC1B877}"/>
              </a:ext>
            </a:extLst>
          </p:cNvPr>
          <p:cNvSpPr txBox="1">
            <a:spLocks noChangeArrowheads="1"/>
          </p:cNvSpPr>
          <p:nvPr/>
        </p:nvSpPr>
        <p:spPr bwMode="auto">
          <a:xfrm>
            <a:off x="2276475" y="2830513"/>
            <a:ext cx="7018338" cy="132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2: Hướng dẫn thực hành</a:t>
            </a:r>
          </a:p>
          <a:p>
            <a:pPr eaLnBrk="1" hangingPunct="1">
              <a:spcBef>
                <a:spcPct val="50000"/>
              </a:spcBef>
              <a:buFontTx/>
              <a:buNone/>
            </a:pPr>
            <a:endParaRPr lang="en-US" altLang="en-US" b="1">
              <a:latin typeface="Times New Roman" panose="02020603050405020304" pitchFamily="18" charset="0"/>
              <a:cs typeface="Times New Roman" panose="02020603050405020304" pitchFamily="18" charset="0"/>
            </a:endParaRPr>
          </a:p>
        </p:txBody>
      </p:sp>
      <p:sp>
        <p:nvSpPr>
          <p:cNvPr id="521" name="Text Box 7">
            <a:extLst>
              <a:ext uri="{FF2B5EF4-FFF2-40B4-BE49-F238E27FC236}">
                <a16:creationId xmlns="" xmlns:a16="http://schemas.microsoft.com/office/drawing/2014/main" id="{6C4AB9BA-775F-45B7-874A-C3DDFCC95A64}"/>
              </a:ext>
            </a:extLst>
          </p:cNvPr>
          <p:cNvSpPr txBox="1">
            <a:spLocks noChangeArrowheads="1"/>
          </p:cNvSpPr>
          <p:nvPr/>
        </p:nvSpPr>
        <p:spPr bwMode="auto">
          <a:xfrm>
            <a:off x="2268538" y="3590925"/>
            <a:ext cx="7189787"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3000" b="1">
                <a:latin typeface="Times New Roman" panose="02020603050405020304" pitchFamily="18" charset="0"/>
                <a:cs typeface="Times New Roman" panose="02020603050405020304" pitchFamily="18" charset="0"/>
              </a:rPr>
              <a:t>Hoạt động 3: Trưng bày sản phẩm</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519"/>
                                        </p:tgtEl>
                                        <p:attrNameLst>
                                          <p:attrName>style.visibility</p:attrName>
                                        </p:attrNameLst>
                                      </p:cBhvr>
                                      <p:to>
                                        <p:strVal val="visible"/>
                                      </p:to>
                                    </p:set>
                                    <p:animEffect transition="in" filter="box(in)">
                                      <p:cBhvr>
                                        <p:cTn id="7" dur="500"/>
                                        <p:tgtEl>
                                          <p:spTgt spid="51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520"/>
                                        </p:tgtEl>
                                        <p:attrNameLst>
                                          <p:attrName>style.visibility</p:attrName>
                                        </p:attrNameLst>
                                      </p:cBhvr>
                                      <p:to>
                                        <p:strVal val="visible"/>
                                      </p:to>
                                    </p:set>
                                    <p:animEffect transition="in" filter="box(in)">
                                      <p:cBhvr>
                                        <p:cTn id="12" dur="500"/>
                                        <p:tgtEl>
                                          <p:spTgt spid="52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grpId="0" nodeType="clickEffect">
                                  <p:stCondLst>
                                    <p:cond delay="0"/>
                                  </p:stCondLst>
                                  <p:childTnLst>
                                    <p:set>
                                      <p:cBhvr>
                                        <p:cTn id="16" dur="1" fill="hold">
                                          <p:stCondLst>
                                            <p:cond delay="0"/>
                                          </p:stCondLst>
                                        </p:cTn>
                                        <p:tgtEl>
                                          <p:spTgt spid="521"/>
                                        </p:tgtEl>
                                        <p:attrNameLst>
                                          <p:attrName>style.visibility</p:attrName>
                                        </p:attrNameLst>
                                      </p:cBhvr>
                                      <p:to>
                                        <p:strVal val="visible"/>
                                      </p:to>
                                    </p:set>
                                    <p:animEffect transition="in" filter="box(in)">
                                      <p:cBhvr>
                                        <p:cTn id="17" dur="500"/>
                                        <p:tgtEl>
                                          <p:spTgt spid="5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9" grpId="0" autoUpdateAnimBg="0"/>
      <p:bldP spid="520" grpId="0" autoUpdateAnimBg="0"/>
      <p:bldP spid="521" grpId="0" autoUpdateAnimBg="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4" name="WordArt 1040">
            <a:extLst>
              <a:ext uri="{FF2B5EF4-FFF2-40B4-BE49-F238E27FC236}">
                <a16:creationId xmlns="" xmlns:a16="http://schemas.microsoft.com/office/drawing/2014/main" id="{810F79D2-A564-4350-AAA1-C5AFE3C402C6}"/>
              </a:ext>
            </a:extLst>
          </p:cNvPr>
          <p:cNvSpPr>
            <a:spLocks noChangeArrowheads="1" noChangeShapeType="1" noTextEdit="1"/>
          </p:cNvSpPr>
          <p:nvPr/>
        </p:nvSpPr>
        <p:spPr bwMode="auto">
          <a:xfrm>
            <a:off x="2370138" y="1943100"/>
            <a:ext cx="4505325" cy="700088"/>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B05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Hoạt động 1:</a:t>
            </a:r>
          </a:p>
        </p:txBody>
      </p:sp>
      <p:sp>
        <p:nvSpPr>
          <p:cNvPr id="19459" name="Rectangle 3">
            <a:extLst>
              <a:ext uri="{FF2B5EF4-FFF2-40B4-BE49-F238E27FC236}">
                <a16:creationId xmlns="" xmlns:a16="http://schemas.microsoft.com/office/drawing/2014/main" id="{D2FA0C96-21E8-4F2A-87E6-CE533F5335AA}"/>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513" name="WordArt 1040">
            <a:extLst>
              <a:ext uri="{FF2B5EF4-FFF2-40B4-BE49-F238E27FC236}">
                <a16:creationId xmlns="" xmlns:a16="http://schemas.microsoft.com/office/drawing/2014/main" id="{9D5324C5-C7E3-4667-A613-5D0AE26AF34B}"/>
              </a:ext>
            </a:extLst>
          </p:cNvPr>
          <p:cNvSpPr>
            <a:spLocks noChangeArrowheads="1" noChangeShapeType="1" noTextEdit="1"/>
          </p:cNvSpPr>
          <p:nvPr/>
        </p:nvSpPr>
        <p:spPr bwMode="auto">
          <a:xfrm>
            <a:off x="2763838" y="3179763"/>
            <a:ext cx="6629400" cy="1219200"/>
          </a:xfrm>
          <a:prstGeom prst="rect">
            <a:avLst/>
          </a:prstGeom>
        </p:spPr>
        <p:txBody>
          <a:bodyPr wrap="none" fromWordArt="1">
            <a:prstTxWarp prst="textPlain">
              <a:avLst>
                <a:gd name="adj" fmla="val 50000"/>
              </a:avLst>
            </a:prstTxWarp>
          </a:bodyPr>
          <a:lstStyle/>
          <a:p>
            <a:pPr algn="ctr"/>
            <a:r>
              <a:rPr lang="vi-VN" sz="3600" b="1" kern="10">
                <a:ln w="12700">
                  <a:solidFill>
                    <a:srgbClr val="FF00FF"/>
                  </a:solidFill>
                  <a:round/>
                  <a:headEnd/>
                  <a:tailEnd/>
                </a:ln>
                <a:solidFill>
                  <a:srgbClr val="002060"/>
                </a:solidFill>
                <a:effectLst>
                  <a:outerShdw dist="35921" dir="2700000" sy="50000" kx="2115830" algn="bl" rotWithShape="0">
                    <a:srgbClr val="C0C0C0">
                      <a:alpha val="79999"/>
                    </a:srgbClr>
                  </a:outerShdw>
                </a:effectLst>
                <a:latin typeface="Times New Roman" panose="02020603050405020304" pitchFamily="18" charset="0"/>
                <a:cs typeface="Times New Roman" panose="02020603050405020304" pitchFamily="18" charset="0"/>
              </a:rPr>
              <a:t>HƯỚNG DẪN CÁC BƯỚC THỰC HÀNH</a:t>
            </a:r>
          </a:p>
        </p:txBody>
      </p:sp>
      <p:grpSp>
        <p:nvGrpSpPr>
          <p:cNvPr id="19461" name="Group 4">
            <a:extLst>
              <a:ext uri="{FF2B5EF4-FFF2-40B4-BE49-F238E27FC236}">
                <a16:creationId xmlns="" xmlns:a16="http://schemas.microsoft.com/office/drawing/2014/main" id="{921B86CA-084C-4B9A-9451-8C8A80367450}"/>
              </a:ext>
            </a:extLst>
          </p:cNvPr>
          <p:cNvGrpSpPr>
            <a:grpSpLocks/>
          </p:cNvGrpSpPr>
          <p:nvPr/>
        </p:nvGrpSpPr>
        <p:grpSpPr bwMode="auto">
          <a:xfrm rot="10800000">
            <a:off x="168275" y="14288"/>
            <a:ext cx="1990725" cy="2266950"/>
            <a:chOff x="4176" y="878"/>
            <a:chExt cx="1254" cy="1422"/>
          </a:xfrm>
        </p:grpSpPr>
        <p:sp>
          <p:nvSpPr>
            <p:cNvPr id="19462" name="Freeform 5">
              <a:extLst>
                <a:ext uri="{FF2B5EF4-FFF2-40B4-BE49-F238E27FC236}">
                  <a16:creationId xmlns="" xmlns:a16="http://schemas.microsoft.com/office/drawing/2014/main" id="{07E9B2EF-2137-4750-A24F-107E40EA5D6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3" name="Freeform 6">
              <a:extLst>
                <a:ext uri="{FF2B5EF4-FFF2-40B4-BE49-F238E27FC236}">
                  <a16:creationId xmlns="" xmlns:a16="http://schemas.microsoft.com/office/drawing/2014/main" id="{4830DC71-23FA-4F28-892F-69AC6A5C62ED}"/>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4" name="Freeform 7">
              <a:extLst>
                <a:ext uri="{FF2B5EF4-FFF2-40B4-BE49-F238E27FC236}">
                  <a16:creationId xmlns="" xmlns:a16="http://schemas.microsoft.com/office/drawing/2014/main" id="{6B56E370-C40F-4092-BC4F-B4F8DB32E9DF}"/>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5" name="Freeform 8">
              <a:extLst>
                <a:ext uri="{FF2B5EF4-FFF2-40B4-BE49-F238E27FC236}">
                  <a16:creationId xmlns="" xmlns:a16="http://schemas.microsoft.com/office/drawing/2014/main" id="{369E6566-E12B-40D6-9408-41B3DD88724B}"/>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6" name="Freeform 9">
              <a:extLst>
                <a:ext uri="{FF2B5EF4-FFF2-40B4-BE49-F238E27FC236}">
                  <a16:creationId xmlns="" xmlns:a16="http://schemas.microsoft.com/office/drawing/2014/main" id="{71B3C404-73BC-4420-A825-7F732DEB654B}"/>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7" name="Freeform 10">
              <a:extLst>
                <a:ext uri="{FF2B5EF4-FFF2-40B4-BE49-F238E27FC236}">
                  <a16:creationId xmlns="" xmlns:a16="http://schemas.microsoft.com/office/drawing/2014/main" id="{763DE1C5-8855-4B33-919E-332B94F92090}"/>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8" name="Freeform 11">
              <a:extLst>
                <a:ext uri="{FF2B5EF4-FFF2-40B4-BE49-F238E27FC236}">
                  <a16:creationId xmlns="" xmlns:a16="http://schemas.microsoft.com/office/drawing/2014/main" id="{568CB151-2BEA-44EC-8561-911E425E2FD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69" name="Freeform 12">
              <a:extLst>
                <a:ext uri="{FF2B5EF4-FFF2-40B4-BE49-F238E27FC236}">
                  <a16:creationId xmlns="" xmlns:a16="http://schemas.microsoft.com/office/drawing/2014/main" id="{7F435151-AF58-4284-A32E-2277BACE92EE}"/>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0" name="Freeform 13">
              <a:extLst>
                <a:ext uri="{FF2B5EF4-FFF2-40B4-BE49-F238E27FC236}">
                  <a16:creationId xmlns="" xmlns:a16="http://schemas.microsoft.com/office/drawing/2014/main" id="{101B34F9-B617-4461-8C0E-21F314850ED7}"/>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1" name="Freeform 14">
              <a:extLst>
                <a:ext uri="{FF2B5EF4-FFF2-40B4-BE49-F238E27FC236}">
                  <a16:creationId xmlns="" xmlns:a16="http://schemas.microsoft.com/office/drawing/2014/main" id="{F7439157-8AE8-486C-A77C-74D9E7848078}"/>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2" name="Freeform 15">
              <a:extLst>
                <a:ext uri="{FF2B5EF4-FFF2-40B4-BE49-F238E27FC236}">
                  <a16:creationId xmlns="" xmlns:a16="http://schemas.microsoft.com/office/drawing/2014/main" id="{DFD21444-B9F4-4319-85B2-703ABB2F005C}"/>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3" name="Freeform 16">
              <a:extLst>
                <a:ext uri="{FF2B5EF4-FFF2-40B4-BE49-F238E27FC236}">
                  <a16:creationId xmlns="" xmlns:a16="http://schemas.microsoft.com/office/drawing/2014/main" id="{73550C50-22E1-4AA1-B91B-39AA0BD7EAB8}"/>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4" name="Freeform 17">
              <a:extLst>
                <a:ext uri="{FF2B5EF4-FFF2-40B4-BE49-F238E27FC236}">
                  <a16:creationId xmlns="" xmlns:a16="http://schemas.microsoft.com/office/drawing/2014/main" id="{133B9855-7C4F-4E85-A176-6378069C2D84}"/>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5" name="Freeform 18">
              <a:extLst>
                <a:ext uri="{FF2B5EF4-FFF2-40B4-BE49-F238E27FC236}">
                  <a16:creationId xmlns="" xmlns:a16="http://schemas.microsoft.com/office/drawing/2014/main" id="{51284E7F-0E19-4355-ABA3-DB54ACDDFD7A}"/>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6" name="Freeform 19">
              <a:extLst>
                <a:ext uri="{FF2B5EF4-FFF2-40B4-BE49-F238E27FC236}">
                  <a16:creationId xmlns="" xmlns:a16="http://schemas.microsoft.com/office/drawing/2014/main" id="{30955B73-3680-4BC7-AA43-309DC16B5F4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7" name="Freeform 20">
              <a:extLst>
                <a:ext uri="{FF2B5EF4-FFF2-40B4-BE49-F238E27FC236}">
                  <a16:creationId xmlns="" xmlns:a16="http://schemas.microsoft.com/office/drawing/2014/main" id="{92C45874-ED81-4D48-B191-8486FB866633}"/>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8" name="Freeform 21">
              <a:extLst>
                <a:ext uri="{FF2B5EF4-FFF2-40B4-BE49-F238E27FC236}">
                  <a16:creationId xmlns="" xmlns:a16="http://schemas.microsoft.com/office/drawing/2014/main" id="{2A7F51A7-7BEC-4628-922B-54B57D5A55A4}"/>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79" name="Freeform 22">
              <a:extLst>
                <a:ext uri="{FF2B5EF4-FFF2-40B4-BE49-F238E27FC236}">
                  <a16:creationId xmlns="" xmlns:a16="http://schemas.microsoft.com/office/drawing/2014/main" id="{549E8CF1-662F-4865-AFA8-1F7DB3F795E1}"/>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0" name="Freeform 23">
              <a:extLst>
                <a:ext uri="{FF2B5EF4-FFF2-40B4-BE49-F238E27FC236}">
                  <a16:creationId xmlns="" xmlns:a16="http://schemas.microsoft.com/office/drawing/2014/main" id="{76B90B3A-19A9-48B2-8964-FA34AAD2D10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1" name="Freeform 24">
              <a:extLst>
                <a:ext uri="{FF2B5EF4-FFF2-40B4-BE49-F238E27FC236}">
                  <a16:creationId xmlns="" xmlns:a16="http://schemas.microsoft.com/office/drawing/2014/main" id="{2ADC9845-27C6-4696-B20C-41E6B8B2FF31}"/>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2" name="Freeform 25">
              <a:extLst>
                <a:ext uri="{FF2B5EF4-FFF2-40B4-BE49-F238E27FC236}">
                  <a16:creationId xmlns="" xmlns:a16="http://schemas.microsoft.com/office/drawing/2014/main" id="{0285690A-92FF-4352-A055-321A0E1B1906}"/>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3" name="Freeform 26">
              <a:extLst>
                <a:ext uri="{FF2B5EF4-FFF2-40B4-BE49-F238E27FC236}">
                  <a16:creationId xmlns="" xmlns:a16="http://schemas.microsoft.com/office/drawing/2014/main" id="{54E1E53B-81C6-40D7-A058-208E46B92456}"/>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4" name="Freeform 27">
              <a:extLst>
                <a:ext uri="{FF2B5EF4-FFF2-40B4-BE49-F238E27FC236}">
                  <a16:creationId xmlns="" xmlns:a16="http://schemas.microsoft.com/office/drawing/2014/main" id="{73EBFD0B-4F84-4269-B30C-E43BBA78E654}"/>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5" name="Freeform 28">
              <a:extLst>
                <a:ext uri="{FF2B5EF4-FFF2-40B4-BE49-F238E27FC236}">
                  <a16:creationId xmlns="" xmlns:a16="http://schemas.microsoft.com/office/drawing/2014/main" id="{D10D9652-0873-4A83-837A-B64D3F1877D2}"/>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6" name="Freeform 29">
              <a:extLst>
                <a:ext uri="{FF2B5EF4-FFF2-40B4-BE49-F238E27FC236}">
                  <a16:creationId xmlns="" xmlns:a16="http://schemas.microsoft.com/office/drawing/2014/main" id="{5ACCE6DC-0D40-436B-AFE8-4C21D9BB01C0}"/>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7" name="Freeform 30">
              <a:extLst>
                <a:ext uri="{FF2B5EF4-FFF2-40B4-BE49-F238E27FC236}">
                  <a16:creationId xmlns="" xmlns:a16="http://schemas.microsoft.com/office/drawing/2014/main" id="{DE1CA2C7-31AB-41B8-868A-955943383553}"/>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8" name="Freeform 31">
              <a:extLst>
                <a:ext uri="{FF2B5EF4-FFF2-40B4-BE49-F238E27FC236}">
                  <a16:creationId xmlns="" xmlns:a16="http://schemas.microsoft.com/office/drawing/2014/main" id="{1E038476-B5FD-433F-8D0C-2B22B85067ED}"/>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89" name="Freeform 32">
              <a:extLst>
                <a:ext uri="{FF2B5EF4-FFF2-40B4-BE49-F238E27FC236}">
                  <a16:creationId xmlns="" xmlns:a16="http://schemas.microsoft.com/office/drawing/2014/main" id="{95747262-8825-41B2-A39A-6DFC8F434EAA}"/>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0" name="Freeform 33">
              <a:extLst>
                <a:ext uri="{FF2B5EF4-FFF2-40B4-BE49-F238E27FC236}">
                  <a16:creationId xmlns="" xmlns:a16="http://schemas.microsoft.com/office/drawing/2014/main" id="{0A4DC152-8029-4755-B2C5-1A351941CAF0}"/>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1" name="Freeform 34">
              <a:extLst>
                <a:ext uri="{FF2B5EF4-FFF2-40B4-BE49-F238E27FC236}">
                  <a16:creationId xmlns="" xmlns:a16="http://schemas.microsoft.com/office/drawing/2014/main" id="{77F4EB80-965D-44BE-8B82-359C75A49AC6}"/>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2" name="Freeform 35">
              <a:extLst>
                <a:ext uri="{FF2B5EF4-FFF2-40B4-BE49-F238E27FC236}">
                  <a16:creationId xmlns="" xmlns:a16="http://schemas.microsoft.com/office/drawing/2014/main" id="{7E963372-F694-4A36-A322-222BA5602720}"/>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3" name="Freeform 36">
              <a:extLst>
                <a:ext uri="{FF2B5EF4-FFF2-40B4-BE49-F238E27FC236}">
                  <a16:creationId xmlns="" xmlns:a16="http://schemas.microsoft.com/office/drawing/2014/main" id="{74AB1B25-3EBC-414F-9C49-D8DB54FB7700}"/>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4" name="Freeform 37">
              <a:extLst>
                <a:ext uri="{FF2B5EF4-FFF2-40B4-BE49-F238E27FC236}">
                  <a16:creationId xmlns="" xmlns:a16="http://schemas.microsoft.com/office/drawing/2014/main" id="{E89622F8-D661-4895-86F7-D7C054073E69}"/>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5" name="Freeform 38">
              <a:extLst>
                <a:ext uri="{FF2B5EF4-FFF2-40B4-BE49-F238E27FC236}">
                  <a16:creationId xmlns="" xmlns:a16="http://schemas.microsoft.com/office/drawing/2014/main" id="{BBB4B2F6-2900-4CCD-B12D-0D42D338B510}"/>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6" name="Freeform 39">
              <a:extLst>
                <a:ext uri="{FF2B5EF4-FFF2-40B4-BE49-F238E27FC236}">
                  <a16:creationId xmlns="" xmlns:a16="http://schemas.microsoft.com/office/drawing/2014/main" id="{F13D7135-BA06-4DCE-8475-4DC066174EC8}"/>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7" name="Freeform 40">
              <a:extLst>
                <a:ext uri="{FF2B5EF4-FFF2-40B4-BE49-F238E27FC236}">
                  <a16:creationId xmlns="" xmlns:a16="http://schemas.microsoft.com/office/drawing/2014/main" id="{B53E97E1-0D9D-409E-977F-E0B8413182F4}"/>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8" name="Freeform 41">
              <a:extLst>
                <a:ext uri="{FF2B5EF4-FFF2-40B4-BE49-F238E27FC236}">
                  <a16:creationId xmlns="" xmlns:a16="http://schemas.microsoft.com/office/drawing/2014/main" id="{0B9A6F21-032E-4CA9-A00F-B2DF34BA321C}"/>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499" name="Freeform 42">
              <a:extLst>
                <a:ext uri="{FF2B5EF4-FFF2-40B4-BE49-F238E27FC236}">
                  <a16:creationId xmlns="" xmlns:a16="http://schemas.microsoft.com/office/drawing/2014/main" id="{B917C2A6-DEAE-42F1-AA26-31948A8A322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0" name="Freeform 43">
              <a:extLst>
                <a:ext uri="{FF2B5EF4-FFF2-40B4-BE49-F238E27FC236}">
                  <a16:creationId xmlns="" xmlns:a16="http://schemas.microsoft.com/office/drawing/2014/main" id="{2121BDCA-E64A-4DB7-ADE3-18781BB5304A}"/>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1" name="Freeform 44">
              <a:extLst>
                <a:ext uri="{FF2B5EF4-FFF2-40B4-BE49-F238E27FC236}">
                  <a16:creationId xmlns="" xmlns:a16="http://schemas.microsoft.com/office/drawing/2014/main" id="{5EC2A02F-791B-4701-99F9-CCDA2BD6CB9A}"/>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2" name="Freeform 45">
              <a:extLst>
                <a:ext uri="{FF2B5EF4-FFF2-40B4-BE49-F238E27FC236}">
                  <a16:creationId xmlns="" xmlns:a16="http://schemas.microsoft.com/office/drawing/2014/main" id="{393CAC9F-C185-48DF-BD86-8D389797047A}"/>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3" name="Freeform 46">
              <a:extLst>
                <a:ext uri="{FF2B5EF4-FFF2-40B4-BE49-F238E27FC236}">
                  <a16:creationId xmlns="" xmlns:a16="http://schemas.microsoft.com/office/drawing/2014/main" id="{07F87B85-FF42-4605-8EFB-B79C2444CB08}"/>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4" name="Freeform 47">
              <a:extLst>
                <a:ext uri="{FF2B5EF4-FFF2-40B4-BE49-F238E27FC236}">
                  <a16:creationId xmlns="" xmlns:a16="http://schemas.microsoft.com/office/drawing/2014/main" id="{8EB373CE-A9F1-4235-B018-B9C95FEB3F21}"/>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5" name="Freeform 48">
              <a:extLst>
                <a:ext uri="{FF2B5EF4-FFF2-40B4-BE49-F238E27FC236}">
                  <a16:creationId xmlns="" xmlns:a16="http://schemas.microsoft.com/office/drawing/2014/main" id="{81A59DF4-1333-4F49-9F66-82D9FE05B77D}"/>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6" name="Freeform 49">
              <a:extLst>
                <a:ext uri="{FF2B5EF4-FFF2-40B4-BE49-F238E27FC236}">
                  <a16:creationId xmlns="" xmlns:a16="http://schemas.microsoft.com/office/drawing/2014/main" id="{A78F30D6-2648-4576-AF3A-88BAB51BCBC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7" name="Freeform 50">
              <a:extLst>
                <a:ext uri="{FF2B5EF4-FFF2-40B4-BE49-F238E27FC236}">
                  <a16:creationId xmlns="" xmlns:a16="http://schemas.microsoft.com/office/drawing/2014/main" id="{268A879E-F237-4767-A3D8-7D7ACE64F615}"/>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8" name="Freeform 51">
              <a:extLst>
                <a:ext uri="{FF2B5EF4-FFF2-40B4-BE49-F238E27FC236}">
                  <a16:creationId xmlns="" xmlns:a16="http://schemas.microsoft.com/office/drawing/2014/main" id="{5BA11224-5352-413F-B21E-81402E86690E}"/>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09" name="Freeform 52">
              <a:extLst>
                <a:ext uri="{FF2B5EF4-FFF2-40B4-BE49-F238E27FC236}">
                  <a16:creationId xmlns="" xmlns:a16="http://schemas.microsoft.com/office/drawing/2014/main" id="{493352BF-9E0D-42D9-9A1D-3406C281CB1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0" name="Freeform 53">
              <a:extLst>
                <a:ext uri="{FF2B5EF4-FFF2-40B4-BE49-F238E27FC236}">
                  <a16:creationId xmlns="" xmlns:a16="http://schemas.microsoft.com/office/drawing/2014/main" id="{4DE16A7A-0840-4E27-9CEF-DFBFC298C856}"/>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1" name="Freeform 54">
              <a:extLst>
                <a:ext uri="{FF2B5EF4-FFF2-40B4-BE49-F238E27FC236}">
                  <a16:creationId xmlns="" xmlns:a16="http://schemas.microsoft.com/office/drawing/2014/main" id="{CC08FBA8-7B20-421E-920C-42874528F6E7}"/>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2" name="Freeform 55">
              <a:extLst>
                <a:ext uri="{FF2B5EF4-FFF2-40B4-BE49-F238E27FC236}">
                  <a16:creationId xmlns="" xmlns:a16="http://schemas.microsoft.com/office/drawing/2014/main" id="{C41A156C-7617-49BD-B445-561113C7C07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3" name="Freeform 56">
              <a:extLst>
                <a:ext uri="{FF2B5EF4-FFF2-40B4-BE49-F238E27FC236}">
                  <a16:creationId xmlns="" xmlns:a16="http://schemas.microsoft.com/office/drawing/2014/main" id="{E2B73281-6885-406D-929D-FC0E2327551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4" name="Freeform 57">
              <a:extLst>
                <a:ext uri="{FF2B5EF4-FFF2-40B4-BE49-F238E27FC236}">
                  <a16:creationId xmlns="" xmlns:a16="http://schemas.microsoft.com/office/drawing/2014/main" id="{16228764-1EA9-46B7-A4F8-74E44C114C71}"/>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5" name="Freeform 58">
              <a:extLst>
                <a:ext uri="{FF2B5EF4-FFF2-40B4-BE49-F238E27FC236}">
                  <a16:creationId xmlns="" xmlns:a16="http://schemas.microsoft.com/office/drawing/2014/main" id="{09E31734-6723-4859-AF58-D0F410DC5202}"/>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6" name="Freeform 59">
              <a:extLst>
                <a:ext uri="{FF2B5EF4-FFF2-40B4-BE49-F238E27FC236}">
                  <a16:creationId xmlns="" xmlns:a16="http://schemas.microsoft.com/office/drawing/2014/main" id="{57CCF878-16A0-49C7-9FA2-F93F6B3ED939}"/>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7" name="Freeform 60">
              <a:extLst>
                <a:ext uri="{FF2B5EF4-FFF2-40B4-BE49-F238E27FC236}">
                  <a16:creationId xmlns="" xmlns:a16="http://schemas.microsoft.com/office/drawing/2014/main" id="{36D0ABF1-04F1-4E78-B839-A3DD7AD77760}"/>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8" name="Freeform 61">
              <a:extLst>
                <a:ext uri="{FF2B5EF4-FFF2-40B4-BE49-F238E27FC236}">
                  <a16:creationId xmlns="" xmlns:a16="http://schemas.microsoft.com/office/drawing/2014/main" id="{CB5684CF-E76E-4AC6-BE6D-38116D1EDE01}"/>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19" name="Freeform 62">
              <a:extLst>
                <a:ext uri="{FF2B5EF4-FFF2-40B4-BE49-F238E27FC236}">
                  <a16:creationId xmlns="" xmlns:a16="http://schemas.microsoft.com/office/drawing/2014/main" id="{569D7A32-AC2C-4FFE-B280-70D83B7AAB76}"/>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0" name="Freeform 63">
              <a:extLst>
                <a:ext uri="{FF2B5EF4-FFF2-40B4-BE49-F238E27FC236}">
                  <a16:creationId xmlns="" xmlns:a16="http://schemas.microsoft.com/office/drawing/2014/main" id="{BAB03B7B-2416-46CE-B18F-8000A476E606}"/>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1" name="Freeform 64">
              <a:extLst>
                <a:ext uri="{FF2B5EF4-FFF2-40B4-BE49-F238E27FC236}">
                  <a16:creationId xmlns="" xmlns:a16="http://schemas.microsoft.com/office/drawing/2014/main" id="{450AC053-3A09-4098-8006-B5C261A95228}"/>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2" name="Freeform 65">
              <a:extLst>
                <a:ext uri="{FF2B5EF4-FFF2-40B4-BE49-F238E27FC236}">
                  <a16:creationId xmlns="" xmlns:a16="http://schemas.microsoft.com/office/drawing/2014/main" id="{66781F3A-462D-4B66-8DB3-D4F252AF76A9}"/>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3" name="Freeform 66">
              <a:extLst>
                <a:ext uri="{FF2B5EF4-FFF2-40B4-BE49-F238E27FC236}">
                  <a16:creationId xmlns="" xmlns:a16="http://schemas.microsoft.com/office/drawing/2014/main" id="{55182A18-1A53-458F-A3F0-62B6D1B9C940}"/>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4" name="Freeform 67">
              <a:extLst>
                <a:ext uri="{FF2B5EF4-FFF2-40B4-BE49-F238E27FC236}">
                  <a16:creationId xmlns="" xmlns:a16="http://schemas.microsoft.com/office/drawing/2014/main" id="{F0AB75DC-52F2-4DB6-96D5-9F1F3AF7CC80}"/>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5" name="Freeform 68">
              <a:extLst>
                <a:ext uri="{FF2B5EF4-FFF2-40B4-BE49-F238E27FC236}">
                  <a16:creationId xmlns="" xmlns:a16="http://schemas.microsoft.com/office/drawing/2014/main" id="{2BD47631-F245-4821-A846-F6C3D7359C9F}"/>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6" name="Freeform 69">
              <a:extLst>
                <a:ext uri="{FF2B5EF4-FFF2-40B4-BE49-F238E27FC236}">
                  <a16:creationId xmlns="" xmlns:a16="http://schemas.microsoft.com/office/drawing/2014/main" id="{7B4686DB-4637-42E9-830A-AE8D721FF68A}"/>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7" name="Freeform 70">
              <a:extLst>
                <a:ext uri="{FF2B5EF4-FFF2-40B4-BE49-F238E27FC236}">
                  <a16:creationId xmlns="" xmlns:a16="http://schemas.microsoft.com/office/drawing/2014/main" id="{7233CB92-2291-472C-8629-225E10A68E0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8" name="Freeform 71">
              <a:extLst>
                <a:ext uri="{FF2B5EF4-FFF2-40B4-BE49-F238E27FC236}">
                  <a16:creationId xmlns="" xmlns:a16="http://schemas.microsoft.com/office/drawing/2014/main" id="{1A85E6BD-CC78-4EE5-8514-EA526D724F3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29" name="Freeform 72">
              <a:extLst>
                <a:ext uri="{FF2B5EF4-FFF2-40B4-BE49-F238E27FC236}">
                  <a16:creationId xmlns="" xmlns:a16="http://schemas.microsoft.com/office/drawing/2014/main" id="{DDDA1A0B-60AB-437F-9803-4A7817B3303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0" name="Freeform 73">
              <a:extLst>
                <a:ext uri="{FF2B5EF4-FFF2-40B4-BE49-F238E27FC236}">
                  <a16:creationId xmlns="" xmlns:a16="http://schemas.microsoft.com/office/drawing/2014/main" id="{0E3AB075-C956-4A78-8275-DEC322592CCE}"/>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1" name="Freeform 74">
              <a:extLst>
                <a:ext uri="{FF2B5EF4-FFF2-40B4-BE49-F238E27FC236}">
                  <a16:creationId xmlns="" xmlns:a16="http://schemas.microsoft.com/office/drawing/2014/main" id="{F7936BB9-086E-4265-9001-F203756243B9}"/>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2" name="Freeform 75">
              <a:extLst>
                <a:ext uri="{FF2B5EF4-FFF2-40B4-BE49-F238E27FC236}">
                  <a16:creationId xmlns="" xmlns:a16="http://schemas.microsoft.com/office/drawing/2014/main" id="{6DBE0C49-6322-4E29-8591-74F455EEF0E4}"/>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3" name="Freeform 76">
              <a:extLst>
                <a:ext uri="{FF2B5EF4-FFF2-40B4-BE49-F238E27FC236}">
                  <a16:creationId xmlns="" xmlns:a16="http://schemas.microsoft.com/office/drawing/2014/main" id="{D34E266F-1745-4761-BA15-EB79352884DE}"/>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4" name="Freeform 77">
              <a:extLst>
                <a:ext uri="{FF2B5EF4-FFF2-40B4-BE49-F238E27FC236}">
                  <a16:creationId xmlns="" xmlns:a16="http://schemas.microsoft.com/office/drawing/2014/main" id="{A2BD5A46-42D8-4E1B-856B-A7BCBCADD1BF}"/>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5" name="Freeform 78">
              <a:extLst>
                <a:ext uri="{FF2B5EF4-FFF2-40B4-BE49-F238E27FC236}">
                  <a16:creationId xmlns="" xmlns:a16="http://schemas.microsoft.com/office/drawing/2014/main" id="{4F126889-D3A5-4BDC-A54F-66D5F5745994}"/>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6" name="Freeform 79">
              <a:extLst>
                <a:ext uri="{FF2B5EF4-FFF2-40B4-BE49-F238E27FC236}">
                  <a16:creationId xmlns="" xmlns:a16="http://schemas.microsoft.com/office/drawing/2014/main" id="{E7EEC169-EA43-4712-A79D-23F73C8B6C5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7" name="Freeform 80">
              <a:extLst>
                <a:ext uri="{FF2B5EF4-FFF2-40B4-BE49-F238E27FC236}">
                  <a16:creationId xmlns="" xmlns:a16="http://schemas.microsoft.com/office/drawing/2014/main" id="{8213F918-48A6-414A-97EC-084AED748F13}"/>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8" name="Freeform 81">
              <a:extLst>
                <a:ext uri="{FF2B5EF4-FFF2-40B4-BE49-F238E27FC236}">
                  <a16:creationId xmlns="" xmlns:a16="http://schemas.microsoft.com/office/drawing/2014/main" id="{EAB31171-4CBD-4B82-BDB6-89F9A9C2A3FF}"/>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39" name="Freeform 82">
              <a:extLst>
                <a:ext uri="{FF2B5EF4-FFF2-40B4-BE49-F238E27FC236}">
                  <a16:creationId xmlns="" xmlns:a16="http://schemas.microsoft.com/office/drawing/2014/main" id="{558998D3-09C2-45F9-9CE5-6BDE478E9E4C}"/>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0" name="Freeform 83">
              <a:extLst>
                <a:ext uri="{FF2B5EF4-FFF2-40B4-BE49-F238E27FC236}">
                  <a16:creationId xmlns="" xmlns:a16="http://schemas.microsoft.com/office/drawing/2014/main" id="{F211A65A-46AF-4EFA-A5D0-A55081459544}"/>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1" name="Freeform 84">
              <a:extLst>
                <a:ext uri="{FF2B5EF4-FFF2-40B4-BE49-F238E27FC236}">
                  <a16:creationId xmlns="" xmlns:a16="http://schemas.microsoft.com/office/drawing/2014/main" id="{3572EFD3-99D6-40C7-86A4-FD1F5F602DFF}"/>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2" name="Freeform 85">
              <a:extLst>
                <a:ext uri="{FF2B5EF4-FFF2-40B4-BE49-F238E27FC236}">
                  <a16:creationId xmlns="" xmlns:a16="http://schemas.microsoft.com/office/drawing/2014/main" id="{06E3D953-9107-4911-BC80-74B4A66022CB}"/>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3" name="Freeform 86">
              <a:extLst>
                <a:ext uri="{FF2B5EF4-FFF2-40B4-BE49-F238E27FC236}">
                  <a16:creationId xmlns="" xmlns:a16="http://schemas.microsoft.com/office/drawing/2014/main" id="{F2CA0CC7-B587-4060-A046-47B0E180D6EB}"/>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4" name="Freeform 87">
              <a:extLst>
                <a:ext uri="{FF2B5EF4-FFF2-40B4-BE49-F238E27FC236}">
                  <a16:creationId xmlns="" xmlns:a16="http://schemas.microsoft.com/office/drawing/2014/main" id="{3CFBB6CA-2CB1-40A5-831C-02BE0304BB01}"/>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5" name="Freeform 88">
              <a:extLst>
                <a:ext uri="{FF2B5EF4-FFF2-40B4-BE49-F238E27FC236}">
                  <a16:creationId xmlns="" xmlns:a16="http://schemas.microsoft.com/office/drawing/2014/main" id="{AE1B263D-DDC9-4C6A-81B5-2F23FC0A7915}"/>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6" name="Freeform 89">
              <a:extLst>
                <a:ext uri="{FF2B5EF4-FFF2-40B4-BE49-F238E27FC236}">
                  <a16:creationId xmlns="" xmlns:a16="http://schemas.microsoft.com/office/drawing/2014/main" id="{B316EC7F-6EDA-4077-B4D1-5CFC01C93C9D}"/>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7" name="Freeform 90">
              <a:extLst>
                <a:ext uri="{FF2B5EF4-FFF2-40B4-BE49-F238E27FC236}">
                  <a16:creationId xmlns="" xmlns:a16="http://schemas.microsoft.com/office/drawing/2014/main" id="{A6921690-73CD-4B22-B697-745E0A5FDB17}"/>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8" name="Freeform 91">
              <a:extLst>
                <a:ext uri="{FF2B5EF4-FFF2-40B4-BE49-F238E27FC236}">
                  <a16:creationId xmlns="" xmlns:a16="http://schemas.microsoft.com/office/drawing/2014/main" id="{7BE77476-2F00-4340-8AE6-08FBEFFE66A0}"/>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49" name="Freeform 92">
              <a:extLst>
                <a:ext uri="{FF2B5EF4-FFF2-40B4-BE49-F238E27FC236}">
                  <a16:creationId xmlns="" xmlns:a16="http://schemas.microsoft.com/office/drawing/2014/main" id="{24C3FAFB-C732-4C9F-95E3-B79FF53FBD3D}"/>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0" name="Freeform 93">
              <a:extLst>
                <a:ext uri="{FF2B5EF4-FFF2-40B4-BE49-F238E27FC236}">
                  <a16:creationId xmlns="" xmlns:a16="http://schemas.microsoft.com/office/drawing/2014/main" id="{447BFD61-1B67-4068-B701-C9F8286D9A66}"/>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1" name="Freeform 94">
              <a:extLst>
                <a:ext uri="{FF2B5EF4-FFF2-40B4-BE49-F238E27FC236}">
                  <a16:creationId xmlns="" xmlns:a16="http://schemas.microsoft.com/office/drawing/2014/main" id="{656843A4-5F91-4D9B-B1E9-CC1191231CF5}"/>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2" name="Freeform 95">
              <a:extLst>
                <a:ext uri="{FF2B5EF4-FFF2-40B4-BE49-F238E27FC236}">
                  <a16:creationId xmlns="" xmlns:a16="http://schemas.microsoft.com/office/drawing/2014/main" id="{C9A19D3E-D752-4877-AF5C-6F0BE89FE51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3" name="Freeform 96">
              <a:extLst>
                <a:ext uri="{FF2B5EF4-FFF2-40B4-BE49-F238E27FC236}">
                  <a16:creationId xmlns="" xmlns:a16="http://schemas.microsoft.com/office/drawing/2014/main" id="{31D2FBB3-E2E7-4D5C-9442-A0CBC1CB7AF6}"/>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4" name="Freeform 97">
              <a:extLst>
                <a:ext uri="{FF2B5EF4-FFF2-40B4-BE49-F238E27FC236}">
                  <a16:creationId xmlns="" xmlns:a16="http://schemas.microsoft.com/office/drawing/2014/main" id="{4578F7B4-518A-4018-A5BD-BE34C36E2942}"/>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5" name="Freeform 98">
              <a:extLst>
                <a:ext uri="{FF2B5EF4-FFF2-40B4-BE49-F238E27FC236}">
                  <a16:creationId xmlns="" xmlns:a16="http://schemas.microsoft.com/office/drawing/2014/main" id="{BFB22CE6-66B9-46F2-8F7B-A985D0EA22DD}"/>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6" name="Freeform 99">
              <a:extLst>
                <a:ext uri="{FF2B5EF4-FFF2-40B4-BE49-F238E27FC236}">
                  <a16:creationId xmlns="" xmlns:a16="http://schemas.microsoft.com/office/drawing/2014/main" id="{65C597A0-625D-426C-8E79-5795F2A71FC3}"/>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7" name="Freeform 100">
              <a:extLst>
                <a:ext uri="{FF2B5EF4-FFF2-40B4-BE49-F238E27FC236}">
                  <a16:creationId xmlns="" xmlns:a16="http://schemas.microsoft.com/office/drawing/2014/main" id="{B5E4C754-8D4B-4AEC-AF78-8A0C3BEB729C}"/>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8" name="Freeform 101">
              <a:extLst>
                <a:ext uri="{FF2B5EF4-FFF2-40B4-BE49-F238E27FC236}">
                  <a16:creationId xmlns="" xmlns:a16="http://schemas.microsoft.com/office/drawing/2014/main" id="{76CA7BD6-BB7B-4BA0-A704-4EE337B084BE}"/>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59" name="Freeform 102">
              <a:extLst>
                <a:ext uri="{FF2B5EF4-FFF2-40B4-BE49-F238E27FC236}">
                  <a16:creationId xmlns="" xmlns:a16="http://schemas.microsoft.com/office/drawing/2014/main" id="{DF247FE7-F738-49D4-B710-5F9B603BB660}"/>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0" name="Freeform 103">
              <a:extLst>
                <a:ext uri="{FF2B5EF4-FFF2-40B4-BE49-F238E27FC236}">
                  <a16:creationId xmlns="" xmlns:a16="http://schemas.microsoft.com/office/drawing/2014/main" id="{35958DB2-2EF5-4C2A-91C4-D71586A1B865}"/>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1" name="Freeform 104">
              <a:extLst>
                <a:ext uri="{FF2B5EF4-FFF2-40B4-BE49-F238E27FC236}">
                  <a16:creationId xmlns="" xmlns:a16="http://schemas.microsoft.com/office/drawing/2014/main" id="{586B5BDD-5411-435B-8865-87F3921CF825}"/>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2" name="Freeform 105">
              <a:extLst>
                <a:ext uri="{FF2B5EF4-FFF2-40B4-BE49-F238E27FC236}">
                  <a16:creationId xmlns="" xmlns:a16="http://schemas.microsoft.com/office/drawing/2014/main" id="{FD8C0D19-660A-4DA5-8D60-2254B2B53377}"/>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3" name="Freeform 106">
              <a:extLst>
                <a:ext uri="{FF2B5EF4-FFF2-40B4-BE49-F238E27FC236}">
                  <a16:creationId xmlns="" xmlns:a16="http://schemas.microsoft.com/office/drawing/2014/main" id="{D332A316-12B3-47AB-B2EB-5B633D30E949}"/>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4" name="Freeform 107">
              <a:extLst>
                <a:ext uri="{FF2B5EF4-FFF2-40B4-BE49-F238E27FC236}">
                  <a16:creationId xmlns="" xmlns:a16="http://schemas.microsoft.com/office/drawing/2014/main" id="{8B02A596-6829-4809-99E5-18ED352F9916}"/>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5" name="Freeform 108">
              <a:extLst>
                <a:ext uri="{FF2B5EF4-FFF2-40B4-BE49-F238E27FC236}">
                  <a16:creationId xmlns="" xmlns:a16="http://schemas.microsoft.com/office/drawing/2014/main" id="{F808B01B-0ACA-4A6F-8BC3-5F4C005CF6A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6" name="Freeform 109">
              <a:extLst>
                <a:ext uri="{FF2B5EF4-FFF2-40B4-BE49-F238E27FC236}">
                  <a16:creationId xmlns="" xmlns:a16="http://schemas.microsoft.com/office/drawing/2014/main" id="{963A5234-667E-43F2-86C3-A36A961DC19A}"/>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7" name="Freeform 110">
              <a:extLst>
                <a:ext uri="{FF2B5EF4-FFF2-40B4-BE49-F238E27FC236}">
                  <a16:creationId xmlns="" xmlns:a16="http://schemas.microsoft.com/office/drawing/2014/main" id="{0CEF96C1-979A-4AA8-B80C-C21ED46BF0AF}"/>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8" name="Freeform 111">
              <a:extLst>
                <a:ext uri="{FF2B5EF4-FFF2-40B4-BE49-F238E27FC236}">
                  <a16:creationId xmlns="" xmlns:a16="http://schemas.microsoft.com/office/drawing/2014/main" id="{512A8E6C-E433-4A12-BE0F-6513FE1AC86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69" name="Freeform 112">
              <a:extLst>
                <a:ext uri="{FF2B5EF4-FFF2-40B4-BE49-F238E27FC236}">
                  <a16:creationId xmlns="" xmlns:a16="http://schemas.microsoft.com/office/drawing/2014/main" id="{5FC3F5A5-7894-4DFF-9A0D-CE2C30840764}"/>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0" name="Freeform 113">
              <a:extLst>
                <a:ext uri="{FF2B5EF4-FFF2-40B4-BE49-F238E27FC236}">
                  <a16:creationId xmlns="" xmlns:a16="http://schemas.microsoft.com/office/drawing/2014/main" id="{F5D2CF88-A0D9-420C-AEEE-601AAD3939BA}"/>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1" name="Freeform 114">
              <a:extLst>
                <a:ext uri="{FF2B5EF4-FFF2-40B4-BE49-F238E27FC236}">
                  <a16:creationId xmlns="" xmlns:a16="http://schemas.microsoft.com/office/drawing/2014/main" id="{E12528F6-5886-40A1-911F-8BE05ABE4DD7}"/>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2" name="Freeform 115">
              <a:extLst>
                <a:ext uri="{FF2B5EF4-FFF2-40B4-BE49-F238E27FC236}">
                  <a16:creationId xmlns="" xmlns:a16="http://schemas.microsoft.com/office/drawing/2014/main" id="{33A46257-49CC-4CC4-9AC5-689C66CCDA04}"/>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3" name="Freeform 116">
              <a:extLst>
                <a:ext uri="{FF2B5EF4-FFF2-40B4-BE49-F238E27FC236}">
                  <a16:creationId xmlns="" xmlns:a16="http://schemas.microsoft.com/office/drawing/2014/main" id="{B8EA120B-20BD-4045-9B3A-EC0CF4B7225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4" name="Freeform 117">
              <a:extLst>
                <a:ext uri="{FF2B5EF4-FFF2-40B4-BE49-F238E27FC236}">
                  <a16:creationId xmlns="" xmlns:a16="http://schemas.microsoft.com/office/drawing/2014/main" id="{2534ECD5-48D8-4858-8DA8-B88EEADFAD03}"/>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5" name="Freeform 118">
              <a:extLst>
                <a:ext uri="{FF2B5EF4-FFF2-40B4-BE49-F238E27FC236}">
                  <a16:creationId xmlns="" xmlns:a16="http://schemas.microsoft.com/office/drawing/2014/main" id="{9FDDF2E3-3B98-485E-AB28-6A6A39D2511E}"/>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6" name="Freeform 119">
              <a:extLst>
                <a:ext uri="{FF2B5EF4-FFF2-40B4-BE49-F238E27FC236}">
                  <a16:creationId xmlns="" xmlns:a16="http://schemas.microsoft.com/office/drawing/2014/main" id="{174AFD0D-C8B4-4B57-B36C-0C57095C474B}"/>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7" name="Freeform 120">
              <a:extLst>
                <a:ext uri="{FF2B5EF4-FFF2-40B4-BE49-F238E27FC236}">
                  <a16:creationId xmlns="" xmlns:a16="http://schemas.microsoft.com/office/drawing/2014/main" id="{0E16D7BA-3A2E-41F8-AA82-98B6A559F361}"/>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8" name="Freeform 121">
              <a:extLst>
                <a:ext uri="{FF2B5EF4-FFF2-40B4-BE49-F238E27FC236}">
                  <a16:creationId xmlns="" xmlns:a16="http://schemas.microsoft.com/office/drawing/2014/main" id="{F0B7934C-5491-4ADE-A533-6BA739BD202E}"/>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79" name="Freeform 122">
              <a:extLst>
                <a:ext uri="{FF2B5EF4-FFF2-40B4-BE49-F238E27FC236}">
                  <a16:creationId xmlns="" xmlns:a16="http://schemas.microsoft.com/office/drawing/2014/main" id="{6321EAF3-CBF2-4B17-AA70-CA6A7777597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0" name="Freeform 123">
              <a:extLst>
                <a:ext uri="{FF2B5EF4-FFF2-40B4-BE49-F238E27FC236}">
                  <a16:creationId xmlns="" xmlns:a16="http://schemas.microsoft.com/office/drawing/2014/main" id="{02F0DB46-2F6F-48F3-8C73-5E714E8A863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1" name="Freeform 124">
              <a:extLst>
                <a:ext uri="{FF2B5EF4-FFF2-40B4-BE49-F238E27FC236}">
                  <a16:creationId xmlns="" xmlns:a16="http://schemas.microsoft.com/office/drawing/2014/main" id="{F0A0C166-4136-4792-8D65-A1545C8B26D9}"/>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2" name="Freeform 125">
              <a:extLst>
                <a:ext uri="{FF2B5EF4-FFF2-40B4-BE49-F238E27FC236}">
                  <a16:creationId xmlns="" xmlns:a16="http://schemas.microsoft.com/office/drawing/2014/main" id="{0055FF5D-9036-4728-9A8E-6FCC6CB140D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3" name="Freeform 126">
              <a:extLst>
                <a:ext uri="{FF2B5EF4-FFF2-40B4-BE49-F238E27FC236}">
                  <a16:creationId xmlns="" xmlns:a16="http://schemas.microsoft.com/office/drawing/2014/main" id="{CA369DE4-A8D3-490C-A5CE-9B29CC01FED8}"/>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4" name="Freeform 127">
              <a:extLst>
                <a:ext uri="{FF2B5EF4-FFF2-40B4-BE49-F238E27FC236}">
                  <a16:creationId xmlns="" xmlns:a16="http://schemas.microsoft.com/office/drawing/2014/main" id="{5C6708BE-B6D2-47FD-9AA8-0366B01079D8}"/>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5" name="Freeform 128">
              <a:extLst>
                <a:ext uri="{FF2B5EF4-FFF2-40B4-BE49-F238E27FC236}">
                  <a16:creationId xmlns="" xmlns:a16="http://schemas.microsoft.com/office/drawing/2014/main" id="{3DFEC9AC-4616-4D77-9380-01AE0156417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6" name="Freeform 129">
              <a:extLst>
                <a:ext uri="{FF2B5EF4-FFF2-40B4-BE49-F238E27FC236}">
                  <a16:creationId xmlns="" xmlns:a16="http://schemas.microsoft.com/office/drawing/2014/main" id="{252433C5-526E-46EC-805E-9EAE47B8D1B7}"/>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7" name="Freeform 130">
              <a:extLst>
                <a:ext uri="{FF2B5EF4-FFF2-40B4-BE49-F238E27FC236}">
                  <a16:creationId xmlns="" xmlns:a16="http://schemas.microsoft.com/office/drawing/2014/main" id="{FC0F8A50-CE2A-41D1-AD47-775FA991C823}"/>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8" name="Freeform 131">
              <a:extLst>
                <a:ext uri="{FF2B5EF4-FFF2-40B4-BE49-F238E27FC236}">
                  <a16:creationId xmlns="" xmlns:a16="http://schemas.microsoft.com/office/drawing/2014/main" id="{E4AB770C-D1D2-45E3-8E4E-9EF20D33BC29}"/>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89" name="Freeform 132">
              <a:extLst>
                <a:ext uri="{FF2B5EF4-FFF2-40B4-BE49-F238E27FC236}">
                  <a16:creationId xmlns="" xmlns:a16="http://schemas.microsoft.com/office/drawing/2014/main" id="{A475E184-9035-40C0-9828-54AF498FBF42}"/>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0" name="Freeform 133">
              <a:extLst>
                <a:ext uri="{FF2B5EF4-FFF2-40B4-BE49-F238E27FC236}">
                  <a16:creationId xmlns="" xmlns:a16="http://schemas.microsoft.com/office/drawing/2014/main" id="{C3025199-BD4A-4978-9197-F6A0E45F4A98}"/>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1" name="Freeform 134">
              <a:extLst>
                <a:ext uri="{FF2B5EF4-FFF2-40B4-BE49-F238E27FC236}">
                  <a16:creationId xmlns="" xmlns:a16="http://schemas.microsoft.com/office/drawing/2014/main" id="{A619E5BC-56C6-4014-9A33-0A5BA0D676BB}"/>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2" name="Freeform 135">
              <a:extLst>
                <a:ext uri="{FF2B5EF4-FFF2-40B4-BE49-F238E27FC236}">
                  <a16:creationId xmlns="" xmlns:a16="http://schemas.microsoft.com/office/drawing/2014/main" id="{F9E3EC4C-E842-4336-9A08-6CB20B1C450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3" name="Freeform 136">
              <a:extLst>
                <a:ext uri="{FF2B5EF4-FFF2-40B4-BE49-F238E27FC236}">
                  <a16:creationId xmlns="" xmlns:a16="http://schemas.microsoft.com/office/drawing/2014/main" id="{3E66ACB3-386C-4F8B-981A-DCBB024AC654}"/>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4" name="Freeform 137">
              <a:extLst>
                <a:ext uri="{FF2B5EF4-FFF2-40B4-BE49-F238E27FC236}">
                  <a16:creationId xmlns="" xmlns:a16="http://schemas.microsoft.com/office/drawing/2014/main" id="{91D6C0A3-6489-4EE4-BD0B-BDEF5A20620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5" name="Freeform 138">
              <a:extLst>
                <a:ext uri="{FF2B5EF4-FFF2-40B4-BE49-F238E27FC236}">
                  <a16:creationId xmlns="" xmlns:a16="http://schemas.microsoft.com/office/drawing/2014/main" id="{FDE29705-995A-41B2-84CB-254089C7AE8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6" name="Freeform 139">
              <a:extLst>
                <a:ext uri="{FF2B5EF4-FFF2-40B4-BE49-F238E27FC236}">
                  <a16:creationId xmlns="" xmlns:a16="http://schemas.microsoft.com/office/drawing/2014/main" id="{30155F6E-221F-4979-9EFA-0F10587CD328}"/>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7" name="Freeform 140">
              <a:extLst>
                <a:ext uri="{FF2B5EF4-FFF2-40B4-BE49-F238E27FC236}">
                  <a16:creationId xmlns="" xmlns:a16="http://schemas.microsoft.com/office/drawing/2014/main" id="{128BAD26-46CD-496F-99EF-A6E0FEA958AF}"/>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8" name="Freeform 141">
              <a:extLst>
                <a:ext uri="{FF2B5EF4-FFF2-40B4-BE49-F238E27FC236}">
                  <a16:creationId xmlns="" xmlns:a16="http://schemas.microsoft.com/office/drawing/2014/main" id="{FAE35207-19F4-4BDA-B7A2-463849700EF1}"/>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599" name="Freeform 142">
              <a:extLst>
                <a:ext uri="{FF2B5EF4-FFF2-40B4-BE49-F238E27FC236}">
                  <a16:creationId xmlns="" xmlns:a16="http://schemas.microsoft.com/office/drawing/2014/main" id="{868E1B94-2172-43CC-9C89-446E466E1A3F}"/>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0" name="Freeform 143">
              <a:extLst>
                <a:ext uri="{FF2B5EF4-FFF2-40B4-BE49-F238E27FC236}">
                  <a16:creationId xmlns="" xmlns:a16="http://schemas.microsoft.com/office/drawing/2014/main" id="{BD03CBA5-3E0C-41B4-A7C1-8667687497CC}"/>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1" name="Freeform 144">
              <a:extLst>
                <a:ext uri="{FF2B5EF4-FFF2-40B4-BE49-F238E27FC236}">
                  <a16:creationId xmlns="" xmlns:a16="http://schemas.microsoft.com/office/drawing/2014/main" id="{D831A657-8BEC-4EA2-A954-2BABEA53FED6}"/>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2" name="Freeform 145">
              <a:extLst>
                <a:ext uri="{FF2B5EF4-FFF2-40B4-BE49-F238E27FC236}">
                  <a16:creationId xmlns="" xmlns:a16="http://schemas.microsoft.com/office/drawing/2014/main" id="{03228AB2-0432-40BE-AF37-F032EBE36AC2}"/>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3" name="Freeform 146">
              <a:extLst>
                <a:ext uri="{FF2B5EF4-FFF2-40B4-BE49-F238E27FC236}">
                  <a16:creationId xmlns="" xmlns:a16="http://schemas.microsoft.com/office/drawing/2014/main" id="{870CB5F9-C57A-4557-A316-248FFAF0DA13}"/>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4" name="Freeform 147">
              <a:extLst>
                <a:ext uri="{FF2B5EF4-FFF2-40B4-BE49-F238E27FC236}">
                  <a16:creationId xmlns="" xmlns:a16="http://schemas.microsoft.com/office/drawing/2014/main" id="{E8F21592-8672-49EB-91C3-F7FAD97AC457}"/>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5" name="Freeform 148">
              <a:extLst>
                <a:ext uri="{FF2B5EF4-FFF2-40B4-BE49-F238E27FC236}">
                  <a16:creationId xmlns="" xmlns:a16="http://schemas.microsoft.com/office/drawing/2014/main" id="{A9F5F342-77AC-43B2-AF39-031D0EB29D82}"/>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6" name="Freeform 149">
              <a:extLst>
                <a:ext uri="{FF2B5EF4-FFF2-40B4-BE49-F238E27FC236}">
                  <a16:creationId xmlns="" xmlns:a16="http://schemas.microsoft.com/office/drawing/2014/main" id="{4DCE17A1-0A18-4DC9-A5BE-D5D8D862450A}"/>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7" name="Freeform 150">
              <a:extLst>
                <a:ext uri="{FF2B5EF4-FFF2-40B4-BE49-F238E27FC236}">
                  <a16:creationId xmlns="" xmlns:a16="http://schemas.microsoft.com/office/drawing/2014/main" id="{D972C03A-DA13-4CFD-AEA8-26F8DB81F841}"/>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8" name="Freeform 151">
              <a:extLst>
                <a:ext uri="{FF2B5EF4-FFF2-40B4-BE49-F238E27FC236}">
                  <a16:creationId xmlns="" xmlns:a16="http://schemas.microsoft.com/office/drawing/2014/main" id="{0AD7BECB-F37E-4F15-81AE-2C991BF10451}"/>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09" name="Freeform 152">
              <a:extLst>
                <a:ext uri="{FF2B5EF4-FFF2-40B4-BE49-F238E27FC236}">
                  <a16:creationId xmlns="" xmlns:a16="http://schemas.microsoft.com/office/drawing/2014/main" id="{095E4D90-187B-498D-8788-CE06B94A0AF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0" name="Freeform 153">
              <a:extLst>
                <a:ext uri="{FF2B5EF4-FFF2-40B4-BE49-F238E27FC236}">
                  <a16:creationId xmlns="" xmlns:a16="http://schemas.microsoft.com/office/drawing/2014/main" id="{3914B8EA-0AB3-4B48-ADA5-4EDC559A55A9}"/>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1" name="Freeform 154">
              <a:extLst>
                <a:ext uri="{FF2B5EF4-FFF2-40B4-BE49-F238E27FC236}">
                  <a16:creationId xmlns="" xmlns:a16="http://schemas.microsoft.com/office/drawing/2014/main" id="{F7EBFEEC-ECBB-41E7-901E-06D8DBD00648}"/>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2" name="Freeform 155">
              <a:extLst>
                <a:ext uri="{FF2B5EF4-FFF2-40B4-BE49-F238E27FC236}">
                  <a16:creationId xmlns="" xmlns:a16="http://schemas.microsoft.com/office/drawing/2014/main" id="{AA5E0898-7268-49F1-A1CA-834E88CF98A7}"/>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3" name="Freeform 156">
              <a:extLst>
                <a:ext uri="{FF2B5EF4-FFF2-40B4-BE49-F238E27FC236}">
                  <a16:creationId xmlns="" xmlns:a16="http://schemas.microsoft.com/office/drawing/2014/main" id="{E6B2A275-6397-4CA0-9FEF-B36F9116B82A}"/>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4" name="Freeform 157">
              <a:extLst>
                <a:ext uri="{FF2B5EF4-FFF2-40B4-BE49-F238E27FC236}">
                  <a16:creationId xmlns="" xmlns:a16="http://schemas.microsoft.com/office/drawing/2014/main" id="{21CBC772-5AFD-49C6-8114-F50AC9CA4DE0}"/>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5" name="Freeform 158">
              <a:extLst>
                <a:ext uri="{FF2B5EF4-FFF2-40B4-BE49-F238E27FC236}">
                  <a16:creationId xmlns="" xmlns:a16="http://schemas.microsoft.com/office/drawing/2014/main" id="{27137631-7FE6-4ED4-9ADA-B117866E997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6" name="Freeform 159">
              <a:extLst>
                <a:ext uri="{FF2B5EF4-FFF2-40B4-BE49-F238E27FC236}">
                  <a16:creationId xmlns="" xmlns:a16="http://schemas.microsoft.com/office/drawing/2014/main" id="{207AFA90-3823-40DD-8AB2-B1630155BE3F}"/>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7" name="Freeform 160">
              <a:extLst>
                <a:ext uri="{FF2B5EF4-FFF2-40B4-BE49-F238E27FC236}">
                  <a16:creationId xmlns="" xmlns:a16="http://schemas.microsoft.com/office/drawing/2014/main" id="{D183FB26-A316-4FE9-9791-2FE33E180329}"/>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8" name="Freeform 161">
              <a:extLst>
                <a:ext uri="{FF2B5EF4-FFF2-40B4-BE49-F238E27FC236}">
                  <a16:creationId xmlns="" xmlns:a16="http://schemas.microsoft.com/office/drawing/2014/main" id="{79B60901-B695-4C25-A402-AEA5FB9A75E5}"/>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19" name="Freeform 162">
              <a:extLst>
                <a:ext uri="{FF2B5EF4-FFF2-40B4-BE49-F238E27FC236}">
                  <a16:creationId xmlns="" xmlns:a16="http://schemas.microsoft.com/office/drawing/2014/main" id="{0661F139-95D9-4E1B-9064-8EE1E24F618F}"/>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0" name="Freeform 163">
              <a:extLst>
                <a:ext uri="{FF2B5EF4-FFF2-40B4-BE49-F238E27FC236}">
                  <a16:creationId xmlns="" xmlns:a16="http://schemas.microsoft.com/office/drawing/2014/main" id="{C0A2B7A8-81A8-4DD3-A638-64F8A9B2F208}"/>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1" name="Freeform 164">
              <a:extLst>
                <a:ext uri="{FF2B5EF4-FFF2-40B4-BE49-F238E27FC236}">
                  <a16:creationId xmlns="" xmlns:a16="http://schemas.microsoft.com/office/drawing/2014/main" id="{50A13A9D-81EB-4F85-A8CE-0197789B9448}"/>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2" name="Freeform 165">
              <a:extLst>
                <a:ext uri="{FF2B5EF4-FFF2-40B4-BE49-F238E27FC236}">
                  <a16:creationId xmlns="" xmlns:a16="http://schemas.microsoft.com/office/drawing/2014/main" id="{B4491813-E657-40E2-A5D3-83938574F1E0}"/>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3" name="Freeform 166">
              <a:extLst>
                <a:ext uri="{FF2B5EF4-FFF2-40B4-BE49-F238E27FC236}">
                  <a16:creationId xmlns="" xmlns:a16="http://schemas.microsoft.com/office/drawing/2014/main" id="{5207DB8F-EFE1-4A4A-BED4-0D0079E7800E}"/>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4" name="Freeform 167">
              <a:extLst>
                <a:ext uri="{FF2B5EF4-FFF2-40B4-BE49-F238E27FC236}">
                  <a16:creationId xmlns="" xmlns:a16="http://schemas.microsoft.com/office/drawing/2014/main" id="{69CEF185-B32C-4F4F-9EFF-4D215F47ECF6}"/>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5" name="Freeform 168">
              <a:extLst>
                <a:ext uri="{FF2B5EF4-FFF2-40B4-BE49-F238E27FC236}">
                  <a16:creationId xmlns="" xmlns:a16="http://schemas.microsoft.com/office/drawing/2014/main" id="{529E4A22-0F83-4275-9269-F799776AE9B7}"/>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6" name="Freeform 169">
              <a:extLst>
                <a:ext uri="{FF2B5EF4-FFF2-40B4-BE49-F238E27FC236}">
                  <a16:creationId xmlns="" xmlns:a16="http://schemas.microsoft.com/office/drawing/2014/main" id="{D18815DF-651B-4602-9195-C0D1E2718C20}"/>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7" name="Freeform 170">
              <a:extLst>
                <a:ext uri="{FF2B5EF4-FFF2-40B4-BE49-F238E27FC236}">
                  <a16:creationId xmlns="" xmlns:a16="http://schemas.microsoft.com/office/drawing/2014/main" id="{3F4AAE32-4578-474F-8630-AE2D90CC5F1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8" name="Freeform 171">
              <a:extLst>
                <a:ext uri="{FF2B5EF4-FFF2-40B4-BE49-F238E27FC236}">
                  <a16:creationId xmlns="" xmlns:a16="http://schemas.microsoft.com/office/drawing/2014/main" id="{6F8862C7-74AA-4A64-8AA2-7640F4E119B2}"/>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29" name="Freeform 172">
              <a:extLst>
                <a:ext uri="{FF2B5EF4-FFF2-40B4-BE49-F238E27FC236}">
                  <a16:creationId xmlns="" xmlns:a16="http://schemas.microsoft.com/office/drawing/2014/main" id="{AE9F2ED9-9969-4B8A-B1BF-ECFC22878191}"/>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0" name="Freeform 173">
              <a:extLst>
                <a:ext uri="{FF2B5EF4-FFF2-40B4-BE49-F238E27FC236}">
                  <a16:creationId xmlns="" xmlns:a16="http://schemas.microsoft.com/office/drawing/2014/main" id="{2B094984-5578-4422-B952-F7314E990D87}"/>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1" name="Freeform 174">
              <a:extLst>
                <a:ext uri="{FF2B5EF4-FFF2-40B4-BE49-F238E27FC236}">
                  <a16:creationId xmlns="" xmlns:a16="http://schemas.microsoft.com/office/drawing/2014/main" id="{3BA3DD69-8C99-4681-B1E6-BF2ECF88B0E8}"/>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2" name="Freeform 175">
              <a:extLst>
                <a:ext uri="{FF2B5EF4-FFF2-40B4-BE49-F238E27FC236}">
                  <a16:creationId xmlns="" xmlns:a16="http://schemas.microsoft.com/office/drawing/2014/main" id="{B84CD626-D6B5-4E9E-B5FB-D96A4D736EDD}"/>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3" name="Freeform 176">
              <a:extLst>
                <a:ext uri="{FF2B5EF4-FFF2-40B4-BE49-F238E27FC236}">
                  <a16:creationId xmlns="" xmlns:a16="http://schemas.microsoft.com/office/drawing/2014/main" id="{7C291F6F-9597-4AA7-8130-A859133D1DE8}"/>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4" name="Freeform 177">
              <a:extLst>
                <a:ext uri="{FF2B5EF4-FFF2-40B4-BE49-F238E27FC236}">
                  <a16:creationId xmlns="" xmlns:a16="http://schemas.microsoft.com/office/drawing/2014/main" id="{09786631-3EA3-4C1F-9973-8CC5F1670468}"/>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5" name="Freeform 178">
              <a:extLst>
                <a:ext uri="{FF2B5EF4-FFF2-40B4-BE49-F238E27FC236}">
                  <a16:creationId xmlns="" xmlns:a16="http://schemas.microsoft.com/office/drawing/2014/main" id="{E4111BA2-13A4-4657-A2F6-0C2F948F2B6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6" name="Freeform 179">
              <a:extLst>
                <a:ext uri="{FF2B5EF4-FFF2-40B4-BE49-F238E27FC236}">
                  <a16:creationId xmlns="" xmlns:a16="http://schemas.microsoft.com/office/drawing/2014/main" id="{B173DA92-8A1E-4BFD-880D-F3959162A39F}"/>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7" name="Freeform 180">
              <a:extLst>
                <a:ext uri="{FF2B5EF4-FFF2-40B4-BE49-F238E27FC236}">
                  <a16:creationId xmlns="" xmlns:a16="http://schemas.microsoft.com/office/drawing/2014/main" id="{1B0D0D30-423C-46C2-9405-2330C99327C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8" name="Freeform 181">
              <a:extLst>
                <a:ext uri="{FF2B5EF4-FFF2-40B4-BE49-F238E27FC236}">
                  <a16:creationId xmlns="" xmlns:a16="http://schemas.microsoft.com/office/drawing/2014/main" id="{C4C1B1B5-06B9-472D-8ED2-5535B68C5B2A}"/>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39" name="Freeform 182">
              <a:extLst>
                <a:ext uri="{FF2B5EF4-FFF2-40B4-BE49-F238E27FC236}">
                  <a16:creationId xmlns="" xmlns:a16="http://schemas.microsoft.com/office/drawing/2014/main" id="{79C3C6EE-56F4-497C-8CF9-18FB0BA5E750}"/>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0" name="Freeform 183">
              <a:extLst>
                <a:ext uri="{FF2B5EF4-FFF2-40B4-BE49-F238E27FC236}">
                  <a16:creationId xmlns="" xmlns:a16="http://schemas.microsoft.com/office/drawing/2014/main" id="{069F72DA-974E-466C-B7BF-C501F0D2AF2A}"/>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1" name="Freeform 184">
              <a:extLst>
                <a:ext uri="{FF2B5EF4-FFF2-40B4-BE49-F238E27FC236}">
                  <a16:creationId xmlns="" xmlns:a16="http://schemas.microsoft.com/office/drawing/2014/main" id="{8563DD65-9E38-4E83-B5BB-944A0955F5D8}"/>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2" name="Freeform 185">
              <a:extLst>
                <a:ext uri="{FF2B5EF4-FFF2-40B4-BE49-F238E27FC236}">
                  <a16:creationId xmlns="" xmlns:a16="http://schemas.microsoft.com/office/drawing/2014/main" id="{86A7FE0B-BE68-4677-A340-394F2339643D}"/>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3" name="Freeform 186">
              <a:extLst>
                <a:ext uri="{FF2B5EF4-FFF2-40B4-BE49-F238E27FC236}">
                  <a16:creationId xmlns="" xmlns:a16="http://schemas.microsoft.com/office/drawing/2014/main" id="{7ECC0C39-FB79-4AE8-A05D-9472D4417B33}"/>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4" name="Freeform 187">
              <a:extLst>
                <a:ext uri="{FF2B5EF4-FFF2-40B4-BE49-F238E27FC236}">
                  <a16:creationId xmlns="" xmlns:a16="http://schemas.microsoft.com/office/drawing/2014/main" id="{A704C13B-A3EB-486D-B39A-70579338E2A5}"/>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5" name="Freeform 188">
              <a:extLst>
                <a:ext uri="{FF2B5EF4-FFF2-40B4-BE49-F238E27FC236}">
                  <a16:creationId xmlns="" xmlns:a16="http://schemas.microsoft.com/office/drawing/2014/main" id="{DA686DCA-10FA-4D94-AE99-16EE3CC85CF3}"/>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6" name="Freeform 189">
              <a:extLst>
                <a:ext uri="{FF2B5EF4-FFF2-40B4-BE49-F238E27FC236}">
                  <a16:creationId xmlns="" xmlns:a16="http://schemas.microsoft.com/office/drawing/2014/main" id="{B8C3F24E-1C7A-4949-AF59-0A5E60342887}"/>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7" name="Freeform 190">
              <a:extLst>
                <a:ext uri="{FF2B5EF4-FFF2-40B4-BE49-F238E27FC236}">
                  <a16:creationId xmlns="" xmlns:a16="http://schemas.microsoft.com/office/drawing/2014/main" id="{E6E91232-2FC0-4582-9213-D3A372959A9A}"/>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8" name="Freeform 191">
              <a:extLst>
                <a:ext uri="{FF2B5EF4-FFF2-40B4-BE49-F238E27FC236}">
                  <a16:creationId xmlns="" xmlns:a16="http://schemas.microsoft.com/office/drawing/2014/main" id="{EF11EACF-B84A-42D3-9578-08B566B61B6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49" name="Freeform 192">
              <a:extLst>
                <a:ext uri="{FF2B5EF4-FFF2-40B4-BE49-F238E27FC236}">
                  <a16:creationId xmlns="" xmlns:a16="http://schemas.microsoft.com/office/drawing/2014/main" id="{798D6544-6B12-467F-94A2-DB5195B2F179}"/>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0" name="Freeform 193">
              <a:extLst>
                <a:ext uri="{FF2B5EF4-FFF2-40B4-BE49-F238E27FC236}">
                  <a16:creationId xmlns="" xmlns:a16="http://schemas.microsoft.com/office/drawing/2014/main" id="{2CFD6740-6E30-41B6-9BBC-78CE3C30D4D9}"/>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1" name="Freeform 194">
              <a:extLst>
                <a:ext uri="{FF2B5EF4-FFF2-40B4-BE49-F238E27FC236}">
                  <a16:creationId xmlns="" xmlns:a16="http://schemas.microsoft.com/office/drawing/2014/main" id="{D42ABBB8-C454-4CB7-9D84-F4E7C3432ED9}"/>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2" name="Freeform 195">
              <a:extLst>
                <a:ext uri="{FF2B5EF4-FFF2-40B4-BE49-F238E27FC236}">
                  <a16:creationId xmlns="" xmlns:a16="http://schemas.microsoft.com/office/drawing/2014/main" id="{42202357-F946-4BDD-BA34-D1175DCD1C15}"/>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3" name="Freeform 196">
              <a:extLst>
                <a:ext uri="{FF2B5EF4-FFF2-40B4-BE49-F238E27FC236}">
                  <a16:creationId xmlns="" xmlns:a16="http://schemas.microsoft.com/office/drawing/2014/main" id="{CCB28067-0501-4086-A22B-D823134D5579}"/>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4" name="Freeform 197">
              <a:extLst>
                <a:ext uri="{FF2B5EF4-FFF2-40B4-BE49-F238E27FC236}">
                  <a16:creationId xmlns="" xmlns:a16="http://schemas.microsoft.com/office/drawing/2014/main" id="{9087E16A-244F-4EEB-9687-DEDC7496B407}"/>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5" name="Freeform 198">
              <a:extLst>
                <a:ext uri="{FF2B5EF4-FFF2-40B4-BE49-F238E27FC236}">
                  <a16:creationId xmlns="" xmlns:a16="http://schemas.microsoft.com/office/drawing/2014/main" id="{65CA7F5C-2A02-4E65-A8D4-4E533E0AB788}"/>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6" name="Freeform 199">
              <a:extLst>
                <a:ext uri="{FF2B5EF4-FFF2-40B4-BE49-F238E27FC236}">
                  <a16:creationId xmlns="" xmlns:a16="http://schemas.microsoft.com/office/drawing/2014/main" id="{91DC813C-A5A2-46EB-8FDE-F89D96540099}"/>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7" name="Freeform 200">
              <a:extLst>
                <a:ext uri="{FF2B5EF4-FFF2-40B4-BE49-F238E27FC236}">
                  <a16:creationId xmlns="" xmlns:a16="http://schemas.microsoft.com/office/drawing/2014/main" id="{AFE2BA5D-EB13-48F2-8B24-957FABA635E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8" name="Freeform 201">
              <a:extLst>
                <a:ext uri="{FF2B5EF4-FFF2-40B4-BE49-F238E27FC236}">
                  <a16:creationId xmlns="" xmlns:a16="http://schemas.microsoft.com/office/drawing/2014/main" id="{CED991BA-02AC-4D35-891D-7FBEC3EA040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59" name="Freeform 202">
              <a:extLst>
                <a:ext uri="{FF2B5EF4-FFF2-40B4-BE49-F238E27FC236}">
                  <a16:creationId xmlns="" xmlns:a16="http://schemas.microsoft.com/office/drawing/2014/main" id="{54303507-FA62-45B7-8BF1-43392F80F279}"/>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0" name="Freeform 203">
              <a:extLst>
                <a:ext uri="{FF2B5EF4-FFF2-40B4-BE49-F238E27FC236}">
                  <a16:creationId xmlns="" xmlns:a16="http://schemas.microsoft.com/office/drawing/2014/main" id="{A122BFDC-513E-49A6-BE56-D8ED3969020E}"/>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1" name="Freeform 204">
              <a:extLst>
                <a:ext uri="{FF2B5EF4-FFF2-40B4-BE49-F238E27FC236}">
                  <a16:creationId xmlns="" xmlns:a16="http://schemas.microsoft.com/office/drawing/2014/main" id="{1E874846-7D25-44BB-929D-A6E74533C1E2}"/>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2" name="Freeform 205">
              <a:extLst>
                <a:ext uri="{FF2B5EF4-FFF2-40B4-BE49-F238E27FC236}">
                  <a16:creationId xmlns="" xmlns:a16="http://schemas.microsoft.com/office/drawing/2014/main" id="{430A9F86-64F9-4106-8A90-4D42219A7E56}"/>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3" name="Freeform 206">
              <a:extLst>
                <a:ext uri="{FF2B5EF4-FFF2-40B4-BE49-F238E27FC236}">
                  <a16:creationId xmlns="" xmlns:a16="http://schemas.microsoft.com/office/drawing/2014/main" id="{4640B38D-9CA0-4F25-96CD-9A4DC148D2FB}"/>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4" name="Freeform 207">
              <a:extLst>
                <a:ext uri="{FF2B5EF4-FFF2-40B4-BE49-F238E27FC236}">
                  <a16:creationId xmlns="" xmlns:a16="http://schemas.microsoft.com/office/drawing/2014/main" id="{48D3AB11-8244-4A10-916A-ECBF730B6CDE}"/>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5" name="Freeform 208">
              <a:extLst>
                <a:ext uri="{FF2B5EF4-FFF2-40B4-BE49-F238E27FC236}">
                  <a16:creationId xmlns="" xmlns:a16="http://schemas.microsoft.com/office/drawing/2014/main" id="{42C4B6BA-7C92-46AC-A9CB-7B3C6030DEE2}"/>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6" name="Freeform 209">
              <a:extLst>
                <a:ext uri="{FF2B5EF4-FFF2-40B4-BE49-F238E27FC236}">
                  <a16:creationId xmlns="" xmlns:a16="http://schemas.microsoft.com/office/drawing/2014/main" id="{6558CF82-1976-46E4-849D-5A3C3B0F48DB}"/>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7" name="Freeform 210">
              <a:extLst>
                <a:ext uri="{FF2B5EF4-FFF2-40B4-BE49-F238E27FC236}">
                  <a16:creationId xmlns="" xmlns:a16="http://schemas.microsoft.com/office/drawing/2014/main" id="{F620D377-85F0-4137-AB23-BA92B0FB46AE}"/>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8" name="Freeform 211">
              <a:extLst>
                <a:ext uri="{FF2B5EF4-FFF2-40B4-BE49-F238E27FC236}">
                  <a16:creationId xmlns="" xmlns:a16="http://schemas.microsoft.com/office/drawing/2014/main" id="{41FA3332-079F-4819-A1EB-8B29B72D9BC2}"/>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69" name="Freeform 212">
              <a:extLst>
                <a:ext uri="{FF2B5EF4-FFF2-40B4-BE49-F238E27FC236}">
                  <a16:creationId xmlns="" xmlns:a16="http://schemas.microsoft.com/office/drawing/2014/main" id="{7A1BE3A7-BD36-404E-8AA4-36F3AAE7195E}"/>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0" name="Freeform 213">
              <a:extLst>
                <a:ext uri="{FF2B5EF4-FFF2-40B4-BE49-F238E27FC236}">
                  <a16:creationId xmlns="" xmlns:a16="http://schemas.microsoft.com/office/drawing/2014/main" id="{6A252B06-22E1-4317-8EDA-067F8B41F5F7}"/>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1" name="Freeform 214">
              <a:extLst>
                <a:ext uri="{FF2B5EF4-FFF2-40B4-BE49-F238E27FC236}">
                  <a16:creationId xmlns="" xmlns:a16="http://schemas.microsoft.com/office/drawing/2014/main" id="{EA60376E-FD9F-487E-BAAB-682A160B374E}"/>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2" name="Freeform 215">
              <a:extLst>
                <a:ext uri="{FF2B5EF4-FFF2-40B4-BE49-F238E27FC236}">
                  <a16:creationId xmlns="" xmlns:a16="http://schemas.microsoft.com/office/drawing/2014/main" id="{3B45D436-4D52-46DC-BB2E-8848FB866883}"/>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3" name="Freeform 216">
              <a:extLst>
                <a:ext uri="{FF2B5EF4-FFF2-40B4-BE49-F238E27FC236}">
                  <a16:creationId xmlns="" xmlns:a16="http://schemas.microsoft.com/office/drawing/2014/main" id="{3BE9A511-D36D-4372-8793-2966EA5391E0}"/>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4" name="Freeform 217">
              <a:extLst>
                <a:ext uri="{FF2B5EF4-FFF2-40B4-BE49-F238E27FC236}">
                  <a16:creationId xmlns="" xmlns:a16="http://schemas.microsoft.com/office/drawing/2014/main" id="{8A7935F4-3B85-4E58-A43E-3D4C36781C9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5" name="Freeform 218">
              <a:extLst>
                <a:ext uri="{FF2B5EF4-FFF2-40B4-BE49-F238E27FC236}">
                  <a16:creationId xmlns="" xmlns:a16="http://schemas.microsoft.com/office/drawing/2014/main" id="{4B526C81-923F-4852-A010-3CB13EB4511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6" name="Freeform 219">
              <a:extLst>
                <a:ext uri="{FF2B5EF4-FFF2-40B4-BE49-F238E27FC236}">
                  <a16:creationId xmlns="" xmlns:a16="http://schemas.microsoft.com/office/drawing/2014/main" id="{3C3B7D5C-DF56-4139-8303-AACB0F66F9E6}"/>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7" name="Freeform 220">
              <a:extLst>
                <a:ext uri="{FF2B5EF4-FFF2-40B4-BE49-F238E27FC236}">
                  <a16:creationId xmlns="" xmlns:a16="http://schemas.microsoft.com/office/drawing/2014/main" id="{4620858F-475A-488B-AF40-786B0CBD9AA8}"/>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8" name="Freeform 221">
              <a:extLst>
                <a:ext uri="{FF2B5EF4-FFF2-40B4-BE49-F238E27FC236}">
                  <a16:creationId xmlns="" xmlns:a16="http://schemas.microsoft.com/office/drawing/2014/main" id="{C27A121A-FC46-4D10-8602-DE8FC3571E19}"/>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79" name="Freeform 222">
              <a:extLst>
                <a:ext uri="{FF2B5EF4-FFF2-40B4-BE49-F238E27FC236}">
                  <a16:creationId xmlns="" xmlns:a16="http://schemas.microsoft.com/office/drawing/2014/main" id="{1814D6AF-1E37-4A4C-A9EC-33C2E0FA672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0" name="Freeform 223">
              <a:extLst>
                <a:ext uri="{FF2B5EF4-FFF2-40B4-BE49-F238E27FC236}">
                  <a16:creationId xmlns="" xmlns:a16="http://schemas.microsoft.com/office/drawing/2014/main" id="{329012CC-C20E-47F4-8530-F0EB6D87D2BD}"/>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1" name="Freeform 224">
              <a:extLst>
                <a:ext uri="{FF2B5EF4-FFF2-40B4-BE49-F238E27FC236}">
                  <a16:creationId xmlns="" xmlns:a16="http://schemas.microsoft.com/office/drawing/2014/main" id="{3A9C2204-5F04-4C1A-AB8A-D6AF26C85902}"/>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2" name="Freeform 225">
              <a:extLst>
                <a:ext uri="{FF2B5EF4-FFF2-40B4-BE49-F238E27FC236}">
                  <a16:creationId xmlns="" xmlns:a16="http://schemas.microsoft.com/office/drawing/2014/main" id="{B39BBBA3-EBC9-466C-AD80-8CEA3E5077E5}"/>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3" name="Freeform 226">
              <a:extLst>
                <a:ext uri="{FF2B5EF4-FFF2-40B4-BE49-F238E27FC236}">
                  <a16:creationId xmlns="" xmlns:a16="http://schemas.microsoft.com/office/drawing/2014/main" id="{A0944FC4-2A4C-4B93-A670-AD422ED927D2}"/>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4" name="Freeform 227">
              <a:extLst>
                <a:ext uri="{FF2B5EF4-FFF2-40B4-BE49-F238E27FC236}">
                  <a16:creationId xmlns="" xmlns:a16="http://schemas.microsoft.com/office/drawing/2014/main" id="{E1BCAB24-A274-47BA-AD0C-0198650900C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5" name="Freeform 228">
              <a:extLst>
                <a:ext uri="{FF2B5EF4-FFF2-40B4-BE49-F238E27FC236}">
                  <a16:creationId xmlns="" xmlns:a16="http://schemas.microsoft.com/office/drawing/2014/main" id="{50E9D03A-6428-4C61-B697-28DF9543F0CE}"/>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6" name="Freeform 229">
              <a:extLst>
                <a:ext uri="{FF2B5EF4-FFF2-40B4-BE49-F238E27FC236}">
                  <a16:creationId xmlns="" xmlns:a16="http://schemas.microsoft.com/office/drawing/2014/main" id="{BF129C2D-7F78-4E93-B77F-014283E90531}"/>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7" name="Freeform 230">
              <a:extLst>
                <a:ext uri="{FF2B5EF4-FFF2-40B4-BE49-F238E27FC236}">
                  <a16:creationId xmlns="" xmlns:a16="http://schemas.microsoft.com/office/drawing/2014/main" id="{CAC9C5F1-FCAE-4DE7-86A5-6A5802E74081}"/>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8" name="Freeform 231">
              <a:extLst>
                <a:ext uri="{FF2B5EF4-FFF2-40B4-BE49-F238E27FC236}">
                  <a16:creationId xmlns="" xmlns:a16="http://schemas.microsoft.com/office/drawing/2014/main" id="{99D293D4-5CF7-4C9A-B2D2-982C7CCF9DBE}"/>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89" name="Freeform 232">
              <a:extLst>
                <a:ext uri="{FF2B5EF4-FFF2-40B4-BE49-F238E27FC236}">
                  <a16:creationId xmlns="" xmlns:a16="http://schemas.microsoft.com/office/drawing/2014/main" id="{4194EEDF-F03B-4425-9D17-557317635B8B}"/>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0" name="Freeform 233">
              <a:extLst>
                <a:ext uri="{FF2B5EF4-FFF2-40B4-BE49-F238E27FC236}">
                  <a16:creationId xmlns="" xmlns:a16="http://schemas.microsoft.com/office/drawing/2014/main" id="{091433EF-D04D-4ADC-A121-E0844A6BA857}"/>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1" name="Freeform 234">
              <a:extLst>
                <a:ext uri="{FF2B5EF4-FFF2-40B4-BE49-F238E27FC236}">
                  <a16:creationId xmlns="" xmlns:a16="http://schemas.microsoft.com/office/drawing/2014/main" id="{CA3A5D50-5BFF-4E10-9B89-263221E25977}"/>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2" name="Freeform 235">
              <a:extLst>
                <a:ext uri="{FF2B5EF4-FFF2-40B4-BE49-F238E27FC236}">
                  <a16:creationId xmlns="" xmlns:a16="http://schemas.microsoft.com/office/drawing/2014/main" id="{87AC9210-BB4F-43E7-8A30-004C9A55E8B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3" name="Freeform 236">
              <a:extLst>
                <a:ext uri="{FF2B5EF4-FFF2-40B4-BE49-F238E27FC236}">
                  <a16:creationId xmlns="" xmlns:a16="http://schemas.microsoft.com/office/drawing/2014/main" id="{ABC999E7-6DF8-4D05-9CF3-417553D9B0DC}"/>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4" name="Freeform 237">
              <a:extLst>
                <a:ext uri="{FF2B5EF4-FFF2-40B4-BE49-F238E27FC236}">
                  <a16:creationId xmlns="" xmlns:a16="http://schemas.microsoft.com/office/drawing/2014/main" id="{6F0C51FA-4750-4B17-887E-09CB6582536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5" name="Freeform 238">
              <a:extLst>
                <a:ext uri="{FF2B5EF4-FFF2-40B4-BE49-F238E27FC236}">
                  <a16:creationId xmlns="" xmlns:a16="http://schemas.microsoft.com/office/drawing/2014/main" id="{6F32A535-2215-4999-AB1A-10480DE0E1E1}"/>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6" name="Freeform 239">
              <a:extLst>
                <a:ext uri="{FF2B5EF4-FFF2-40B4-BE49-F238E27FC236}">
                  <a16:creationId xmlns="" xmlns:a16="http://schemas.microsoft.com/office/drawing/2014/main" id="{A8DE8D09-9E64-45C9-98DD-9CB2C1173B5E}"/>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7" name="Freeform 240">
              <a:extLst>
                <a:ext uri="{FF2B5EF4-FFF2-40B4-BE49-F238E27FC236}">
                  <a16:creationId xmlns="" xmlns:a16="http://schemas.microsoft.com/office/drawing/2014/main" id="{309B1157-7123-41DB-91E7-CBF2B8A1871B}"/>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8" name="Freeform 241">
              <a:extLst>
                <a:ext uri="{FF2B5EF4-FFF2-40B4-BE49-F238E27FC236}">
                  <a16:creationId xmlns="" xmlns:a16="http://schemas.microsoft.com/office/drawing/2014/main" id="{D1F894AD-9107-457E-AB03-103E2180DA29}"/>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699" name="Freeform 242">
              <a:extLst>
                <a:ext uri="{FF2B5EF4-FFF2-40B4-BE49-F238E27FC236}">
                  <a16:creationId xmlns="" xmlns:a16="http://schemas.microsoft.com/office/drawing/2014/main" id="{7BA623AB-598D-41B0-9ABD-BF4ED6B27B1C}"/>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0" name="Freeform 243">
              <a:extLst>
                <a:ext uri="{FF2B5EF4-FFF2-40B4-BE49-F238E27FC236}">
                  <a16:creationId xmlns="" xmlns:a16="http://schemas.microsoft.com/office/drawing/2014/main" id="{61BAF379-4FCC-4A0C-88E9-8FB5535792FD}"/>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1" name="Freeform 244">
              <a:extLst>
                <a:ext uri="{FF2B5EF4-FFF2-40B4-BE49-F238E27FC236}">
                  <a16:creationId xmlns="" xmlns:a16="http://schemas.microsoft.com/office/drawing/2014/main" id="{906E53EE-E2E0-4AAC-8456-5973A6D10BD4}"/>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2" name="Freeform 245">
              <a:extLst>
                <a:ext uri="{FF2B5EF4-FFF2-40B4-BE49-F238E27FC236}">
                  <a16:creationId xmlns="" xmlns:a16="http://schemas.microsoft.com/office/drawing/2014/main" id="{42005566-8FF7-43B4-925B-496D7FD34C9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3" name="Freeform 246">
              <a:extLst>
                <a:ext uri="{FF2B5EF4-FFF2-40B4-BE49-F238E27FC236}">
                  <a16:creationId xmlns="" xmlns:a16="http://schemas.microsoft.com/office/drawing/2014/main" id="{77D74032-A266-4CDC-9046-06B85E45DAFD}"/>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4" name="Freeform 247">
              <a:extLst>
                <a:ext uri="{FF2B5EF4-FFF2-40B4-BE49-F238E27FC236}">
                  <a16:creationId xmlns="" xmlns:a16="http://schemas.microsoft.com/office/drawing/2014/main" id="{C78C6883-A6A3-424B-AB24-FEA2573791D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5" name="Freeform 248">
              <a:extLst>
                <a:ext uri="{FF2B5EF4-FFF2-40B4-BE49-F238E27FC236}">
                  <a16:creationId xmlns="" xmlns:a16="http://schemas.microsoft.com/office/drawing/2014/main" id="{2414193C-5618-4894-B814-F83CB4D7593B}"/>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6" name="Freeform 249">
              <a:extLst>
                <a:ext uri="{FF2B5EF4-FFF2-40B4-BE49-F238E27FC236}">
                  <a16:creationId xmlns="" xmlns:a16="http://schemas.microsoft.com/office/drawing/2014/main" id="{1D916AEB-E02A-4460-9623-838E9D59B660}"/>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7" name="Freeform 250">
              <a:extLst>
                <a:ext uri="{FF2B5EF4-FFF2-40B4-BE49-F238E27FC236}">
                  <a16:creationId xmlns="" xmlns:a16="http://schemas.microsoft.com/office/drawing/2014/main" id="{52C4B302-BD3B-4EF6-A96B-601B9FC7477E}"/>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8" name="Freeform 251">
              <a:extLst>
                <a:ext uri="{FF2B5EF4-FFF2-40B4-BE49-F238E27FC236}">
                  <a16:creationId xmlns="" xmlns:a16="http://schemas.microsoft.com/office/drawing/2014/main" id="{A8C26712-7BB2-4CA0-B7AB-0B8931A52076}"/>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09" name="Freeform 252">
              <a:extLst>
                <a:ext uri="{FF2B5EF4-FFF2-40B4-BE49-F238E27FC236}">
                  <a16:creationId xmlns="" xmlns:a16="http://schemas.microsoft.com/office/drawing/2014/main" id="{15C569EF-EA00-421F-AAB7-82884F4F7367}"/>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0" name="Freeform 253">
              <a:extLst>
                <a:ext uri="{FF2B5EF4-FFF2-40B4-BE49-F238E27FC236}">
                  <a16:creationId xmlns="" xmlns:a16="http://schemas.microsoft.com/office/drawing/2014/main" id="{FDE0DB32-2BD1-4194-9DCF-1191B933ED9F}"/>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1" name="Freeform 254">
              <a:extLst>
                <a:ext uri="{FF2B5EF4-FFF2-40B4-BE49-F238E27FC236}">
                  <a16:creationId xmlns="" xmlns:a16="http://schemas.microsoft.com/office/drawing/2014/main" id="{320EB394-B29E-41AC-85A4-B325463AB3B3}"/>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2" name="Freeform 255">
              <a:extLst>
                <a:ext uri="{FF2B5EF4-FFF2-40B4-BE49-F238E27FC236}">
                  <a16:creationId xmlns="" xmlns:a16="http://schemas.microsoft.com/office/drawing/2014/main" id="{56956299-00DC-4A82-B43F-2AAE8AF3CA15}"/>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3" name="Freeform 256">
              <a:extLst>
                <a:ext uri="{FF2B5EF4-FFF2-40B4-BE49-F238E27FC236}">
                  <a16:creationId xmlns="" xmlns:a16="http://schemas.microsoft.com/office/drawing/2014/main" id="{FACD472F-A775-43C6-861B-5DA6C1EBA815}"/>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19714" name="Freeform 257">
              <a:extLst>
                <a:ext uri="{FF2B5EF4-FFF2-40B4-BE49-F238E27FC236}">
                  <a16:creationId xmlns="" xmlns:a16="http://schemas.microsoft.com/office/drawing/2014/main" id="{0B8953B4-8226-490C-99BE-F1E828F3E11E}"/>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514"/>
                                        </p:tgtEl>
                                        <p:attrNameLst>
                                          <p:attrName>style.visibility</p:attrName>
                                        </p:attrNameLst>
                                      </p:cBhvr>
                                      <p:to>
                                        <p:strVal val="visible"/>
                                      </p:to>
                                    </p:set>
                                    <p:anim calcmode="lin" valueType="num">
                                      <p:cBhvr additive="base">
                                        <p:cTn id="7" dur="500" fill="hold"/>
                                        <p:tgtEl>
                                          <p:spTgt spid="514"/>
                                        </p:tgtEl>
                                        <p:attrNameLst>
                                          <p:attrName>ppt_x</p:attrName>
                                        </p:attrNameLst>
                                      </p:cBhvr>
                                      <p:tavLst>
                                        <p:tav tm="0">
                                          <p:val>
                                            <p:strVal val="#ppt_x"/>
                                          </p:val>
                                        </p:tav>
                                        <p:tav tm="100000">
                                          <p:val>
                                            <p:strVal val="#ppt_x"/>
                                          </p:val>
                                        </p:tav>
                                      </p:tavLst>
                                    </p:anim>
                                    <p:anim calcmode="lin" valueType="num">
                                      <p:cBhvr additive="base">
                                        <p:cTn id="8" dur="500" fill="hold"/>
                                        <p:tgtEl>
                                          <p:spTgt spid="514"/>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513"/>
                                        </p:tgtEl>
                                        <p:attrNameLst>
                                          <p:attrName>style.visibility</p:attrName>
                                        </p:attrNameLst>
                                      </p:cBhvr>
                                      <p:to>
                                        <p:strVal val="visible"/>
                                      </p:to>
                                    </p:set>
                                    <p:anim calcmode="lin" valueType="num">
                                      <p:cBhvr additive="base">
                                        <p:cTn id="13" dur="500" fill="hold"/>
                                        <p:tgtEl>
                                          <p:spTgt spid="513"/>
                                        </p:tgtEl>
                                        <p:attrNameLst>
                                          <p:attrName>ppt_x</p:attrName>
                                        </p:attrNameLst>
                                      </p:cBhvr>
                                      <p:tavLst>
                                        <p:tav tm="0">
                                          <p:val>
                                            <p:strVal val="#ppt_x"/>
                                          </p:val>
                                        </p:tav>
                                        <p:tav tm="100000">
                                          <p:val>
                                            <p:strVal val="#ppt_x"/>
                                          </p:val>
                                        </p:tav>
                                      </p:tavLst>
                                    </p:anim>
                                    <p:anim calcmode="lin" valueType="num">
                                      <p:cBhvr additive="base">
                                        <p:cTn id="14" dur="500" fill="hold"/>
                                        <p:tgtEl>
                                          <p:spTgt spid="5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3">
            <a:extLst>
              <a:ext uri="{FF2B5EF4-FFF2-40B4-BE49-F238E27FC236}">
                <a16:creationId xmlns="" xmlns:a16="http://schemas.microsoft.com/office/drawing/2014/main" id="{C33E61F6-BE72-4923-904F-C6FBB6F80719}"/>
              </a:ext>
            </a:extLst>
          </p:cNvPr>
          <p:cNvSpPr>
            <a:spLocks noGrp="1" noChangeArrowheads="1"/>
          </p:cNvSpPr>
          <p:nvPr>
            <p:ph type="body" idx="1"/>
          </p:nvPr>
        </p:nvSpPr>
        <p:spPr>
          <a:xfrm>
            <a:off x="2133600" y="1574800"/>
            <a:ext cx="7772400" cy="990600"/>
          </a:xfrm>
        </p:spPr>
        <p:txBody>
          <a:bodyPr/>
          <a:lstStyle/>
          <a:p>
            <a:pPr algn="just" eaLnBrk="1" hangingPunct="1">
              <a:buFontTx/>
              <a:buNone/>
            </a:pPr>
            <a:r>
              <a:rPr lang="en-US" altLang="en-US" sz="2800">
                <a:solidFill>
                  <a:schemeClr val="tx2"/>
                </a:solidFill>
                <a:latin typeface="Times New Roman" panose="02020603050405020304" pitchFamily="18" charset="0"/>
              </a:rPr>
              <a:t>        Bước 1:</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Gấp phần giấy làm đế lọ hoa và gấp các nếp gấp cách đều</a:t>
            </a:r>
          </a:p>
        </p:txBody>
      </p:sp>
      <p:sp>
        <p:nvSpPr>
          <p:cNvPr id="20483" name="Text Box 11">
            <a:extLst>
              <a:ext uri="{FF2B5EF4-FFF2-40B4-BE49-F238E27FC236}">
                <a16:creationId xmlns="" xmlns:a16="http://schemas.microsoft.com/office/drawing/2014/main" id="{05EC6DB8-439F-4069-9B6E-5739E7A4F9B7}"/>
              </a:ext>
            </a:extLst>
          </p:cNvPr>
          <p:cNvSpPr txBox="1">
            <a:spLocks noChangeArrowheads="1"/>
          </p:cNvSpPr>
          <p:nvPr/>
        </p:nvSpPr>
        <p:spPr bwMode="auto">
          <a:xfrm>
            <a:off x="2286000" y="481013"/>
            <a:ext cx="7239000" cy="884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50000"/>
              </a:spcBef>
              <a:buFontTx/>
              <a:buNone/>
            </a:pPr>
            <a:r>
              <a:rPr lang="en-US" altLang="en-US" sz="2400" b="1" u="sng">
                <a:solidFill>
                  <a:srgbClr val="0000FF"/>
                </a:solidFill>
                <a:latin typeface="Times New Roman" panose="02020603050405020304" pitchFamily="18" charset="0"/>
              </a:rPr>
              <a:t>Thủ công</a:t>
            </a:r>
            <a:br>
              <a:rPr lang="en-US" altLang="en-US" sz="2400" b="1" u="sng">
                <a:solidFill>
                  <a:srgbClr val="0000FF"/>
                </a:solidFill>
                <a:latin typeface="Times New Roman" panose="02020603050405020304" pitchFamily="18" charset="0"/>
              </a:rPr>
            </a:br>
            <a:r>
              <a:rPr lang="en-US" altLang="en-US" sz="2800" b="1">
                <a:solidFill>
                  <a:schemeClr val="tx2"/>
                </a:solidFill>
                <a:latin typeface="Times New Roman" panose="02020603050405020304" pitchFamily="18" charset="0"/>
              </a:rPr>
              <a:t>Làm lọ hoa gắn tường (tiết 2) </a:t>
            </a:r>
          </a:p>
        </p:txBody>
      </p:sp>
      <p:grpSp>
        <p:nvGrpSpPr>
          <p:cNvPr id="2" name="Group 18">
            <a:extLst>
              <a:ext uri="{FF2B5EF4-FFF2-40B4-BE49-F238E27FC236}">
                <a16:creationId xmlns="" xmlns:a16="http://schemas.microsoft.com/office/drawing/2014/main" id="{E4ACEDF1-6657-4341-A54C-0A614CBCC647}"/>
              </a:ext>
            </a:extLst>
          </p:cNvPr>
          <p:cNvGrpSpPr>
            <a:grpSpLocks/>
          </p:cNvGrpSpPr>
          <p:nvPr/>
        </p:nvGrpSpPr>
        <p:grpSpPr bwMode="auto">
          <a:xfrm>
            <a:off x="1495425" y="2540000"/>
            <a:ext cx="5591175" cy="3836988"/>
            <a:chOff x="768" y="1536"/>
            <a:chExt cx="3504" cy="2417"/>
          </a:xfrm>
        </p:grpSpPr>
        <p:grpSp>
          <p:nvGrpSpPr>
            <p:cNvPr id="20741" name="Group 17">
              <a:extLst>
                <a:ext uri="{FF2B5EF4-FFF2-40B4-BE49-F238E27FC236}">
                  <a16:creationId xmlns="" xmlns:a16="http://schemas.microsoft.com/office/drawing/2014/main" id="{C9BED7C3-352B-43ED-8F8D-C92156E123E1}"/>
                </a:ext>
              </a:extLst>
            </p:cNvPr>
            <p:cNvGrpSpPr>
              <a:grpSpLocks/>
            </p:cNvGrpSpPr>
            <p:nvPr/>
          </p:nvGrpSpPr>
          <p:grpSpPr bwMode="auto">
            <a:xfrm>
              <a:off x="1152" y="1536"/>
              <a:ext cx="3120" cy="2417"/>
              <a:chOff x="2736" y="1615"/>
              <a:chExt cx="3120" cy="2417"/>
            </a:xfrm>
          </p:grpSpPr>
          <p:pic>
            <p:nvPicPr>
              <p:cNvPr id="20743" name="Picture 5" descr="01 color">
                <a:extLst>
                  <a:ext uri="{FF2B5EF4-FFF2-40B4-BE49-F238E27FC236}">
                    <a16:creationId xmlns="" xmlns:a16="http://schemas.microsoft.com/office/drawing/2014/main" id="{55F28B85-99E6-49B1-9260-5340BA5CCAC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3006" t="7895" r="36884" b="50000"/>
              <a:stretch>
                <a:fillRect/>
              </a:stretch>
            </p:blipFill>
            <p:spPr bwMode="auto">
              <a:xfrm>
                <a:off x="3024" y="1615"/>
                <a:ext cx="2832" cy="2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0744" name="Group 13">
                <a:extLst>
                  <a:ext uri="{FF2B5EF4-FFF2-40B4-BE49-F238E27FC236}">
                    <a16:creationId xmlns="" xmlns:a16="http://schemas.microsoft.com/office/drawing/2014/main" id="{65A86CD5-E0F4-4CB6-B068-0EB4EAE50220}"/>
                  </a:ext>
                </a:extLst>
              </p:cNvPr>
              <p:cNvGrpSpPr>
                <a:grpSpLocks/>
              </p:cNvGrpSpPr>
              <p:nvPr/>
            </p:nvGrpSpPr>
            <p:grpSpPr bwMode="auto">
              <a:xfrm>
                <a:off x="2736" y="1941"/>
                <a:ext cx="2832" cy="1755"/>
                <a:chOff x="2688" y="2181"/>
                <a:chExt cx="2832" cy="1755"/>
              </a:xfrm>
            </p:grpSpPr>
            <p:sp>
              <p:nvSpPr>
                <p:cNvPr id="20745" name="Line 8">
                  <a:extLst>
                    <a:ext uri="{FF2B5EF4-FFF2-40B4-BE49-F238E27FC236}">
                      <a16:creationId xmlns="" xmlns:a16="http://schemas.microsoft.com/office/drawing/2014/main" id="{8366C45B-6DAF-435E-BA21-132D8403D1F5}"/>
                    </a:ext>
                  </a:extLst>
                </p:cNvPr>
                <p:cNvSpPr>
                  <a:spLocks noChangeShapeType="1"/>
                </p:cNvSpPr>
                <p:nvPr/>
              </p:nvSpPr>
              <p:spPr bwMode="auto">
                <a:xfrm>
                  <a:off x="2688" y="2181"/>
                  <a:ext cx="2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0746" name="Line 9">
                  <a:extLst>
                    <a:ext uri="{FF2B5EF4-FFF2-40B4-BE49-F238E27FC236}">
                      <a16:creationId xmlns="" xmlns:a16="http://schemas.microsoft.com/office/drawing/2014/main" id="{D62D20B5-B67F-4478-86CD-44EA1B2D1C84}"/>
                    </a:ext>
                  </a:extLst>
                </p:cNvPr>
                <p:cNvSpPr>
                  <a:spLocks noChangeShapeType="1"/>
                </p:cNvSpPr>
                <p:nvPr/>
              </p:nvSpPr>
              <p:spPr bwMode="auto">
                <a:xfrm flipH="1">
                  <a:off x="2736" y="3936"/>
                  <a:ext cx="24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vi-VN"/>
                </a:p>
              </p:txBody>
            </p:sp>
            <p:sp>
              <p:nvSpPr>
                <p:cNvPr id="20747" name="Line 13">
                  <a:extLst>
                    <a:ext uri="{FF2B5EF4-FFF2-40B4-BE49-F238E27FC236}">
                      <a16:creationId xmlns="" xmlns:a16="http://schemas.microsoft.com/office/drawing/2014/main" id="{27BDA527-1187-4854-BC78-5D41C22D9E32}"/>
                    </a:ext>
                  </a:extLst>
                </p:cNvPr>
                <p:cNvSpPr>
                  <a:spLocks noChangeShapeType="1"/>
                </p:cNvSpPr>
                <p:nvPr/>
              </p:nvSpPr>
              <p:spPr bwMode="auto">
                <a:xfrm>
                  <a:off x="2688" y="2208"/>
                  <a:ext cx="0" cy="172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vi-VN"/>
                </a:p>
              </p:txBody>
            </p:sp>
            <p:sp>
              <p:nvSpPr>
                <p:cNvPr id="20748" name="Line 15">
                  <a:extLst>
                    <a:ext uri="{FF2B5EF4-FFF2-40B4-BE49-F238E27FC236}">
                      <a16:creationId xmlns="" xmlns:a16="http://schemas.microsoft.com/office/drawing/2014/main" id="{BBC2821C-45BC-4C1F-AB16-0CF09E6C2AFF}"/>
                    </a:ext>
                  </a:extLst>
                </p:cNvPr>
                <p:cNvSpPr>
                  <a:spLocks noChangeShapeType="1"/>
                </p:cNvSpPr>
                <p:nvPr/>
              </p:nvSpPr>
              <p:spPr bwMode="auto">
                <a:xfrm flipH="1">
                  <a:off x="2976" y="3620"/>
                  <a:ext cx="2544" cy="0"/>
                </a:xfrm>
                <a:prstGeom prst="line">
                  <a:avLst/>
                </a:prstGeom>
                <a:noFill/>
                <a:ln w="3175">
                  <a:solidFill>
                    <a:schemeClr val="tx1"/>
                  </a:solidFill>
                  <a:prstDash val="sysDot"/>
                  <a:round/>
                  <a:headEnd/>
                  <a:tailEnd/>
                </a:ln>
                <a:extLst>
                  <a:ext uri="{909E8E84-426E-40DD-AFC4-6F175D3DCCD1}">
                    <a14:hiddenFill xmlns:a14="http://schemas.microsoft.com/office/drawing/2010/main">
                      <a:noFill/>
                    </a14:hiddenFill>
                  </a:ext>
                </a:extLst>
              </p:spPr>
              <p:txBody>
                <a:bodyPr/>
                <a:lstStyle/>
                <a:p>
                  <a:endParaRPr lang="vi-VN"/>
                </a:p>
              </p:txBody>
            </p:sp>
          </p:grpSp>
        </p:grpSp>
        <p:sp>
          <p:nvSpPr>
            <p:cNvPr id="20742" name="Text Box 16">
              <a:extLst>
                <a:ext uri="{FF2B5EF4-FFF2-40B4-BE49-F238E27FC236}">
                  <a16:creationId xmlns="" xmlns:a16="http://schemas.microsoft.com/office/drawing/2014/main" id="{872C580D-2396-4C05-B439-05F93057D7B2}"/>
                </a:ext>
              </a:extLst>
            </p:cNvPr>
            <p:cNvSpPr txBox="1">
              <a:spLocks noChangeArrowheads="1"/>
            </p:cNvSpPr>
            <p:nvPr/>
          </p:nvSpPr>
          <p:spPr bwMode="auto">
            <a:xfrm>
              <a:off x="768" y="2592"/>
              <a:ext cx="48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50000"/>
                </a:spcBef>
                <a:buFontTx/>
                <a:buNone/>
              </a:pPr>
              <a:r>
                <a:rPr lang="en-US" altLang="en-US" sz="2000">
                  <a:latin typeface="Times New Roman" panose="02020603050405020304" pitchFamily="18" charset="0"/>
                </a:rPr>
                <a:t>16ô</a:t>
              </a:r>
            </a:p>
          </p:txBody>
        </p:sp>
      </p:grpSp>
      <p:sp>
        <p:nvSpPr>
          <p:cNvPr id="14" name="Text Box 14">
            <a:extLst>
              <a:ext uri="{FF2B5EF4-FFF2-40B4-BE49-F238E27FC236}">
                <a16:creationId xmlns="" xmlns:a16="http://schemas.microsoft.com/office/drawing/2014/main" id="{21FF9C31-BE54-44E5-A900-4E5E2861923A}"/>
              </a:ext>
            </a:extLst>
          </p:cNvPr>
          <p:cNvSpPr txBox="1">
            <a:spLocks noChangeArrowheads="1"/>
          </p:cNvSpPr>
          <p:nvPr/>
        </p:nvSpPr>
        <p:spPr bwMode="auto">
          <a:xfrm>
            <a:off x="6858000" y="2330450"/>
            <a:ext cx="35814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a:latin typeface="Times New Roman" panose="02020603050405020304" pitchFamily="18" charset="0"/>
              </a:rPr>
              <a:t> Đặt ngang tờ giấy thủ công hình chữ nhật có chiều dài 24 ô, rộng 16 ô mặt có màu ở trên.</a:t>
            </a:r>
          </a:p>
        </p:txBody>
      </p:sp>
      <p:sp>
        <p:nvSpPr>
          <p:cNvPr id="15" name="Text Box 14">
            <a:extLst>
              <a:ext uri="{FF2B5EF4-FFF2-40B4-BE49-F238E27FC236}">
                <a16:creationId xmlns="" xmlns:a16="http://schemas.microsoft.com/office/drawing/2014/main" id="{93CFCA40-7163-4DBF-BC86-54D4E7FA5BED}"/>
              </a:ext>
            </a:extLst>
          </p:cNvPr>
          <p:cNvSpPr txBox="1">
            <a:spLocks noChangeArrowheads="1"/>
          </p:cNvSpPr>
          <p:nvPr/>
        </p:nvSpPr>
        <p:spPr bwMode="auto">
          <a:xfrm>
            <a:off x="6858000" y="4254500"/>
            <a:ext cx="358140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a:latin typeface="Times New Roman" panose="02020603050405020304" pitchFamily="18" charset="0"/>
              </a:rPr>
              <a:t> Từ mép dưới giấy đếm lên 3 ô gấp một đường dấu gấp làm  đế lọ hoa.</a:t>
            </a:r>
          </a:p>
        </p:txBody>
      </p:sp>
      <p:grpSp>
        <p:nvGrpSpPr>
          <p:cNvPr id="20487" name="Group 4">
            <a:extLst>
              <a:ext uri="{FF2B5EF4-FFF2-40B4-BE49-F238E27FC236}">
                <a16:creationId xmlns="" xmlns:a16="http://schemas.microsoft.com/office/drawing/2014/main" id="{AA150624-0E5F-448D-B9F7-B846A0288941}"/>
              </a:ext>
            </a:extLst>
          </p:cNvPr>
          <p:cNvGrpSpPr>
            <a:grpSpLocks/>
          </p:cNvGrpSpPr>
          <p:nvPr/>
        </p:nvGrpSpPr>
        <p:grpSpPr bwMode="auto">
          <a:xfrm rot="10800000">
            <a:off x="168275" y="14288"/>
            <a:ext cx="1990725" cy="2266950"/>
            <a:chOff x="4176" y="878"/>
            <a:chExt cx="1254" cy="1422"/>
          </a:xfrm>
        </p:grpSpPr>
        <p:sp>
          <p:nvSpPr>
            <p:cNvPr id="20488" name="Freeform 5">
              <a:extLst>
                <a:ext uri="{FF2B5EF4-FFF2-40B4-BE49-F238E27FC236}">
                  <a16:creationId xmlns="" xmlns:a16="http://schemas.microsoft.com/office/drawing/2014/main" id="{4EF599AB-CDB0-4AF7-859E-7E18BA92760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89" name="Freeform 6">
              <a:extLst>
                <a:ext uri="{FF2B5EF4-FFF2-40B4-BE49-F238E27FC236}">
                  <a16:creationId xmlns="" xmlns:a16="http://schemas.microsoft.com/office/drawing/2014/main" id="{F358DD3D-B0AD-493F-9D58-9E5AA900B268}"/>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0" name="Freeform 7">
              <a:extLst>
                <a:ext uri="{FF2B5EF4-FFF2-40B4-BE49-F238E27FC236}">
                  <a16:creationId xmlns="" xmlns:a16="http://schemas.microsoft.com/office/drawing/2014/main" id="{B3023755-55AB-4B84-911B-34A2EA47254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1" name="Freeform 8">
              <a:extLst>
                <a:ext uri="{FF2B5EF4-FFF2-40B4-BE49-F238E27FC236}">
                  <a16:creationId xmlns="" xmlns:a16="http://schemas.microsoft.com/office/drawing/2014/main" id="{8427C01D-618D-44B7-8554-A9DD20302862}"/>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2" name="Freeform 9">
              <a:extLst>
                <a:ext uri="{FF2B5EF4-FFF2-40B4-BE49-F238E27FC236}">
                  <a16:creationId xmlns="" xmlns:a16="http://schemas.microsoft.com/office/drawing/2014/main" id="{AA180F1B-B739-4DC1-8A3F-6B8C572D0B8A}"/>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3" name="Freeform 10">
              <a:extLst>
                <a:ext uri="{FF2B5EF4-FFF2-40B4-BE49-F238E27FC236}">
                  <a16:creationId xmlns="" xmlns:a16="http://schemas.microsoft.com/office/drawing/2014/main" id="{554E8374-D9DC-4D7F-9092-0BF608849499}"/>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4" name="Freeform 11">
              <a:extLst>
                <a:ext uri="{FF2B5EF4-FFF2-40B4-BE49-F238E27FC236}">
                  <a16:creationId xmlns="" xmlns:a16="http://schemas.microsoft.com/office/drawing/2014/main" id="{1F2FF58F-C81B-449B-9D25-0F0B568260E2}"/>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5" name="Freeform 12">
              <a:extLst>
                <a:ext uri="{FF2B5EF4-FFF2-40B4-BE49-F238E27FC236}">
                  <a16:creationId xmlns="" xmlns:a16="http://schemas.microsoft.com/office/drawing/2014/main" id="{12370EE7-39C3-450E-8842-85DD2B4984FA}"/>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6" name="Freeform 13">
              <a:extLst>
                <a:ext uri="{FF2B5EF4-FFF2-40B4-BE49-F238E27FC236}">
                  <a16:creationId xmlns="" xmlns:a16="http://schemas.microsoft.com/office/drawing/2014/main" id="{A67098D7-779F-4F86-9DEB-87294EAB56AE}"/>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7" name="Freeform 14">
              <a:extLst>
                <a:ext uri="{FF2B5EF4-FFF2-40B4-BE49-F238E27FC236}">
                  <a16:creationId xmlns="" xmlns:a16="http://schemas.microsoft.com/office/drawing/2014/main" id="{D906B9B3-E538-4816-9316-B06F505953CB}"/>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8" name="Freeform 15">
              <a:extLst>
                <a:ext uri="{FF2B5EF4-FFF2-40B4-BE49-F238E27FC236}">
                  <a16:creationId xmlns="" xmlns:a16="http://schemas.microsoft.com/office/drawing/2014/main" id="{A7A9DE4C-406D-443B-B02C-3715EE7E34C5}"/>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499" name="Freeform 16">
              <a:extLst>
                <a:ext uri="{FF2B5EF4-FFF2-40B4-BE49-F238E27FC236}">
                  <a16:creationId xmlns="" xmlns:a16="http://schemas.microsoft.com/office/drawing/2014/main" id="{705A1A56-79E6-4427-8A25-2781DEB836E5}"/>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0" name="Freeform 17">
              <a:extLst>
                <a:ext uri="{FF2B5EF4-FFF2-40B4-BE49-F238E27FC236}">
                  <a16:creationId xmlns="" xmlns:a16="http://schemas.microsoft.com/office/drawing/2014/main" id="{8E153561-E64D-4187-BD54-61878043B055}"/>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1" name="Freeform 18">
              <a:extLst>
                <a:ext uri="{FF2B5EF4-FFF2-40B4-BE49-F238E27FC236}">
                  <a16:creationId xmlns="" xmlns:a16="http://schemas.microsoft.com/office/drawing/2014/main" id="{174FA998-6E4D-4670-ADA6-A7A9EDAD0773}"/>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2" name="Freeform 19">
              <a:extLst>
                <a:ext uri="{FF2B5EF4-FFF2-40B4-BE49-F238E27FC236}">
                  <a16:creationId xmlns="" xmlns:a16="http://schemas.microsoft.com/office/drawing/2014/main" id="{6F8AAA10-CBD0-4103-9BE6-D802168D5ECC}"/>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3" name="Freeform 20">
              <a:extLst>
                <a:ext uri="{FF2B5EF4-FFF2-40B4-BE49-F238E27FC236}">
                  <a16:creationId xmlns="" xmlns:a16="http://schemas.microsoft.com/office/drawing/2014/main" id="{053DB40D-95A8-4FD4-9FEE-AC1AA62A8555}"/>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4" name="Freeform 21">
              <a:extLst>
                <a:ext uri="{FF2B5EF4-FFF2-40B4-BE49-F238E27FC236}">
                  <a16:creationId xmlns="" xmlns:a16="http://schemas.microsoft.com/office/drawing/2014/main" id="{7B03DCED-E87B-47EA-A012-DB01A2E030E0}"/>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5" name="Freeform 22">
              <a:extLst>
                <a:ext uri="{FF2B5EF4-FFF2-40B4-BE49-F238E27FC236}">
                  <a16:creationId xmlns="" xmlns:a16="http://schemas.microsoft.com/office/drawing/2014/main" id="{EC7DA2B9-FD22-49C2-B0D8-72474B2F8FE4}"/>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6" name="Freeform 23">
              <a:extLst>
                <a:ext uri="{FF2B5EF4-FFF2-40B4-BE49-F238E27FC236}">
                  <a16:creationId xmlns="" xmlns:a16="http://schemas.microsoft.com/office/drawing/2014/main" id="{B8157BBB-8360-43E4-8522-45259BB37771}"/>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7" name="Freeform 24">
              <a:extLst>
                <a:ext uri="{FF2B5EF4-FFF2-40B4-BE49-F238E27FC236}">
                  <a16:creationId xmlns="" xmlns:a16="http://schemas.microsoft.com/office/drawing/2014/main" id="{7500B37F-3234-4BF6-95E8-63564A5F7F74}"/>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8" name="Freeform 25">
              <a:extLst>
                <a:ext uri="{FF2B5EF4-FFF2-40B4-BE49-F238E27FC236}">
                  <a16:creationId xmlns="" xmlns:a16="http://schemas.microsoft.com/office/drawing/2014/main" id="{01DC5AD7-108A-42AE-921D-C21F53C40F4B}"/>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09" name="Freeform 26">
              <a:extLst>
                <a:ext uri="{FF2B5EF4-FFF2-40B4-BE49-F238E27FC236}">
                  <a16:creationId xmlns="" xmlns:a16="http://schemas.microsoft.com/office/drawing/2014/main" id="{B79C6533-BBF6-42E8-904C-3C4B80E0C812}"/>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0" name="Freeform 27">
              <a:extLst>
                <a:ext uri="{FF2B5EF4-FFF2-40B4-BE49-F238E27FC236}">
                  <a16:creationId xmlns="" xmlns:a16="http://schemas.microsoft.com/office/drawing/2014/main" id="{1BC7D14E-8540-4D7F-9C27-382BFA8CAF57}"/>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1" name="Freeform 28">
              <a:extLst>
                <a:ext uri="{FF2B5EF4-FFF2-40B4-BE49-F238E27FC236}">
                  <a16:creationId xmlns="" xmlns:a16="http://schemas.microsoft.com/office/drawing/2014/main" id="{358984E4-6005-4413-BB7B-8AC2B9EF0AE9}"/>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2" name="Freeform 29">
              <a:extLst>
                <a:ext uri="{FF2B5EF4-FFF2-40B4-BE49-F238E27FC236}">
                  <a16:creationId xmlns="" xmlns:a16="http://schemas.microsoft.com/office/drawing/2014/main" id="{4216E22D-302A-4106-B78A-7D49C6752A8F}"/>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3" name="Freeform 30">
              <a:extLst>
                <a:ext uri="{FF2B5EF4-FFF2-40B4-BE49-F238E27FC236}">
                  <a16:creationId xmlns="" xmlns:a16="http://schemas.microsoft.com/office/drawing/2014/main" id="{99D29083-6575-4525-92B1-94B1E2162907}"/>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4" name="Freeform 31">
              <a:extLst>
                <a:ext uri="{FF2B5EF4-FFF2-40B4-BE49-F238E27FC236}">
                  <a16:creationId xmlns="" xmlns:a16="http://schemas.microsoft.com/office/drawing/2014/main" id="{841C49FF-F5FD-4199-8D75-9F0282B1BC0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5" name="Freeform 32">
              <a:extLst>
                <a:ext uri="{FF2B5EF4-FFF2-40B4-BE49-F238E27FC236}">
                  <a16:creationId xmlns="" xmlns:a16="http://schemas.microsoft.com/office/drawing/2014/main" id="{21356D61-22D2-4518-82D2-E9CFF2CA62CC}"/>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6" name="Freeform 33">
              <a:extLst>
                <a:ext uri="{FF2B5EF4-FFF2-40B4-BE49-F238E27FC236}">
                  <a16:creationId xmlns="" xmlns:a16="http://schemas.microsoft.com/office/drawing/2014/main" id="{0A7CBCC2-91F4-4C65-BDC8-FB62173A6B49}"/>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7" name="Freeform 34">
              <a:extLst>
                <a:ext uri="{FF2B5EF4-FFF2-40B4-BE49-F238E27FC236}">
                  <a16:creationId xmlns="" xmlns:a16="http://schemas.microsoft.com/office/drawing/2014/main" id="{7E9BA8C1-12EF-4CC5-AC9C-4095906332C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8" name="Freeform 35">
              <a:extLst>
                <a:ext uri="{FF2B5EF4-FFF2-40B4-BE49-F238E27FC236}">
                  <a16:creationId xmlns="" xmlns:a16="http://schemas.microsoft.com/office/drawing/2014/main" id="{C794FEBE-60A0-4B7F-85E3-774061921F6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19" name="Freeform 36">
              <a:extLst>
                <a:ext uri="{FF2B5EF4-FFF2-40B4-BE49-F238E27FC236}">
                  <a16:creationId xmlns="" xmlns:a16="http://schemas.microsoft.com/office/drawing/2014/main" id="{13083A79-4CA6-40E4-84A5-FCC10A833586}"/>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0" name="Freeform 37">
              <a:extLst>
                <a:ext uri="{FF2B5EF4-FFF2-40B4-BE49-F238E27FC236}">
                  <a16:creationId xmlns="" xmlns:a16="http://schemas.microsoft.com/office/drawing/2014/main" id="{443D6327-444D-4E43-88F7-44A8BE589D68}"/>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1" name="Freeform 38">
              <a:extLst>
                <a:ext uri="{FF2B5EF4-FFF2-40B4-BE49-F238E27FC236}">
                  <a16:creationId xmlns="" xmlns:a16="http://schemas.microsoft.com/office/drawing/2014/main" id="{D950D120-D1BC-4214-99AB-6E80A5D3373D}"/>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2" name="Freeform 39">
              <a:extLst>
                <a:ext uri="{FF2B5EF4-FFF2-40B4-BE49-F238E27FC236}">
                  <a16:creationId xmlns="" xmlns:a16="http://schemas.microsoft.com/office/drawing/2014/main" id="{CE9349C5-09F9-478E-BC80-24FFE4BA3F77}"/>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3" name="Freeform 40">
              <a:extLst>
                <a:ext uri="{FF2B5EF4-FFF2-40B4-BE49-F238E27FC236}">
                  <a16:creationId xmlns="" xmlns:a16="http://schemas.microsoft.com/office/drawing/2014/main" id="{310157EB-8E8E-4B07-A068-7C7F08E76F11}"/>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4" name="Freeform 41">
              <a:extLst>
                <a:ext uri="{FF2B5EF4-FFF2-40B4-BE49-F238E27FC236}">
                  <a16:creationId xmlns="" xmlns:a16="http://schemas.microsoft.com/office/drawing/2014/main" id="{042033E3-C3B4-4146-909D-83399FF977DF}"/>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5" name="Freeform 42">
              <a:extLst>
                <a:ext uri="{FF2B5EF4-FFF2-40B4-BE49-F238E27FC236}">
                  <a16:creationId xmlns="" xmlns:a16="http://schemas.microsoft.com/office/drawing/2014/main" id="{EEEED0ED-6DE0-4D4C-BF64-C60E23DA0F4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6" name="Freeform 43">
              <a:extLst>
                <a:ext uri="{FF2B5EF4-FFF2-40B4-BE49-F238E27FC236}">
                  <a16:creationId xmlns="" xmlns:a16="http://schemas.microsoft.com/office/drawing/2014/main" id="{A9AAD839-D38F-45B8-BB57-11B03B0C777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7" name="Freeform 44">
              <a:extLst>
                <a:ext uri="{FF2B5EF4-FFF2-40B4-BE49-F238E27FC236}">
                  <a16:creationId xmlns="" xmlns:a16="http://schemas.microsoft.com/office/drawing/2014/main" id="{5DF9AD4F-AE55-4763-AC49-0C0A57F167A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8" name="Freeform 45">
              <a:extLst>
                <a:ext uri="{FF2B5EF4-FFF2-40B4-BE49-F238E27FC236}">
                  <a16:creationId xmlns="" xmlns:a16="http://schemas.microsoft.com/office/drawing/2014/main" id="{5203CF13-60AE-423A-8F7B-19CF6CD483A0}"/>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29" name="Freeform 46">
              <a:extLst>
                <a:ext uri="{FF2B5EF4-FFF2-40B4-BE49-F238E27FC236}">
                  <a16:creationId xmlns="" xmlns:a16="http://schemas.microsoft.com/office/drawing/2014/main" id="{1964DA20-4368-43FE-8A68-543BC9A0C65B}"/>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0" name="Freeform 47">
              <a:extLst>
                <a:ext uri="{FF2B5EF4-FFF2-40B4-BE49-F238E27FC236}">
                  <a16:creationId xmlns="" xmlns:a16="http://schemas.microsoft.com/office/drawing/2014/main" id="{98C2693E-29BA-48BB-A2EC-EE5A864FCC31}"/>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1" name="Freeform 48">
              <a:extLst>
                <a:ext uri="{FF2B5EF4-FFF2-40B4-BE49-F238E27FC236}">
                  <a16:creationId xmlns="" xmlns:a16="http://schemas.microsoft.com/office/drawing/2014/main" id="{A1E589D4-F22E-42CB-A121-D575F37D3B7A}"/>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2" name="Freeform 49">
              <a:extLst>
                <a:ext uri="{FF2B5EF4-FFF2-40B4-BE49-F238E27FC236}">
                  <a16:creationId xmlns="" xmlns:a16="http://schemas.microsoft.com/office/drawing/2014/main" id="{2EE679AB-82D4-4A0D-9E90-3E40F586759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3" name="Freeform 50">
              <a:extLst>
                <a:ext uri="{FF2B5EF4-FFF2-40B4-BE49-F238E27FC236}">
                  <a16:creationId xmlns="" xmlns:a16="http://schemas.microsoft.com/office/drawing/2014/main" id="{7A4B2B35-8A33-415B-97B8-B435E2B30B0F}"/>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4" name="Freeform 51">
              <a:extLst>
                <a:ext uri="{FF2B5EF4-FFF2-40B4-BE49-F238E27FC236}">
                  <a16:creationId xmlns="" xmlns:a16="http://schemas.microsoft.com/office/drawing/2014/main" id="{1F708E05-2B50-418D-A6CA-AFE73BFDA628}"/>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5" name="Freeform 52">
              <a:extLst>
                <a:ext uri="{FF2B5EF4-FFF2-40B4-BE49-F238E27FC236}">
                  <a16:creationId xmlns="" xmlns:a16="http://schemas.microsoft.com/office/drawing/2014/main" id="{4AC9D2BB-6744-4025-92D3-AA1BD4C4D66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6" name="Freeform 53">
              <a:extLst>
                <a:ext uri="{FF2B5EF4-FFF2-40B4-BE49-F238E27FC236}">
                  <a16:creationId xmlns="" xmlns:a16="http://schemas.microsoft.com/office/drawing/2014/main" id="{4B39A36A-A7D3-4330-B907-452371049875}"/>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7" name="Freeform 54">
              <a:extLst>
                <a:ext uri="{FF2B5EF4-FFF2-40B4-BE49-F238E27FC236}">
                  <a16:creationId xmlns="" xmlns:a16="http://schemas.microsoft.com/office/drawing/2014/main" id="{4C52162F-155E-4796-8ACE-C70945CDF3D6}"/>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8" name="Freeform 55">
              <a:extLst>
                <a:ext uri="{FF2B5EF4-FFF2-40B4-BE49-F238E27FC236}">
                  <a16:creationId xmlns="" xmlns:a16="http://schemas.microsoft.com/office/drawing/2014/main" id="{12C75EBF-CC9D-4810-BAFC-A580D60C9D7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39" name="Freeform 56">
              <a:extLst>
                <a:ext uri="{FF2B5EF4-FFF2-40B4-BE49-F238E27FC236}">
                  <a16:creationId xmlns="" xmlns:a16="http://schemas.microsoft.com/office/drawing/2014/main" id="{9AFAE90A-AC54-4634-8600-540CCA44F48F}"/>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0" name="Freeform 57">
              <a:extLst>
                <a:ext uri="{FF2B5EF4-FFF2-40B4-BE49-F238E27FC236}">
                  <a16:creationId xmlns="" xmlns:a16="http://schemas.microsoft.com/office/drawing/2014/main" id="{DE76E33C-06D4-46F6-96AD-8CAF1B1EA2CA}"/>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1" name="Freeform 58">
              <a:extLst>
                <a:ext uri="{FF2B5EF4-FFF2-40B4-BE49-F238E27FC236}">
                  <a16:creationId xmlns="" xmlns:a16="http://schemas.microsoft.com/office/drawing/2014/main" id="{027A13D3-0874-4B68-9BCF-3A0BF5469CF4}"/>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2" name="Freeform 59">
              <a:extLst>
                <a:ext uri="{FF2B5EF4-FFF2-40B4-BE49-F238E27FC236}">
                  <a16:creationId xmlns="" xmlns:a16="http://schemas.microsoft.com/office/drawing/2014/main" id="{6E760DFC-C829-410D-AF3F-93D5FDE99457}"/>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3" name="Freeform 60">
              <a:extLst>
                <a:ext uri="{FF2B5EF4-FFF2-40B4-BE49-F238E27FC236}">
                  <a16:creationId xmlns="" xmlns:a16="http://schemas.microsoft.com/office/drawing/2014/main" id="{3B678A8F-394E-431F-BC4B-7E7869575BD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4" name="Freeform 61">
              <a:extLst>
                <a:ext uri="{FF2B5EF4-FFF2-40B4-BE49-F238E27FC236}">
                  <a16:creationId xmlns="" xmlns:a16="http://schemas.microsoft.com/office/drawing/2014/main" id="{CA58B284-2380-43A9-862C-C822E4D4E4C8}"/>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5" name="Freeform 62">
              <a:extLst>
                <a:ext uri="{FF2B5EF4-FFF2-40B4-BE49-F238E27FC236}">
                  <a16:creationId xmlns="" xmlns:a16="http://schemas.microsoft.com/office/drawing/2014/main" id="{2E4E1415-29A9-4961-B43A-585D1FEACB1D}"/>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6" name="Freeform 63">
              <a:extLst>
                <a:ext uri="{FF2B5EF4-FFF2-40B4-BE49-F238E27FC236}">
                  <a16:creationId xmlns="" xmlns:a16="http://schemas.microsoft.com/office/drawing/2014/main" id="{DE8F197D-2F4A-4B2D-90F2-354C867A4C84}"/>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7" name="Freeform 64">
              <a:extLst>
                <a:ext uri="{FF2B5EF4-FFF2-40B4-BE49-F238E27FC236}">
                  <a16:creationId xmlns="" xmlns:a16="http://schemas.microsoft.com/office/drawing/2014/main" id="{6FF041A3-EEDA-451E-9093-1AEF7A76C4AB}"/>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8" name="Freeform 65">
              <a:extLst>
                <a:ext uri="{FF2B5EF4-FFF2-40B4-BE49-F238E27FC236}">
                  <a16:creationId xmlns="" xmlns:a16="http://schemas.microsoft.com/office/drawing/2014/main" id="{9B27C997-B892-4186-B4AD-6EAB0E5524A6}"/>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49" name="Freeform 66">
              <a:extLst>
                <a:ext uri="{FF2B5EF4-FFF2-40B4-BE49-F238E27FC236}">
                  <a16:creationId xmlns="" xmlns:a16="http://schemas.microsoft.com/office/drawing/2014/main" id="{F4C79DA5-E610-44E3-A29C-F182C9E63C5D}"/>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0" name="Freeform 67">
              <a:extLst>
                <a:ext uri="{FF2B5EF4-FFF2-40B4-BE49-F238E27FC236}">
                  <a16:creationId xmlns="" xmlns:a16="http://schemas.microsoft.com/office/drawing/2014/main" id="{D1DF4CF1-F5A1-4326-A8E4-57AEDC972D42}"/>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1" name="Freeform 68">
              <a:extLst>
                <a:ext uri="{FF2B5EF4-FFF2-40B4-BE49-F238E27FC236}">
                  <a16:creationId xmlns="" xmlns:a16="http://schemas.microsoft.com/office/drawing/2014/main" id="{FB6051B3-CED6-49A8-802C-A5F22CE0143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2" name="Freeform 69">
              <a:extLst>
                <a:ext uri="{FF2B5EF4-FFF2-40B4-BE49-F238E27FC236}">
                  <a16:creationId xmlns="" xmlns:a16="http://schemas.microsoft.com/office/drawing/2014/main" id="{4021B371-67E3-469A-A854-ECE666765A2F}"/>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3" name="Freeform 70">
              <a:extLst>
                <a:ext uri="{FF2B5EF4-FFF2-40B4-BE49-F238E27FC236}">
                  <a16:creationId xmlns="" xmlns:a16="http://schemas.microsoft.com/office/drawing/2014/main" id="{500BD7FF-C821-422E-BCC5-A3E90338578D}"/>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4" name="Freeform 71">
              <a:extLst>
                <a:ext uri="{FF2B5EF4-FFF2-40B4-BE49-F238E27FC236}">
                  <a16:creationId xmlns="" xmlns:a16="http://schemas.microsoft.com/office/drawing/2014/main" id="{906BC75D-E6FE-4492-B12E-1A0FE802F2C1}"/>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5" name="Freeform 72">
              <a:extLst>
                <a:ext uri="{FF2B5EF4-FFF2-40B4-BE49-F238E27FC236}">
                  <a16:creationId xmlns="" xmlns:a16="http://schemas.microsoft.com/office/drawing/2014/main" id="{ED74F2AD-128F-4CCF-BE54-BB68D0E44229}"/>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6" name="Freeform 73">
              <a:extLst>
                <a:ext uri="{FF2B5EF4-FFF2-40B4-BE49-F238E27FC236}">
                  <a16:creationId xmlns="" xmlns:a16="http://schemas.microsoft.com/office/drawing/2014/main" id="{37236A38-36A4-4D49-8094-61249185161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7" name="Freeform 74">
              <a:extLst>
                <a:ext uri="{FF2B5EF4-FFF2-40B4-BE49-F238E27FC236}">
                  <a16:creationId xmlns="" xmlns:a16="http://schemas.microsoft.com/office/drawing/2014/main" id="{0BF19127-D3AC-4B91-9C85-73D73A740E0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8" name="Freeform 75">
              <a:extLst>
                <a:ext uri="{FF2B5EF4-FFF2-40B4-BE49-F238E27FC236}">
                  <a16:creationId xmlns="" xmlns:a16="http://schemas.microsoft.com/office/drawing/2014/main" id="{44B9F1B2-7D8A-4D15-BB1E-938D492D2746}"/>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59" name="Freeform 76">
              <a:extLst>
                <a:ext uri="{FF2B5EF4-FFF2-40B4-BE49-F238E27FC236}">
                  <a16:creationId xmlns="" xmlns:a16="http://schemas.microsoft.com/office/drawing/2014/main" id="{B97AEF8D-DC43-4CFD-BD70-189651FDB30B}"/>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0" name="Freeform 77">
              <a:extLst>
                <a:ext uri="{FF2B5EF4-FFF2-40B4-BE49-F238E27FC236}">
                  <a16:creationId xmlns="" xmlns:a16="http://schemas.microsoft.com/office/drawing/2014/main" id="{3B007615-3D4F-40E6-B0FD-8EE0151107FF}"/>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1" name="Freeform 78">
              <a:extLst>
                <a:ext uri="{FF2B5EF4-FFF2-40B4-BE49-F238E27FC236}">
                  <a16:creationId xmlns="" xmlns:a16="http://schemas.microsoft.com/office/drawing/2014/main" id="{3428FC75-9C3D-49B6-8D82-DF69BE1FA5EF}"/>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2" name="Freeform 79">
              <a:extLst>
                <a:ext uri="{FF2B5EF4-FFF2-40B4-BE49-F238E27FC236}">
                  <a16:creationId xmlns="" xmlns:a16="http://schemas.microsoft.com/office/drawing/2014/main" id="{F6B4A19E-9AF0-4267-BB74-8F8DBDDBF537}"/>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3" name="Freeform 80">
              <a:extLst>
                <a:ext uri="{FF2B5EF4-FFF2-40B4-BE49-F238E27FC236}">
                  <a16:creationId xmlns="" xmlns:a16="http://schemas.microsoft.com/office/drawing/2014/main" id="{E8D99319-F3F5-4B82-B477-23BAFA3E16F9}"/>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4" name="Freeform 81">
              <a:extLst>
                <a:ext uri="{FF2B5EF4-FFF2-40B4-BE49-F238E27FC236}">
                  <a16:creationId xmlns="" xmlns:a16="http://schemas.microsoft.com/office/drawing/2014/main" id="{4C69564B-5EFC-430B-A526-4792D74A3441}"/>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5" name="Freeform 82">
              <a:extLst>
                <a:ext uri="{FF2B5EF4-FFF2-40B4-BE49-F238E27FC236}">
                  <a16:creationId xmlns="" xmlns:a16="http://schemas.microsoft.com/office/drawing/2014/main" id="{123F0E87-0EDF-4A09-A42A-9569417C021C}"/>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6" name="Freeform 83">
              <a:extLst>
                <a:ext uri="{FF2B5EF4-FFF2-40B4-BE49-F238E27FC236}">
                  <a16:creationId xmlns="" xmlns:a16="http://schemas.microsoft.com/office/drawing/2014/main" id="{759067DB-EA2A-4F0B-9069-2BDD6B1B16F1}"/>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7" name="Freeform 84">
              <a:extLst>
                <a:ext uri="{FF2B5EF4-FFF2-40B4-BE49-F238E27FC236}">
                  <a16:creationId xmlns="" xmlns:a16="http://schemas.microsoft.com/office/drawing/2014/main" id="{2558A6DA-F753-43A0-8B14-74967EFFFD71}"/>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8" name="Freeform 85">
              <a:extLst>
                <a:ext uri="{FF2B5EF4-FFF2-40B4-BE49-F238E27FC236}">
                  <a16:creationId xmlns="" xmlns:a16="http://schemas.microsoft.com/office/drawing/2014/main" id="{4FF20775-804E-47E7-9EEF-CDB0764C10B1}"/>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69" name="Freeform 86">
              <a:extLst>
                <a:ext uri="{FF2B5EF4-FFF2-40B4-BE49-F238E27FC236}">
                  <a16:creationId xmlns="" xmlns:a16="http://schemas.microsoft.com/office/drawing/2014/main" id="{02FC833E-4D5F-4260-B5E1-40934E5C6C76}"/>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0" name="Freeform 87">
              <a:extLst>
                <a:ext uri="{FF2B5EF4-FFF2-40B4-BE49-F238E27FC236}">
                  <a16:creationId xmlns="" xmlns:a16="http://schemas.microsoft.com/office/drawing/2014/main" id="{EEF6289B-058B-467C-A122-E879C80BAE98}"/>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1" name="Freeform 88">
              <a:extLst>
                <a:ext uri="{FF2B5EF4-FFF2-40B4-BE49-F238E27FC236}">
                  <a16:creationId xmlns="" xmlns:a16="http://schemas.microsoft.com/office/drawing/2014/main" id="{576EF4A6-AD21-44D1-A49E-32BB0F99CB14}"/>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2" name="Freeform 89">
              <a:extLst>
                <a:ext uri="{FF2B5EF4-FFF2-40B4-BE49-F238E27FC236}">
                  <a16:creationId xmlns="" xmlns:a16="http://schemas.microsoft.com/office/drawing/2014/main" id="{D3936D18-A72E-4D26-AF35-84119DE8040C}"/>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3" name="Freeform 90">
              <a:extLst>
                <a:ext uri="{FF2B5EF4-FFF2-40B4-BE49-F238E27FC236}">
                  <a16:creationId xmlns="" xmlns:a16="http://schemas.microsoft.com/office/drawing/2014/main" id="{8210710C-C00E-4421-9F68-5F526F2E5219}"/>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4" name="Freeform 91">
              <a:extLst>
                <a:ext uri="{FF2B5EF4-FFF2-40B4-BE49-F238E27FC236}">
                  <a16:creationId xmlns="" xmlns:a16="http://schemas.microsoft.com/office/drawing/2014/main" id="{EF7805A2-DC8A-4FD6-B1E1-FCAAE7DEB8C4}"/>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5" name="Freeform 92">
              <a:extLst>
                <a:ext uri="{FF2B5EF4-FFF2-40B4-BE49-F238E27FC236}">
                  <a16:creationId xmlns="" xmlns:a16="http://schemas.microsoft.com/office/drawing/2014/main" id="{64566C9F-B747-4A7E-AF65-7DA51FE7CEFB}"/>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6" name="Freeform 93">
              <a:extLst>
                <a:ext uri="{FF2B5EF4-FFF2-40B4-BE49-F238E27FC236}">
                  <a16:creationId xmlns="" xmlns:a16="http://schemas.microsoft.com/office/drawing/2014/main" id="{B00D45B9-B92D-4D96-80AF-5857E16C2F39}"/>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7" name="Freeform 94">
              <a:extLst>
                <a:ext uri="{FF2B5EF4-FFF2-40B4-BE49-F238E27FC236}">
                  <a16:creationId xmlns="" xmlns:a16="http://schemas.microsoft.com/office/drawing/2014/main" id="{C14572FE-C932-45CE-95B2-A97A07498FF2}"/>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8" name="Freeform 95">
              <a:extLst>
                <a:ext uri="{FF2B5EF4-FFF2-40B4-BE49-F238E27FC236}">
                  <a16:creationId xmlns="" xmlns:a16="http://schemas.microsoft.com/office/drawing/2014/main" id="{61A51E14-A401-40A7-A9ED-0F3CEE085FB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79" name="Freeform 96">
              <a:extLst>
                <a:ext uri="{FF2B5EF4-FFF2-40B4-BE49-F238E27FC236}">
                  <a16:creationId xmlns="" xmlns:a16="http://schemas.microsoft.com/office/drawing/2014/main" id="{43AB769A-F825-4B17-8EC1-07C67B34A31E}"/>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0" name="Freeform 97">
              <a:extLst>
                <a:ext uri="{FF2B5EF4-FFF2-40B4-BE49-F238E27FC236}">
                  <a16:creationId xmlns="" xmlns:a16="http://schemas.microsoft.com/office/drawing/2014/main" id="{5AF29953-2007-4B3D-AF94-00D6ACDC89A6}"/>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1" name="Freeform 98">
              <a:extLst>
                <a:ext uri="{FF2B5EF4-FFF2-40B4-BE49-F238E27FC236}">
                  <a16:creationId xmlns="" xmlns:a16="http://schemas.microsoft.com/office/drawing/2014/main" id="{8561545A-F92F-4746-A7B2-0259775F2DCA}"/>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2" name="Freeform 99">
              <a:extLst>
                <a:ext uri="{FF2B5EF4-FFF2-40B4-BE49-F238E27FC236}">
                  <a16:creationId xmlns="" xmlns:a16="http://schemas.microsoft.com/office/drawing/2014/main" id="{D7E1B98E-DFD0-4D77-BDBA-D788BD30A309}"/>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3" name="Freeform 100">
              <a:extLst>
                <a:ext uri="{FF2B5EF4-FFF2-40B4-BE49-F238E27FC236}">
                  <a16:creationId xmlns="" xmlns:a16="http://schemas.microsoft.com/office/drawing/2014/main" id="{1FC4F5A1-674D-4FC6-9D82-47BA1F2496E9}"/>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4" name="Freeform 101">
              <a:extLst>
                <a:ext uri="{FF2B5EF4-FFF2-40B4-BE49-F238E27FC236}">
                  <a16:creationId xmlns="" xmlns:a16="http://schemas.microsoft.com/office/drawing/2014/main" id="{EAEACC14-8601-44C8-ADDE-5A5391897D8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5" name="Freeform 102">
              <a:extLst>
                <a:ext uri="{FF2B5EF4-FFF2-40B4-BE49-F238E27FC236}">
                  <a16:creationId xmlns="" xmlns:a16="http://schemas.microsoft.com/office/drawing/2014/main" id="{47B4F68A-0ABA-4024-A418-3EE8ADEF9B86}"/>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6" name="Freeform 103">
              <a:extLst>
                <a:ext uri="{FF2B5EF4-FFF2-40B4-BE49-F238E27FC236}">
                  <a16:creationId xmlns="" xmlns:a16="http://schemas.microsoft.com/office/drawing/2014/main" id="{3FB70758-3903-49FD-AF72-ED63CCDFDE5D}"/>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7" name="Freeform 104">
              <a:extLst>
                <a:ext uri="{FF2B5EF4-FFF2-40B4-BE49-F238E27FC236}">
                  <a16:creationId xmlns="" xmlns:a16="http://schemas.microsoft.com/office/drawing/2014/main" id="{6EA2F69B-F630-4A02-B9B7-405B2618E23A}"/>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8" name="Freeform 105">
              <a:extLst>
                <a:ext uri="{FF2B5EF4-FFF2-40B4-BE49-F238E27FC236}">
                  <a16:creationId xmlns="" xmlns:a16="http://schemas.microsoft.com/office/drawing/2014/main" id="{9D26ACAB-6169-43C2-9318-76BE74D80B3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89" name="Freeform 106">
              <a:extLst>
                <a:ext uri="{FF2B5EF4-FFF2-40B4-BE49-F238E27FC236}">
                  <a16:creationId xmlns="" xmlns:a16="http://schemas.microsoft.com/office/drawing/2014/main" id="{B746B3D5-AF53-486A-837B-2353EA43BBD3}"/>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0" name="Freeform 107">
              <a:extLst>
                <a:ext uri="{FF2B5EF4-FFF2-40B4-BE49-F238E27FC236}">
                  <a16:creationId xmlns="" xmlns:a16="http://schemas.microsoft.com/office/drawing/2014/main" id="{5AF1D6D6-0444-42F5-888E-04896C28D3DF}"/>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1" name="Freeform 108">
              <a:extLst>
                <a:ext uri="{FF2B5EF4-FFF2-40B4-BE49-F238E27FC236}">
                  <a16:creationId xmlns="" xmlns:a16="http://schemas.microsoft.com/office/drawing/2014/main" id="{6F69B7AF-2165-47BA-B2A8-874B8E63B888}"/>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2" name="Freeform 109">
              <a:extLst>
                <a:ext uri="{FF2B5EF4-FFF2-40B4-BE49-F238E27FC236}">
                  <a16:creationId xmlns="" xmlns:a16="http://schemas.microsoft.com/office/drawing/2014/main" id="{949B94F0-6C7D-49DF-B121-4D59BFDAEB82}"/>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3" name="Freeform 110">
              <a:extLst>
                <a:ext uri="{FF2B5EF4-FFF2-40B4-BE49-F238E27FC236}">
                  <a16:creationId xmlns="" xmlns:a16="http://schemas.microsoft.com/office/drawing/2014/main" id="{436BD6AA-9921-4836-A049-945B9219A158}"/>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4" name="Freeform 111">
              <a:extLst>
                <a:ext uri="{FF2B5EF4-FFF2-40B4-BE49-F238E27FC236}">
                  <a16:creationId xmlns="" xmlns:a16="http://schemas.microsoft.com/office/drawing/2014/main" id="{81901027-D97A-4374-94BC-558C9E0E7113}"/>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5" name="Freeform 112">
              <a:extLst>
                <a:ext uri="{FF2B5EF4-FFF2-40B4-BE49-F238E27FC236}">
                  <a16:creationId xmlns="" xmlns:a16="http://schemas.microsoft.com/office/drawing/2014/main" id="{2518DA69-3C32-4B48-A0E3-8B914D179047}"/>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6" name="Freeform 113">
              <a:extLst>
                <a:ext uri="{FF2B5EF4-FFF2-40B4-BE49-F238E27FC236}">
                  <a16:creationId xmlns="" xmlns:a16="http://schemas.microsoft.com/office/drawing/2014/main" id="{E0127D34-6E87-443C-9B0F-7C33244A357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7" name="Freeform 114">
              <a:extLst>
                <a:ext uri="{FF2B5EF4-FFF2-40B4-BE49-F238E27FC236}">
                  <a16:creationId xmlns="" xmlns:a16="http://schemas.microsoft.com/office/drawing/2014/main" id="{075F1442-778E-41F0-9366-5823EEFEB337}"/>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8" name="Freeform 115">
              <a:extLst>
                <a:ext uri="{FF2B5EF4-FFF2-40B4-BE49-F238E27FC236}">
                  <a16:creationId xmlns="" xmlns:a16="http://schemas.microsoft.com/office/drawing/2014/main" id="{AD6DB53E-3380-4646-970E-556097B8247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599" name="Freeform 116">
              <a:extLst>
                <a:ext uri="{FF2B5EF4-FFF2-40B4-BE49-F238E27FC236}">
                  <a16:creationId xmlns="" xmlns:a16="http://schemas.microsoft.com/office/drawing/2014/main" id="{B206A105-86BF-468C-AC51-622712396E9B}"/>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0" name="Freeform 117">
              <a:extLst>
                <a:ext uri="{FF2B5EF4-FFF2-40B4-BE49-F238E27FC236}">
                  <a16:creationId xmlns="" xmlns:a16="http://schemas.microsoft.com/office/drawing/2014/main" id="{3C960427-F88A-47FF-A0C6-CEA4F6937EF9}"/>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1" name="Freeform 118">
              <a:extLst>
                <a:ext uri="{FF2B5EF4-FFF2-40B4-BE49-F238E27FC236}">
                  <a16:creationId xmlns="" xmlns:a16="http://schemas.microsoft.com/office/drawing/2014/main" id="{0D8ED58F-25AF-43A2-8DA2-412FCCF76D0D}"/>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2" name="Freeform 119">
              <a:extLst>
                <a:ext uri="{FF2B5EF4-FFF2-40B4-BE49-F238E27FC236}">
                  <a16:creationId xmlns="" xmlns:a16="http://schemas.microsoft.com/office/drawing/2014/main" id="{F69EEB33-989B-4EF9-B550-4BA56C035FE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3" name="Freeform 120">
              <a:extLst>
                <a:ext uri="{FF2B5EF4-FFF2-40B4-BE49-F238E27FC236}">
                  <a16:creationId xmlns="" xmlns:a16="http://schemas.microsoft.com/office/drawing/2014/main" id="{514A43B5-0A1E-40E3-BF33-3CDE3EE17CA4}"/>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4" name="Freeform 121">
              <a:extLst>
                <a:ext uri="{FF2B5EF4-FFF2-40B4-BE49-F238E27FC236}">
                  <a16:creationId xmlns="" xmlns:a16="http://schemas.microsoft.com/office/drawing/2014/main" id="{372EDFA9-940D-476E-BAA0-FDCE47B5207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5" name="Freeform 122">
              <a:extLst>
                <a:ext uri="{FF2B5EF4-FFF2-40B4-BE49-F238E27FC236}">
                  <a16:creationId xmlns="" xmlns:a16="http://schemas.microsoft.com/office/drawing/2014/main" id="{DFECC40C-4DE5-4857-8DAD-F7FCDA8C22D0}"/>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6" name="Freeform 123">
              <a:extLst>
                <a:ext uri="{FF2B5EF4-FFF2-40B4-BE49-F238E27FC236}">
                  <a16:creationId xmlns="" xmlns:a16="http://schemas.microsoft.com/office/drawing/2014/main" id="{72417807-AA49-40F5-B4EC-3A5B93B56ABC}"/>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7" name="Freeform 124">
              <a:extLst>
                <a:ext uri="{FF2B5EF4-FFF2-40B4-BE49-F238E27FC236}">
                  <a16:creationId xmlns="" xmlns:a16="http://schemas.microsoft.com/office/drawing/2014/main" id="{28A82055-9F53-4519-916E-CE51AD63EF34}"/>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8" name="Freeform 125">
              <a:extLst>
                <a:ext uri="{FF2B5EF4-FFF2-40B4-BE49-F238E27FC236}">
                  <a16:creationId xmlns="" xmlns:a16="http://schemas.microsoft.com/office/drawing/2014/main" id="{7681C10A-4608-445A-9C2D-9B3419AFA52C}"/>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09" name="Freeform 126">
              <a:extLst>
                <a:ext uri="{FF2B5EF4-FFF2-40B4-BE49-F238E27FC236}">
                  <a16:creationId xmlns="" xmlns:a16="http://schemas.microsoft.com/office/drawing/2014/main" id="{F51239A8-8AF0-4D5B-85BD-B5202A5C90CD}"/>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0" name="Freeform 127">
              <a:extLst>
                <a:ext uri="{FF2B5EF4-FFF2-40B4-BE49-F238E27FC236}">
                  <a16:creationId xmlns="" xmlns:a16="http://schemas.microsoft.com/office/drawing/2014/main" id="{3407F4CA-7D83-465F-8DD1-232EFA3521B9}"/>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1" name="Freeform 128">
              <a:extLst>
                <a:ext uri="{FF2B5EF4-FFF2-40B4-BE49-F238E27FC236}">
                  <a16:creationId xmlns="" xmlns:a16="http://schemas.microsoft.com/office/drawing/2014/main" id="{0AFC0DA5-D69D-4165-B24C-8CD592A37F72}"/>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2" name="Freeform 129">
              <a:extLst>
                <a:ext uri="{FF2B5EF4-FFF2-40B4-BE49-F238E27FC236}">
                  <a16:creationId xmlns="" xmlns:a16="http://schemas.microsoft.com/office/drawing/2014/main" id="{901556A5-A5BA-45B7-84FA-40A13EB2CF60}"/>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3" name="Freeform 130">
              <a:extLst>
                <a:ext uri="{FF2B5EF4-FFF2-40B4-BE49-F238E27FC236}">
                  <a16:creationId xmlns="" xmlns:a16="http://schemas.microsoft.com/office/drawing/2014/main" id="{AA5E8860-FA0A-4EC2-A222-B3EA1B9A7A8F}"/>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4" name="Freeform 131">
              <a:extLst>
                <a:ext uri="{FF2B5EF4-FFF2-40B4-BE49-F238E27FC236}">
                  <a16:creationId xmlns="" xmlns:a16="http://schemas.microsoft.com/office/drawing/2014/main" id="{258EFDDD-AF58-4FB9-A1A3-D61E7B24649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5" name="Freeform 132">
              <a:extLst>
                <a:ext uri="{FF2B5EF4-FFF2-40B4-BE49-F238E27FC236}">
                  <a16:creationId xmlns="" xmlns:a16="http://schemas.microsoft.com/office/drawing/2014/main" id="{0B6E1AB1-64DB-4B36-B01A-88928DA79731}"/>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6" name="Freeform 133">
              <a:extLst>
                <a:ext uri="{FF2B5EF4-FFF2-40B4-BE49-F238E27FC236}">
                  <a16:creationId xmlns="" xmlns:a16="http://schemas.microsoft.com/office/drawing/2014/main" id="{D3883B93-AB46-4AE9-A406-6ACFD3D3E4F7}"/>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7" name="Freeform 134">
              <a:extLst>
                <a:ext uri="{FF2B5EF4-FFF2-40B4-BE49-F238E27FC236}">
                  <a16:creationId xmlns="" xmlns:a16="http://schemas.microsoft.com/office/drawing/2014/main" id="{2CC8D189-0A66-426C-9E74-1AEAC30982E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8" name="Freeform 135">
              <a:extLst>
                <a:ext uri="{FF2B5EF4-FFF2-40B4-BE49-F238E27FC236}">
                  <a16:creationId xmlns="" xmlns:a16="http://schemas.microsoft.com/office/drawing/2014/main" id="{D03D488F-67C8-43EA-B49A-84F68EAE995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19" name="Freeform 136">
              <a:extLst>
                <a:ext uri="{FF2B5EF4-FFF2-40B4-BE49-F238E27FC236}">
                  <a16:creationId xmlns="" xmlns:a16="http://schemas.microsoft.com/office/drawing/2014/main" id="{8339243E-3256-4A25-AAD1-3270BEFA1EA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0" name="Freeform 137">
              <a:extLst>
                <a:ext uri="{FF2B5EF4-FFF2-40B4-BE49-F238E27FC236}">
                  <a16:creationId xmlns="" xmlns:a16="http://schemas.microsoft.com/office/drawing/2014/main" id="{316EAD94-0C42-4ED3-B72A-D58D7818DF8D}"/>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1" name="Freeform 138">
              <a:extLst>
                <a:ext uri="{FF2B5EF4-FFF2-40B4-BE49-F238E27FC236}">
                  <a16:creationId xmlns="" xmlns:a16="http://schemas.microsoft.com/office/drawing/2014/main" id="{4D5EDF0F-3DF7-4CBA-8404-EE3B013A7DFB}"/>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2" name="Freeform 139">
              <a:extLst>
                <a:ext uri="{FF2B5EF4-FFF2-40B4-BE49-F238E27FC236}">
                  <a16:creationId xmlns="" xmlns:a16="http://schemas.microsoft.com/office/drawing/2014/main" id="{AA2D24A7-2AF2-4770-96D6-C4D310CB8CF0}"/>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3" name="Freeform 140">
              <a:extLst>
                <a:ext uri="{FF2B5EF4-FFF2-40B4-BE49-F238E27FC236}">
                  <a16:creationId xmlns="" xmlns:a16="http://schemas.microsoft.com/office/drawing/2014/main" id="{0BB1F461-3C98-42F4-962E-F91BA5EAFB6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4" name="Freeform 141">
              <a:extLst>
                <a:ext uri="{FF2B5EF4-FFF2-40B4-BE49-F238E27FC236}">
                  <a16:creationId xmlns="" xmlns:a16="http://schemas.microsoft.com/office/drawing/2014/main" id="{AD33F549-90D4-4BC3-AA0A-A9B7FACC3925}"/>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5" name="Freeform 142">
              <a:extLst>
                <a:ext uri="{FF2B5EF4-FFF2-40B4-BE49-F238E27FC236}">
                  <a16:creationId xmlns="" xmlns:a16="http://schemas.microsoft.com/office/drawing/2014/main" id="{49EC0AB9-FC1F-4998-B257-F1823163C539}"/>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6" name="Freeform 143">
              <a:extLst>
                <a:ext uri="{FF2B5EF4-FFF2-40B4-BE49-F238E27FC236}">
                  <a16:creationId xmlns="" xmlns:a16="http://schemas.microsoft.com/office/drawing/2014/main" id="{9454FCA3-675E-4C2D-90D2-9F7117DF64D7}"/>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7" name="Freeform 144">
              <a:extLst>
                <a:ext uri="{FF2B5EF4-FFF2-40B4-BE49-F238E27FC236}">
                  <a16:creationId xmlns="" xmlns:a16="http://schemas.microsoft.com/office/drawing/2014/main" id="{E7691EF7-02CF-4737-A9F4-35786FD815E8}"/>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8" name="Freeform 145">
              <a:extLst>
                <a:ext uri="{FF2B5EF4-FFF2-40B4-BE49-F238E27FC236}">
                  <a16:creationId xmlns="" xmlns:a16="http://schemas.microsoft.com/office/drawing/2014/main" id="{09C36F4B-0A4A-4478-9EAC-09AC7F6AF7A8}"/>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29" name="Freeform 146">
              <a:extLst>
                <a:ext uri="{FF2B5EF4-FFF2-40B4-BE49-F238E27FC236}">
                  <a16:creationId xmlns="" xmlns:a16="http://schemas.microsoft.com/office/drawing/2014/main" id="{29DA2F7E-B5B7-49F3-84AB-2CC04CC1FA11}"/>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0" name="Freeform 147">
              <a:extLst>
                <a:ext uri="{FF2B5EF4-FFF2-40B4-BE49-F238E27FC236}">
                  <a16:creationId xmlns="" xmlns:a16="http://schemas.microsoft.com/office/drawing/2014/main" id="{208F989D-D959-4E76-B147-588964A70C6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1" name="Freeform 148">
              <a:extLst>
                <a:ext uri="{FF2B5EF4-FFF2-40B4-BE49-F238E27FC236}">
                  <a16:creationId xmlns="" xmlns:a16="http://schemas.microsoft.com/office/drawing/2014/main" id="{4F7057E3-520B-4A9F-810B-CAB7FB01CBD6}"/>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2" name="Freeform 149">
              <a:extLst>
                <a:ext uri="{FF2B5EF4-FFF2-40B4-BE49-F238E27FC236}">
                  <a16:creationId xmlns="" xmlns:a16="http://schemas.microsoft.com/office/drawing/2014/main" id="{293D46CC-D868-48A9-B1B3-1D5A4FBB2FF8}"/>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3" name="Freeform 150">
              <a:extLst>
                <a:ext uri="{FF2B5EF4-FFF2-40B4-BE49-F238E27FC236}">
                  <a16:creationId xmlns="" xmlns:a16="http://schemas.microsoft.com/office/drawing/2014/main" id="{D75D3800-F92C-43D6-BAE8-CB9BB3F13EE4}"/>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4" name="Freeform 151">
              <a:extLst>
                <a:ext uri="{FF2B5EF4-FFF2-40B4-BE49-F238E27FC236}">
                  <a16:creationId xmlns="" xmlns:a16="http://schemas.microsoft.com/office/drawing/2014/main" id="{3D08B23C-489B-4C10-AEBB-9252375C6FC2}"/>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5" name="Freeform 152">
              <a:extLst>
                <a:ext uri="{FF2B5EF4-FFF2-40B4-BE49-F238E27FC236}">
                  <a16:creationId xmlns="" xmlns:a16="http://schemas.microsoft.com/office/drawing/2014/main" id="{FB59843C-F779-44BE-AF79-08E3A1B27A7D}"/>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6" name="Freeform 153">
              <a:extLst>
                <a:ext uri="{FF2B5EF4-FFF2-40B4-BE49-F238E27FC236}">
                  <a16:creationId xmlns="" xmlns:a16="http://schemas.microsoft.com/office/drawing/2014/main" id="{808F6148-3AA8-4B57-88EB-D6F675E078C7}"/>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7" name="Freeform 154">
              <a:extLst>
                <a:ext uri="{FF2B5EF4-FFF2-40B4-BE49-F238E27FC236}">
                  <a16:creationId xmlns="" xmlns:a16="http://schemas.microsoft.com/office/drawing/2014/main" id="{5FB5B033-6DE5-4637-BCB5-5C6F2CB6034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8" name="Freeform 155">
              <a:extLst>
                <a:ext uri="{FF2B5EF4-FFF2-40B4-BE49-F238E27FC236}">
                  <a16:creationId xmlns="" xmlns:a16="http://schemas.microsoft.com/office/drawing/2014/main" id="{73B30E35-FFA7-446F-88DF-E30B1802D47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39" name="Freeform 156">
              <a:extLst>
                <a:ext uri="{FF2B5EF4-FFF2-40B4-BE49-F238E27FC236}">
                  <a16:creationId xmlns="" xmlns:a16="http://schemas.microsoft.com/office/drawing/2014/main" id="{206D1073-B2EB-4C4E-A233-3029BFC1C860}"/>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0" name="Freeform 157">
              <a:extLst>
                <a:ext uri="{FF2B5EF4-FFF2-40B4-BE49-F238E27FC236}">
                  <a16:creationId xmlns="" xmlns:a16="http://schemas.microsoft.com/office/drawing/2014/main" id="{90BF59EE-C7AF-4644-9146-36F225B508BD}"/>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1" name="Freeform 158">
              <a:extLst>
                <a:ext uri="{FF2B5EF4-FFF2-40B4-BE49-F238E27FC236}">
                  <a16:creationId xmlns="" xmlns:a16="http://schemas.microsoft.com/office/drawing/2014/main" id="{6846123B-C97C-422D-AD91-D0C156CFACA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2" name="Freeform 159">
              <a:extLst>
                <a:ext uri="{FF2B5EF4-FFF2-40B4-BE49-F238E27FC236}">
                  <a16:creationId xmlns="" xmlns:a16="http://schemas.microsoft.com/office/drawing/2014/main" id="{0042FA15-E21A-4685-ACBB-0DE621747011}"/>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3" name="Freeform 160">
              <a:extLst>
                <a:ext uri="{FF2B5EF4-FFF2-40B4-BE49-F238E27FC236}">
                  <a16:creationId xmlns="" xmlns:a16="http://schemas.microsoft.com/office/drawing/2014/main" id="{C48B0824-D928-4B00-8D21-900A9C1AB1D7}"/>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4" name="Freeform 161">
              <a:extLst>
                <a:ext uri="{FF2B5EF4-FFF2-40B4-BE49-F238E27FC236}">
                  <a16:creationId xmlns="" xmlns:a16="http://schemas.microsoft.com/office/drawing/2014/main" id="{7A85306D-C2EF-4DDE-854B-3EACE8129EC5}"/>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5" name="Freeform 162">
              <a:extLst>
                <a:ext uri="{FF2B5EF4-FFF2-40B4-BE49-F238E27FC236}">
                  <a16:creationId xmlns="" xmlns:a16="http://schemas.microsoft.com/office/drawing/2014/main" id="{A1F05886-950C-4182-9A8E-29FAE92B4A84}"/>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6" name="Freeform 163">
              <a:extLst>
                <a:ext uri="{FF2B5EF4-FFF2-40B4-BE49-F238E27FC236}">
                  <a16:creationId xmlns="" xmlns:a16="http://schemas.microsoft.com/office/drawing/2014/main" id="{EABE7FBD-F3D6-47BC-A999-A5071A80B627}"/>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7" name="Freeform 164">
              <a:extLst>
                <a:ext uri="{FF2B5EF4-FFF2-40B4-BE49-F238E27FC236}">
                  <a16:creationId xmlns="" xmlns:a16="http://schemas.microsoft.com/office/drawing/2014/main" id="{4F5692F7-BE23-4823-84B3-E55598BD06C5}"/>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8" name="Freeform 165">
              <a:extLst>
                <a:ext uri="{FF2B5EF4-FFF2-40B4-BE49-F238E27FC236}">
                  <a16:creationId xmlns="" xmlns:a16="http://schemas.microsoft.com/office/drawing/2014/main" id="{D407B726-1CBB-4357-87F6-71D113298AB2}"/>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49" name="Freeform 166">
              <a:extLst>
                <a:ext uri="{FF2B5EF4-FFF2-40B4-BE49-F238E27FC236}">
                  <a16:creationId xmlns="" xmlns:a16="http://schemas.microsoft.com/office/drawing/2014/main" id="{AED7DBE4-1E1D-410A-B0BD-E83846E7A343}"/>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0" name="Freeform 167">
              <a:extLst>
                <a:ext uri="{FF2B5EF4-FFF2-40B4-BE49-F238E27FC236}">
                  <a16:creationId xmlns="" xmlns:a16="http://schemas.microsoft.com/office/drawing/2014/main" id="{D4DBCED1-CA85-435A-8F3B-381B7A7CA839}"/>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1" name="Freeform 168">
              <a:extLst>
                <a:ext uri="{FF2B5EF4-FFF2-40B4-BE49-F238E27FC236}">
                  <a16:creationId xmlns="" xmlns:a16="http://schemas.microsoft.com/office/drawing/2014/main" id="{8BB4F6A6-A2C4-490D-B966-223FFDCF413D}"/>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2" name="Freeform 169">
              <a:extLst>
                <a:ext uri="{FF2B5EF4-FFF2-40B4-BE49-F238E27FC236}">
                  <a16:creationId xmlns="" xmlns:a16="http://schemas.microsoft.com/office/drawing/2014/main" id="{F90D7FF3-882B-447F-B84B-65B223FFDAA6}"/>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3" name="Freeform 170">
              <a:extLst>
                <a:ext uri="{FF2B5EF4-FFF2-40B4-BE49-F238E27FC236}">
                  <a16:creationId xmlns="" xmlns:a16="http://schemas.microsoft.com/office/drawing/2014/main" id="{02596781-FA66-400F-9C9D-1D61984C2B3A}"/>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4" name="Freeform 171">
              <a:extLst>
                <a:ext uri="{FF2B5EF4-FFF2-40B4-BE49-F238E27FC236}">
                  <a16:creationId xmlns="" xmlns:a16="http://schemas.microsoft.com/office/drawing/2014/main" id="{95797BB0-3B86-4F59-AABD-9C075FB8F5BB}"/>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5" name="Freeform 172">
              <a:extLst>
                <a:ext uri="{FF2B5EF4-FFF2-40B4-BE49-F238E27FC236}">
                  <a16:creationId xmlns="" xmlns:a16="http://schemas.microsoft.com/office/drawing/2014/main" id="{A30FCCB6-128C-4D03-A0AE-82BAA1ECA917}"/>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6" name="Freeform 173">
              <a:extLst>
                <a:ext uri="{FF2B5EF4-FFF2-40B4-BE49-F238E27FC236}">
                  <a16:creationId xmlns="" xmlns:a16="http://schemas.microsoft.com/office/drawing/2014/main" id="{DA47A6E7-4855-4D66-850C-EF9D80E9415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7" name="Freeform 174">
              <a:extLst>
                <a:ext uri="{FF2B5EF4-FFF2-40B4-BE49-F238E27FC236}">
                  <a16:creationId xmlns="" xmlns:a16="http://schemas.microsoft.com/office/drawing/2014/main" id="{611BDE59-1779-49C5-9893-09290DF3196B}"/>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8" name="Freeform 175">
              <a:extLst>
                <a:ext uri="{FF2B5EF4-FFF2-40B4-BE49-F238E27FC236}">
                  <a16:creationId xmlns="" xmlns:a16="http://schemas.microsoft.com/office/drawing/2014/main" id="{CF6D4537-26CA-43D3-BDE6-6BA3E29C4536}"/>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59" name="Freeform 176">
              <a:extLst>
                <a:ext uri="{FF2B5EF4-FFF2-40B4-BE49-F238E27FC236}">
                  <a16:creationId xmlns="" xmlns:a16="http://schemas.microsoft.com/office/drawing/2014/main" id="{9D92872A-FC4E-4CF7-9745-043C247C627C}"/>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0" name="Freeform 177">
              <a:extLst>
                <a:ext uri="{FF2B5EF4-FFF2-40B4-BE49-F238E27FC236}">
                  <a16:creationId xmlns="" xmlns:a16="http://schemas.microsoft.com/office/drawing/2014/main" id="{6434F038-0DC9-4F01-96D8-C8339C52421F}"/>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1" name="Freeform 178">
              <a:extLst>
                <a:ext uri="{FF2B5EF4-FFF2-40B4-BE49-F238E27FC236}">
                  <a16:creationId xmlns="" xmlns:a16="http://schemas.microsoft.com/office/drawing/2014/main" id="{06EA4ACE-3211-4743-975F-E4C58B298FFD}"/>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2" name="Freeform 179">
              <a:extLst>
                <a:ext uri="{FF2B5EF4-FFF2-40B4-BE49-F238E27FC236}">
                  <a16:creationId xmlns="" xmlns:a16="http://schemas.microsoft.com/office/drawing/2014/main" id="{147CE454-DF20-41F8-8FA4-A95B1E36653D}"/>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3" name="Freeform 180">
              <a:extLst>
                <a:ext uri="{FF2B5EF4-FFF2-40B4-BE49-F238E27FC236}">
                  <a16:creationId xmlns="" xmlns:a16="http://schemas.microsoft.com/office/drawing/2014/main" id="{F1462C4C-B7BD-4549-A250-85BC0D792A7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4" name="Freeform 181">
              <a:extLst>
                <a:ext uri="{FF2B5EF4-FFF2-40B4-BE49-F238E27FC236}">
                  <a16:creationId xmlns="" xmlns:a16="http://schemas.microsoft.com/office/drawing/2014/main" id="{E26DACB9-B765-4C07-B7BE-CB83DBCC8980}"/>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5" name="Freeform 182">
              <a:extLst>
                <a:ext uri="{FF2B5EF4-FFF2-40B4-BE49-F238E27FC236}">
                  <a16:creationId xmlns="" xmlns:a16="http://schemas.microsoft.com/office/drawing/2014/main" id="{1C54EE0B-8177-4A93-A6CC-4C3247BD88C0}"/>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6" name="Freeform 183">
              <a:extLst>
                <a:ext uri="{FF2B5EF4-FFF2-40B4-BE49-F238E27FC236}">
                  <a16:creationId xmlns="" xmlns:a16="http://schemas.microsoft.com/office/drawing/2014/main" id="{3E620F1D-7656-42B1-8E8F-EDA9A21FC921}"/>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7" name="Freeform 184">
              <a:extLst>
                <a:ext uri="{FF2B5EF4-FFF2-40B4-BE49-F238E27FC236}">
                  <a16:creationId xmlns="" xmlns:a16="http://schemas.microsoft.com/office/drawing/2014/main" id="{C29E3E2B-A632-41B0-B317-48D0904100F6}"/>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8" name="Freeform 185">
              <a:extLst>
                <a:ext uri="{FF2B5EF4-FFF2-40B4-BE49-F238E27FC236}">
                  <a16:creationId xmlns="" xmlns:a16="http://schemas.microsoft.com/office/drawing/2014/main" id="{DC47612C-81E9-4996-BCB4-71BCB03F9986}"/>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69" name="Freeform 186">
              <a:extLst>
                <a:ext uri="{FF2B5EF4-FFF2-40B4-BE49-F238E27FC236}">
                  <a16:creationId xmlns="" xmlns:a16="http://schemas.microsoft.com/office/drawing/2014/main" id="{66A86853-9ED1-4930-936E-36BC275935C4}"/>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0" name="Freeform 187">
              <a:extLst>
                <a:ext uri="{FF2B5EF4-FFF2-40B4-BE49-F238E27FC236}">
                  <a16:creationId xmlns="" xmlns:a16="http://schemas.microsoft.com/office/drawing/2014/main" id="{199C9F6E-21A5-4E5F-928B-1401322AA9D7}"/>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1" name="Freeform 188">
              <a:extLst>
                <a:ext uri="{FF2B5EF4-FFF2-40B4-BE49-F238E27FC236}">
                  <a16:creationId xmlns="" xmlns:a16="http://schemas.microsoft.com/office/drawing/2014/main" id="{F43EF765-052E-46AC-A4B9-C44D1DD0F029}"/>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2" name="Freeform 189">
              <a:extLst>
                <a:ext uri="{FF2B5EF4-FFF2-40B4-BE49-F238E27FC236}">
                  <a16:creationId xmlns="" xmlns:a16="http://schemas.microsoft.com/office/drawing/2014/main" id="{00D0D4A6-0CDB-45F5-A178-4DAE70843BE5}"/>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3" name="Freeform 190">
              <a:extLst>
                <a:ext uri="{FF2B5EF4-FFF2-40B4-BE49-F238E27FC236}">
                  <a16:creationId xmlns="" xmlns:a16="http://schemas.microsoft.com/office/drawing/2014/main" id="{62548632-0D51-4082-B757-31711757A8AE}"/>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4" name="Freeform 191">
              <a:extLst>
                <a:ext uri="{FF2B5EF4-FFF2-40B4-BE49-F238E27FC236}">
                  <a16:creationId xmlns="" xmlns:a16="http://schemas.microsoft.com/office/drawing/2014/main" id="{A6B32B13-2AAF-4095-B206-E9ACA70E38E2}"/>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5" name="Freeform 192">
              <a:extLst>
                <a:ext uri="{FF2B5EF4-FFF2-40B4-BE49-F238E27FC236}">
                  <a16:creationId xmlns="" xmlns:a16="http://schemas.microsoft.com/office/drawing/2014/main" id="{5C4A495C-0803-4793-8DB3-C148D6BA6B9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6" name="Freeform 193">
              <a:extLst>
                <a:ext uri="{FF2B5EF4-FFF2-40B4-BE49-F238E27FC236}">
                  <a16:creationId xmlns="" xmlns:a16="http://schemas.microsoft.com/office/drawing/2014/main" id="{5E163B8D-51EB-4E31-89E6-8868D09822BE}"/>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7" name="Freeform 194">
              <a:extLst>
                <a:ext uri="{FF2B5EF4-FFF2-40B4-BE49-F238E27FC236}">
                  <a16:creationId xmlns="" xmlns:a16="http://schemas.microsoft.com/office/drawing/2014/main" id="{3CEC5C22-EE66-44CC-8788-633AC78DF1D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8" name="Freeform 195">
              <a:extLst>
                <a:ext uri="{FF2B5EF4-FFF2-40B4-BE49-F238E27FC236}">
                  <a16:creationId xmlns="" xmlns:a16="http://schemas.microsoft.com/office/drawing/2014/main" id="{577C27C5-EC7E-4F33-AA11-12DEDF6E6200}"/>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79" name="Freeform 196">
              <a:extLst>
                <a:ext uri="{FF2B5EF4-FFF2-40B4-BE49-F238E27FC236}">
                  <a16:creationId xmlns="" xmlns:a16="http://schemas.microsoft.com/office/drawing/2014/main" id="{3123A4EF-BDEE-496A-BACE-D1F9297E7A96}"/>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0" name="Freeform 197">
              <a:extLst>
                <a:ext uri="{FF2B5EF4-FFF2-40B4-BE49-F238E27FC236}">
                  <a16:creationId xmlns="" xmlns:a16="http://schemas.microsoft.com/office/drawing/2014/main" id="{FE9D0947-98D2-46D0-849C-5C4C1FF9F2FE}"/>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1" name="Freeform 198">
              <a:extLst>
                <a:ext uri="{FF2B5EF4-FFF2-40B4-BE49-F238E27FC236}">
                  <a16:creationId xmlns="" xmlns:a16="http://schemas.microsoft.com/office/drawing/2014/main" id="{FFF7B7A9-C064-40CD-BEBC-8592096B255C}"/>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2" name="Freeform 199">
              <a:extLst>
                <a:ext uri="{FF2B5EF4-FFF2-40B4-BE49-F238E27FC236}">
                  <a16:creationId xmlns="" xmlns:a16="http://schemas.microsoft.com/office/drawing/2014/main" id="{99ECA86C-8634-42AB-81AB-7BFBBB6A2733}"/>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3" name="Freeform 200">
              <a:extLst>
                <a:ext uri="{FF2B5EF4-FFF2-40B4-BE49-F238E27FC236}">
                  <a16:creationId xmlns="" xmlns:a16="http://schemas.microsoft.com/office/drawing/2014/main" id="{9F274614-BC8F-4597-8867-0BA712179F9F}"/>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4" name="Freeform 201">
              <a:extLst>
                <a:ext uri="{FF2B5EF4-FFF2-40B4-BE49-F238E27FC236}">
                  <a16:creationId xmlns="" xmlns:a16="http://schemas.microsoft.com/office/drawing/2014/main" id="{1370EC39-0887-454B-99BD-6CA81A13487D}"/>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5" name="Freeform 202">
              <a:extLst>
                <a:ext uri="{FF2B5EF4-FFF2-40B4-BE49-F238E27FC236}">
                  <a16:creationId xmlns="" xmlns:a16="http://schemas.microsoft.com/office/drawing/2014/main" id="{0AF3E72A-7A08-4AC6-9291-CA61DC3549B3}"/>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6" name="Freeform 203">
              <a:extLst>
                <a:ext uri="{FF2B5EF4-FFF2-40B4-BE49-F238E27FC236}">
                  <a16:creationId xmlns="" xmlns:a16="http://schemas.microsoft.com/office/drawing/2014/main" id="{35E643CC-BA72-4381-9417-970E9A467426}"/>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7" name="Freeform 204">
              <a:extLst>
                <a:ext uri="{FF2B5EF4-FFF2-40B4-BE49-F238E27FC236}">
                  <a16:creationId xmlns="" xmlns:a16="http://schemas.microsoft.com/office/drawing/2014/main" id="{2626CDBC-292F-46AD-AB05-13C99B2FD67A}"/>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8" name="Freeform 205">
              <a:extLst>
                <a:ext uri="{FF2B5EF4-FFF2-40B4-BE49-F238E27FC236}">
                  <a16:creationId xmlns="" xmlns:a16="http://schemas.microsoft.com/office/drawing/2014/main" id="{219C757E-9FA2-4EC0-99E5-237443C14482}"/>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89" name="Freeform 206">
              <a:extLst>
                <a:ext uri="{FF2B5EF4-FFF2-40B4-BE49-F238E27FC236}">
                  <a16:creationId xmlns="" xmlns:a16="http://schemas.microsoft.com/office/drawing/2014/main" id="{4F86971F-CB2D-4DA1-A79D-97EF9834A852}"/>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0" name="Freeform 207">
              <a:extLst>
                <a:ext uri="{FF2B5EF4-FFF2-40B4-BE49-F238E27FC236}">
                  <a16:creationId xmlns="" xmlns:a16="http://schemas.microsoft.com/office/drawing/2014/main" id="{3F0CBD7E-D1C6-43F4-BAFF-5DF7D6BB1F76}"/>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1" name="Freeform 208">
              <a:extLst>
                <a:ext uri="{FF2B5EF4-FFF2-40B4-BE49-F238E27FC236}">
                  <a16:creationId xmlns="" xmlns:a16="http://schemas.microsoft.com/office/drawing/2014/main" id="{D7D6CCFB-6D44-496A-AC6C-CA0140300A99}"/>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2" name="Freeform 209">
              <a:extLst>
                <a:ext uri="{FF2B5EF4-FFF2-40B4-BE49-F238E27FC236}">
                  <a16:creationId xmlns="" xmlns:a16="http://schemas.microsoft.com/office/drawing/2014/main" id="{87CEB1E8-4DE6-4621-BED4-C5FA77B2265F}"/>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3" name="Freeform 210">
              <a:extLst>
                <a:ext uri="{FF2B5EF4-FFF2-40B4-BE49-F238E27FC236}">
                  <a16:creationId xmlns="" xmlns:a16="http://schemas.microsoft.com/office/drawing/2014/main" id="{D6AC5E60-AD40-4A2D-BB93-EA3E01052EA8}"/>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4" name="Freeform 211">
              <a:extLst>
                <a:ext uri="{FF2B5EF4-FFF2-40B4-BE49-F238E27FC236}">
                  <a16:creationId xmlns="" xmlns:a16="http://schemas.microsoft.com/office/drawing/2014/main" id="{E5C04F4C-A5AD-4AB3-A345-A952D1ED818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5" name="Freeform 212">
              <a:extLst>
                <a:ext uri="{FF2B5EF4-FFF2-40B4-BE49-F238E27FC236}">
                  <a16:creationId xmlns="" xmlns:a16="http://schemas.microsoft.com/office/drawing/2014/main" id="{72914A93-06B5-48D6-AC3F-A6EA3FA6B938}"/>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6" name="Freeform 213">
              <a:extLst>
                <a:ext uri="{FF2B5EF4-FFF2-40B4-BE49-F238E27FC236}">
                  <a16:creationId xmlns="" xmlns:a16="http://schemas.microsoft.com/office/drawing/2014/main" id="{28362C4D-3417-474E-A543-8FCBFAABACA4}"/>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7" name="Freeform 214">
              <a:extLst>
                <a:ext uri="{FF2B5EF4-FFF2-40B4-BE49-F238E27FC236}">
                  <a16:creationId xmlns="" xmlns:a16="http://schemas.microsoft.com/office/drawing/2014/main" id="{B13041F8-DFB5-4FCF-9CCF-67261DB23A6B}"/>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8" name="Freeform 215">
              <a:extLst>
                <a:ext uri="{FF2B5EF4-FFF2-40B4-BE49-F238E27FC236}">
                  <a16:creationId xmlns="" xmlns:a16="http://schemas.microsoft.com/office/drawing/2014/main" id="{A8CC63AE-1440-49F2-A641-DBECD2FEAE1E}"/>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699" name="Freeform 216">
              <a:extLst>
                <a:ext uri="{FF2B5EF4-FFF2-40B4-BE49-F238E27FC236}">
                  <a16:creationId xmlns="" xmlns:a16="http://schemas.microsoft.com/office/drawing/2014/main" id="{70BD626F-17C6-4E1A-8BF6-E205CDA5C8A7}"/>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0" name="Freeform 217">
              <a:extLst>
                <a:ext uri="{FF2B5EF4-FFF2-40B4-BE49-F238E27FC236}">
                  <a16:creationId xmlns="" xmlns:a16="http://schemas.microsoft.com/office/drawing/2014/main" id="{6E05A256-26A2-4FD7-9BCB-DCE44E7C21B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1" name="Freeform 218">
              <a:extLst>
                <a:ext uri="{FF2B5EF4-FFF2-40B4-BE49-F238E27FC236}">
                  <a16:creationId xmlns="" xmlns:a16="http://schemas.microsoft.com/office/drawing/2014/main" id="{9D9427C9-554F-4E94-9438-81095B6D5C52}"/>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2" name="Freeform 219">
              <a:extLst>
                <a:ext uri="{FF2B5EF4-FFF2-40B4-BE49-F238E27FC236}">
                  <a16:creationId xmlns="" xmlns:a16="http://schemas.microsoft.com/office/drawing/2014/main" id="{AD51C2B2-57A3-4A58-AF2D-29DB3707FD48}"/>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3" name="Freeform 220">
              <a:extLst>
                <a:ext uri="{FF2B5EF4-FFF2-40B4-BE49-F238E27FC236}">
                  <a16:creationId xmlns="" xmlns:a16="http://schemas.microsoft.com/office/drawing/2014/main" id="{ED7BE1B6-0EFE-4F57-AC4E-9E4584A52A5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4" name="Freeform 221">
              <a:extLst>
                <a:ext uri="{FF2B5EF4-FFF2-40B4-BE49-F238E27FC236}">
                  <a16:creationId xmlns="" xmlns:a16="http://schemas.microsoft.com/office/drawing/2014/main" id="{B5FF8A48-0FFE-4EFC-8A95-ECD86EEDC1B7}"/>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5" name="Freeform 222">
              <a:extLst>
                <a:ext uri="{FF2B5EF4-FFF2-40B4-BE49-F238E27FC236}">
                  <a16:creationId xmlns="" xmlns:a16="http://schemas.microsoft.com/office/drawing/2014/main" id="{BE1C90B3-88C7-49B3-9C89-EDE26E78A035}"/>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6" name="Freeform 223">
              <a:extLst>
                <a:ext uri="{FF2B5EF4-FFF2-40B4-BE49-F238E27FC236}">
                  <a16:creationId xmlns="" xmlns:a16="http://schemas.microsoft.com/office/drawing/2014/main" id="{F83E6CE6-F6B4-4781-900E-B615F0CC8A3F}"/>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7" name="Freeform 224">
              <a:extLst>
                <a:ext uri="{FF2B5EF4-FFF2-40B4-BE49-F238E27FC236}">
                  <a16:creationId xmlns="" xmlns:a16="http://schemas.microsoft.com/office/drawing/2014/main" id="{7852699D-E6DB-487B-A637-089E3412BB94}"/>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8" name="Freeform 225">
              <a:extLst>
                <a:ext uri="{FF2B5EF4-FFF2-40B4-BE49-F238E27FC236}">
                  <a16:creationId xmlns="" xmlns:a16="http://schemas.microsoft.com/office/drawing/2014/main" id="{82F704C9-5911-4AA8-BAC8-7A24648B07DC}"/>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09" name="Freeform 226">
              <a:extLst>
                <a:ext uri="{FF2B5EF4-FFF2-40B4-BE49-F238E27FC236}">
                  <a16:creationId xmlns="" xmlns:a16="http://schemas.microsoft.com/office/drawing/2014/main" id="{CD0B9DD8-2EDC-4A22-BE9D-1AADAB7A9397}"/>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0" name="Freeform 227">
              <a:extLst>
                <a:ext uri="{FF2B5EF4-FFF2-40B4-BE49-F238E27FC236}">
                  <a16:creationId xmlns="" xmlns:a16="http://schemas.microsoft.com/office/drawing/2014/main" id="{BAA28F30-B258-4434-94DF-5E935E58AA05}"/>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1" name="Freeform 228">
              <a:extLst>
                <a:ext uri="{FF2B5EF4-FFF2-40B4-BE49-F238E27FC236}">
                  <a16:creationId xmlns="" xmlns:a16="http://schemas.microsoft.com/office/drawing/2014/main" id="{8D13512F-4689-4D83-8BD9-99B9F4620E72}"/>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2" name="Freeform 229">
              <a:extLst>
                <a:ext uri="{FF2B5EF4-FFF2-40B4-BE49-F238E27FC236}">
                  <a16:creationId xmlns="" xmlns:a16="http://schemas.microsoft.com/office/drawing/2014/main" id="{1E6E3C59-20A5-45DA-B7E7-821355328134}"/>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3" name="Freeform 230">
              <a:extLst>
                <a:ext uri="{FF2B5EF4-FFF2-40B4-BE49-F238E27FC236}">
                  <a16:creationId xmlns="" xmlns:a16="http://schemas.microsoft.com/office/drawing/2014/main" id="{3D38C593-075E-4C42-8FAF-AE15B2F1D369}"/>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4" name="Freeform 231">
              <a:extLst>
                <a:ext uri="{FF2B5EF4-FFF2-40B4-BE49-F238E27FC236}">
                  <a16:creationId xmlns="" xmlns:a16="http://schemas.microsoft.com/office/drawing/2014/main" id="{33792375-5B6B-42CA-9A7C-482988C761D1}"/>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5" name="Freeform 232">
              <a:extLst>
                <a:ext uri="{FF2B5EF4-FFF2-40B4-BE49-F238E27FC236}">
                  <a16:creationId xmlns="" xmlns:a16="http://schemas.microsoft.com/office/drawing/2014/main" id="{10699652-D953-45F1-A227-80A248B7BF78}"/>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6" name="Freeform 233">
              <a:extLst>
                <a:ext uri="{FF2B5EF4-FFF2-40B4-BE49-F238E27FC236}">
                  <a16:creationId xmlns="" xmlns:a16="http://schemas.microsoft.com/office/drawing/2014/main" id="{74D40F7B-95C7-43A8-BB88-0D6482F8F17B}"/>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7" name="Freeform 234">
              <a:extLst>
                <a:ext uri="{FF2B5EF4-FFF2-40B4-BE49-F238E27FC236}">
                  <a16:creationId xmlns="" xmlns:a16="http://schemas.microsoft.com/office/drawing/2014/main" id="{45C547A9-D30A-49CC-93CA-218F8CA41823}"/>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8" name="Freeform 235">
              <a:extLst>
                <a:ext uri="{FF2B5EF4-FFF2-40B4-BE49-F238E27FC236}">
                  <a16:creationId xmlns="" xmlns:a16="http://schemas.microsoft.com/office/drawing/2014/main" id="{6DC5EEF6-F391-4A71-9E89-AB83CF205080}"/>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19" name="Freeform 236">
              <a:extLst>
                <a:ext uri="{FF2B5EF4-FFF2-40B4-BE49-F238E27FC236}">
                  <a16:creationId xmlns="" xmlns:a16="http://schemas.microsoft.com/office/drawing/2014/main" id="{54AB8086-AED8-42DA-9AD8-92C2192294F1}"/>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0" name="Freeform 237">
              <a:extLst>
                <a:ext uri="{FF2B5EF4-FFF2-40B4-BE49-F238E27FC236}">
                  <a16:creationId xmlns="" xmlns:a16="http://schemas.microsoft.com/office/drawing/2014/main" id="{68015299-7FBD-4898-8AEB-684A6AD3949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1" name="Freeform 238">
              <a:extLst>
                <a:ext uri="{FF2B5EF4-FFF2-40B4-BE49-F238E27FC236}">
                  <a16:creationId xmlns="" xmlns:a16="http://schemas.microsoft.com/office/drawing/2014/main" id="{6BFD1BF1-AADE-47AB-BA4E-649C5DBB47B5}"/>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2" name="Freeform 239">
              <a:extLst>
                <a:ext uri="{FF2B5EF4-FFF2-40B4-BE49-F238E27FC236}">
                  <a16:creationId xmlns="" xmlns:a16="http://schemas.microsoft.com/office/drawing/2014/main" id="{B16FB29E-6897-4892-9C78-DB13B553E31D}"/>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3" name="Freeform 240">
              <a:extLst>
                <a:ext uri="{FF2B5EF4-FFF2-40B4-BE49-F238E27FC236}">
                  <a16:creationId xmlns="" xmlns:a16="http://schemas.microsoft.com/office/drawing/2014/main" id="{0DBA0573-DC93-4983-9D55-8ABFF66C772F}"/>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4" name="Freeform 241">
              <a:extLst>
                <a:ext uri="{FF2B5EF4-FFF2-40B4-BE49-F238E27FC236}">
                  <a16:creationId xmlns="" xmlns:a16="http://schemas.microsoft.com/office/drawing/2014/main" id="{63C3EA67-4216-4829-925B-019BA6741C99}"/>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5" name="Freeform 242">
              <a:extLst>
                <a:ext uri="{FF2B5EF4-FFF2-40B4-BE49-F238E27FC236}">
                  <a16:creationId xmlns="" xmlns:a16="http://schemas.microsoft.com/office/drawing/2014/main" id="{8D9FA874-E6EF-4D35-90F5-10E2525AE0BF}"/>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6" name="Freeform 243">
              <a:extLst>
                <a:ext uri="{FF2B5EF4-FFF2-40B4-BE49-F238E27FC236}">
                  <a16:creationId xmlns="" xmlns:a16="http://schemas.microsoft.com/office/drawing/2014/main" id="{CD263667-2753-47BB-A8EA-50725450D5D4}"/>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7" name="Freeform 244">
              <a:extLst>
                <a:ext uri="{FF2B5EF4-FFF2-40B4-BE49-F238E27FC236}">
                  <a16:creationId xmlns="" xmlns:a16="http://schemas.microsoft.com/office/drawing/2014/main" id="{70A6D85B-81D2-41F0-9442-37412FAC534C}"/>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8" name="Freeform 245">
              <a:extLst>
                <a:ext uri="{FF2B5EF4-FFF2-40B4-BE49-F238E27FC236}">
                  <a16:creationId xmlns="" xmlns:a16="http://schemas.microsoft.com/office/drawing/2014/main" id="{C14A2E56-EF38-4487-A8D3-05B199BF49AB}"/>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29" name="Freeform 246">
              <a:extLst>
                <a:ext uri="{FF2B5EF4-FFF2-40B4-BE49-F238E27FC236}">
                  <a16:creationId xmlns="" xmlns:a16="http://schemas.microsoft.com/office/drawing/2014/main" id="{43F1F0F7-2B60-4FA6-A186-95B8EE6460D5}"/>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0" name="Freeform 247">
              <a:extLst>
                <a:ext uri="{FF2B5EF4-FFF2-40B4-BE49-F238E27FC236}">
                  <a16:creationId xmlns="" xmlns:a16="http://schemas.microsoft.com/office/drawing/2014/main" id="{D9C78D74-FA59-4034-9491-EA7066F194EA}"/>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1" name="Freeform 248">
              <a:extLst>
                <a:ext uri="{FF2B5EF4-FFF2-40B4-BE49-F238E27FC236}">
                  <a16:creationId xmlns="" xmlns:a16="http://schemas.microsoft.com/office/drawing/2014/main" id="{2EC66AA0-D167-4DC6-A60F-998636D83D59}"/>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2" name="Freeform 249">
              <a:extLst>
                <a:ext uri="{FF2B5EF4-FFF2-40B4-BE49-F238E27FC236}">
                  <a16:creationId xmlns="" xmlns:a16="http://schemas.microsoft.com/office/drawing/2014/main" id="{AFAACF54-F7EA-48E1-9954-3118C3461E7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3" name="Freeform 250">
              <a:extLst>
                <a:ext uri="{FF2B5EF4-FFF2-40B4-BE49-F238E27FC236}">
                  <a16:creationId xmlns="" xmlns:a16="http://schemas.microsoft.com/office/drawing/2014/main" id="{AF2D4B07-7492-411C-A5D2-9C0C68EC03CD}"/>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4" name="Freeform 251">
              <a:extLst>
                <a:ext uri="{FF2B5EF4-FFF2-40B4-BE49-F238E27FC236}">
                  <a16:creationId xmlns="" xmlns:a16="http://schemas.microsoft.com/office/drawing/2014/main" id="{072C3ABD-18B7-4A04-9C20-BE946887774A}"/>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5" name="Freeform 252">
              <a:extLst>
                <a:ext uri="{FF2B5EF4-FFF2-40B4-BE49-F238E27FC236}">
                  <a16:creationId xmlns="" xmlns:a16="http://schemas.microsoft.com/office/drawing/2014/main" id="{9D5FF835-C079-484E-8A3C-3ADE9CAF4326}"/>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6" name="Freeform 253">
              <a:extLst>
                <a:ext uri="{FF2B5EF4-FFF2-40B4-BE49-F238E27FC236}">
                  <a16:creationId xmlns="" xmlns:a16="http://schemas.microsoft.com/office/drawing/2014/main" id="{E11A98D1-3D0D-4A9D-9A5E-776669A2C6B3}"/>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7" name="Freeform 254">
              <a:extLst>
                <a:ext uri="{FF2B5EF4-FFF2-40B4-BE49-F238E27FC236}">
                  <a16:creationId xmlns="" xmlns:a16="http://schemas.microsoft.com/office/drawing/2014/main" id="{A3A55184-F3F8-4924-B532-6BC715F5E56C}"/>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8" name="Freeform 255">
              <a:extLst>
                <a:ext uri="{FF2B5EF4-FFF2-40B4-BE49-F238E27FC236}">
                  <a16:creationId xmlns="" xmlns:a16="http://schemas.microsoft.com/office/drawing/2014/main" id="{9552C6C9-91BA-4F4A-8CA0-087CFFEA9287}"/>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39" name="Freeform 256">
              <a:extLst>
                <a:ext uri="{FF2B5EF4-FFF2-40B4-BE49-F238E27FC236}">
                  <a16:creationId xmlns="" xmlns:a16="http://schemas.microsoft.com/office/drawing/2014/main" id="{C6573D4E-CDF7-4151-82D2-2D406F8F063D}"/>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0740" name="Freeform 257">
              <a:extLst>
                <a:ext uri="{FF2B5EF4-FFF2-40B4-BE49-F238E27FC236}">
                  <a16:creationId xmlns="" xmlns:a16="http://schemas.microsoft.com/office/drawing/2014/main" id="{9D8ED7E0-5847-464A-B191-F4EE2A6A561D}"/>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435">
                                            <p:txEl>
                                              <p:pRg st="0" end="0"/>
                                            </p:txEl>
                                          </p:spTgt>
                                        </p:tgtEl>
                                        <p:attrNameLst>
                                          <p:attrName>style.visibility</p:attrName>
                                        </p:attrNameLst>
                                      </p:cBhvr>
                                      <p:to>
                                        <p:strVal val="visible"/>
                                      </p:to>
                                    </p:set>
                                    <p:animEffect transition="in" filter="wipe(left)">
                                      <p:cBhvr>
                                        <p:cTn id="7" dur="500"/>
                                        <p:tgtEl>
                                          <p:spTgt spid="1843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par>
                                <p:cTn id="13" presetID="52"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Scale>
                                      <p:cBhvr>
                                        <p:cTn id="15" dur="1000" decel="50000" fill="hold">
                                          <p:stCondLst>
                                            <p:cond delay="0"/>
                                          </p:stCondLst>
                                        </p:cTn>
                                        <p:tgtEl>
                                          <p:spTgt spid="1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6" dur="1000" decel="50000" fill="hold">
                                          <p:stCondLst>
                                            <p:cond delay="0"/>
                                          </p:stCondLst>
                                        </p:cTn>
                                        <p:tgtEl>
                                          <p:spTgt spid="14"/>
                                        </p:tgtEl>
                                        <p:attrNameLst>
                                          <p:attrName>ppt_x</p:attrName>
                                          <p:attrName>ppt_y</p:attrName>
                                        </p:attrNameLst>
                                      </p:cBhvr>
                                    </p:animMotion>
                                    <p:animEffect transition="in" filter="fade">
                                      <p:cBhvr>
                                        <p:cTn id="17" dur="1000"/>
                                        <p:tgtEl>
                                          <p:spTgt spid="14"/>
                                        </p:tgtEl>
                                      </p:cBhvr>
                                    </p:animEffect>
                                  </p:childTnLst>
                                </p:cTn>
                              </p:par>
                              <p:par>
                                <p:cTn id="18" presetID="51"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770" decel="100000"/>
                                        <p:tgtEl>
                                          <p:spTgt spid="15"/>
                                        </p:tgtEl>
                                      </p:cBhvr>
                                    </p:animEffect>
                                    <p:animScale>
                                      <p:cBhvr>
                                        <p:cTn id="21" dur="770" decel="100000"/>
                                        <p:tgtEl>
                                          <p:spTgt spid="15"/>
                                        </p:tgtEl>
                                      </p:cBhvr>
                                      <p:from x="10000" y="10000"/>
                                      <p:to x="200000" y="450000"/>
                                    </p:animScale>
                                    <p:animScale>
                                      <p:cBhvr>
                                        <p:cTn id="22" dur="1230" accel="100000" fill="hold">
                                          <p:stCondLst>
                                            <p:cond delay="770"/>
                                          </p:stCondLst>
                                        </p:cTn>
                                        <p:tgtEl>
                                          <p:spTgt spid="15"/>
                                        </p:tgtEl>
                                      </p:cBhvr>
                                      <p:from x="200000" y="450000"/>
                                      <p:to x="100000" y="100000"/>
                                    </p:animScale>
                                    <p:set>
                                      <p:cBhvr>
                                        <p:cTn id="23" dur="770" fill="hold"/>
                                        <p:tgtEl>
                                          <p:spTgt spid="15"/>
                                        </p:tgtEl>
                                        <p:attrNameLst>
                                          <p:attrName>ppt_x</p:attrName>
                                        </p:attrNameLst>
                                      </p:cBhvr>
                                      <p:to>
                                        <p:strVal val="(0.5)"/>
                                      </p:to>
                                    </p:set>
                                    <p:anim from="(0.5)" to="(#ppt_x)" calcmode="lin" valueType="num">
                                      <p:cBhvr>
                                        <p:cTn id="24" dur="1230" accel="100000" fill="hold">
                                          <p:stCondLst>
                                            <p:cond delay="770"/>
                                          </p:stCondLst>
                                        </p:cTn>
                                        <p:tgtEl>
                                          <p:spTgt spid="15"/>
                                        </p:tgtEl>
                                        <p:attrNameLst>
                                          <p:attrName>ppt_x</p:attrName>
                                        </p:attrNameLst>
                                      </p:cBhvr>
                                    </p:anim>
                                    <p:set>
                                      <p:cBhvr>
                                        <p:cTn id="25" dur="770" fill="hold"/>
                                        <p:tgtEl>
                                          <p:spTgt spid="15"/>
                                        </p:tgtEl>
                                        <p:attrNameLst>
                                          <p:attrName>ppt_y</p:attrName>
                                        </p:attrNameLst>
                                      </p:cBhvr>
                                      <p:to>
                                        <p:strVal val="(#ppt_y+0.4)"/>
                                      </p:to>
                                    </p:set>
                                    <p:anim from="(#ppt_y+0.4)" to="(#ppt_y)" calcmode="lin" valueType="num">
                                      <p:cBhvr>
                                        <p:cTn id="26" dur="1230" accel="100000" fill="hold">
                                          <p:stCondLst>
                                            <p:cond delay="770"/>
                                          </p:stCondLst>
                                        </p:cTn>
                                        <p:tgtEl>
                                          <p:spTgt spid="15"/>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5" grpId="0" build="p"/>
      <p:bldP spid="14" grpId="0"/>
      <p:bldP spid="1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4" name="Picture 4" descr="01 color">
            <a:extLst>
              <a:ext uri="{FF2B5EF4-FFF2-40B4-BE49-F238E27FC236}">
                <a16:creationId xmlns="" xmlns:a16="http://schemas.microsoft.com/office/drawing/2014/main" id="{107BFCA2-D78C-4D25-AE77-82413BD5DB1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62837" b="50000"/>
          <a:stretch>
            <a:fillRect/>
          </a:stretch>
        </p:blipFill>
        <p:spPr bwMode="auto">
          <a:xfrm>
            <a:off x="3124200" y="2012950"/>
            <a:ext cx="2971800" cy="382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725" name="Picture 5" descr="01 color">
            <a:extLst>
              <a:ext uri="{FF2B5EF4-FFF2-40B4-BE49-F238E27FC236}">
                <a16:creationId xmlns="" xmlns:a16="http://schemas.microsoft.com/office/drawing/2014/main" id="{2F3818BA-F9E6-4E9A-93A9-220265D9705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2603" t="49580" r="63156" b="676"/>
          <a:stretch>
            <a:fillRect/>
          </a:stretch>
        </p:blipFill>
        <p:spPr bwMode="auto">
          <a:xfrm>
            <a:off x="6789738" y="2046288"/>
            <a:ext cx="2938462" cy="3821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508" name="Rectangle 3">
            <a:extLst>
              <a:ext uri="{FF2B5EF4-FFF2-40B4-BE49-F238E27FC236}">
                <a16:creationId xmlns="" xmlns:a16="http://schemas.microsoft.com/office/drawing/2014/main" id="{E7AE8FDD-6586-4398-87EB-E771F92E0C9A}"/>
              </a:ext>
            </a:extLst>
          </p:cNvPr>
          <p:cNvSpPr>
            <a:spLocks noChangeArrowheads="1"/>
          </p:cNvSpPr>
          <p:nvPr/>
        </p:nvSpPr>
        <p:spPr bwMode="auto">
          <a:xfrm>
            <a:off x="2057400" y="1022350"/>
            <a:ext cx="7848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3000">
                <a:solidFill>
                  <a:schemeClr val="tx2"/>
                </a:solidFill>
                <a:latin typeface="Times New Roman" panose="02020603050405020304" pitchFamily="18" charset="0"/>
              </a:rPr>
              <a:t>       Bước 1:</a:t>
            </a:r>
            <a:r>
              <a:rPr lang="en-US" altLang="en-US" sz="3000">
                <a:solidFill>
                  <a:srgbClr val="3366FF"/>
                </a:solidFill>
                <a:latin typeface="Times New Roman" panose="02020603050405020304" pitchFamily="18" charset="0"/>
              </a:rPr>
              <a:t> </a:t>
            </a:r>
            <a:r>
              <a:rPr lang="en-US" altLang="en-US" sz="3000">
                <a:solidFill>
                  <a:srgbClr val="0000FF"/>
                </a:solidFill>
                <a:latin typeface="Times New Roman" panose="02020603050405020304" pitchFamily="18" charset="0"/>
              </a:rPr>
              <a:t>Gấp phần giấy làm đế lọ hoa và gấp các nếp gấp cách đều</a:t>
            </a:r>
          </a:p>
        </p:txBody>
      </p:sp>
      <p:sp>
        <p:nvSpPr>
          <p:cNvPr id="21509" name="Rectangle 3">
            <a:extLst>
              <a:ext uri="{FF2B5EF4-FFF2-40B4-BE49-F238E27FC236}">
                <a16:creationId xmlns="" xmlns:a16="http://schemas.microsoft.com/office/drawing/2014/main" id="{D0366A35-0D83-4AC2-8D62-E3059ED705DB}"/>
              </a:ext>
            </a:extLst>
          </p:cNvPr>
          <p:cNvSpPr txBox="1">
            <a:spLocks noChangeArrowheads="1"/>
          </p:cNvSpPr>
          <p:nvPr/>
        </p:nvSpPr>
        <p:spPr bwMode="auto">
          <a:xfrm>
            <a:off x="2378075" y="-52388"/>
            <a:ext cx="8045450" cy="1552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7" name="Text Box 8">
            <a:extLst>
              <a:ext uri="{FF2B5EF4-FFF2-40B4-BE49-F238E27FC236}">
                <a16:creationId xmlns="" xmlns:a16="http://schemas.microsoft.com/office/drawing/2014/main" id="{BD4525C1-8F40-479C-BA76-6A3E017B1781}"/>
              </a:ext>
            </a:extLst>
          </p:cNvPr>
          <p:cNvSpPr txBox="1">
            <a:spLocks noChangeArrowheads="1"/>
          </p:cNvSpPr>
          <p:nvPr/>
        </p:nvSpPr>
        <p:spPr bwMode="auto">
          <a:xfrm>
            <a:off x="1539875" y="5768975"/>
            <a:ext cx="8686800" cy="1160463"/>
          </a:xfrm>
          <a:prstGeom prst="rect">
            <a:avLst/>
          </a:prstGeom>
          <a:solidFill>
            <a:srgbClr val="00B6F6"/>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Char char="-"/>
            </a:pPr>
            <a:r>
              <a:rPr lang="en-US" altLang="en-US" sz="2800" b="1">
                <a:solidFill>
                  <a:srgbClr val="FF0000"/>
                </a:solidFill>
                <a:latin typeface="Times New Roman" panose="02020603050405020304" pitchFamily="18" charset="0"/>
              </a:rPr>
              <a:t> </a:t>
            </a:r>
            <a:r>
              <a:rPr lang="en-US" altLang="en-US" sz="2800" b="1">
                <a:latin typeface="Times New Roman" panose="02020603050405020304" pitchFamily="18" charset="0"/>
              </a:rPr>
              <a:t>Xoay dọc tờ giấy (mặt kẻ ô ở trên).</a:t>
            </a:r>
          </a:p>
          <a:p>
            <a:pPr eaLnBrk="1" hangingPunct="1">
              <a:spcBef>
                <a:spcPct val="50000"/>
              </a:spcBef>
              <a:buFontTx/>
              <a:buChar char="-"/>
            </a:pPr>
            <a:r>
              <a:rPr lang="en-US" altLang="en-US" sz="2800" b="1">
                <a:latin typeface="Times New Roman" panose="02020603050405020304" pitchFamily="18" charset="0"/>
              </a:rPr>
              <a:t> Gấp các nếp cách đều nhau 1 ô như</a:t>
            </a:r>
            <a:r>
              <a:rPr lang="en-US" altLang="en-US" sz="2800">
                <a:latin typeface="Times New Roman" panose="02020603050405020304" pitchFamily="18" charset="0"/>
              </a:rPr>
              <a:t> </a:t>
            </a:r>
            <a:r>
              <a:rPr lang="en-US" altLang="en-US" sz="2800" b="1">
                <a:latin typeface="Times New Roman" panose="02020603050405020304" pitchFamily="18" charset="0"/>
              </a:rPr>
              <a:t>gấp cái quạt</a:t>
            </a:r>
          </a:p>
        </p:txBody>
      </p:sp>
      <p:grpSp>
        <p:nvGrpSpPr>
          <p:cNvPr id="21511" name="Group 4">
            <a:extLst>
              <a:ext uri="{FF2B5EF4-FFF2-40B4-BE49-F238E27FC236}">
                <a16:creationId xmlns="" xmlns:a16="http://schemas.microsoft.com/office/drawing/2014/main" id="{27DF157E-25EA-45F6-BF8C-ED16DB1A921D}"/>
              </a:ext>
            </a:extLst>
          </p:cNvPr>
          <p:cNvGrpSpPr>
            <a:grpSpLocks/>
          </p:cNvGrpSpPr>
          <p:nvPr/>
        </p:nvGrpSpPr>
        <p:grpSpPr bwMode="auto">
          <a:xfrm rot="10800000">
            <a:off x="168275" y="14288"/>
            <a:ext cx="1990725" cy="2266950"/>
            <a:chOff x="4176" y="878"/>
            <a:chExt cx="1254" cy="1422"/>
          </a:xfrm>
        </p:grpSpPr>
        <p:sp>
          <p:nvSpPr>
            <p:cNvPr id="21512" name="Freeform 5">
              <a:extLst>
                <a:ext uri="{FF2B5EF4-FFF2-40B4-BE49-F238E27FC236}">
                  <a16:creationId xmlns="" xmlns:a16="http://schemas.microsoft.com/office/drawing/2014/main" id="{7073A9C6-149A-4502-8D34-7EAC7F8CCA3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3" name="Freeform 6">
              <a:extLst>
                <a:ext uri="{FF2B5EF4-FFF2-40B4-BE49-F238E27FC236}">
                  <a16:creationId xmlns="" xmlns:a16="http://schemas.microsoft.com/office/drawing/2014/main" id="{A340CC4C-2569-48FD-9482-719405D70BCF}"/>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4" name="Freeform 7">
              <a:extLst>
                <a:ext uri="{FF2B5EF4-FFF2-40B4-BE49-F238E27FC236}">
                  <a16:creationId xmlns="" xmlns:a16="http://schemas.microsoft.com/office/drawing/2014/main" id="{E9E4ED87-5655-4106-A378-78E4A34EFD6E}"/>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5" name="Freeform 8">
              <a:extLst>
                <a:ext uri="{FF2B5EF4-FFF2-40B4-BE49-F238E27FC236}">
                  <a16:creationId xmlns="" xmlns:a16="http://schemas.microsoft.com/office/drawing/2014/main" id="{149F3BE8-5DB7-4C6E-9CDC-DD1A8A839CFA}"/>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6" name="Freeform 9">
              <a:extLst>
                <a:ext uri="{FF2B5EF4-FFF2-40B4-BE49-F238E27FC236}">
                  <a16:creationId xmlns="" xmlns:a16="http://schemas.microsoft.com/office/drawing/2014/main" id="{8D180F8E-E12C-4371-8B82-15F748D78168}"/>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7" name="Freeform 10">
              <a:extLst>
                <a:ext uri="{FF2B5EF4-FFF2-40B4-BE49-F238E27FC236}">
                  <a16:creationId xmlns="" xmlns:a16="http://schemas.microsoft.com/office/drawing/2014/main" id="{0767FF62-A3D9-4F6C-97F4-921559B32081}"/>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8" name="Freeform 11">
              <a:extLst>
                <a:ext uri="{FF2B5EF4-FFF2-40B4-BE49-F238E27FC236}">
                  <a16:creationId xmlns="" xmlns:a16="http://schemas.microsoft.com/office/drawing/2014/main" id="{60896DBE-5AB9-46A1-B677-367EBCE25F18}"/>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19" name="Freeform 12">
              <a:extLst>
                <a:ext uri="{FF2B5EF4-FFF2-40B4-BE49-F238E27FC236}">
                  <a16:creationId xmlns="" xmlns:a16="http://schemas.microsoft.com/office/drawing/2014/main" id="{CE24808A-0520-4B9C-AEAD-36A3A25959D7}"/>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0" name="Freeform 13">
              <a:extLst>
                <a:ext uri="{FF2B5EF4-FFF2-40B4-BE49-F238E27FC236}">
                  <a16:creationId xmlns="" xmlns:a16="http://schemas.microsoft.com/office/drawing/2014/main" id="{7A475212-057E-4EDB-85FE-88965F09DF33}"/>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1" name="Freeform 14">
              <a:extLst>
                <a:ext uri="{FF2B5EF4-FFF2-40B4-BE49-F238E27FC236}">
                  <a16:creationId xmlns="" xmlns:a16="http://schemas.microsoft.com/office/drawing/2014/main" id="{EC9A0A61-860C-4CE0-8FFD-D7C481B601DD}"/>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2" name="Freeform 15">
              <a:extLst>
                <a:ext uri="{FF2B5EF4-FFF2-40B4-BE49-F238E27FC236}">
                  <a16:creationId xmlns="" xmlns:a16="http://schemas.microsoft.com/office/drawing/2014/main" id="{146A8320-29EC-4EFB-B2E2-6E4CC78F6A4A}"/>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3" name="Freeform 16">
              <a:extLst>
                <a:ext uri="{FF2B5EF4-FFF2-40B4-BE49-F238E27FC236}">
                  <a16:creationId xmlns="" xmlns:a16="http://schemas.microsoft.com/office/drawing/2014/main" id="{A3273D10-C34A-432F-8871-6C6E96691BA9}"/>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4" name="Freeform 17">
              <a:extLst>
                <a:ext uri="{FF2B5EF4-FFF2-40B4-BE49-F238E27FC236}">
                  <a16:creationId xmlns="" xmlns:a16="http://schemas.microsoft.com/office/drawing/2014/main" id="{A1AD6212-D6A8-442E-A0D1-11DFC04D4577}"/>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5" name="Freeform 18">
              <a:extLst>
                <a:ext uri="{FF2B5EF4-FFF2-40B4-BE49-F238E27FC236}">
                  <a16:creationId xmlns="" xmlns:a16="http://schemas.microsoft.com/office/drawing/2014/main" id="{AF47CBD9-769D-42AF-93EA-E331B28AE897}"/>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6" name="Freeform 19">
              <a:extLst>
                <a:ext uri="{FF2B5EF4-FFF2-40B4-BE49-F238E27FC236}">
                  <a16:creationId xmlns="" xmlns:a16="http://schemas.microsoft.com/office/drawing/2014/main" id="{4FAC14B0-2B3C-46DC-9B55-BF413F37E4B4}"/>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7" name="Freeform 20">
              <a:extLst>
                <a:ext uri="{FF2B5EF4-FFF2-40B4-BE49-F238E27FC236}">
                  <a16:creationId xmlns="" xmlns:a16="http://schemas.microsoft.com/office/drawing/2014/main" id="{59E02580-810A-4F73-B12C-37C55E8FE0B8}"/>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8" name="Freeform 21">
              <a:extLst>
                <a:ext uri="{FF2B5EF4-FFF2-40B4-BE49-F238E27FC236}">
                  <a16:creationId xmlns="" xmlns:a16="http://schemas.microsoft.com/office/drawing/2014/main" id="{63613595-2586-4859-8CCF-ADA6F43377DE}"/>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29" name="Freeform 22">
              <a:extLst>
                <a:ext uri="{FF2B5EF4-FFF2-40B4-BE49-F238E27FC236}">
                  <a16:creationId xmlns="" xmlns:a16="http://schemas.microsoft.com/office/drawing/2014/main" id="{7200212D-9E4C-4157-9900-FC19F463DEC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0" name="Freeform 23">
              <a:extLst>
                <a:ext uri="{FF2B5EF4-FFF2-40B4-BE49-F238E27FC236}">
                  <a16:creationId xmlns="" xmlns:a16="http://schemas.microsoft.com/office/drawing/2014/main" id="{243CE3DB-6557-4964-BEAE-EF53E54B743A}"/>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1" name="Freeform 24">
              <a:extLst>
                <a:ext uri="{FF2B5EF4-FFF2-40B4-BE49-F238E27FC236}">
                  <a16:creationId xmlns="" xmlns:a16="http://schemas.microsoft.com/office/drawing/2014/main" id="{3FA72889-52A9-4485-A6F0-79327E8AB94E}"/>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2" name="Freeform 25">
              <a:extLst>
                <a:ext uri="{FF2B5EF4-FFF2-40B4-BE49-F238E27FC236}">
                  <a16:creationId xmlns="" xmlns:a16="http://schemas.microsoft.com/office/drawing/2014/main" id="{B04A7085-EB3D-4D0F-BD30-538CC8058B70}"/>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3" name="Freeform 26">
              <a:extLst>
                <a:ext uri="{FF2B5EF4-FFF2-40B4-BE49-F238E27FC236}">
                  <a16:creationId xmlns="" xmlns:a16="http://schemas.microsoft.com/office/drawing/2014/main" id="{6CD468DD-E485-483C-98B9-991E1F194419}"/>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4" name="Freeform 27">
              <a:extLst>
                <a:ext uri="{FF2B5EF4-FFF2-40B4-BE49-F238E27FC236}">
                  <a16:creationId xmlns="" xmlns:a16="http://schemas.microsoft.com/office/drawing/2014/main" id="{2DD0A6B1-C2AB-4628-B6BA-BFEED2832C2D}"/>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5" name="Freeform 28">
              <a:extLst>
                <a:ext uri="{FF2B5EF4-FFF2-40B4-BE49-F238E27FC236}">
                  <a16:creationId xmlns="" xmlns:a16="http://schemas.microsoft.com/office/drawing/2014/main" id="{5B525CA5-DEC6-4B0C-A244-7A5BCA7CE4E1}"/>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6" name="Freeform 29">
              <a:extLst>
                <a:ext uri="{FF2B5EF4-FFF2-40B4-BE49-F238E27FC236}">
                  <a16:creationId xmlns="" xmlns:a16="http://schemas.microsoft.com/office/drawing/2014/main" id="{F94946C7-FCDD-491E-B320-3644793AAE4C}"/>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7" name="Freeform 30">
              <a:extLst>
                <a:ext uri="{FF2B5EF4-FFF2-40B4-BE49-F238E27FC236}">
                  <a16:creationId xmlns="" xmlns:a16="http://schemas.microsoft.com/office/drawing/2014/main" id="{C0E39735-D4D5-4F39-B708-E2BEAE268588}"/>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8" name="Freeform 31">
              <a:extLst>
                <a:ext uri="{FF2B5EF4-FFF2-40B4-BE49-F238E27FC236}">
                  <a16:creationId xmlns="" xmlns:a16="http://schemas.microsoft.com/office/drawing/2014/main" id="{8A072A36-03A3-4A37-A7FF-B01BDA325249}"/>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39" name="Freeform 32">
              <a:extLst>
                <a:ext uri="{FF2B5EF4-FFF2-40B4-BE49-F238E27FC236}">
                  <a16:creationId xmlns="" xmlns:a16="http://schemas.microsoft.com/office/drawing/2014/main" id="{99F7DD00-F988-49B1-BD6D-C3147A12590A}"/>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0" name="Freeform 33">
              <a:extLst>
                <a:ext uri="{FF2B5EF4-FFF2-40B4-BE49-F238E27FC236}">
                  <a16:creationId xmlns="" xmlns:a16="http://schemas.microsoft.com/office/drawing/2014/main" id="{B305A572-E67C-4D04-9D17-A669B99794ED}"/>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1" name="Freeform 34">
              <a:extLst>
                <a:ext uri="{FF2B5EF4-FFF2-40B4-BE49-F238E27FC236}">
                  <a16:creationId xmlns="" xmlns:a16="http://schemas.microsoft.com/office/drawing/2014/main" id="{EFDF8BB6-EA50-40B1-A5E0-A77FF091F512}"/>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2" name="Freeform 35">
              <a:extLst>
                <a:ext uri="{FF2B5EF4-FFF2-40B4-BE49-F238E27FC236}">
                  <a16:creationId xmlns="" xmlns:a16="http://schemas.microsoft.com/office/drawing/2014/main" id="{86CFC13F-63B7-4E85-BEA3-72966F52C6C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3" name="Freeform 36">
              <a:extLst>
                <a:ext uri="{FF2B5EF4-FFF2-40B4-BE49-F238E27FC236}">
                  <a16:creationId xmlns="" xmlns:a16="http://schemas.microsoft.com/office/drawing/2014/main" id="{2AE5CA42-8A12-44FC-A60C-3E337F8DBCF0}"/>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4" name="Freeform 37">
              <a:extLst>
                <a:ext uri="{FF2B5EF4-FFF2-40B4-BE49-F238E27FC236}">
                  <a16:creationId xmlns="" xmlns:a16="http://schemas.microsoft.com/office/drawing/2014/main" id="{E6F05217-517E-4B6D-8FC7-4AD5C0B230CC}"/>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5" name="Freeform 38">
              <a:extLst>
                <a:ext uri="{FF2B5EF4-FFF2-40B4-BE49-F238E27FC236}">
                  <a16:creationId xmlns="" xmlns:a16="http://schemas.microsoft.com/office/drawing/2014/main" id="{8A1EC84E-34B6-4BA3-9B5F-EEA306E43507}"/>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6" name="Freeform 39">
              <a:extLst>
                <a:ext uri="{FF2B5EF4-FFF2-40B4-BE49-F238E27FC236}">
                  <a16:creationId xmlns="" xmlns:a16="http://schemas.microsoft.com/office/drawing/2014/main" id="{700A3826-C388-4063-89B0-B5BFD5F0877A}"/>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7" name="Freeform 40">
              <a:extLst>
                <a:ext uri="{FF2B5EF4-FFF2-40B4-BE49-F238E27FC236}">
                  <a16:creationId xmlns="" xmlns:a16="http://schemas.microsoft.com/office/drawing/2014/main" id="{B06AB384-7EF0-409C-AA53-A06DE1539613}"/>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8" name="Freeform 41">
              <a:extLst>
                <a:ext uri="{FF2B5EF4-FFF2-40B4-BE49-F238E27FC236}">
                  <a16:creationId xmlns="" xmlns:a16="http://schemas.microsoft.com/office/drawing/2014/main" id="{E1DF4B9C-8983-4C25-8C28-1199EE0716D2}"/>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49" name="Freeform 42">
              <a:extLst>
                <a:ext uri="{FF2B5EF4-FFF2-40B4-BE49-F238E27FC236}">
                  <a16:creationId xmlns="" xmlns:a16="http://schemas.microsoft.com/office/drawing/2014/main" id="{FAC4C127-A479-4985-B25C-2D34BB5854B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0" name="Freeform 43">
              <a:extLst>
                <a:ext uri="{FF2B5EF4-FFF2-40B4-BE49-F238E27FC236}">
                  <a16:creationId xmlns="" xmlns:a16="http://schemas.microsoft.com/office/drawing/2014/main" id="{F6F07E0D-CF23-4AC9-90AF-CDA664453F07}"/>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1" name="Freeform 44">
              <a:extLst>
                <a:ext uri="{FF2B5EF4-FFF2-40B4-BE49-F238E27FC236}">
                  <a16:creationId xmlns="" xmlns:a16="http://schemas.microsoft.com/office/drawing/2014/main" id="{65EB2196-CDE9-4DB9-9AD5-EF1EDFA15E2F}"/>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2" name="Freeform 45">
              <a:extLst>
                <a:ext uri="{FF2B5EF4-FFF2-40B4-BE49-F238E27FC236}">
                  <a16:creationId xmlns="" xmlns:a16="http://schemas.microsoft.com/office/drawing/2014/main" id="{09AF62B3-35EB-4332-89D3-FB04E38A55BC}"/>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3" name="Freeform 46">
              <a:extLst>
                <a:ext uri="{FF2B5EF4-FFF2-40B4-BE49-F238E27FC236}">
                  <a16:creationId xmlns="" xmlns:a16="http://schemas.microsoft.com/office/drawing/2014/main" id="{17BF8B00-29A3-4FA6-98E1-D19ECC50A296}"/>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4" name="Freeform 47">
              <a:extLst>
                <a:ext uri="{FF2B5EF4-FFF2-40B4-BE49-F238E27FC236}">
                  <a16:creationId xmlns="" xmlns:a16="http://schemas.microsoft.com/office/drawing/2014/main" id="{5250BCF8-8C80-4276-9274-8E00E70ABCEE}"/>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5" name="Freeform 48">
              <a:extLst>
                <a:ext uri="{FF2B5EF4-FFF2-40B4-BE49-F238E27FC236}">
                  <a16:creationId xmlns="" xmlns:a16="http://schemas.microsoft.com/office/drawing/2014/main" id="{42CA0DE7-9C95-488C-9F41-92C64524ED28}"/>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6" name="Freeform 49">
              <a:extLst>
                <a:ext uri="{FF2B5EF4-FFF2-40B4-BE49-F238E27FC236}">
                  <a16:creationId xmlns="" xmlns:a16="http://schemas.microsoft.com/office/drawing/2014/main" id="{B2D42174-249B-43F3-9EEA-E2A4A4BB1E87}"/>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7" name="Freeform 50">
              <a:extLst>
                <a:ext uri="{FF2B5EF4-FFF2-40B4-BE49-F238E27FC236}">
                  <a16:creationId xmlns="" xmlns:a16="http://schemas.microsoft.com/office/drawing/2014/main" id="{8524B1C5-0BDD-46A5-BF70-F92CED440A2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8" name="Freeform 51">
              <a:extLst>
                <a:ext uri="{FF2B5EF4-FFF2-40B4-BE49-F238E27FC236}">
                  <a16:creationId xmlns="" xmlns:a16="http://schemas.microsoft.com/office/drawing/2014/main" id="{7B02EA92-8EEE-4D09-9A4E-AFACAABD49B1}"/>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59" name="Freeform 52">
              <a:extLst>
                <a:ext uri="{FF2B5EF4-FFF2-40B4-BE49-F238E27FC236}">
                  <a16:creationId xmlns="" xmlns:a16="http://schemas.microsoft.com/office/drawing/2014/main" id="{5A1EB237-B101-4A2A-AE1B-6EE6869ACE5B}"/>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0" name="Freeform 53">
              <a:extLst>
                <a:ext uri="{FF2B5EF4-FFF2-40B4-BE49-F238E27FC236}">
                  <a16:creationId xmlns="" xmlns:a16="http://schemas.microsoft.com/office/drawing/2014/main" id="{310C00BC-7D13-42FC-B99F-D9A4FF9F8959}"/>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1" name="Freeform 54">
              <a:extLst>
                <a:ext uri="{FF2B5EF4-FFF2-40B4-BE49-F238E27FC236}">
                  <a16:creationId xmlns="" xmlns:a16="http://schemas.microsoft.com/office/drawing/2014/main" id="{C4FBFBF4-A0AE-4BA3-9D73-2C82834CE270}"/>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2" name="Freeform 55">
              <a:extLst>
                <a:ext uri="{FF2B5EF4-FFF2-40B4-BE49-F238E27FC236}">
                  <a16:creationId xmlns="" xmlns:a16="http://schemas.microsoft.com/office/drawing/2014/main" id="{E5F34563-C78C-4BB8-AE7C-A63F79380DE3}"/>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3" name="Freeform 56">
              <a:extLst>
                <a:ext uri="{FF2B5EF4-FFF2-40B4-BE49-F238E27FC236}">
                  <a16:creationId xmlns="" xmlns:a16="http://schemas.microsoft.com/office/drawing/2014/main" id="{901CF13C-CBE8-467D-B5E7-0188FEC3AA3C}"/>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4" name="Freeform 57">
              <a:extLst>
                <a:ext uri="{FF2B5EF4-FFF2-40B4-BE49-F238E27FC236}">
                  <a16:creationId xmlns="" xmlns:a16="http://schemas.microsoft.com/office/drawing/2014/main" id="{5B53324D-5DDD-478C-B7B5-692D11FB35E9}"/>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5" name="Freeform 58">
              <a:extLst>
                <a:ext uri="{FF2B5EF4-FFF2-40B4-BE49-F238E27FC236}">
                  <a16:creationId xmlns="" xmlns:a16="http://schemas.microsoft.com/office/drawing/2014/main" id="{BD9CFF2F-CB47-4587-A0DC-8C00A4710A76}"/>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6" name="Freeform 59">
              <a:extLst>
                <a:ext uri="{FF2B5EF4-FFF2-40B4-BE49-F238E27FC236}">
                  <a16:creationId xmlns="" xmlns:a16="http://schemas.microsoft.com/office/drawing/2014/main" id="{5C65DE9A-AC87-4D64-B5EF-204FDDF95A4A}"/>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7" name="Freeform 60">
              <a:extLst>
                <a:ext uri="{FF2B5EF4-FFF2-40B4-BE49-F238E27FC236}">
                  <a16:creationId xmlns="" xmlns:a16="http://schemas.microsoft.com/office/drawing/2014/main" id="{672A50A7-8A96-414C-BBF1-1E3E4025A2DC}"/>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8" name="Freeform 61">
              <a:extLst>
                <a:ext uri="{FF2B5EF4-FFF2-40B4-BE49-F238E27FC236}">
                  <a16:creationId xmlns="" xmlns:a16="http://schemas.microsoft.com/office/drawing/2014/main" id="{62039750-EB00-4D83-972E-90AE09644CFC}"/>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69" name="Freeform 62">
              <a:extLst>
                <a:ext uri="{FF2B5EF4-FFF2-40B4-BE49-F238E27FC236}">
                  <a16:creationId xmlns="" xmlns:a16="http://schemas.microsoft.com/office/drawing/2014/main" id="{D52772E7-694B-452F-B119-B25E15131032}"/>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0" name="Freeform 63">
              <a:extLst>
                <a:ext uri="{FF2B5EF4-FFF2-40B4-BE49-F238E27FC236}">
                  <a16:creationId xmlns="" xmlns:a16="http://schemas.microsoft.com/office/drawing/2014/main" id="{EFF868C9-49B6-4C0F-BA75-D5F08D34FDD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1" name="Freeform 64">
              <a:extLst>
                <a:ext uri="{FF2B5EF4-FFF2-40B4-BE49-F238E27FC236}">
                  <a16:creationId xmlns="" xmlns:a16="http://schemas.microsoft.com/office/drawing/2014/main" id="{9635FA91-AADB-45BD-AE12-65036F15011D}"/>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2" name="Freeform 65">
              <a:extLst>
                <a:ext uri="{FF2B5EF4-FFF2-40B4-BE49-F238E27FC236}">
                  <a16:creationId xmlns="" xmlns:a16="http://schemas.microsoft.com/office/drawing/2014/main" id="{30B5EADE-5C55-4930-BF4C-BAB804FDBD00}"/>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3" name="Freeform 66">
              <a:extLst>
                <a:ext uri="{FF2B5EF4-FFF2-40B4-BE49-F238E27FC236}">
                  <a16:creationId xmlns="" xmlns:a16="http://schemas.microsoft.com/office/drawing/2014/main" id="{E5348EEC-3A48-40AA-BBA5-CE1B89AF3124}"/>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4" name="Freeform 67">
              <a:extLst>
                <a:ext uri="{FF2B5EF4-FFF2-40B4-BE49-F238E27FC236}">
                  <a16:creationId xmlns="" xmlns:a16="http://schemas.microsoft.com/office/drawing/2014/main" id="{7D99A684-328A-49D4-941E-CD7AA30E5668}"/>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5" name="Freeform 68">
              <a:extLst>
                <a:ext uri="{FF2B5EF4-FFF2-40B4-BE49-F238E27FC236}">
                  <a16:creationId xmlns="" xmlns:a16="http://schemas.microsoft.com/office/drawing/2014/main" id="{FC1E6EF1-39A9-4166-8483-927A7043A0D8}"/>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6" name="Freeform 69">
              <a:extLst>
                <a:ext uri="{FF2B5EF4-FFF2-40B4-BE49-F238E27FC236}">
                  <a16:creationId xmlns="" xmlns:a16="http://schemas.microsoft.com/office/drawing/2014/main" id="{F4430195-4ECB-4B6C-A0F2-DB53EC5D78C8}"/>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7" name="Freeform 70">
              <a:extLst>
                <a:ext uri="{FF2B5EF4-FFF2-40B4-BE49-F238E27FC236}">
                  <a16:creationId xmlns="" xmlns:a16="http://schemas.microsoft.com/office/drawing/2014/main" id="{D5324B1F-DFFE-4611-9404-D7B9BDA919E2}"/>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8" name="Freeform 71">
              <a:extLst>
                <a:ext uri="{FF2B5EF4-FFF2-40B4-BE49-F238E27FC236}">
                  <a16:creationId xmlns="" xmlns:a16="http://schemas.microsoft.com/office/drawing/2014/main" id="{A478EAA1-677C-458D-B58A-9462BA2A4EB8}"/>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79" name="Freeform 72">
              <a:extLst>
                <a:ext uri="{FF2B5EF4-FFF2-40B4-BE49-F238E27FC236}">
                  <a16:creationId xmlns="" xmlns:a16="http://schemas.microsoft.com/office/drawing/2014/main" id="{E33174A9-155F-4C12-9DDE-88B2A5E75648}"/>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0" name="Freeform 73">
              <a:extLst>
                <a:ext uri="{FF2B5EF4-FFF2-40B4-BE49-F238E27FC236}">
                  <a16:creationId xmlns="" xmlns:a16="http://schemas.microsoft.com/office/drawing/2014/main" id="{80F65881-E4C8-4448-B45E-8039CF1AC719}"/>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1" name="Freeform 74">
              <a:extLst>
                <a:ext uri="{FF2B5EF4-FFF2-40B4-BE49-F238E27FC236}">
                  <a16:creationId xmlns="" xmlns:a16="http://schemas.microsoft.com/office/drawing/2014/main" id="{62796420-C5EC-4FA1-BF99-B758F608ADF6}"/>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2" name="Freeform 75">
              <a:extLst>
                <a:ext uri="{FF2B5EF4-FFF2-40B4-BE49-F238E27FC236}">
                  <a16:creationId xmlns="" xmlns:a16="http://schemas.microsoft.com/office/drawing/2014/main" id="{71FEEAF8-D020-4628-BF0C-C6B99AFF5155}"/>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3" name="Freeform 76">
              <a:extLst>
                <a:ext uri="{FF2B5EF4-FFF2-40B4-BE49-F238E27FC236}">
                  <a16:creationId xmlns="" xmlns:a16="http://schemas.microsoft.com/office/drawing/2014/main" id="{AE980AE6-17B7-4D7D-8EBF-FE8B53EC620C}"/>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4" name="Freeform 77">
              <a:extLst>
                <a:ext uri="{FF2B5EF4-FFF2-40B4-BE49-F238E27FC236}">
                  <a16:creationId xmlns="" xmlns:a16="http://schemas.microsoft.com/office/drawing/2014/main" id="{1FFCBDED-6958-49A1-AF47-41CCD5E3239D}"/>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5" name="Freeform 78">
              <a:extLst>
                <a:ext uri="{FF2B5EF4-FFF2-40B4-BE49-F238E27FC236}">
                  <a16:creationId xmlns="" xmlns:a16="http://schemas.microsoft.com/office/drawing/2014/main" id="{5DC2FF22-E9B3-4DEA-A48F-7F97BA598AE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6" name="Freeform 79">
              <a:extLst>
                <a:ext uri="{FF2B5EF4-FFF2-40B4-BE49-F238E27FC236}">
                  <a16:creationId xmlns="" xmlns:a16="http://schemas.microsoft.com/office/drawing/2014/main" id="{25938A22-CD59-416B-BA3D-D5E982F9F484}"/>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7" name="Freeform 80">
              <a:extLst>
                <a:ext uri="{FF2B5EF4-FFF2-40B4-BE49-F238E27FC236}">
                  <a16:creationId xmlns="" xmlns:a16="http://schemas.microsoft.com/office/drawing/2014/main" id="{0F3893E4-ED5B-4D0E-8FB1-851364DFA595}"/>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8" name="Freeform 81">
              <a:extLst>
                <a:ext uri="{FF2B5EF4-FFF2-40B4-BE49-F238E27FC236}">
                  <a16:creationId xmlns="" xmlns:a16="http://schemas.microsoft.com/office/drawing/2014/main" id="{2B964DAB-7D6C-4E45-A263-1C7A1CA7227F}"/>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89" name="Freeform 82">
              <a:extLst>
                <a:ext uri="{FF2B5EF4-FFF2-40B4-BE49-F238E27FC236}">
                  <a16:creationId xmlns="" xmlns:a16="http://schemas.microsoft.com/office/drawing/2014/main" id="{DBF64851-9683-4405-ACB5-96518FF1127A}"/>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0" name="Freeform 83">
              <a:extLst>
                <a:ext uri="{FF2B5EF4-FFF2-40B4-BE49-F238E27FC236}">
                  <a16:creationId xmlns="" xmlns:a16="http://schemas.microsoft.com/office/drawing/2014/main" id="{1EAC29BE-D65C-41D0-9D8C-DEB904FFA26A}"/>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1" name="Freeform 84">
              <a:extLst>
                <a:ext uri="{FF2B5EF4-FFF2-40B4-BE49-F238E27FC236}">
                  <a16:creationId xmlns="" xmlns:a16="http://schemas.microsoft.com/office/drawing/2014/main" id="{1298D271-38A5-4AFB-A264-0F38C4E806F4}"/>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2" name="Freeform 85">
              <a:extLst>
                <a:ext uri="{FF2B5EF4-FFF2-40B4-BE49-F238E27FC236}">
                  <a16:creationId xmlns="" xmlns:a16="http://schemas.microsoft.com/office/drawing/2014/main" id="{56D202DE-0C33-42D5-AE9F-191B88591DBF}"/>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3" name="Freeform 86">
              <a:extLst>
                <a:ext uri="{FF2B5EF4-FFF2-40B4-BE49-F238E27FC236}">
                  <a16:creationId xmlns="" xmlns:a16="http://schemas.microsoft.com/office/drawing/2014/main" id="{E5B01F9D-32C9-4E3B-8C95-20DD06B0E919}"/>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4" name="Freeform 87">
              <a:extLst>
                <a:ext uri="{FF2B5EF4-FFF2-40B4-BE49-F238E27FC236}">
                  <a16:creationId xmlns="" xmlns:a16="http://schemas.microsoft.com/office/drawing/2014/main" id="{F2FC8F7C-3933-4DD9-A655-65125B6F3E67}"/>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5" name="Freeform 88">
              <a:extLst>
                <a:ext uri="{FF2B5EF4-FFF2-40B4-BE49-F238E27FC236}">
                  <a16:creationId xmlns="" xmlns:a16="http://schemas.microsoft.com/office/drawing/2014/main" id="{C88C9CDF-542F-4741-A721-40BDD6A5D7AC}"/>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6" name="Freeform 89">
              <a:extLst>
                <a:ext uri="{FF2B5EF4-FFF2-40B4-BE49-F238E27FC236}">
                  <a16:creationId xmlns="" xmlns:a16="http://schemas.microsoft.com/office/drawing/2014/main" id="{49C8FF35-C43D-40FA-A247-248A5BBCF43B}"/>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7" name="Freeform 90">
              <a:extLst>
                <a:ext uri="{FF2B5EF4-FFF2-40B4-BE49-F238E27FC236}">
                  <a16:creationId xmlns="" xmlns:a16="http://schemas.microsoft.com/office/drawing/2014/main" id="{B5CCF655-1065-4F18-AC28-73AB144E3404}"/>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8" name="Freeform 91">
              <a:extLst>
                <a:ext uri="{FF2B5EF4-FFF2-40B4-BE49-F238E27FC236}">
                  <a16:creationId xmlns="" xmlns:a16="http://schemas.microsoft.com/office/drawing/2014/main" id="{D48D8E7A-E086-45FE-9261-71CD1A17AFDE}"/>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599" name="Freeform 92">
              <a:extLst>
                <a:ext uri="{FF2B5EF4-FFF2-40B4-BE49-F238E27FC236}">
                  <a16:creationId xmlns="" xmlns:a16="http://schemas.microsoft.com/office/drawing/2014/main" id="{B579ED54-E81A-44EB-939E-4910283EC773}"/>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0" name="Freeform 93">
              <a:extLst>
                <a:ext uri="{FF2B5EF4-FFF2-40B4-BE49-F238E27FC236}">
                  <a16:creationId xmlns="" xmlns:a16="http://schemas.microsoft.com/office/drawing/2014/main" id="{E27B8C9D-5999-4060-9E6C-0DA974EBECD3}"/>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1" name="Freeform 94">
              <a:extLst>
                <a:ext uri="{FF2B5EF4-FFF2-40B4-BE49-F238E27FC236}">
                  <a16:creationId xmlns="" xmlns:a16="http://schemas.microsoft.com/office/drawing/2014/main" id="{69759795-80BF-4204-96B1-49C41C29E2C0}"/>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2" name="Freeform 95">
              <a:extLst>
                <a:ext uri="{FF2B5EF4-FFF2-40B4-BE49-F238E27FC236}">
                  <a16:creationId xmlns="" xmlns:a16="http://schemas.microsoft.com/office/drawing/2014/main" id="{39F17287-C3CA-4221-B976-C13148B72D35}"/>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3" name="Freeform 96">
              <a:extLst>
                <a:ext uri="{FF2B5EF4-FFF2-40B4-BE49-F238E27FC236}">
                  <a16:creationId xmlns="" xmlns:a16="http://schemas.microsoft.com/office/drawing/2014/main" id="{E7D49DAB-4E07-4EB4-A540-40D13CDB982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4" name="Freeform 97">
              <a:extLst>
                <a:ext uri="{FF2B5EF4-FFF2-40B4-BE49-F238E27FC236}">
                  <a16:creationId xmlns="" xmlns:a16="http://schemas.microsoft.com/office/drawing/2014/main" id="{BEBF7349-3F95-4851-A2FF-E660E79C8B0F}"/>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5" name="Freeform 98">
              <a:extLst>
                <a:ext uri="{FF2B5EF4-FFF2-40B4-BE49-F238E27FC236}">
                  <a16:creationId xmlns="" xmlns:a16="http://schemas.microsoft.com/office/drawing/2014/main" id="{21DCCADF-CE4D-493A-8EF1-8EB83B8208A6}"/>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6" name="Freeform 99">
              <a:extLst>
                <a:ext uri="{FF2B5EF4-FFF2-40B4-BE49-F238E27FC236}">
                  <a16:creationId xmlns="" xmlns:a16="http://schemas.microsoft.com/office/drawing/2014/main" id="{86230859-D41F-49B3-8E86-01213CF57680}"/>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7" name="Freeform 100">
              <a:extLst>
                <a:ext uri="{FF2B5EF4-FFF2-40B4-BE49-F238E27FC236}">
                  <a16:creationId xmlns="" xmlns:a16="http://schemas.microsoft.com/office/drawing/2014/main" id="{914F9733-AC83-433C-8D31-1A9636224A3C}"/>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8" name="Freeform 101">
              <a:extLst>
                <a:ext uri="{FF2B5EF4-FFF2-40B4-BE49-F238E27FC236}">
                  <a16:creationId xmlns="" xmlns:a16="http://schemas.microsoft.com/office/drawing/2014/main" id="{C16B319E-58C0-4A0D-85F1-B1A168EF6929}"/>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09" name="Freeform 102">
              <a:extLst>
                <a:ext uri="{FF2B5EF4-FFF2-40B4-BE49-F238E27FC236}">
                  <a16:creationId xmlns="" xmlns:a16="http://schemas.microsoft.com/office/drawing/2014/main" id="{D9769E9E-6867-4404-AA91-E4E6A29663F7}"/>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0" name="Freeform 103">
              <a:extLst>
                <a:ext uri="{FF2B5EF4-FFF2-40B4-BE49-F238E27FC236}">
                  <a16:creationId xmlns="" xmlns:a16="http://schemas.microsoft.com/office/drawing/2014/main" id="{36CAF3A1-0C12-42A9-B2DA-70D3A406C1E8}"/>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1" name="Freeform 104">
              <a:extLst>
                <a:ext uri="{FF2B5EF4-FFF2-40B4-BE49-F238E27FC236}">
                  <a16:creationId xmlns="" xmlns:a16="http://schemas.microsoft.com/office/drawing/2014/main" id="{A26FCA27-B377-4D13-A632-192D968EA6C9}"/>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2" name="Freeform 105">
              <a:extLst>
                <a:ext uri="{FF2B5EF4-FFF2-40B4-BE49-F238E27FC236}">
                  <a16:creationId xmlns="" xmlns:a16="http://schemas.microsoft.com/office/drawing/2014/main" id="{AC403477-A60E-4704-A2B3-913E417F9161}"/>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3" name="Freeform 106">
              <a:extLst>
                <a:ext uri="{FF2B5EF4-FFF2-40B4-BE49-F238E27FC236}">
                  <a16:creationId xmlns="" xmlns:a16="http://schemas.microsoft.com/office/drawing/2014/main" id="{49CAA418-3D2C-4F73-B41D-428BD85D0BEC}"/>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4" name="Freeform 107">
              <a:extLst>
                <a:ext uri="{FF2B5EF4-FFF2-40B4-BE49-F238E27FC236}">
                  <a16:creationId xmlns="" xmlns:a16="http://schemas.microsoft.com/office/drawing/2014/main" id="{0F48F4B4-EB8D-430D-968B-C9AFF9D759E3}"/>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5" name="Freeform 108">
              <a:extLst>
                <a:ext uri="{FF2B5EF4-FFF2-40B4-BE49-F238E27FC236}">
                  <a16:creationId xmlns="" xmlns:a16="http://schemas.microsoft.com/office/drawing/2014/main" id="{8CCAA977-2D73-4925-A329-C37B3A868D71}"/>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6" name="Freeform 109">
              <a:extLst>
                <a:ext uri="{FF2B5EF4-FFF2-40B4-BE49-F238E27FC236}">
                  <a16:creationId xmlns="" xmlns:a16="http://schemas.microsoft.com/office/drawing/2014/main" id="{B2237106-3768-4F3B-AD20-F78A09F20BEA}"/>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7" name="Freeform 110">
              <a:extLst>
                <a:ext uri="{FF2B5EF4-FFF2-40B4-BE49-F238E27FC236}">
                  <a16:creationId xmlns="" xmlns:a16="http://schemas.microsoft.com/office/drawing/2014/main" id="{2954BA64-1FDE-48AF-AABE-E3E5981BF4D0}"/>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8" name="Freeform 111">
              <a:extLst>
                <a:ext uri="{FF2B5EF4-FFF2-40B4-BE49-F238E27FC236}">
                  <a16:creationId xmlns="" xmlns:a16="http://schemas.microsoft.com/office/drawing/2014/main" id="{3F1744DE-FDFA-4619-AD13-49360DFDAE49}"/>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19" name="Freeform 112">
              <a:extLst>
                <a:ext uri="{FF2B5EF4-FFF2-40B4-BE49-F238E27FC236}">
                  <a16:creationId xmlns="" xmlns:a16="http://schemas.microsoft.com/office/drawing/2014/main" id="{B7F51A1E-57FA-43BD-8FC8-448397DB6FB0}"/>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0" name="Freeform 113">
              <a:extLst>
                <a:ext uri="{FF2B5EF4-FFF2-40B4-BE49-F238E27FC236}">
                  <a16:creationId xmlns="" xmlns:a16="http://schemas.microsoft.com/office/drawing/2014/main" id="{3029624C-F699-47F2-9BD7-59274861A36E}"/>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1" name="Freeform 114">
              <a:extLst>
                <a:ext uri="{FF2B5EF4-FFF2-40B4-BE49-F238E27FC236}">
                  <a16:creationId xmlns="" xmlns:a16="http://schemas.microsoft.com/office/drawing/2014/main" id="{607B3AF2-91B7-485E-BA17-76175D5207FD}"/>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2" name="Freeform 115">
              <a:extLst>
                <a:ext uri="{FF2B5EF4-FFF2-40B4-BE49-F238E27FC236}">
                  <a16:creationId xmlns="" xmlns:a16="http://schemas.microsoft.com/office/drawing/2014/main" id="{C09880E2-3988-4438-AFCD-D2E003C9C10F}"/>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3" name="Freeform 116">
              <a:extLst>
                <a:ext uri="{FF2B5EF4-FFF2-40B4-BE49-F238E27FC236}">
                  <a16:creationId xmlns="" xmlns:a16="http://schemas.microsoft.com/office/drawing/2014/main" id="{AE51D1E3-6DD3-45ED-BAA4-97C53C81DA3A}"/>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4" name="Freeform 117">
              <a:extLst>
                <a:ext uri="{FF2B5EF4-FFF2-40B4-BE49-F238E27FC236}">
                  <a16:creationId xmlns="" xmlns:a16="http://schemas.microsoft.com/office/drawing/2014/main" id="{0EB078B0-0294-4270-97ED-DFFD706EC035}"/>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5" name="Freeform 118">
              <a:extLst>
                <a:ext uri="{FF2B5EF4-FFF2-40B4-BE49-F238E27FC236}">
                  <a16:creationId xmlns="" xmlns:a16="http://schemas.microsoft.com/office/drawing/2014/main" id="{A5BFA71B-EC9B-4EC3-8FD4-0C7A1D07BE5E}"/>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6" name="Freeform 119">
              <a:extLst>
                <a:ext uri="{FF2B5EF4-FFF2-40B4-BE49-F238E27FC236}">
                  <a16:creationId xmlns="" xmlns:a16="http://schemas.microsoft.com/office/drawing/2014/main" id="{C93CFD8F-C5F5-469F-9047-A24D54011D15}"/>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7" name="Freeform 120">
              <a:extLst>
                <a:ext uri="{FF2B5EF4-FFF2-40B4-BE49-F238E27FC236}">
                  <a16:creationId xmlns="" xmlns:a16="http://schemas.microsoft.com/office/drawing/2014/main" id="{DF86A8DB-9BBB-4335-8996-C734B3EBA870}"/>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8" name="Freeform 121">
              <a:extLst>
                <a:ext uri="{FF2B5EF4-FFF2-40B4-BE49-F238E27FC236}">
                  <a16:creationId xmlns="" xmlns:a16="http://schemas.microsoft.com/office/drawing/2014/main" id="{817118AD-8912-4F64-A40B-554DAF8D3815}"/>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29" name="Freeform 122">
              <a:extLst>
                <a:ext uri="{FF2B5EF4-FFF2-40B4-BE49-F238E27FC236}">
                  <a16:creationId xmlns="" xmlns:a16="http://schemas.microsoft.com/office/drawing/2014/main" id="{7A66F11B-E928-444A-B4D0-08CAA7C9DC81}"/>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0" name="Freeform 123">
              <a:extLst>
                <a:ext uri="{FF2B5EF4-FFF2-40B4-BE49-F238E27FC236}">
                  <a16:creationId xmlns="" xmlns:a16="http://schemas.microsoft.com/office/drawing/2014/main" id="{26ED1C39-9AC4-4E5B-898F-7FFD8B8F23ED}"/>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1" name="Freeform 124">
              <a:extLst>
                <a:ext uri="{FF2B5EF4-FFF2-40B4-BE49-F238E27FC236}">
                  <a16:creationId xmlns="" xmlns:a16="http://schemas.microsoft.com/office/drawing/2014/main" id="{ED900171-5B89-4233-AFBB-D7C44822AE3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2" name="Freeform 125">
              <a:extLst>
                <a:ext uri="{FF2B5EF4-FFF2-40B4-BE49-F238E27FC236}">
                  <a16:creationId xmlns="" xmlns:a16="http://schemas.microsoft.com/office/drawing/2014/main" id="{F6BEB956-8DE1-4AAF-AB5A-7A2ACB242C65}"/>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3" name="Freeform 126">
              <a:extLst>
                <a:ext uri="{FF2B5EF4-FFF2-40B4-BE49-F238E27FC236}">
                  <a16:creationId xmlns="" xmlns:a16="http://schemas.microsoft.com/office/drawing/2014/main" id="{7A3CBED7-D054-41B8-A502-9AD883DA8461}"/>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4" name="Freeform 127">
              <a:extLst>
                <a:ext uri="{FF2B5EF4-FFF2-40B4-BE49-F238E27FC236}">
                  <a16:creationId xmlns="" xmlns:a16="http://schemas.microsoft.com/office/drawing/2014/main" id="{59DF2D0F-4ABC-472C-B10F-B129FE021E33}"/>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5" name="Freeform 128">
              <a:extLst>
                <a:ext uri="{FF2B5EF4-FFF2-40B4-BE49-F238E27FC236}">
                  <a16:creationId xmlns="" xmlns:a16="http://schemas.microsoft.com/office/drawing/2014/main" id="{CA549A15-D126-40D4-9307-409790B1DA55}"/>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6" name="Freeform 129">
              <a:extLst>
                <a:ext uri="{FF2B5EF4-FFF2-40B4-BE49-F238E27FC236}">
                  <a16:creationId xmlns="" xmlns:a16="http://schemas.microsoft.com/office/drawing/2014/main" id="{0C44E69E-302B-4DB1-A8B1-5885188EA830}"/>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7" name="Freeform 130">
              <a:extLst>
                <a:ext uri="{FF2B5EF4-FFF2-40B4-BE49-F238E27FC236}">
                  <a16:creationId xmlns="" xmlns:a16="http://schemas.microsoft.com/office/drawing/2014/main" id="{BBFA7E90-BFD4-402B-93FA-38FBC2DB58A4}"/>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8" name="Freeform 131">
              <a:extLst>
                <a:ext uri="{FF2B5EF4-FFF2-40B4-BE49-F238E27FC236}">
                  <a16:creationId xmlns="" xmlns:a16="http://schemas.microsoft.com/office/drawing/2014/main" id="{0436BC21-4FBD-460F-9D12-EF0ECF54BF71}"/>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39" name="Freeform 132">
              <a:extLst>
                <a:ext uri="{FF2B5EF4-FFF2-40B4-BE49-F238E27FC236}">
                  <a16:creationId xmlns="" xmlns:a16="http://schemas.microsoft.com/office/drawing/2014/main" id="{6715FC76-51F9-40BE-9AF2-8EEB750A4F7F}"/>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0" name="Freeform 133">
              <a:extLst>
                <a:ext uri="{FF2B5EF4-FFF2-40B4-BE49-F238E27FC236}">
                  <a16:creationId xmlns="" xmlns:a16="http://schemas.microsoft.com/office/drawing/2014/main" id="{6A1A63F1-0C9A-4C33-8307-E2DCAA539383}"/>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1" name="Freeform 134">
              <a:extLst>
                <a:ext uri="{FF2B5EF4-FFF2-40B4-BE49-F238E27FC236}">
                  <a16:creationId xmlns="" xmlns:a16="http://schemas.microsoft.com/office/drawing/2014/main" id="{A8AD0C3D-AFCA-4D14-BB77-7CAE9DD00539}"/>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2" name="Freeform 135">
              <a:extLst>
                <a:ext uri="{FF2B5EF4-FFF2-40B4-BE49-F238E27FC236}">
                  <a16:creationId xmlns="" xmlns:a16="http://schemas.microsoft.com/office/drawing/2014/main" id="{35775BFE-8B5A-4DCC-9C6F-E3F9884A185F}"/>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3" name="Freeform 136">
              <a:extLst>
                <a:ext uri="{FF2B5EF4-FFF2-40B4-BE49-F238E27FC236}">
                  <a16:creationId xmlns="" xmlns:a16="http://schemas.microsoft.com/office/drawing/2014/main" id="{3ACFD012-90BF-4DC2-B0EF-651E2E5F5D5B}"/>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4" name="Freeform 137">
              <a:extLst>
                <a:ext uri="{FF2B5EF4-FFF2-40B4-BE49-F238E27FC236}">
                  <a16:creationId xmlns="" xmlns:a16="http://schemas.microsoft.com/office/drawing/2014/main" id="{12E0D084-B565-45A7-B233-68E32F93C8DC}"/>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5" name="Freeform 138">
              <a:extLst>
                <a:ext uri="{FF2B5EF4-FFF2-40B4-BE49-F238E27FC236}">
                  <a16:creationId xmlns="" xmlns:a16="http://schemas.microsoft.com/office/drawing/2014/main" id="{CC787563-1B9C-434D-8ED4-3DAFDF3A22A6}"/>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6" name="Freeform 139">
              <a:extLst>
                <a:ext uri="{FF2B5EF4-FFF2-40B4-BE49-F238E27FC236}">
                  <a16:creationId xmlns="" xmlns:a16="http://schemas.microsoft.com/office/drawing/2014/main" id="{25B4CF8D-DDD3-4544-A130-23E305587299}"/>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7" name="Freeform 140">
              <a:extLst>
                <a:ext uri="{FF2B5EF4-FFF2-40B4-BE49-F238E27FC236}">
                  <a16:creationId xmlns="" xmlns:a16="http://schemas.microsoft.com/office/drawing/2014/main" id="{1FD0E8BB-505B-4B14-B9C2-E91B3AD7B089}"/>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8" name="Freeform 141">
              <a:extLst>
                <a:ext uri="{FF2B5EF4-FFF2-40B4-BE49-F238E27FC236}">
                  <a16:creationId xmlns="" xmlns:a16="http://schemas.microsoft.com/office/drawing/2014/main" id="{8C294029-6896-420D-BFF2-7D4A947B3A5F}"/>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49" name="Freeform 142">
              <a:extLst>
                <a:ext uri="{FF2B5EF4-FFF2-40B4-BE49-F238E27FC236}">
                  <a16:creationId xmlns="" xmlns:a16="http://schemas.microsoft.com/office/drawing/2014/main" id="{60A69AEF-4D6E-452E-BD80-94BB5549915D}"/>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0" name="Freeform 143">
              <a:extLst>
                <a:ext uri="{FF2B5EF4-FFF2-40B4-BE49-F238E27FC236}">
                  <a16:creationId xmlns="" xmlns:a16="http://schemas.microsoft.com/office/drawing/2014/main" id="{5193D748-7779-4CAD-9D44-966974FBE982}"/>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1" name="Freeform 144">
              <a:extLst>
                <a:ext uri="{FF2B5EF4-FFF2-40B4-BE49-F238E27FC236}">
                  <a16:creationId xmlns="" xmlns:a16="http://schemas.microsoft.com/office/drawing/2014/main" id="{041FB9F3-AFE9-4DCA-A12B-19F9DB2900B9}"/>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2" name="Freeform 145">
              <a:extLst>
                <a:ext uri="{FF2B5EF4-FFF2-40B4-BE49-F238E27FC236}">
                  <a16:creationId xmlns="" xmlns:a16="http://schemas.microsoft.com/office/drawing/2014/main" id="{6C966BC5-47D3-4497-B2CF-AD83EEFBBCCF}"/>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3" name="Freeform 146">
              <a:extLst>
                <a:ext uri="{FF2B5EF4-FFF2-40B4-BE49-F238E27FC236}">
                  <a16:creationId xmlns="" xmlns:a16="http://schemas.microsoft.com/office/drawing/2014/main" id="{2B7ECB90-5F89-4405-B731-BF0F89576DC9}"/>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4" name="Freeform 147">
              <a:extLst>
                <a:ext uri="{FF2B5EF4-FFF2-40B4-BE49-F238E27FC236}">
                  <a16:creationId xmlns="" xmlns:a16="http://schemas.microsoft.com/office/drawing/2014/main" id="{FE59A145-828E-48FD-9029-10E82DD4FFFF}"/>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5" name="Freeform 148">
              <a:extLst>
                <a:ext uri="{FF2B5EF4-FFF2-40B4-BE49-F238E27FC236}">
                  <a16:creationId xmlns="" xmlns:a16="http://schemas.microsoft.com/office/drawing/2014/main" id="{67D1B278-236B-4A48-8608-7C70A7D2F9BE}"/>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6" name="Freeform 149">
              <a:extLst>
                <a:ext uri="{FF2B5EF4-FFF2-40B4-BE49-F238E27FC236}">
                  <a16:creationId xmlns="" xmlns:a16="http://schemas.microsoft.com/office/drawing/2014/main" id="{37D585FD-91A8-44D5-82EA-49D49F82A21F}"/>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7" name="Freeform 150">
              <a:extLst>
                <a:ext uri="{FF2B5EF4-FFF2-40B4-BE49-F238E27FC236}">
                  <a16:creationId xmlns="" xmlns:a16="http://schemas.microsoft.com/office/drawing/2014/main" id="{1592457F-0C3B-44AB-BE74-C9C8F289977B}"/>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8" name="Freeform 151">
              <a:extLst>
                <a:ext uri="{FF2B5EF4-FFF2-40B4-BE49-F238E27FC236}">
                  <a16:creationId xmlns="" xmlns:a16="http://schemas.microsoft.com/office/drawing/2014/main" id="{AE2F973B-2C07-47EB-AA6F-5E67DEF013C6}"/>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59" name="Freeform 152">
              <a:extLst>
                <a:ext uri="{FF2B5EF4-FFF2-40B4-BE49-F238E27FC236}">
                  <a16:creationId xmlns="" xmlns:a16="http://schemas.microsoft.com/office/drawing/2014/main" id="{55DBF4B7-E996-4518-A3B1-EBE0E3705CCC}"/>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0" name="Freeform 153">
              <a:extLst>
                <a:ext uri="{FF2B5EF4-FFF2-40B4-BE49-F238E27FC236}">
                  <a16:creationId xmlns="" xmlns:a16="http://schemas.microsoft.com/office/drawing/2014/main" id="{E8750053-E3E4-4586-AAE3-5BC9D8560C80}"/>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1" name="Freeform 154">
              <a:extLst>
                <a:ext uri="{FF2B5EF4-FFF2-40B4-BE49-F238E27FC236}">
                  <a16:creationId xmlns="" xmlns:a16="http://schemas.microsoft.com/office/drawing/2014/main" id="{7C76102E-984F-4C44-9AF2-6D4B66645F04}"/>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2" name="Freeform 155">
              <a:extLst>
                <a:ext uri="{FF2B5EF4-FFF2-40B4-BE49-F238E27FC236}">
                  <a16:creationId xmlns="" xmlns:a16="http://schemas.microsoft.com/office/drawing/2014/main" id="{1A31DF44-789F-4FE5-855E-09DDB4AA9D09}"/>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3" name="Freeform 156">
              <a:extLst>
                <a:ext uri="{FF2B5EF4-FFF2-40B4-BE49-F238E27FC236}">
                  <a16:creationId xmlns="" xmlns:a16="http://schemas.microsoft.com/office/drawing/2014/main" id="{F972CF2A-24E0-4E01-BEB1-A663E42D0C9E}"/>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4" name="Freeform 157">
              <a:extLst>
                <a:ext uri="{FF2B5EF4-FFF2-40B4-BE49-F238E27FC236}">
                  <a16:creationId xmlns="" xmlns:a16="http://schemas.microsoft.com/office/drawing/2014/main" id="{8248E068-1027-4271-87D6-07AD422D3B12}"/>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5" name="Freeform 158">
              <a:extLst>
                <a:ext uri="{FF2B5EF4-FFF2-40B4-BE49-F238E27FC236}">
                  <a16:creationId xmlns="" xmlns:a16="http://schemas.microsoft.com/office/drawing/2014/main" id="{BA289073-AEA0-4377-AE86-8B3CFBD5FAE2}"/>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6" name="Freeform 159">
              <a:extLst>
                <a:ext uri="{FF2B5EF4-FFF2-40B4-BE49-F238E27FC236}">
                  <a16:creationId xmlns="" xmlns:a16="http://schemas.microsoft.com/office/drawing/2014/main" id="{7B5B97BB-0078-49A0-A900-A317D14BAAD4}"/>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7" name="Freeform 160">
              <a:extLst>
                <a:ext uri="{FF2B5EF4-FFF2-40B4-BE49-F238E27FC236}">
                  <a16:creationId xmlns="" xmlns:a16="http://schemas.microsoft.com/office/drawing/2014/main" id="{B5349153-501B-4DF7-9EAC-5B61E47E33D1}"/>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8" name="Freeform 161">
              <a:extLst>
                <a:ext uri="{FF2B5EF4-FFF2-40B4-BE49-F238E27FC236}">
                  <a16:creationId xmlns="" xmlns:a16="http://schemas.microsoft.com/office/drawing/2014/main" id="{E0B8512E-BA36-4234-9DDC-B5E2BE2E3BB6}"/>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69" name="Freeform 162">
              <a:extLst>
                <a:ext uri="{FF2B5EF4-FFF2-40B4-BE49-F238E27FC236}">
                  <a16:creationId xmlns="" xmlns:a16="http://schemas.microsoft.com/office/drawing/2014/main" id="{8DA00FFA-4263-4CFE-BF94-EE9AD0464498}"/>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0" name="Freeform 163">
              <a:extLst>
                <a:ext uri="{FF2B5EF4-FFF2-40B4-BE49-F238E27FC236}">
                  <a16:creationId xmlns="" xmlns:a16="http://schemas.microsoft.com/office/drawing/2014/main" id="{AC09B2BF-22DE-447E-8D57-C7DFA7F7BCA6}"/>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1" name="Freeform 164">
              <a:extLst>
                <a:ext uri="{FF2B5EF4-FFF2-40B4-BE49-F238E27FC236}">
                  <a16:creationId xmlns="" xmlns:a16="http://schemas.microsoft.com/office/drawing/2014/main" id="{C3C838A1-65A0-47F3-B8DD-807A0354C252}"/>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2" name="Freeform 165">
              <a:extLst>
                <a:ext uri="{FF2B5EF4-FFF2-40B4-BE49-F238E27FC236}">
                  <a16:creationId xmlns="" xmlns:a16="http://schemas.microsoft.com/office/drawing/2014/main" id="{AA12F38D-BB6D-4FC3-A7A6-DC510A877C34}"/>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3" name="Freeform 166">
              <a:extLst>
                <a:ext uri="{FF2B5EF4-FFF2-40B4-BE49-F238E27FC236}">
                  <a16:creationId xmlns="" xmlns:a16="http://schemas.microsoft.com/office/drawing/2014/main" id="{479B4232-C4C7-4A65-BDC1-EB5D4C9AD9B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4" name="Freeform 167">
              <a:extLst>
                <a:ext uri="{FF2B5EF4-FFF2-40B4-BE49-F238E27FC236}">
                  <a16:creationId xmlns="" xmlns:a16="http://schemas.microsoft.com/office/drawing/2014/main" id="{AC57EB27-4CB0-4E97-862A-0482B4B0693F}"/>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5" name="Freeform 168">
              <a:extLst>
                <a:ext uri="{FF2B5EF4-FFF2-40B4-BE49-F238E27FC236}">
                  <a16:creationId xmlns="" xmlns:a16="http://schemas.microsoft.com/office/drawing/2014/main" id="{0D1DFEC2-71B1-4021-BDCC-E48CB81BFA84}"/>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6" name="Freeform 169">
              <a:extLst>
                <a:ext uri="{FF2B5EF4-FFF2-40B4-BE49-F238E27FC236}">
                  <a16:creationId xmlns="" xmlns:a16="http://schemas.microsoft.com/office/drawing/2014/main" id="{AF5AD8F0-FDD6-4836-B8BA-220486B963B3}"/>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7" name="Freeform 170">
              <a:extLst>
                <a:ext uri="{FF2B5EF4-FFF2-40B4-BE49-F238E27FC236}">
                  <a16:creationId xmlns="" xmlns:a16="http://schemas.microsoft.com/office/drawing/2014/main" id="{3CFFD03C-BAEA-4EC3-B90E-CE2D4208713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8" name="Freeform 171">
              <a:extLst>
                <a:ext uri="{FF2B5EF4-FFF2-40B4-BE49-F238E27FC236}">
                  <a16:creationId xmlns="" xmlns:a16="http://schemas.microsoft.com/office/drawing/2014/main" id="{EB761F3F-2C64-41D9-803A-C238377C495C}"/>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79" name="Freeform 172">
              <a:extLst>
                <a:ext uri="{FF2B5EF4-FFF2-40B4-BE49-F238E27FC236}">
                  <a16:creationId xmlns="" xmlns:a16="http://schemas.microsoft.com/office/drawing/2014/main" id="{4C4B0AE7-C8F6-4F12-9A18-5324CD5C1312}"/>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0" name="Freeform 173">
              <a:extLst>
                <a:ext uri="{FF2B5EF4-FFF2-40B4-BE49-F238E27FC236}">
                  <a16:creationId xmlns="" xmlns:a16="http://schemas.microsoft.com/office/drawing/2014/main" id="{068E30FF-90BE-4DCA-B15A-BA6B5F9BFD56}"/>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1" name="Freeform 174">
              <a:extLst>
                <a:ext uri="{FF2B5EF4-FFF2-40B4-BE49-F238E27FC236}">
                  <a16:creationId xmlns="" xmlns:a16="http://schemas.microsoft.com/office/drawing/2014/main" id="{0CCC8216-7AD3-4E27-8C29-57644B2B8A2C}"/>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2" name="Freeform 175">
              <a:extLst>
                <a:ext uri="{FF2B5EF4-FFF2-40B4-BE49-F238E27FC236}">
                  <a16:creationId xmlns="" xmlns:a16="http://schemas.microsoft.com/office/drawing/2014/main" id="{4AAAD7E9-2D50-45BA-9C8C-68B6ED3C1C87}"/>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3" name="Freeform 176">
              <a:extLst>
                <a:ext uri="{FF2B5EF4-FFF2-40B4-BE49-F238E27FC236}">
                  <a16:creationId xmlns="" xmlns:a16="http://schemas.microsoft.com/office/drawing/2014/main" id="{7A421F43-C42F-4F1C-B6B3-8C7340CB7E80}"/>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4" name="Freeform 177">
              <a:extLst>
                <a:ext uri="{FF2B5EF4-FFF2-40B4-BE49-F238E27FC236}">
                  <a16:creationId xmlns="" xmlns:a16="http://schemas.microsoft.com/office/drawing/2014/main" id="{BB6F1BE2-356E-433A-A91E-FBC141128317}"/>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5" name="Freeform 178">
              <a:extLst>
                <a:ext uri="{FF2B5EF4-FFF2-40B4-BE49-F238E27FC236}">
                  <a16:creationId xmlns="" xmlns:a16="http://schemas.microsoft.com/office/drawing/2014/main" id="{AABE18C2-E255-47D4-B943-6C61D2BD207E}"/>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6" name="Freeform 179">
              <a:extLst>
                <a:ext uri="{FF2B5EF4-FFF2-40B4-BE49-F238E27FC236}">
                  <a16:creationId xmlns="" xmlns:a16="http://schemas.microsoft.com/office/drawing/2014/main" id="{A11DEFC2-EB99-4C5C-987E-F66EA34116DA}"/>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7" name="Freeform 180">
              <a:extLst>
                <a:ext uri="{FF2B5EF4-FFF2-40B4-BE49-F238E27FC236}">
                  <a16:creationId xmlns="" xmlns:a16="http://schemas.microsoft.com/office/drawing/2014/main" id="{C916475E-5ADB-4298-B9ED-E4716CAB2622}"/>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8" name="Freeform 181">
              <a:extLst>
                <a:ext uri="{FF2B5EF4-FFF2-40B4-BE49-F238E27FC236}">
                  <a16:creationId xmlns="" xmlns:a16="http://schemas.microsoft.com/office/drawing/2014/main" id="{492CD7EF-3615-462F-932E-2E3223F959AB}"/>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89" name="Freeform 182">
              <a:extLst>
                <a:ext uri="{FF2B5EF4-FFF2-40B4-BE49-F238E27FC236}">
                  <a16:creationId xmlns="" xmlns:a16="http://schemas.microsoft.com/office/drawing/2014/main" id="{2A1802F6-EA4A-44B5-BAD5-3F83AA7D990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0" name="Freeform 183">
              <a:extLst>
                <a:ext uri="{FF2B5EF4-FFF2-40B4-BE49-F238E27FC236}">
                  <a16:creationId xmlns="" xmlns:a16="http://schemas.microsoft.com/office/drawing/2014/main" id="{72C6C747-4A6C-4255-AA85-4867F822902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1" name="Freeform 184">
              <a:extLst>
                <a:ext uri="{FF2B5EF4-FFF2-40B4-BE49-F238E27FC236}">
                  <a16:creationId xmlns="" xmlns:a16="http://schemas.microsoft.com/office/drawing/2014/main" id="{7CE57ECD-01B9-4994-9322-B09374667E2B}"/>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2" name="Freeform 185">
              <a:extLst>
                <a:ext uri="{FF2B5EF4-FFF2-40B4-BE49-F238E27FC236}">
                  <a16:creationId xmlns="" xmlns:a16="http://schemas.microsoft.com/office/drawing/2014/main" id="{7478495D-AB81-4DD6-B25E-86D32EE39097}"/>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3" name="Freeform 186">
              <a:extLst>
                <a:ext uri="{FF2B5EF4-FFF2-40B4-BE49-F238E27FC236}">
                  <a16:creationId xmlns="" xmlns:a16="http://schemas.microsoft.com/office/drawing/2014/main" id="{B08B5986-FA28-4E34-9238-EEAD9DDA74BA}"/>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4" name="Freeform 187">
              <a:extLst>
                <a:ext uri="{FF2B5EF4-FFF2-40B4-BE49-F238E27FC236}">
                  <a16:creationId xmlns="" xmlns:a16="http://schemas.microsoft.com/office/drawing/2014/main" id="{0C4D604C-152D-43A1-9646-FFD7A17211A7}"/>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5" name="Freeform 188">
              <a:extLst>
                <a:ext uri="{FF2B5EF4-FFF2-40B4-BE49-F238E27FC236}">
                  <a16:creationId xmlns="" xmlns:a16="http://schemas.microsoft.com/office/drawing/2014/main" id="{8B368953-D3DE-4870-91DF-612DD7D4F61F}"/>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6" name="Freeform 189">
              <a:extLst>
                <a:ext uri="{FF2B5EF4-FFF2-40B4-BE49-F238E27FC236}">
                  <a16:creationId xmlns="" xmlns:a16="http://schemas.microsoft.com/office/drawing/2014/main" id="{AFA52578-D279-4521-9CF5-E5C614E0FA03}"/>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7" name="Freeform 190">
              <a:extLst>
                <a:ext uri="{FF2B5EF4-FFF2-40B4-BE49-F238E27FC236}">
                  <a16:creationId xmlns="" xmlns:a16="http://schemas.microsoft.com/office/drawing/2014/main" id="{49B0FFB0-E04A-44E0-9E3A-16A271C35438}"/>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8" name="Freeform 191">
              <a:extLst>
                <a:ext uri="{FF2B5EF4-FFF2-40B4-BE49-F238E27FC236}">
                  <a16:creationId xmlns="" xmlns:a16="http://schemas.microsoft.com/office/drawing/2014/main" id="{FBD26B42-F5B7-4299-A6C1-F2AB6E618B49}"/>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699" name="Freeform 192">
              <a:extLst>
                <a:ext uri="{FF2B5EF4-FFF2-40B4-BE49-F238E27FC236}">
                  <a16:creationId xmlns="" xmlns:a16="http://schemas.microsoft.com/office/drawing/2014/main" id="{6181E470-E8E1-442B-A8F2-EEFDFE348D08}"/>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0" name="Freeform 193">
              <a:extLst>
                <a:ext uri="{FF2B5EF4-FFF2-40B4-BE49-F238E27FC236}">
                  <a16:creationId xmlns="" xmlns:a16="http://schemas.microsoft.com/office/drawing/2014/main" id="{3E80C298-2D6A-4162-BE1B-47E611F85D73}"/>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1" name="Freeform 194">
              <a:extLst>
                <a:ext uri="{FF2B5EF4-FFF2-40B4-BE49-F238E27FC236}">
                  <a16:creationId xmlns="" xmlns:a16="http://schemas.microsoft.com/office/drawing/2014/main" id="{A09DB5B8-28FA-46FA-8A7D-752CE9AD13EE}"/>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2" name="Freeform 195">
              <a:extLst>
                <a:ext uri="{FF2B5EF4-FFF2-40B4-BE49-F238E27FC236}">
                  <a16:creationId xmlns="" xmlns:a16="http://schemas.microsoft.com/office/drawing/2014/main" id="{8C5910EE-1282-471C-8D56-5115A7BA06DB}"/>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3" name="Freeform 196">
              <a:extLst>
                <a:ext uri="{FF2B5EF4-FFF2-40B4-BE49-F238E27FC236}">
                  <a16:creationId xmlns="" xmlns:a16="http://schemas.microsoft.com/office/drawing/2014/main" id="{26866A70-63E4-40EF-9E46-E44F12811EC4}"/>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4" name="Freeform 197">
              <a:extLst>
                <a:ext uri="{FF2B5EF4-FFF2-40B4-BE49-F238E27FC236}">
                  <a16:creationId xmlns="" xmlns:a16="http://schemas.microsoft.com/office/drawing/2014/main" id="{28161023-8B0B-4988-8A77-B1EB55D6C605}"/>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5" name="Freeform 198">
              <a:extLst>
                <a:ext uri="{FF2B5EF4-FFF2-40B4-BE49-F238E27FC236}">
                  <a16:creationId xmlns="" xmlns:a16="http://schemas.microsoft.com/office/drawing/2014/main" id="{9C33CA54-8631-49EE-9B6C-4E32C4F55B88}"/>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6" name="Freeform 199">
              <a:extLst>
                <a:ext uri="{FF2B5EF4-FFF2-40B4-BE49-F238E27FC236}">
                  <a16:creationId xmlns="" xmlns:a16="http://schemas.microsoft.com/office/drawing/2014/main" id="{C70BEFCD-A738-4496-8458-B1C6F591FDF2}"/>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7" name="Freeform 200">
              <a:extLst>
                <a:ext uri="{FF2B5EF4-FFF2-40B4-BE49-F238E27FC236}">
                  <a16:creationId xmlns="" xmlns:a16="http://schemas.microsoft.com/office/drawing/2014/main" id="{9A0A619F-50E4-4CF4-8A56-D311FB85EF7A}"/>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8" name="Freeform 201">
              <a:extLst>
                <a:ext uri="{FF2B5EF4-FFF2-40B4-BE49-F238E27FC236}">
                  <a16:creationId xmlns="" xmlns:a16="http://schemas.microsoft.com/office/drawing/2014/main" id="{2E4F9732-80F8-42BE-8590-D31768B24C15}"/>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09" name="Freeform 202">
              <a:extLst>
                <a:ext uri="{FF2B5EF4-FFF2-40B4-BE49-F238E27FC236}">
                  <a16:creationId xmlns="" xmlns:a16="http://schemas.microsoft.com/office/drawing/2014/main" id="{32A8C966-5C36-45FD-BAA5-BB01FBD8244D}"/>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0" name="Freeform 203">
              <a:extLst>
                <a:ext uri="{FF2B5EF4-FFF2-40B4-BE49-F238E27FC236}">
                  <a16:creationId xmlns="" xmlns:a16="http://schemas.microsoft.com/office/drawing/2014/main" id="{F663E9B9-E502-4147-BAA1-1A6CBDB171E3}"/>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1" name="Freeform 204">
              <a:extLst>
                <a:ext uri="{FF2B5EF4-FFF2-40B4-BE49-F238E27FC236}">
                  <a16:creationId xmlns="" xmlns:a16="http://schemas.microsoft.com/office/drawing/2014/main" id="{9F7B239B-3C9A-4BC1-A08C-D42035F3B1C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2" name="Freeform 205">
              <a:extLst>
                <a:ext uri="{FF2B5EF4-FFF2-40B4-BE49-F238E27FC236}">
                  <a16:creationId xmlns="" xmlns:a16="http://schemas.microsoft.com/office/drawing/2014/main" id="{54D15421-5BFB-4B79-8994-9B246F905682}"/>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3" name="Freeform 206">
              <a:extLst>
                <a:ext uri="{FF2B5EF4-FFF2-40B4-BE49-F238E27FC236}">
                  <a16:creationId xmlns="" xmlns:a16="http://schemas.microsoft.com/office/drawing/2014/main" id="{A8663916-C11C-47D9-80B4-AAA993B50195}"/>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4" name="Freeform 207">
              <a:extLst>
                <a:ext uri="{FF2B5EF4-FFF2-40B4-BE49-F238E27FC236}">
                  <a16:creationId xmlns="" xmlns:a16="http://schemas.microsoft.com/office/drawing/2014/main" id="{79D90FDE-ED6E-4915-AEF8-D192CC219CA7}"/>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5" name="Freeform 208">
              <a:extLst>
                <a:ext uri="{FF2B5EF4-FFF2-40B4-BE49-F238E27FC236}">
                  <a16:creationId xmlns="" xmlns:a16="http://schemas.microsoft.com/office/drawing/2014/main" id="{ACCDB5DE-7530-4C34-96FF-ECC088710D9E}"/>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6" name="Freeform 209">
              <a:extLst>
                <a:ext uri="{FF2B5EF4-FFF2-40B4-BE49-F238E27FC236}">
                  <a16:creationId xmlns="" xmlns:a16="http://schemas.microsoft.com/office/drawing/2014/main" id="{88768791-6109-4390-937A-595AE8F2C003}"/>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7" name="Freeform 210">
              <a:extLst>
                <a:ext uri="{FF2B5EF4-FFF2-40B4-BE49-F238E27FC236}">
                  <a16:creationId xmlns="" xmlns:a16="http://schemas.microsoft.com/office/drawing/2014/main" id="{0686936A-26C4-4453-96A2-E3A2C1E95EE7}"/>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8" name="Freeform 211">
              <a:extLst>
                <a:ext uri="{FF2B5EF4-FFF2-40B4-BE49-F238E27FC236}">
                  <a16:creationId xmlns="" xmlns:a16="http://schemas.microsoft.com/office/drawing/2014/main" id="{93C7DB25-759D-4B12-B5A0-2B0674636F0E}"/>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19" name="Freeform 212">
              <a:extLst>
                <a:ext uri="{FF2B5EF4-FFF2-40B4-BE49-F238E27FC236}">
                  <a16:creationId xmlns="" xmlns:a16="http://schemas.microsoft.com/office/drawing/2014/main" id="{0E48CF2F-2695-4B0A-98A7-F21357CA9382}"/>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0" name="Freeform 213">
              <a:extLst>
                <a:ext uri="{FF2B5EF4-FFF2-40B4-BE49-F238E27FC236}">
                  <a16:creationId xmlns="" xmlns:a16="http://schemas.microsoft.com/office/drawing/2014/main" id="{AC8A3A5D-849F-491F-A78B-EEF590F1397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1" name="Freeform 214">
              <a:extLst>
                <a:ext uri="{FF2B5EF4-FFF2-40B4-BE49-F238E27FC236}">
                  <a16:creationId xmlns="" xmlns:a16="http://schemas.microsoft.com/office/drawing/2014/main" id="{1F50CB53-8234-445F-89BD-AAF834A1B56D}"/>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2" name="Freeform 215">
              <a:extLst>
                <a:ext uri="{FF2B5EF4-FFF2-40B4-BE49-F238E27FC236}">
                  <a16:creationId xmlns="" xmlns:a16="http://schemas.microsoft.com/office/drawing/2014/main" id="{673CDCD7-08D9-4E2B-8A60-6532E1312A8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3" name="Freeform 216">
              <a:extLst>
                <a:ext uri="{FF2B5EF4-FFF2-40B4-BE49-F238E27FC236}">
                  <a16:creationId xmlns="" xmlns:a16="http://schemas.microsoft.com/office/drawing/2014/main" id="{6A3FEEF8-75E9-43C0-817C-E63CAEBDAC39}"/>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4" name="Freeform 217">
              <a:extLst>
                <a:ext uri="{FF2B5EF4-FFF2-40B4-BE49-F238E27FC236}">
                  <a16:creationId xmlns="" xmlns:a16="http://schemas.microsoft.com/office/drawing/2014/main" id="{A3DB1505-BAA8-4DDB-8F5A-DCDFD6CE55C1}"/>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5" name="Freeform 218">
              <a:extLst>
                <a:ext uri="{FF2B5EF4-FFF2-40B4-BE49-F238E27FC236}">
                  <a16:creationId xmlns="" xmlns:a16="http://schemas.microsoft.com/office/drawing/2014/main" id="{DBF866C3-2B4C-410C-8A1B-8C77F2DD8FBA}"/>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6" name="Freeform 219">
              <a:extLst>
                <a:ext uri="{FF2B5EF4-FFF2-40B4-BE49-F238E27FC236}">
                  <a16:creationId xmlns="" xmlns:a16="http://schemas.microsoft.com/office/drawing/2014/main" id="{BAC3BCFA-8966-4027-837B-EF292961D87D}"/>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7" name="Freeform 220">
              <a:extLst>
                <a:ext uri="{FF2B5EF4-FFF2-40B4-BE49-F238E27FC236}">
                  <a16:creationId xmlns="" xmlns:a16="http://schemas.microsoft.com/office/drawing/2014/main" id="{043F799B-18FC-438F-B793-090F05D57C00}"/>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8" name="Freeform 221">
              <a:extLst>
                <a:ext uri="{FF2B5EF4-FFF2-40B4-BE49-F238E27FC236}">
                  <a16:creationId xmlns="" xmlns:a16="http://schemas.microsoft.com/office/drawing/2014/main" id="{0A8928C2-73BA-44B9-B31D-9082189FECB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29" name="Freeform 222">
              <a:extLst>
                <a:ext uri="{FF2B5EF4-FFF2-40B4-BE49-F238E27FC236}">
                  <a16:creationId xmlns="" xmlns:a16="http://schemas.microsoft.com/office/drawing/2014/main" id="{0EF6042C-D70E-4982-82DA-48AA1FF1A777}"/>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0" name="Freeform 223">
              <a:extLst>
                <a:ext uri="{FF2B5EF4-FFF2-40B4-BE49-F238E27FC236}">
                  <a16:creationId xmlns="" xmlns:a16="http://schemas.microsoft.com/office/drawing/2014/main" id="{897FB147-2B94-4D2D-ABED-CC7600FA4D25}"/>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1" name="Freeform 224">
              <a:extLst>
                <a:ext uri="{FF2B5EF4-FFF2-40B4-BE49-F238E27FC236}">
                  <a16:creationId xmlns="" xmlns:a16="http://schemas.microsoft.com/office/drawing/2014/main" id="{DC0403B8-D057-4CD7-82E4-7DEC8F29C720}"/>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2" name="Freeform 225">
              <a:extLst>
                <a:ext uri="{FF2B5EF4-FFF2-40B4-BE49-F238E27FC236}">
                  <a16:creationId xmlns="" xmlns:a16="http://schemas.microsoft.com/office/drawing/2014/main" id="{01545F96-31B5-4954-88F4-A5232DC46B09}"/>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3" name="Freeform 226">
              <a:extLst>
                <a:ext uri="{FF2B5EF4-FFF2-40B4-BE49-F238E27FC236}">
                  <a16:creationId xmlns="" xmlns:a16="http://schemas.microsoft.com/office/drawing/2014/main" id="{0B944EEF-68D3-4D70-904B-78E03D8BF428}"/>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4" name="Freeform 227">
              <a:extLst>
                <a:ext uri="{FF2B5EF4-FFF2-40B4-BE49-F238E27FC236}">
                  <a16:creationId xmlns="" xmlns:a16="http://schemas.microsoft.com/office/drawing/2014/main" id="{6C80FC01-FD1A-4885-8B21-54F8443DFAA2}"/>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5" name="Freeform 228">
              <a:extLst>
                <a:ext uri="{FF2B5EF4-FFF2-40B4-BE49-F238E27FC236}">
                  <a16:creationId xmlns="" xmlns:a16="http://schemas.microsoft.com/office/drawing/2014/main" id="{082D9398-C9A1-44FF-BF7E-EA70D087FE03}"/>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6" name="Freeform 229">
              <a:extLst>
                <a:ext uri="{FF2B5EF4-FFF2-40B4-BE49-F238E27FC236}">
                  <a16:creationId xmlns="" xmlns:a16="http://schemas.microsoft.com/office/drawing/2014/main" id="{3DBB06DE-6942-4648-855E-34056804CA2F}"/>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7" name="Freeform 230">
              <a:extLst>
                <a:ext uri="{FF2B5EF4-FFF2-40B4-BE49-F238E27FC236}">
                  <a16:creationId xmlns="" xmlns:a16="http://schemas.microsoft.com/office/drawing/2014/main" id="{D119771C-E05D-44EC-B3E2-2CD246726D00}"/>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8" name="Freeform 231">
              <a:extLst>
                <a:ext uri="{FF2B5EF4-FFF2-40B4-BE49-F238E27FC236}">
                  <a16:creationId xmlns="" xmlns:a16="http://schemas.microsoft.com/office/drawing/2014/main" id="{B456CF18-C2C5-4E69-9B89-3361D6A75D08}"/>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39" name="Freeform 232">
              <a:extLst>
                <a:ext uri="{FF2B5EF4-FFF2-40B4-BE49-F238E27FC236}">
                  <a16:creationId xmlns="" xmlns:a16="http://schemas.microsoft.com/office/drawing/2014/main" id="{323DB7A1-0262-4C14-B9E8-7CFBEFF90D49}"/>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0" name="Freeform 233">
              <a:extLst>
                <a:ext uri="{FF2B5EF4-FFF2-40B4-BE49-F238E27FC236}">
                  <a16:creationId xmlns="" xmlns:a16="http://schemas.microsoft.com/office/drawing/2014/main" id="{1B4B0237-4CE3-416C-868D-980394AB4F5E}"/>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1" name="Freeform 234">
              <a:extLst>
                <a:ext uri="{FF2B5EF4-FFF2-40B4-BE49-F238E27FC236}">
                  <a16:creationId xmlns="" xmlns:a16="http://schemas.microsoft.com/office/drawing/2014/main" id="{AF35E5C3-98CA-42EF-967D-9BD06A38539C}"/>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2" name="Freeform 235">
              <a:extLst>
                <a:ext uri="{FF2B5EF4-FFF2-40B4-BE49-F238E27FC236}">
                  <a16:creationId xmlns="" xmlns:a16="http://schemas.microsoft.com/office/drawing/2014/main" id="{0D7877F4-E674-42F4-9401-59084739CB71}"/>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3" name="Freeform 236">
              <a:extLst>
                <a:ext uri="{FF2B5EF4-FFF2-40B4-BE49-F238E27FC236}">
                  <a16:creationId xmlns="" xmlns:a16="http://schemas.microsoft.com/office/drawing/2014/main" id="{59953443-5594-4F48-81E3-B1F586E89847}"/>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4" name="Freeform 237">
              <a:extLst>
                <a:ext uri="{FF2B5EF4-FFF2-40B4-BE49-F238E27FC236}">
                  <a16:creationId xmlns="" xmlns:a16="http://schemas.microsoft.com/office/drawing/2014/main" id="{E7D6EB7A-BBA2-4348-AA97-9E1CE18ACED9}"/>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5" name="Freeform 238">
              <a:extLst>
                <a:ext uri="{FF2B5EF4-FFF2-40B4-BE49-F238E27FC236}">
                  <a16:creationId xmlns="" xmlns:a16="http://schemas.microsoft.com/office/drawing/2014/main" id="{31FEE9EF-46B4-475F-9FA9-B51316982980}"/>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6" name="Freeform 239">
              <a:extLst>
                <a:ext uri="{FF2B5EF4-FFF2-40B4-BE49-F238E27FC236}">
                  <a16:creationId xmlns="" xmlns:a16="http://schemas.microsoft.com/office/drawing/2014/main" id="{6654F587-C080-4267-890D-3B1A76C41C9F}"/>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7" name="Freeform 240">
              <a:extLst>
                <a:ext uri="{FF2B5EF4-FFF2-40B4-BE49-F238E27FC236}">
                  <a16:creationId xmlns="" xmlns:a16="http://schemas.microsoft.com/office/drawing/2014/main" id="{AC494DD6-F6F8-4DC1-A957-810CEB0E2C94}"/>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8" name="Freeform 241">
              <a:extLst>
                <a:ext uri="{FF2B5EF4-FFF2-40B4-BE49-F238E27FC236}">
                  <a16:creationId xmlns="" xmlns:a16="http://schemas.microsoft.com/office/drawing/2014/main" id="{2F4BBACF-D555-41CA-8C42-2777384A5705}"/>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49" name="Freeform 242">
              <a:extLst>
                <a:ext uri="{FF2B5EF4-FFF2-40B4-BE49-F238E27FC236}">
                  <a16:creationId xmlns="" xmlns:a16="http://schemas.microsoft.com/office/drawing/2014/main" id="{FBF3B865-828B-405D-93E1-C4FD47B7EC30}"/>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0" name="Freeform 243">
              <a:extLst>
                <a:ext uri="{FF2B5EF4-FFF2-40B4-BE49-F238E27FC236}">
                  <a16:creationId xmlns="" xmlns:a16="http://schemas.microsoft.com/office/drawing/2014/main" id="{F65193D6-2DEA-4968-BF29-704DB2AC0C87}"/>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1" name="Freeform 244">
              <a:extLst>
                <a:ext uri="{FF2B5EF4-FFF2-40B4-BE49-F238E27FC236}">
                  <a16:creationId xmlns="" xmlns:a16="http://schemas.microsoft.com/office/drawing/2014/main" id="{33345EDA-E293-4CBE-9BF1-081E6A148F6A}"/>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2" name="Freeform 245">
              <a:extLst>
                <a:ext uri="{FF2B5EF4-FFF2-40B4-BE49-F238E27FC236}">
                  <a16:creationId xmlns="" xmlns:a16="http://schemas.microsoft.com/office/drawing/2014/main" id="{773AA7A6-E5AF-49F5-BC16-D36FFEA46B4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3" name="Freeform 246">
              <a:extLst>
                <a:ext uri="{FF2B5EF4-FFF2-40B4-BE49-F238E27FC236}">
                  <a16:creationId xmlns="" xmlns:a16="http://schemas.microsoft.com/office/drawing/2014/main" id="{7D2D9D10-1FF0-4F55-BA5C-B70F5A05C7F2}"/>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4" name="Freeform 247">
              <a:extLst>
                <a:ext uri="{FF2B5EF4-FFF2-40B4-BE49-F238E27FC236}">
                  <a16:creationId xmlns="" xmlns:a16="http://schemas.microsoft.com/office/drawing/2014/main" id="{0DFEC0DD-E622-47F5-AADD-0B1E1FA57560}"/>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5" name="Freeform 248">
              <a:extLst>
                <a:ext uri="{FF2B5EF4-FFF2-40B4-BE49-F238E27FC236}">
                  <a16:creationId xmlns="" xmlns:a16="http://schemas.microsoft.com/office/drawing/2014/main" id="{878DA610-22B4-4A59-AC16-ADA5775A2F6F}"/>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6" name="Freeform 249">
              <a:extLst>
                <a:ext uri="{FF2B5EF4-FFF2-40B4-BE49-F238E27FC236}">
                  <a16:creationId xmlns="" xmlns:a16="http://schemas.microsoft.com/office/drawing/2014/main" id="{47CD055E-10DD-4CB4-9D89-B6E55F2F1DF6}"/>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7" name="Freeform 250">
              <a:extLst>
                <a:ext uri="{FF2B5EF4-FFF2-40B4-BE49-F238E27FC236}">
                  <a16:creationId xmlns="" xmlns:a16="http://schemas.microsoft.com/office/drawing/2014/main" id="{E4783BA3-1FBE-4B0E-856A-1A023514018A}"/>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8" name="Freeform 251">
              <a:extLst>
                <a:ext uri="{FF2B5EF4-FFF2-40B4-BE49-F238E27FC236}">
                  <a16:creationId xmlns="" xmlns:a16="http://schemas.microsoft.com/office/drawing/2014/main" id="{729C01F2-0AFF-4C50-B363-4595A41C6B19}"/>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59" name="Freeform 252">
              <a:extLst>
                <a:ext uri="{FF2B5EF4-FFF2-40B4-BE49-F238E27FC236}">
                  <a16:creationId xmlns="" xmlns:a16="http://schemas.microsoft.com/office/drawing/2014/main" id="{32F1A171-C81D-4F36-8C34-319EB2C87ED8}"/>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0" name="Freeform 253">
              <a:extLst>
                <a:ext uri="{FF2B5EF4-FFF2-40B4-BE49-F238E27FC236}">
                  <a16:creationId xmlns="" xmlns:a16="http://schemas.microsoft.com/office/drawing/2014/main" id="{8E770AD0-E60A-4280-8405-EA231A88BCBF}"/>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1" name="Freeform 254">
              <a:extLst>
                <a:ext uri="{FF2B5EF4-FFF2-40B4-BE49-F238E27FC236}">
                  <a16:creationId xmlns="" xmlns:a16="http://schemas.microsoft.com/office/drawing/2014/main" id="{697106AC-9491-4990-8E5B-D3B12EED8B74}"/>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2" name="Freeform 255">
              <a:extLst>
                <a:ext uri="{FF2B5EF4-FFF2-40B4-BE49-F238E27FC236}">
                  <a16:creationId xmlns="" xmlns:a16="http://schemas.microsoft.com/office/drawing/2014/main" id="{4DF3DF81-31C0-4D68-9FE8-42A834554B08}"/>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3" name="Freeform 256">
              <a:extLst>
                <a:ext uri="{FF2B5EF4-FFF2-40B4-BE49-F238E27FC236}">
                  <a16:creationId xmlns="" xmlns:a16="http://schemas.microsoft.com/office/drawing/2014/main" id="{716C48F4-5B8A-4A47-83E5-C87D294B799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1764" name="Freeform 257">
              <a:extLst>
                <a:ext uri="{FF2B5EF4-FFF2-40B4-BE49-F238E27FC236}">
                  <a16:creationId xmlns="" xmlns:a16="http://schemas.microsoft.com/office/drawing/2014/main" id="{1D6A1BB2-3412-4CB7-825A-23033DAA3E7A}"/>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1" presetClass="entr" presetSubtype="4" fill="hold" nodeType="clickEffect">
                                  <p:stCondLst>
                                    <p:cond delay="0"/>
                                  </p:stCondLst>
                                  <p:childTnLst>
                                    <p:set>
                                      <p:cBhvr>
                                        <p:cTn id="6" dur="1" fill="hold">
                                          <p:stCondLst>
                                            <p:cond delay="0"/>
                                          </p:stCondLst>
                                        </p:cTn>
                                        <p:tgtEl>
                                          <p:spTgt spid="30724"/>
                                        </p:tgtEl>
                                        <p:attrNameLst>
                                          <p:attrName>style.visibility</p:attrName>
                                        </p:attrNameLst>
                                      </p:cBhvr>
                                      <p:to>
                                        <p:strVal val="visible"/>
                                      </p:to>
                                    </p:set>
                                    <p:animEffect transition="in" filter="wheel(4)">
                                      <p:cBhvr>
                                        <p:cTn id="7" dur="2000"/>
                                        <p:tgtEl>
                                          <p:spTgt spid="307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30725"/>
                                        </p:tgtEl>
                                        <p:attrNameLst>
                                          <p:attrName>style.visibility</p:attrName>
                                        </p:attrNameLst>
                                      </p:cBhvr>
                                      <p:to>
                                        <p:strVal val="visible"/>
                                      </p:to>
                                    </p:set>
                                    <p:animEffect transition="in" filter="diamond(in)">
                                      <p:cBhvr>
                                        <p:cTn id="12" dur="2000"/>
                                        <p:tgtEl>
                                          <p:spTgt spid="30725"/>
                                        </p:tgtEl>
                                      </p:cBhvr>
                                    </p:animEffect>
                                  </p:childTnLst>
                                </p:cTn>
                              </p:par>
                              <p:par>
                                <p:cTn id="13" presetID="13" presetClass="entr" presetSubtype="16"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plus(in)">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7" name="Picture 7" descr="01 color">
            <a:extLst>
              <a:ext uri="{FF2B5EF4-FFF2-40B4-BE49-F238E27FC236}">
                <a16:creationId xmlns="" xmlns:a16="http://schemas.microsoft.com/office/drawing/2014/main" id="{DCED0607-A70A-48B5-AA74-85F4884C462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55698" t="64445" r="14459" b="1866"/>
          <a:stretch>
            <a:fillRect/>
          </a:stretch>
        </p:blipFill>
        <p:spPr bwMode="auto">
          <a:xfrm>
            <a:off x="2700338" y="2162175"/>
            <a:ext cx="3646487"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3">
            <a:extLst>
              <a:ext uri="{FF2B5EF4-FFF2-40B4-BE49-F238E27FC236}">
                <a16:creationId xmlns="" xmlns:a16="http://schemas.microsoft.com/office/drawing/2014/main" id="{DA8BB6D2-BDAE-4B9F-9DD7-B65336012A04}"/>
              </a:ext>
            </a:extLst>
          </p:cNvPr>
          <p:cNvSpPr>
            <a:spLocks noChangeArrowheads="1"/>
          </p:cNvSpPr>
          <p:nvPr/>
        </p:nvSpPr>
        <p:spPr bwMode="auto">
          <a:xfrm>
            <a:off x="1854200" y="1227138"/>
            <a:ext cx="7086600" cy="99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buFontTx/>
              <a:buNone/>
            </a:pPr>
            <a:r>
              <a:rPr lang="en-US" altLang="en-US" sz="3000">
                <a:solidFill>
                  <a:schemeClr val="tx2"/>
                </a:solidFill>
                <a:latin typeface="Times New Roman" panose="02020603050405020304" pitchFamily="18" charset="0"/>
              </a:rPr>
              <a:t>Bước 1:</a:t>
            </a:r>
            <a:r>
              <a:rPr lang="en-US" altLang="en-US" sz="3000">
                <a:solidFill>
                  <a:srgbClr val="3366FF"/>
                </a:solidFill>
                <a:latin typeface="Times New Roman" panose="02020603050405020304" pitchFamily="18" charset="0"/>
              </a:rPr>
              <a:t> </a:t>
            </a:r>
            <a:r>
              <a:rPr lang="en-US" altLang="en-US" sz="3000">
                <a:solidFill>
                  <a:srgbClr val="0000FF"/>
                </a:solidFill>
                <a:latin typeface="Times New Roman" panose="02020603050405020304" pitchFamily="18" charset="0"/>
              </a:rPr>
              <a:t>Gấp phần giấy làm đế lọ hoa và gấp các nếp gấp cách đều</a:t>
            </a:r>
          </a:p>
        </p:txBody>
      </p:sp>
      <p:sp>
        <p:nvSpPr>
          <p:cNvPr id="22532" name="Rectangle 3">
            <a:extLst>
              <a:ext uri="{FF2B5EF4-FFF2-40B4-BE49-F238E27FC236}">
                <a16:creationId xmlns="" xmlns:a16="http://schemas.microsoft.com/office/drawing/2014/main" id="{7665427B-26AA-42C9-8486-8CB3293393E5}"/>
              </a:ext>
            </a:extLst>
          </p:cNvPr>
          <p:cNvSpPr txBox="1">
            <a:spLocks noChangeArrowheads="1"/>
          </p:cNvSpPr>
          <p:nvPr/>
        </p:nvSpPr>
        <p:spPr bwMode="auto">
          <a:xfrm>
            <a:off x="2324100" y="169863"/>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sp>
        <p:nvSpPr>
          <p:cNvPr id="6" name="Text Box 5">
            <a:extLst>
              <a:ext uri="{FF2B5EF4-FFF2-40B4-BE49-F238E27FC236}">
                <a16:creationId xmlns="" xmlns:a16="http://schemas.microsoft.com/office/drawing/2014/main" id="{624C768A-2A8C-47C8-96C7-54E0EAE82C40}"/>
              </a:ext>
            </a:extLst>
          </p:cNvPr>
          <p:cNvSpPr txBox="1">
            <a:spLocks noChangeArrowheads="1"/>
          </p:cNvSpPr>
          <p:nvPr/>
        </p:nvSpPr>
        <p:spPr bwMode="auto">
          <a:xfrm>
            <a:off x="6362700" y="2895600"/>
            <a:ext cx="41529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a:latin typeface="Times New Roman" panose="02020603050405020304" pitchFamily="18" charset="0"/>
              </a:rPr>
              <a:t>- Cứ gấp như vậy cho đến hết tờ giấy.</a:t>
            </a:r>
          </a:p>
        </p:txBody>
      </p:sp>
      <p:grpSp>
        <p:nvGrpSpPr>
          <p:cNvPr id="22534" name="Group 4">
            <a:extLst>
              <a:ext uri="{FF2B5EF4-FFF2-40B4-BE49-F238E27FC236}">
                <a16:creationId xmlns="" xmlns:a16="http://schemas.microsoft.com/office/drawing/2014/main" id="{FD8E3FD4-A1F7-4EF5-9952-06CDEB6A826A}"/>
              </a:ext>
            </a:extLst>
          </p:cNvPr>
          <p:cNvGrpSpPr>
            <a:grpSpLocks/>
          </p:cNvGrpSpPr>
          <p:nvPr/>
        </p:nvGrpSpPr>
        <p:grpSpPr bwMode="auto">
          <a:xfrm rot="10800000">
            <a:off x="168275" y="14288"/>
            <a:ext cx="1990725" cy="2266950"/>
            <a:chOff x="4176" y="878"/>
            <a:chExt cx="1254" cy="1422"/>
          </a:xfrm>
        </p:grpSpPr>
        <p:sp>
          <p:nvSpPr>
            <p:cNvPr id="22535" name="Freeform 5">
              <a:extLst>
                <a:ext uri="{FF2B5EF4-FFF2-40B4-BE49-F238E27FC236}">
                  <a16:creationId xmlns="" xmlns:a16="http://schemas.microsoft.com/office/drawing/2014/main" id="{366444F8-66F4-4795-9710-F96961AE59D6}"/>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6" name="Freeform 6">
              <a:extLst>
                <a:ext uri="{FF2B5EF4-FFF2-40B4-BE49-F238E27FC236}">
                  <a16:creationId xmlns="" xmlns:a16="http://schemas.microsoft.com/office/drawing/2014/main" id="{E12CCA02-2AF7-4A3F-A1EC-C4D6D5C1A733}"/>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7" name="Freeform 7">
              <a:extLst>
                <a:ext uri="{FF2B5EF4-FFF2-40B4-BE49-F238E27FC236}">
                  <a16:creationId xmlns="" xmlns:a16="http://schemas.microsoft.com/office/drawing/2014/main" id="{12240381-4F81-47FC-9E13-7765E701CABB}"/>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8" name="Freeform 8">
              <a:extLst>
                <a:ext uri="{FF2B5EF4-FFF2-40B4-BE49-F238E27FC236}">
                  <a16:creationId xmlns="" xmlns:a16="http://schemas.microsoft.com/office/drawing/2014/main" id="{040218B7-1FC5-4A31-9340-E7FBD2B69F8C}"/>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39" name="Freeform 9">
              <a:extLst>
                <a:ext uri="{FF2B5EF4-FFF2-40B4-BE49-F238E27FC236}">
                  <a16:creationId xmlns="" xmlns:a16="http://schemas.microsoft.com/office/drawing/2014/main" id="{61CFD611-10AB-4315-8936-FFD34D89F2C7}"/>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0" name="Freeform 10">
              <a:extLst>
                <a:ext uri="{FF2B5EF4-FFF2-40B4-BE49-F238E27FC236}">
                  <a16:creationId xmlns="" xmlns:a16="http://schemas.microsoft.com/office/drawing/2014/main" id="{02226DB8-9D16-4F38-82F2-47485F74B9C4}"/>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1" name="Freeform 11">
              <a:extLst>
                <a:ext uri="{FF2B5EF4-FFF2-40B4-BE49-F238E27FC236}">
                  <a16:creationId xmlns="" xmlns:a16="http://schemas.microsoft.com/office/drawing/2014/main" id="{C71852C2-251C-45AE-857D-A80B2220A17C}"/>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2" name="Freeform 12">
              <a:extLst>
                <a:ext uri="{FF2B5EF4-FFF2-40B4-BE49-F238E27FC236}">
                  <a16:creationId xmlns="" xmlns:a16="http://schemas.microsoft.com/office/drawing/2014/main" id="{72393F26-89C5-4EBF-BB43-CD3CBAE70424}"/>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3" name="Freeform 13">
              <a:extLst>
                <a:ext uri="{FF2B5EF4-FFF2-40B4-BE49-F238E27FC236}">
                  <a16:creationId xmlns="" xmlns:a16="http://schemas.microsoft.com/office/drawing/2014/main" id="{C1F69042-0569-48DA-A8F2-458DAF9D5000}"/>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4" name="Freeform 14">
              <a:extLst>
                <a:ext uri="{FF2B5EF4-FFF2-40B4-BE49-F238E27FC236}">
                  <a16:creationId xmlns="" xmlns:a16="http://schemas.microsoft.com/office/drawing/2014/main" id="{CEEDB499-A729-4DA2-B867-7F9980BCA011}"/>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5" name="Freeform 15">
              <a:extLst>
                <a:ext uri="{FF2B5EF4-FFF2-40B4-BE49-F238E27FC236}">
                  <a16:creationId xmlns="" xmlns:a16="http://schemas.microsoft.com/office/drawing/2014/main" id="{9EB0E841-7E47-421A-8AFA-EBDEEBA4CC4B}"/>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6" name="Freeform 16">
              <a:extLst>
                <a:ext uri="{FF2B5EF4-FFF2-40B4-BE49-F238E27FC236}">
                  <a16:creationId xmlns="" xmlns:a16="http://schemas.microsoft.com/office/drawing/2014/main" id="{1C7BFABE-4717-42CB-AFE7-42C67051DD53}"/>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7" name="Freeform 17">
              <a:extLst>
                <a:ext uri="{FF2B5EF4-FFF2-40B4-BE49-F238E27FC236}">
                  <a16:creationId xmlns="" xmlns:a16="http://schemas.microsoft.com/office/drawing/2014/main" id="{518111F2-983B-4F07-B7C9-1CB849C037E2}"/>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8" name="Freeform 18">
              <a:extLst>
                <a:ext uri="{FF2B5EF4-FFF2-40B4-BE49-F238E27FC236}">
                  <a16:creationId xmlns="" xmlns:a16="http://schemas.microsoft.com/office/drawing/2014/main" id="{C3CDB3A4-0B7D-4023-B4B6-9A060BB3C8CF}"/>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49" name="Freeform 19">
              <a:extLst>
                <a:ext uri="{FF2B5EF4-FFF2-40B4-BE49-F238E27FC236}">
                  <a16:creationId xmlns="" xmlns:a16="http://schemas.microsoft.com/office/drawing/2014/main" id="{8AFE8856-3638-473A-A3EE-55469A0D9CB6}"/>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0" name="Freeform 20">
              <a:extLst>
                <a:ext uri="{FF2B5EF4-FFF2-40B4-BE49-F238E27FC236}">
                  <a16:creationId xmlns="" xmlns:a16="http://schemas.microsoft.com/office/drawing/2014/main" id="{DC191B46-F8B6-47B0-9926-64109CC7EF31}"/>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1" name="Freeform 21">
              <a:extLst>
                <a:ext uri="{FF2B5EF4-FFF2-40B4-BE49-F238E27FC236}">
                  <a16:creationId xmlns="" xmlns:a16="http://schemas.microsoft.com/office/drawing/2014/main" id="{AA0C8A9C-3E24-48AE-945A-F867B1F831C6}"/>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2" name="Freeform 22">
              <a:extLst>
                <a:ext uri="{FF2B5EF4-FFF2-40B4-BE49-F238E27FC236}">
                  <a16:creationId xmlns="" xmlns:a16="http://schemas.microsoft.com/office/drawing/2014/main" id="{DA0CF85E-113A-46B6-A64C-DE4E28BE75AC}"/>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3" name="Freeform 23">
              <a:extLst>
                <a:ext uri="{FF2B5EF4-FFF2-40B4-BE49-F238E27FC236}">
                  <a16:creationId xmlns="" xmlns:a16="http://schemas.microsoft.com/office/drawing/2014/main" id="{21CDECE5-9B7E-4A23-A5BF-373F68F36506}"/>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4" name="Freeform 24">
              <a:extLst>
                <a:ext uri="{FF2B5EF4-FFF2-40B4-BE49-F238E27FC236}">
                  <a16:creationId xmlns="" xmlns:a16="http://schemas.microsoft.com/office/drawing/2014/main" id="{FEE6D495-DBE6-4252-BF95-3DCB031BEDE6}"/>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5" name="Freeform 25">
              <a:extLst>
                <a:ext uri="{FF2B5EF4-FFF2-40B4-BE49-F238E27FC236}">
                  <a16:creationId xmlns="" xmlns:a16="http://schemas.microsoft.com/office/drawing/2014/main" id="{C1122240-0E95-401C-BF4A-FA5CFDD12FD3}"/>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6" name="Freeform 26">
              <a:extLst>
                <a:ext uri="{FF2B5EF4-FFF2-40B4-BE49-F238E27FC236}">
                  <a16:creationId xmlns="" xmlns:a16="http://schemas.microsoft.com/office/drawing/2014/main" id="{8428B7C0-2578-4B8D-810D-1B47044CBA18}"/>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7" name="Freeform 27">
              <a:extLst>
                <a:ext uri="{FF2B5EF4-FFF2-40B4-BE49-F238E27FC236}">
                  <a16:creationId xmlns="" xmlns:a16="http://schemas.microsoft.com/office/drawing/2014/main" id="{76B51B6A-2CCF-4FB4-BC13-0FE55D6E0CBC}"/>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8" name="Freeform 28">
              <a:extLst>
                <a:ext uri="{FF2B5EF4-FFF2-40B4-BE49-F238E27FC236}">
                  <a16:creationId xmlns="" xmlns:a16="http://schemas.microsoft.com/office/drawing/2014/main" id="{8FE6DF22-8899-41A5-A3FE-F455691C4CA1}"/>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59" name="Freeform 29">
              <a:extLst>
                <a:ext uri="{FF2B5EF4-FFF2-40B4-BE49-F238E27FC236}">
                  <a16:creationId xmlns="" xmlns:a16="http://schemas.microsoft.com/office/drawing/2014/main" id="{965C3A1B-3AAF-4E1F-913C-D86D1EE968C5}"/>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0" name="Freeform 30">
              <a:extLst>
                <a:ext uri="{FF2B5EF4-FFF2-40B4-BE49-F238E27FC236}">
                  <a16:creationId xmlns="" xmlns:a16="http://schemas.microsoft.com/office/drawing/2014/main" id="{AEB6E2F3-2D9F-4ACA-B185-C8C580C4CFF1}"/>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1" name="Freeform 31">
              <a:extLst>
                <a:ext uri="{FF2B5EF4-FFF2-40B4-BE49-F238E27FC236}">
                  <a16:creationId xmlns="" xmlns:a16="http://schemas.microsoft.com/office/drawing/2014/main" id="{3E98FAF9-81F8-449F-A537-7F4621442FD0}"/>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2" name="Freeform 32">
              <a:extLst>
                <a:ext uri="{FF2B5EF4-FFF2-40B4-BE49-F238E27FC236}">
                  <a16:creationId xmlns="" xmlns:a16="http://schemas.microsoft.com/office/drawing/2014/main" id="{9437FE5F-3FDE-47DC-80FA-4C07F2DAFB5C}"/>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3" name="Freeform 33">
              <a:extLst>
                <a:ext uri="{FF2B5EF4-FFF2-40B4-BE49-F238E27FC236}">
                  <a16:creationId xmlns="" xmlns:a16="http://schemas.microsoft.com/office/drawing/2014/main" id="{841DFBEF-8189-412C-9C49-DCF4E2FE896E}"/>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4" name="Freeform 34">
              <a:extLst>
                <a:ext uri="{FF2B5EF4-FFF2-40B4-BE49-F238E27FC236}">
                  <a16:creationId xmlns="" xmlns:a16="http://schemas.microsoft.com/office/drawing/2014/main" id="{3983F03B-5277-4692-82EC-CBE77B1156FB}"/>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5" name="Freeform 35">
              <a:extLst>
                <a:ext uri="{FF2B5EF4-FFF2-40B4-BE49-F238E27FC236}">
                  <a16:creationId xmlns="" xmlns:a16="http://schemas.microsoft.com/office/drawing/2014/main" id="{E944FC24-D162-4D3D-B7B9-E4E88F7A3517}"/>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6" name="Freeform 36">
              <a:extLst>
                <a:ext uri="{FF2B5EF4-FFF2-40B4-BE49-F238E27FC236}">
                  <a16:creationId xmlns="" xmlns:a16="http://schemas.microsoft.com/office/drawing/2014/main" id="{AFB2B184-B1D0-4AA8-9725-E9E83E5F6131}"/>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7" name="Freeform 37">
              <a:extLst>
                <a:ext uri="{FF2B5EF4-FFF2-40B4-BE49-F238E27FC236}">
                  <a16:creationId xmlns="" xmlns:a16="http://schemas.microsoft.com/office/drawing/2014/main" id="{7D2D7492-7F96-4336-98EE-73F8FD67D00B}"/>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8" name="Freeform 38">
              <a:extLst>
                <a:ext uri="{FF2B5EF4-FFF2-40B4-BE49-F238E27FC236}">
                  <a16:creationId xmlns="" xmlns:a16="http://schemas.microsoft.com/office/drawing/2014/main" id="{2CFB8E18-302C-48A1-A7F2-E2549FFEE72C}"/>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69" name="Freeform 39">
              <a:extLst>
                <a:ext uri="{FF2B5EF4-FFF2-40B4-BE49-F238E27FC236}">
                  <a16:creationId xmlns="" xmlns:a16="http://schemas.microsoft.com/office/drawing/2014/main" id="{18B6F3A3-2179-4DE8-8F59-45C0D5E6E9F1}"/>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0" name="Freeform 40">
              <a:extLst>
                <a:ext uri="{FF2B5EF4-FFF2-40B4-BE49-F238E27FC236}">
                  <a16:creationId xmlns="" xmlns:a16="http://schemas.microsoft.com/office/drawing/2014/main" id="{E271DC30-0606-4022-8CBB-E5604A7B6AB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1" name="Freeform 41">
              <a:extLst>
                <a:ext uri="{FF2B5EF4-FFF2-40B4-BE49-F238E27FC236}">
                  <a16:creationId xmlns="" xmlns:a16="http://schemas.microsoft.com/office/drawing/2014/main" id="{763A1E58-BA73-417D-8FB8-8F87E77CA6A0}"/>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2" name="Freeform 42">
              <a:extLst>
                <a:ext uri="{FF2B5EF4-FFF2-40B4-BE49-F238E27FC236}">
                  <a16:creationId xmlns="" xmlns:a16="http://schemas.microsoft.com/office/drawing/2014/main" id="{EEB2B857-9079-41F0-A6F8-19FBB9F31E6E}"/>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3" name="Freeform 43">
              <a:extLst>
                <a:ext uri="{FF2B5EF4-FFF2-40B4-BE49-F238E27FC236}">
                  <a16:creationId xmlns="" xmlns:a16="http://schemas.microsoft.com/office/drawing/2014/main" id="{F8B8B5D4-41DE-4FFF-83C5-7AB279909DB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4" name="Freeform 44">
              <a:extLst>
                <a:ext uri="{FF2B5EF4-FFF2-40B4-BE49-F238E27FC236}">
                  <a16:creationId xmlns="" xmlns:a16="http://schemas.microsoft.com/office/drawing/2014/main" id="{09B0CD73-D263-4BDA-B3DE-BCFE8260932C}"/>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5" name="Freeform 45">
              <a:extLst>
                <a:ext uri="{FF2B5EF4-FFF2-40B4-BE49-F238E27FC236}">
                  <a16:creationId xmlns="" xmlns:a16="http://schemas.microsoft.com/office/drawing/2014/main" id="{BF7EF97B-8818-400F-AA84-36F639772805}"/>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6" name="Freeform 46">
              <a:extLst>
                <a:ext uri="{FF2B5EF4-FFF2-40B4-BE49-F238E27FC236}">
                  <a16:creationId xmlns="" xmlns:a16="http://schemas.microsoft.com/office/drawing/2014/main" id="{F2F2774E-E312-4563-8007-114911650132}"/>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7" name="Freeform 47">
              <a:extLst>
                <a:ext uri="{FF2B5EF4-FFF2-40B4-BE49-F238E27FC236}">
                  <a16:creationId xmlns="" xmlns:a16="http://schemas.microsoft.com/office/drawing/2014/main" id="{106676F8-1AB8-411F-B5D6-78365AA6296C}"/>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8" name="Freeform 48">
              <a:extLst>
                <a:ext uri="{FF2B5EF4-FFF2-40B4-BE49-F238E27FC236}">
                  <a16:creationId xmlns="" xmlns:a16="http://schemas.microsoft.com/office/drawing/2014/main" id="{F54FF385-095E-4EA0-A0CA-C786F0BC0976}"/>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79" name="Freeform 49">
              <a:extLst>
                <a:ext uri="{FF2B5EF4-FFF2-40B4-BE49-F238E27FC236}">
                  <a16:creationId xmlns="" xmlns:a16="http://schemas.microsoft.com/office/drawing/2014/main" id="{5E7C2E3A-DACD-4202-AC80-F6DE90B53F83}"/>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0" name="Freeform 50">
              <a:extLst>
                <a:ext uri="{FF2B5EF4-FFF2-40B4-BE49-F238E27FC236}">
                  <a16:creationId xmlns="" xmlns:a16="http://schemas.microsoft.com/office/drawing/2014/main" id="{65CF3892-C437-4A99-8774-4345B6BF2001}"/>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1" name="Freeform 51">
              <a:extLst>
                <a:ext uri="{FF2B5EF4-FFF2-40B4-BE49-F238E27FC236}">
                  <a16:creationId xmlns="" xmlns:a16="http://schemas.microsoft.com/office/drawing/2014/main" id="{A4B1F252-593A-4CE8-AACE-B8E2BF8A43C7}"/>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2" name="Freeform 52">
              <a:extLst>
                <a:ext uri="{FF2B5EF4-FFF2-40B4-BE49-F238E27FC236}">
                  <a16:creationId xmlns="" xmlns:a16="http://schemas.microsoft.com/office/drawing/2014/main" id="{D389A364-F06F-4588-B8CE-77F9BE1C15BA}"/>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3" name="Freeform 53">
              <a:extLst>
                <a:ext uri="{FF2B5EF4-FFF2-40B4-BE49-F238E27FC236}">
                  <a16:creationId xmlns="" xmlns:a16="http://schemas.microsoft.com/office/drawing/2014/main" id="{48118F29-A053-49D7-A771-BD192503CBF8}"/>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4" name="Freeform 54">
              <a:extLst>
                <a:ext uri="{FF2B5EF4-FFF2-40B4-BE49-F238E27FC236}">
                  <a16:creationId xmlns="" xmlns:a16="http://schemas.microsoft.com/office/drawing/2014/main" id="{B1BA9A25-E1F9-4DF8-A697-1D4E8B2CCC95}"/>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5" name="Freeform 55">
              <a:extLst>
                <a:ext uri="{FF2B5EF4-FFF2-40B4-BE49-F238E27FC236}">
                  <a16:creationId xmlns="" xmlns:a16="http://schemas.microsoft.com/office/drawing/2014/main" id="{DBA6E4F2-E6D1-4F9C-A1AE-CEDE332FD24A}"/>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6" name="Freeform 56">
              <a:extLst>
                <a:ext uri="{FF2B5EF4-FFF2-40B4-BE49-F238E27FC236}">
                  <a16:creationId xmlns="" xmlns:a16="http://schemas.microsoft.com/office/drawing/2014/main" id="{194649FB-4827-4D7E-A72C-E413839AA65B}"/>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7" name="Freeform 57">
              <a:extLst>
                <a:ext uri="{FF2B5EF4-FFF2-40B4-BE49-F238E27FC236}">
                  <a16:creationId xmlns="" xmlns:a16="http://schemas.microsoft.com/office/drawing/2014/main" id="{AEEF2379-FA10-4B11-BED8-01F3E7547238}"/>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8" name="Freeform 58">
              <a:extLst>
                <a:ext uri="{FF2B5EF4-FFF2-40B4-BE49-F238E27FC236}">
                  <a16:creationId xmlns="" xmlns:a16="http://schemas.microsoft.com/office/drawing/2014/main" id="{A389945A-9AAD-4F71-B3DB-7A69FEED6C41}"/>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89" name="Freeform 59">
              <a:extLst>
                <a:ext uri="{FF2B5EF4-FFF2-40B4-BE49-F238E27FC236}">
                  <a16:creationId xmlns="" xmlns:a16="http://schemas.microsoft.com/office/drawing/2014/main" id="{1C10CB5D-87E5-45A6-86F9-C755C99855CE}"/>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0" name="Freeform 60">
              <a:extLst>
                <a:ext uri="{FF2B5EF4-FFF2-40B4-BE49-F238E27FC236}">
                  <a16:creationId xmlns="" xmlns:a16="http://schemas.microsoft.com/office/drawing/2014/main" id="{B548A3BF-B683-45A0-BF12-72AA538A1650}"/>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1" name="Freeform 61">
              <a:extLst>
                <a:ext uri="{FF2B5EF4-FFF2-40B4-BE49-F238E27FC236}">
                  <a16:creationId xmlns="" xmlns:a16="http://schemas.microsoft.com/office/drawing/2014/main" id="{49A3688B-90C7-42F0-9610-DD71F8580802}"/>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2" name="Freeform 62">
              <a:extLst>
                <a:ext uri="{FF2B5EF4-FFF2-40B4-BE49-F238E27FC236}">
                  <a16:creationId xmlns="" xmlns:a16="http://schemas.microsoft.com/office/drawing/2014/main" id="{BAECF8F1-E3B1-4C92-845F-18B702871A08}"/>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3" name="Freeform 63">
              <a:extLst>
                <a:ext uri="{FF2B5EF4-FFF2-40B4-BE49-F238E27FC236}">
                  <a16:creationId xmlns="" xmlns:a16="http://schemas.microsoft.com/office/drawing/2014/main" id="{0B229E3C-0FFB-47D4-8C47-EA96FB0C2CAD}"/>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4" name="Freeform 64">
              <a:extLst>
                <a:ext uri="{FF2B5EF4-FFF2-40B4-BE49-F238E27FC236}">
                  <a16:creationId xmlns="" xmlns:a16="http://schemas.microsoft.com/office/drawing/2014/main" id="{42E0D0E4-B21F-4CD7-AC3F-D3201035279C}"/>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5" name="Freeform 65">
              <a:extLst>
                <a:ext uri="{FF2B5EF4-FFF2-40B4-BE49-F238E27FC236}">
                  <a16:creationId xmlns="" xmlns:a16="http://schemas.microsoft.com/office/drawing/2014/main" id="{82A42E89-C55C-464C-A80B-5D2945D56599}"/>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6" name="Freeform 66">
              <a:extLst>
                <a:ext uri="{FF2B5EF4-FFF2-40B4-BE49-F238E27FC236}">
                  <a16:creationId xmlns="" xmlns:a16="http://schemas.microsoft.com/office/drawing/2014/main" id="{78234774-1712-441F-A6D0-6A0DEB4F6FF3}"/>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7" name="Freeform 67">
              <a:extLst>
                <a:ext uri="{FF2B5EF4-FFF2-40B4-BE49-F238E27FC236}">
                  <a16:creationId xmlns="" xmlns:a16="http://schemas.microsoft.com/office/drawing/2014/main" id="{C33C06BA-AE00-4C89-8688-07DAC3A752C3}"/>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8" name="Freeform 68">
              <a:extLst>
                <a:ext uri="{FF2B5EF4-FFF2-40B4-BE49-F238E27FC236}">
                  <a16:creationId xmlns="" xmlns:a16="http://schemas.microsoft.com/office/drawing/2014/main" id="{BAD6B1C2-A014-49F6-8D0B-A522DC921FAD}"/>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599" name="Freeform 69">
              <a:extLst>
                <a:ext uri="{FF2B5EF4-FFF2-40B4-BE49-F238E27FC236}">
                  <a16:creationId xmlns="" xmlns:a16="http://schemas.microsoft.com/office/drawing/2014/main" id="{8C0E2716-5C33-4CD6-AD26-0A5045754B74}"/>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0" name="Freeform 70">
              <a:extLst>
                <a:ext uri="{FF2B5EF4-FFF2-40B4-BE49-F238E27FC236}">
                  <a16:creationId xmlns="" xmlns:a16="http://schemas.microsoft.com/office/drawing/2014/main" id="{4EC9AEDC-E788-4C56-ACDF-6AA05127ECFA}"/>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1" name="Freeform 71">
              <a:extLst>
                <a:ext uri="{FF2B5EF4-FFF2-40B4-BE49-F238E27FC236}">
                  <a16:creationId xmlns="" xmlns:a16="http://schemas.microsoft.com/office/drawing/2014/main" id="{F2394FE5-8DB6-49F6-B8FD-88DA2A58116F}"/>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2" name="Freeform 72">
              <a:extLst>
                <a:ext uri="{FF2B5EF4-FFF2-40B4-BE49-F238E27FC236}">
                  <a16:creationId xmlns="" xmlns:a16="http://schemas.microsoft.com/office/drawing/2014/main" id="{6092D43C-AF3E-4337-A121-9C6D1ED84B5B}"/>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3" name="Freeform 73">
              <a:extLst>
                <a:ext uri="{FF2B5EF4-FFF2-40B4-BE49-F238E27FC236}">
                  <a16:creationId xmlns="" xmlns:a16="http://schemas.microsoft.com/office/drawing/2014/main" id="{8BC87268-596C-4204-B6FB-68E8E89B9600}"/>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4" name="Freeform 74">
              <a:extLst>
                <a:ext uri="{FF2B5EF4-FFF2-40B4-BE49-F238E27FC236}">
                  <a16:creationId xmlns="" xmlns:a16="http://schemas.microsoft.com/office/drawing/2014/main" id="{1D5F38AE-B727-4099-9455-305F9CDF40D0}"/>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5" name="Freeform 75">
              <a:extLst>
                <a:ext uri="{FF2B5EF4-FFF2-40B4-BE49-F238E27FC236}">
                  <a16:creationId xmlns="" xmlns:a16="http://schemas.microsoft.com/office/drawing/2014/main" id="{DE2D3407-E364-4020-9C77-6099DB620A66}"/>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6" name="Freeform 76">
              <a:extLst>
                <a:ext uri="{FF2B5EF4-FFF2-40B4-BE49-F238E27FC236}">
                  <a16:creationId xmlns="" xmlns:a16="http://schemas.microsoft.com/office/drawing/2014/main" id="{61755753-3FA7-426D-B805-D9D74DFB7A2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7" name="Freeform 77">
              <a:extLst>
                <a:ext uri="{FF2B5EF4-FFF2-40B4-BE49-F238E27FC236}">
                  <a16:creationId xmlns="" xmlns:a16="http://schemas.microsoft.com/office/drawing/2014/main" id="{10F5B9E5-9C5E-4B24-B513-13204EABB78B}"/>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8" name="Freeform 78">
              <a:extLst>
                <a:ext uri="{FF2B5EF4-FFF2-40B4-BE49-F238E27FC236}">
                  <a16:creationId xmlns="" xmlns:a16="http://schemas.microsoft.com/office/drawing/2014/main" id="{69D77F99-6467-4A16-BE38-B2E6978F77C5}"/>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09" name="Freeform 79">
              <a:extLst>
                <a:ext uri="{FF2B5EF4-FFF2-40B4-BE49-F238E27FC236}">
                  <a16:creationId xmlns="" xmlns:a16="http://schemas.microsoft.com/office/drawing/2014/main" id="{958C42B9-74CF-41F0-A8D7-4FA2AF59EF48}"/>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0" name="Freeform 80">
              <a:extLst>
                <a:ext uri="{FF2B5EF4-FFF2-40B4-BE49-F238E27FC236}">
                  <a16:creationId xmlns="" xmlns:a16="http://schemas.microsoft.com/office/drawing/2014/main" id="{D23A1F4D-E2D0-4A35-A2E9-91ADFAA73C6B}"/>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1" name="Freeform 81">
              <a:extLst>
                <a:ext uri="{FF2B5EF4-FFF2-40B4-BE49-F238E27FC236}">
                  <a16:creationId xmlns="" xmlns:a16="http://schemas.microsoft.com/office/drawing/2014/main" id="{C76C0DC3-40CE-4A36-A3C5-6BE9E7D87357}"/>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2" name="Freeform 82">
              <a:extLst>
                <a:ext uri="{FF2B5EF4-FFF2-40B4-BE49-F238E27FC236}">
                  <a16:creationId xmlns="" xmlns:a16="http://schemas.microsoft.com/office/drawing/2014/main" id="{A5459271-A529-4232-8070-3BD4B7DA4FD7}"/>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3" name="Freeform 83">
              <a:extLst>
                <a:ext uri="{FF2B5EF4-FFF2-40B4-BE49-F238E27FC236}">
                  <a16:creationId xmlns="" xmlns:a16="http://schemas.microsoft.com/office/drawing/2014/main" id="{6AC8D3F0-B619-41CD-A8CC-4DF40A479FF5}"/>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4" name="Freeform 84">
              <a:extLst>
                <a:ext uri="{FF2B5EF4-FFF2-40B4-BE49-F238E27FC236}">
                  <a16:creationId xmlns="" xmlns:a16="http://schemas.microsoft.com/office/drawing/2014/main" id="{F41442F3-D44A-4F4C-A6E7-52F011F5CF4E}"/>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5" name="Freeform 85">
              <a:extLst>
                <a:ext uri="{FF2B5EF4-FFF2-40B4-BE49-F238E27FC236}">
                  <a16:creationId xmlns="" xmlns:a16="http://schemas.microsoft.com/office/drawing/2014/main" id="{B8E5D6D8-B5A2-4F2D-8B43-0EBDEC2DE0FA}"/>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6" name="Freeform 86">
              <a:extLst>
                <a:ext uri="{FF2B5EF4-FFF2-40B4-BE49-F238E27FC236}">
                  <a16:creationId xmlns="" xmlns:a16="http://schemas.microsoft.com/office/drawing/2014/main" id="{ED4F9F7B-10C1-479B-8DBC-8B7E3AE13B52}"/>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7" name="Freeform 87">
              <a:extLst>
                <a:ext uri="{FF2B5EF4-FFF2-40B4-BE49-F238E27FC236}">
                  <a16:creationId xmlns="" xmlns:a16="http://schemas.microsoft.com/office/drawing/2014/main" id="{B8D64CF4-1724-4B56-AE40-6F5B4DD55C92}"/>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8" name="Freeform 88">
              <a:extLst>
                <a:ext uri="{FF2B5EF4-FFF2-40B4-BE49-F238E27FC236}">
                  <a16:creationId xmlns="" xmlns:a16="http://schemas.microsoft.com/office/drawing/2014/main" id="{2D56E475-8AE2-45C9-A401-7B655D80E946}"/>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19" name="Freeform 89">
              <a:extLst>
                <a:ext uri="{FF2B5EF4-FFF2-40B4-BE49-F238E27FC236}">
                  <a16:creationId xmlns="" xmlns:a16="http://schemas.microsoft.com/office/drawing/2014/main" id="{54BD5DE7-2975-4375-95FA-CBE099A9B4CA}"/>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0" name="Freeform 90">
              <a:extLst>
                <a:ext uri="{FF2B5EF4-FFF2-40B4-BE49-F238E27FC236}">
                  <a16:creationId xmlns="" xmlns:a16="http://schemas.microsoft.com/office/drawing/2014/main" id="{78259A21-49BA-41EE-8B4A-850EAF2C03C1}"/>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1" name="Freeform 91">
              <a:extLst>
                <a:ext uri="{FF2B5EF4-FFF2-40B4-BE49-F238E27FC236}">
                  <a16:creationId xmlns="" xmlns:a16="http://schemas.microsoft.com/office/drawing/2014/main" id="{9F2D2689-1085-43F0-9FFF-6FD910233BA9}"/>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2" name="Freeform 92">
              <a:extLst>
                <a:ext uri="{FF2B5EF4-FFF2-40B4-BE49-F238E27FC236}">
                  <a16:creationId xmlns="" xmlns:a16="http://schemas.microsoft.com/office/drawing/2014/main" id="{B05CD3AB-6B16-4C79-854F-B6BF4A32A158}"/>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3" name="Freeform 93">
              <a:extLst>
                <a:ext uri="{FF2B5EF4-FFF2-40B4-BE49-F238E27FC236}">
                  <a16:creationId xmlns="" xmlns:a16="http://schemas.microsoft.com/office/drawing/2014/main" id="{E89513B1-B5DB-4AAD-A842-09CF23745431}"/>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4" name="Freeform 94">
              <a:extLst>
                <a:ext uri="{FF2B5EF4-FFF2-40B4-BE49-F238E27FC236}">
                  <a16:creationId xmlns="" xmlns:a16="http://schemas.microsoft.com/office/drawing/2014/main" id="{EEF0259C-F712-4B6E-A1A8-235C00965754}"/>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5" name="Freeform 95">
              <a:extLst>
                <a:ext uri="{FF2B5EF4-FFF2-40B4-BE49-F238E27FC236}">
                  <a16:creationId xmlns="" xmlns:a16="http://schemas.microsoft.com/office/drawing/2014/main" id="{3824FB10-6D95-4EE4-95AC-4C2D126694FA}"/>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6" name="Freeform 96">
              <a:extLst>
                <a:ext uri="{FF2B5EF4-FFF2-40B4-BE49-F238E27FC236}">
                  <a16:creationId xmlns="" xmlns:a16="http://schemas.microsoft.com/office/drawing/2014/main" id="{555EE297-C0AC-4627-823C-728274942430}"/>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7" name="Freeform 97">
              <a:extLst>
                <a:ext uri="{FF2B5EF4-FFF2-40B4-BE49-F238E27FC236}">
                  <a16:creationId xmlns="" xmlns:a16="http://schemas.microsoft.com/office/drawing/2014/main" id="{0A310A3F-1AC4-43CB-9852-5846C3850785}"/>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8" name="Freeform 98">
              <a:extLst>
                <a:ext uri="{FF2B5EF4-FFF2-40B4-BE49-F238E27FC236}">
                  <a16:creationId xmlns="" xmlns:a16="http://schemas.microsoft.com/office/drawing/2014/main" id="{7359CB1F-722F-4E17-A0B3-4955357D3469}"/>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29" name="Freeform 99">
              <a:extLst>
                <a:ext uri="{FF2B5EF4-FFF2-40B4-BE49-F238E27FC236}">
                  <a16:creationId xmlns="" xmlns:a16="http://schemas.microsoft.com/office/drawing/2014/main" id="{A29544BB-913A-4205-BFCC-493340A0B06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0" name="Freeform 100">
              <a:extLst>
                <a:ext uri="{FF2B5EF4-FFF2-40B4-BE49-F238E27FC236}">
                  <a16:creationId xmlns="" xmlns:a16="http://schemas.microsoft.com/office/drawing/2014/main" id="{FFF491CD-7989-4550-A46C-6174A18E9442}"/>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1" name="Freeform 101">
              <a:extLst>
                <a:ext uri="{FF2B5EF4-FFF2-40B4-BE49-F238E27FC236}">
                  <a16:creationId xmlns="" xmlns:a16="http://schemas.microsoft.com/office/drawing/2014/main" id="{5F11F632-D656-4F95-93F5-DD9BCA0DF42D}"/>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2" name="Freeform 102">
              <a:extLst>
                <a:ext uri="{FF2B5EF4-FFF2-40B4-BE49-F238E27FC236}">
                  <a16:creationId xmlns="" xmlns:a16="http://schemas.microsoft.com/office/drawing/2014/main" id="{BB86B71A-AED6-40F5-9C62-1D262B64E1E9}"/>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3" name="Freeform 103">
              <a:extLst>
                <a:ext uri="{FF2B5EF4-FFF2-40B4-BE49-F238E27FC236}">
                  <a16:creationId xmlns="" xmlns:a16="http://schemas.microsoft.com/office/drawing/2014/main" id="{41977083-A67C-443A-B1A1-89302380C10F}"/>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4" name="Freeform 104">
              <a:extLst>
                <a:ext uri="{FF2B5EF4-FFF2-40B4-BE49-F238E27FC236}">
                  <a16:creationId xmlns="" xmlns:a16="http://schemas.microsoft.com/office/drawing/2014/main" id="{BD5F7B24-F63E-4E29-8DBB-1D2A020FB5E1}"/>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5" name="Freeform 105">
              <a:extLst>
                <a:ext uri="{FF2B5EF4-FFF2-40B4-BE49-F238E27FC236}">
                  <a16:creationId xmlns="" xmlns:a16="http://schemas.microsoft.com/office/drawing/2014/main" id="{326D3724-E5BF-4C73-9014-E4F6DCF7EC70}"/>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6" name="Freeform 106">
              <a:extLst>
                <a:ext uri="{FF2B5EF4-FFF2-40B4-BE49-F238E27FC236}">
                  <a16:creationId xmlns="" xmlns:a16="http://schemas.microsoft.com/office/drawing/2014/main" id="{83334C7F-F293-4C32-9355-4B7049AFDE79}"/>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7" name="Freeform 107">
              <a:extLst>
                <a:ext uri="{FF2B5EF4-FFF2-40B4-BE49-F238E27FC236}">
                  <a16:creationId xmlns="" xmlns:a16="http://schemas.microsoft.com/office/drawing/2014/main" id="{3A978D98-D0C2-4D7B-8060-31D7CA184D11}"/>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8" name="Freeform 108">
              <a:extLst>
                <a:ext uri="{FF2B5EF4-FFF2-40B4-BE49-F238E27FC236}">
                  <a16:creationId xmlns="" xmlns:a16="http://schemas.microsoft.com/office/drawing/2014/main" id="{289C5460-3C0B-497E-82D9-FBA445725869}"/>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39" name="Freeform 109">
              <a:extLst>
                <a:ext uri="{FF2B5EF4-FFF2-40B4-BE49-F238E27FC236}">
                  <a16:creationId xmlns="" xmlns:a16="http://schemas.microsoft.com/office/drawing/2014/main" id="{7F345182-6141-480C-8912-64113209FD5D}"/>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0" name="Freeform 110">
              <a:extLst>
                <a:ext uri="{FF2B5EF4-FFF2-40B4-BE49-F238E27FC236}">
                  <a16:creationId xmlns="" xmlns:a16="http://schemas.microsoft.com/office/drawing/2014/main" id="{E4F3EC26-5237-40AB-AE66-5C7CD060A33A}"/>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1" name="Freeform 111">
              <a:extLst>
                <a:ext uri="{FF2B5EF4-FFF2-40B4-BE49-F238E27FC236}">
                  <a16:creationId xmlns="" xmlns:a16="http://schemas.microsoft.com/office/drawing/2014/main" id="{9F5477A9-23A6-46D2-AB76-AB5DA6B22EFC}"/>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2" name="Freeform 112">
              <a:extLst>
                <a:ext uri="{FF2B5EF4-FFF2-40B4-BE49-F238E27FC236}">
                  <a16:creationId xmlns="" xmlns:a16="http://schemas.microsoft.com/office/drawing/2014/main" id="{90C95B0E-0021-4ADE-8CAD-79F44F29CA51}"/>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3" name="Freeform 113">
              <a:extLst>
                <a:ext uri="{FF2B5EF4-FFF2-40B4-BE49-F238E27FC236}">
                  <a16:creationId xmlns="" xmlns:a16="http://schemas.microsoft.com/office/drawing/2014/main" id="{07763AFA-AB67-4915-A674-933BE4714BE2}"/>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4" name="Freeform 114">
              <a:extLst>
                <a:ext uri="{FF2B5EF4-FFF2-40B4-BE49-F238E27FC236}">
                  <a16:creationId xmlns="" xmlns:a16="http://schemas.microsoft.com/office/drawing/2014/main" id="{5B6CC554-F718-4121-A041-45057824B30E}"/>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5" name="Freeform 115">
              <a:extLst>
                <a:ext uri="{FF2B5EF4-FFF2-40B4-BE49-F238E27FC236}">
                  <a16:creationId xmlns="" xmlns:a16="http://schemas.microsoft.com/office/drawing/2014/main" id="{F4B98C33-5D30-4404-8BFB-C23459F66A59}"/>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6" name="Freeform 116">
              <a:extLst>
                <a:ext uri="{FF2B5EF4-FFF2-40B4-BE49-F238E27FC236}">
                  <a16:creationId xmlns="" xmlns:a16="http://schemas.microsoft.com/office/drawing/2014/main" id="{659DAA74-AAF3-4C83-9DC8-F5CDBFA682B1}"/>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7" name="Freeform 117">
              <a:extLst>
                <a:ext uri="{FF2B5EF4-FFF2-40B4-BE49-F238E27FC236}">
                  <a16:creationId xmlns="" xmlns:a16="http://schemas.microsoft.com/office/drawing/2014/main" id="{DBCB1EEF-F0EB-4200-A060-306A611E6F6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8" name="Freeform 118">
              <a:extLst>
                <a:ext uri="{FF2B5EF4-FFF2-40B4-BE49-F238E27FC236}">
                  <a16:creationId xmlns="" xmlns:a16="http://schemas.microsoft.com/office/drawing/2014/main" id="{A50A70F5-E427-41D0-934E-8F2C795B362A}"/>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49" name="Freeform 119">
              <a:extLst>
                <a:ext uri="{FF2B5EF4-FFF2-40B4-BE49-F238E27FC236}">
                  <a16:creationId xmlns="" xmlns:a16="http://schemas.microsoft.com/office/drawing/2014/main" id="{CBB1B85C-5B80-4897-8FEC-6A2C1C55469B}"/>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0" name="Freeform 120">
              <a:extLst>
                <a:ext uri="{FF2B5EF4-FFF2-40B4-BE49-F238E27FC236}">
                  <a16:creationId xmlns="" xmlns:a16="http://schemas.microsoft.com/office/drawing/2014/main" id="{B5722A5C-5213-4B47-A58B-92E2E6F4741B}"/>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1" name="Freeform 121">
              <a:extLst>
                <a:ext uri="{FF2B5EF4-FFF2-40B4-BE49-F238E27FC236}">
                  <a16:creationId xmlns="" xmlns:a16="http://schemas.microsoft.com/office/drawing/2014/main" id="{0DE16426-24C4-48B5-ACAE-559F5BAC698A}"/>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2" name="Freeform 122">
              <a:extLst>
                <a:ext uri="{FF2B5EF4-FFF2-40B4-BE49-F238E27FC236}">
                  <a16:creationId xmlns="" xmlns:a16="http://schemas.microsoft.com/office/drawing/2014/main" id="{42C1FDAB-9912-4530-AC66-9906E811E2B4}"/>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3" name="Freeform 123">
              <a:extLst>
                <a:ext uri="{FF2B5EF4-FFF2-40B4-BE49-F238E27FC236}">
                  <a16:creationId xmlns="" xmlns:a16="http://schemas.microsoft.com/office/drawing/2014/main" id="{739B9957-259E-4AF8-99BF-0D4DBEC95E66}"/>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4" name="Freeform 124">
              <a:extLst>
                <a:ext uri="{FF2B5EF4-FFF2-40B4-BE49-F238E27FC236}">
                  <a16:creationId xmlns="" xmlns:a16="http://schemas.microsoft.com/office/drawing/2014/main" id="{E28E1B79-F3CF-4518-A883-6BBABBC208CB}"/>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5" name="Freeform 125">
              <a:extLst>
                <a:ext uri="{FF2B5EF4-FFF2-40B4-BE49-F238E27FC236}">
                  <a16:creationId xmlns="" xmlns:a16="http://schemas.microsoft.com/office/drawing/2014/main" id="{0795C08C-FEEF-43B5-8680-079E9E3F1212}"/>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6" name="Freeform 126">
              <a:extLst>
                <a:ext uri="{FF2B5EF4-FFF2-40B4-BE49-F238E27FC236}">
                  <a16:creationId xmlns="" xmlns:a16="http://schemas.microsoft.com/office/drawing/2014/main" id="{50FB47FF-4D23-4F42-9B80-04A687B0B522}"/>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7" name="Freeform 127">
              <a:extLst>
                <a:ext uri="{FF2B5EF4-FFF2-40B4-BE49-F238E27FC236}">
                  <a16:creationId xmlns="" xmlns:a16="http://schemas.microsoft.com/office/drawing/2014/main" id="{99492844-2588-4FBD-A9CE-F960A5ED0225}"/>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8" name="Freeform 128">
              <a:extLst>
                <a:ext uri="{FF2B5EF4-FFF2-40B4-BE49-F238E27FC236}">
                  <a16:creationId xmlns="" xmlns:a16="http://schemas.microsoft.com/office/drawing/2014/main" id="{FEAAC616-9C25-4844-BC80-C5246E46AE0C}"/>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59" name="Freeform 129">
              <a:extLst>
                <a:ext uri="{FF2B5EF4-FFF2-40B4-BE49-F238E27FC236}">
                  <a16:creationId xmlns="" xmlns:a16="http://schemas.microsoft.com/office/drawing/2014/main" id="{60B95DA1-3F7A-401A-B50D-709376D0938C}"/>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0" name="Freeform 130">
              <a:extLst>
                <a:ext uri="{FF2B5EF4-FFF2-40B4-BE49-F238E27FC236}">
                  <a16:creationId xmlns="" xmlns:a16="http://schemas.microsoft.com/office/drawing/2014/main" id="{E4A34718-937F-4C97-BAA0-C155BA3AE353}"/>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1" name="Freeform 131">
              <a:extLst>
                <a:ext uri="{FF2B5EF4-FFF2-40B4-BE49-F238E27FC236}">
                  <a16:creationId xmlns="" xmlns:a16="http://schemas.microsoft.com/office/drawing/2014/main" id="{725E113C-2325-4129-AD33-4C338C7924BF}"/>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2" name="Freeform 132">
              <a:extLst>
                <a:ext uri="{FF2B5EF4-FFF2-40B4-BE49-F238E27FC236}">
                  <a16:creationId xmlns="" xmlns:a16="http://schemas.microsoft.com/office/drawing/2014/main" id="{735C229E-BDA0-48F4-B585-86EBB8AAFC53}"/>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3" name="Freeform 133">
              <a:extLst>
                <a:ext uri="{FF2B5EF4-FFF2-40B4-BE49-F238E27FC236}">
                  <a16:creationId xmlns="" xmlns:a16="http://schemas.microsoft.com/office/drawing/2014/main" id="{2B179F45-1B38-4A11-86B7-3A962D405EBE}"/>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4" name="Freeform 134">
              <a:extLst>
                <a:ext uri="{FF2B5EF4-FFF2-40B4-BE49-F238E27FC236}">
                  <a16:creationId xmlns="" xmlns:a16="http://schemas.microsoft.com/office/drawing/2014/main" id="{6AF6AFFD-A812-463E-A3F6-0979345235D2}"/>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5" name="Freeform 135">
              <a:extLst>
                <a:ext uri="{FF2B5EF4-FFF2-40B4-BE49-F238E27FC236}">
                  <a16:creationId xmlns="" xmlns:a16="http://schemas.microsoft.com/office/drawing/2014/main" id="{888E92F5-B1E9-416B-8790-D04E256585ED}"/>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6" name="Freeform 136">
              <a:extLst>
                <a:ext uri="{FF2B5EF4-FFF2-40B4-BE49-F238E27FC236}">
                  <a16:creationId xmlns="" xmlns:a16="http://schemas.microsoft.com/office/drawing/2014/main" id="{77754547-30F6-44EB-B765-428EDCE1E968}"/>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7" name="Freeform 137">
              <a:extLst>
                <a:ext uri="{FF2B5EF4-FFF2-40B4-BE49-F238E27FC236}">
                  <a16:creationId xmlns="" xmlns:a16="http://schemas.microsoft.com/office/drawing/2014/main" id="{2BB9EC9B-BDDE-4681-A423-7A80E83317D0}"/>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8" name="Freeform 138">
              <a:extLst>
                <a:ext uri="{FF2B5EF4-FFF2-40B4-BE49-F238E27FC236}">
                  <a16:creationId xmlns="" xmlns:a16="http://schemas.microsoft.com/office/drawing/2014/main" id="{6D1E4D89-E102-453C-B8DA-A7B17330524D}"/>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69" name="Freeform 139">
              <a:extLst>
                <a:ext uri="{FF2B5EF4-FFF2-40B4-BE49-F238E27FC236}">
                  <a16:creationId xmlns="" xmlns:a16="http://schemas.microsoft.com/office/drawing/2014/main" id="{36CBA76E-1F26-40A0-B614-EB1FEB0186C4}"/>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0" name="Freeform 140">
              <a:extLst>
                <a:ext uri="{FF2B5EF4-FFF2-40B4-BE49-F238E27FC236}">
                  <a16:creationId xmlns="" xmlns:a16="http://schemas.microsoft.com/office/drawing/2014/main" id="{09FCDCCF-251C-440F-980A-AA3CBCB0642D}"/>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1" name="Freeform 141">
              <a:extLst>
                <a:ext uri="{FF2B5EF4-FFF2-40B4-BE49-F238E27FC236}">
                  <a16:creationId xmlns="" xmlns:a16="http://schemas.microsoft.com/office/drawing/2014/main" id="{1C20145E-885B-473D-B003-7AD8D308358A}"/>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2" name="Freeform 142">
              <a:extLst>
                <a:ext uri="{FF2B5EF4-FFF2-40B4-BE49-F238E27FC236}">
                  <a16:creationId xmlns="" xmlns:a16="http://schemas.microsoft.com/office/drawing/2014/main" id="{52DF5535-EB38-47D2-A41B-3B14A757CB12}"/>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3" name="Freeform 143">
              <a:extLst>
                <a:ext uri="{FF2B5EF4-FFF2-40B4-BE49-F238E27FC236}">
                  <a16:creationId xmlns="" xmlns:a16="http://schemas.microsoft.com/office/drawing/2014/main" id="{DB8DE618-83A9-4A0E-9701-407179B3F841}"/>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4" name="Freeform 144">
              <a:extLst>
                <a:ext uri="{FF2B5EF4-FFF2-40B4-BE49-F238E27FC236}">
                  <a16:creationId xmlns="" xmlns:a16="http://schemas.microsoft.com/office/drawing/2014/main" id="{B33563F2-D2AD-4B9A-BC28-8DE71DA615FB}"/>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5" name="Freeform 145">
              <a:extLst>
                <a:ext uri="{FF2B5EF4-FFF2-40B4-BE49-F238E27FC236}">
                  <a16:creationId xmlns="" xmlns:a16="http://schemas.microsoft.com/office/drawing/2014/main" id="{2708B637-CA33-4059-80C0-B7BE539BC84C}"/>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6" name="Freeform 146">
              <a:extLst>
                <a:ext uri="{FF2B5EF4-FFF2-40B4-BE49-F238E27FC236}">
                  <a16:creationId xmlns="" xmlns:a16="http://schemas.microsoft.com/office/drawing/2014/main" id="{2C848721-3E3E-445A-8E28-A526E0EB913F}"/>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7" name="Freeform 147">
              <a:extLst>
                <a:ext uri="{FF2B5EF4-FFF2-40B4-BE49-F238E27FC236}">
                  <a16:creationId xmlns="" xmlns:a16="http://schemas.microsoft.com/office/drawing/2014/main" id="{8E2818A2-CA87-4894-B86D-621F7A475E13}"/>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8" name="Freeform 148">
              <a:extLst>
                <a:ext uri="{FF2B5EF4-FFF2-40B4-BE49-F238E27FC236}">
                  <a16:creationId xmlns="" xmlns:a16="http://schemas.microsoft.com/office/drawing/2014/main" id="{E878F03B-8C5A-4147-BA1D-B7ABA621B2E5}"/>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79" name="Freeform 149">
              <a:extLst>
                <a:ext uri="{FF2B5EF4-FFF2-40B4-BE49-F238E27FC236}">
                  <a16:creationId xmlns="" xmlns:a16="http://schemas.microsoft.com/office/drawing/2014/main" id="{378047FA-CE57-4AB7-9B28-6558EA340294}"/>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0" name="Freeform 150">
              <a:extLst>
                <a:ext uri="{FF2B5EF4-FFF2-40B4-BE49-F238E27FC236}">
                  <a16:creationId xmlns="" xmlns:a16="http://schemas.microsoft.com/office/drawing/2014/main" id="{BAD6FA77-BFBA-4A9D-9434-C5ED10D87724}"/>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1" name="Freeform 151">
              <a:extLst>
                <a:ext uri="{FF2B5EF4-FFF2-40B4-BE49-F238E27FC236}">
                  <a16:creationId xmlns="" xmlns:a16="http://schemas.microsoft.com/office/drawing/2014/main" id="{B858BE56-9EF6-4FE6-9CA6-D9EEAC0AAC9C}"/>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2" name="Freeform 152">
              <a:extLst>
                <a:ext uri="{FF2B5EF4-FFF2-40B4-BE49-F238E27FC236}">
                  <a16:creationId xmlns="" xmlns:a16="http://schemas.microsoft.com/office/drawing/2014/main" id="{2F86AB53-D8F2-4977-AB59-65827C014F17}"/>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3" name="Freeform 153">
              <a:extLst>
                <a:ext uri="{FF2B5EF4-FFF2-40B4-BE49-F238E27FC236}">
                  <a16:creationId xmlns="" xmlns:a16="http://schemas.microsoft.com/office/drawing/2014/main" id="{D2B031E0-8A9A-42E9-9732-70581C7F4F37}"/>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4" name="Freeform 154">
              <a:extLst>
                <a:ext uri="{FF2B5EF4-FFF2-40B4-BE49-F238E27FC236}">
                  <a16:creationId xmlns="" xmlns:a16="http://schemas.microsoft.com/office/drawing/2014/main" id="{3167DF75-9FB2-418A-9769-675A13D61946}"/>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5" name="Freeform 155">
              <a:extLst>
                <a:ext uri="{FF2B5EF4-FFF2-40B4-BE49-F238E27FC236}">
                  <a16:creationId xmlns="" xmlns:a16="http://schemas.microsoft.com/office/drawing/2014/main" id="{D793D2E3-3E82-407C-A2C9-C870C8E70E7B}"/>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6" name="Freeform 156">
              <a:extLst>
                <a:ext uri="{FF2B5EF4-FFF2-40B4-BE49-F238E27FC236}">
                  <a16:creationId xmlns="" xmlns:a16="http://schemas.microsoft.com/office/drawing/2014/main" id="{FAE0AF98-85FC-486B-93BB-DD9B0A07A0CF}"/>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7" name="Freeform 157">
              <a:extLst>
                <a:ext uri="{FF2B5EF4-FFF2-40B4-BE49-F238E27FC236}">
                  <a16:creationId xmlns="" xmlns:a16="http://schemas.microsoft.com/office/drawing/2014/main" id="{B96E60E8-BA38-4300-9F77-720A2369BC0F}"/>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8" name="Freeform 158">
              <a:extLst>
                <a:ext uri="{FF2B5EF4-FFF2-40B4-BE49-F238E27FC236}">
                  <a16:creationId xmlns="" xmlns:a16="http://schemas.microsoft.com/office/drawing/2014/main" id="{3537BF02-42D0-4133-AD35-CD7F93E31C30}"/>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89" name="Freeform 159">
              <a:extLst>
                <a:ext uri="{FF2B5EF4-FFF2-40B4-BE49-F238E27FC236}">
                  <a16:creationId xmlns="" xmlns:a16="http://schemas.microsoft.com/office/drawing/2014/main" id="{74E0B931-5653-42D3-AE6D-0B9656AF01A7}"/>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0" name="Freeform 160">
              <a:extLst>
                <a:ext uri="{FF2B5EF4-FFF2-40B4-BE49-F238E27FC236}">
                  <a16:creationId xmlns="" xmlns:a16="http://schemas.microsoft.com/office/drawing/2014/main" id="{70A895EB-F61F-4AD5-8196-D116D7BDFD6B}"/>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1" name="Freeform 161">
              <a:extLst>
                <a:ext uri="{FF2B5EF4-FFF2-40B4-BE49-F238E27FC236}">
                  <a16:creationId xmlns="" xmlns:a16="http://schemas.microsoft.com/office/drawing/2014/main" id="{2F41D5E2-9FD6-4542-9991-4304CFDEC46A}"/>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2" name="Freeform 162">
              <a:extLst>
                <a:ext uri="{FF2B5EF4-FFF2-40B4-BE49-F238E27FC236}">
                  <a16:creationId xmlns="" xmlns:a16="http://schemas.microsoft.com/office/drawing/2014/main" id="{D89984D3-515E-4FFC-93D1-BB2016016F88}"/>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3" name="Freeform 163">
              <a:extLst>
                <a:ext uri="{FF2B5EF4-FFF2-40B4-BE49-F238E27FC236}">
                  <a16:creationId xmlns="" xmlns:a16="http://schemas.microsoft.com/office/drawing/2014/main" id="{41AE98C8-F14C-49D1-9D92-A48E2680E06A}"/>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4" name="Freeform 164">
              <a:extLst>
                <a:ext uri="{FF2B5EF4-FFF2-40B4-BE49-F238E27FC236}">
                  <a16:creationId xmlns="" xmlns:a16="http://schemas.microsoft.com/office/drawing/2014/main" id="{FBCD8700-78BE-4AF2-83DA-1E17A9B5A804}"/>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5" name="Freeform 165">
              <a:extLst>
                <a:ext uri="{FF2B5EF4-FFF2-40B4-BE49-F238E27FC236}">
                  <a16:creationId xmlns="" xmlns:a16="http://schemas.microsoft.com/office/drawing/2014/main" id="{81B82332-FDBD-4814-AD7D-46927282EF1E}"/>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6" name="Freeform 166">
              <a:extLst>
                <a:ext uri="{FF2B5EF4-FFF2-40B4-BE49-F238E27FC236}">
                  <a16:creationId xmlns="" xmlns:a16="http://schemas.microsoft.com/office/drawing/2014/main" id="{D11935E9-D7F3-4B6A-BA6C-34D6F574B1F2}"/>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7" name="Freeform 167">
              <a:extLst>
                <a:ext uri="{FF2B5EF4-FFF2-40B4-BE49-F238E27FC236}">
                  <a16:creationId xmlns="" xmlns:a16="http://schemas.microsoft.com/office/drawing/2014/main" id="{41F18568-39F3-4732-92F1-F52E01431462}"/>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8" name="Freeform 168">
              <a:extLst>
                <a:ext uri="{FF2B5EF4-FFF2-40B4-BE49-F238E27FC236}">
                  <a16:creationId xmlns="" xmlns:a16="http://schemas.microsoft.com/office/drawing/2014/main" id="{E631AAF6-5401-4655-8E2F-C71868DF6385}"/>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699" name="Freeform 169">
              <a:extLst>
                <a:ext uri="{FF2B5EF4-FFF2-40B4-BE49-F238E27FC236}">
                  <a16:creationId xmlns="" xmlns:a16="http://schemas.microsoft.com/office/drawing/2014/main" id="{29B5061B-FD7E-4004-9AE3-7C5529093767}"/>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0" name="Freeform 170">
              <a:extLst>
                <a:ext uri="{FF2B5EF4-FFF2-40B4-BE49-F238E27FC236}">
                  <a16:creationId xmlns="" xmlns:a16="http://schemas.microsoft.com/office/drawing/2014/main" id="{4D11075F-D594-43D5-916C-AC45982A8357}"/>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1" name="Freeform 171">
              <a:extLst>
                <a:ext uri="{FF2B5EF4-FFF2-40B4-BE49-F238E27FC236}">
                  <a16:creationId xmlns="" xmlns:a16="http://schemas.microsoft.com/office/drawing/2014/main" id="{0F5D996D-CE59-4CF3-A28C-6582F542F87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2" name="Freeform 172">
              <a:extLst>
                <a:ext uri="{FF2B5EF4-FFF2-40B4-BE49-F238E27FC236}">
                  <a16:creationId xmlns="" xmlns:a16="http://schemas.microsoft.com/office/drawing/2014/main" id="{A0418C03-2BD8-472E-AD6E-842BB97B05FA}"/>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3" name="Freeform 173">
              <a:extLst>
                <a:ext uri="{FF2B5EF4-FFF2-40B4-BE49-F238E27FC236}">
                  <a16:creationId xmlns="" xmlns:a16="http://schemas.microsoft.com/office/drawing/2014/main" id="{F27D4EE0-CC85-41F7-B8B6-FB643B4FB00D}"/>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4" name="Freeform 174">
              <a:extLst>
                <a:ext uri="{FF2B5EF4-FFF2-40B4-BE49-F238E27FC236}">
                  <a16:creationId xmlns="" xmlns:a16="http://schemas.microsoft.com/office/drawing/2014/main" id="{49F6A290-39E7-4C9F-9A1D-8CE6B155122D}"/>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5" name="Freeform 175">
              <a:extLst>
                <a:ext uri="{FF2B5EF4-FFF2-40B4-BE49-F238E27FC236}">
                  <a16:creationId xmlns="" xmlns:a16="http://schemas.microsoft.com/office/drawing/2014/main" id="{F8086696-367A-4D59-B5D3-6B0A8981B869}"/>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6" name="Freeform 176">
              <a:extLst>
                <a:ext uri="{FF2B5EF4-FFF2-40B4-BE49-F238E27FC236}">
                  <a16:creationId xmlns="" xmlns:a16="http://schemas.microsoft.com/office/drawing/2014/main" id="{EDC9794C-55D7-4B96-84C4-C7C7E6F5255F}"/>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7" name="Freeform 177">
              <a:extLst>
                <a:ext uri="{FF2B5EF4-FFF2-40B4-BE49-F238E27FC236}">
                  <a16:creationId xmlns="" xmlns:a16="http://schemas.microsoft.com/office/drawing/2014/main" id="{9975D3EC-0952-4319-B6DD-9C4FEB2EA735}"/>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8" name="Freeform 178">
              <a:extLst>
                <a:ext uri="{FF2B5EF4-FFF2-40B4-BE49-F238E27FC236}">
                  <a16:creationId xmlns="" xmlns:a16="http://schemas.microsoft.com/office/drawing/2014/main" id="{A827B816-5E65-43F9-9983-069C489ABEE6}"/>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09" name="Freeform 179">
              <a:extLst>
                <a:ext uri="{FF2B5EF4-FFF2-40B4-BE49-F238E27FC236}">
                  <a16:creationId xmlns="" xmlns:a16="http://schemas.microsoft.com/office/drawing/2014/main" id="{BA8B6C2F-E8AD-45BA-9BE3-28945D0FA778}"/>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0" name="Freeform 180">
              <a:extLst>
                <a:ext uri="{FF2B5EF4-FFF2-40B4-BE49-F238E27FC236}">
                  <a16:creationId xmlns="" xmlns:a16="http://schemas.microsoft.com/office/drawing/2014/main" id="{00B87166-7507-4DE5-8CE5-6D8D1E186408}"/>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1" name="Freeform 181">
              <a:extLst>
                <a:ext uri="{FF2B5EF4-FFF2-40B4-BE49-F238E27FC236}">
                  <a16:creationId xmlns="" xmlns:a16="http://schemas.microsoft.com/office/drawing/2014/main" id="{C98D1866-9789-49BE-8520-D3B3B8D0609C}"/>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2" name="Freeform 182">
              <a:extLst>
                <a:ext uri="{FF2B5EF4-FFF2-40B4-BE49-F238E27FC236}">
                  <a16:creationId xmlns="" xmlns:a16="http://schemas.microsoft.com/office/drawing/2014/main" id="{0E8D8BFF-9B9E-4EF9-B102-A39230D6C24A}"/>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3" name="Freeform 183">
              <a:extLst>
                <a:ext uri="{FF2B5EF4-FFF2-40B4-BE49-F238E27FC236}">
                  <a16:creationId xmlns="" xmlns:a16="http://schemas.microsoft.com/office/drawing/2014/main" id="{97249BDE-B032-4044-AC19-A58E8E1C60AB}"/>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4" name="Freeform 184">
              <a:extLst>
                <a:ext uri="{FF2B5EF4-FFF2-40B4-BE49-F238E27FC236}">
                  <a16:creationId xmlns="" xmlns:a16="http://schemas.microsoft.com/office/drawing/2014/main" id="{2F250FC6-2323-4632-81D7-60F3239A11A1}"/>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5" name="Freeform 185">
              <a:extLst>
                <a:ext uri="{FF2B5EF4-FFF2-40B4-BE49-F238E27FC236}">
                  <a16:creationId xmlns="" xmlns:a16="http://schemas.microsoft.com/office/drawing/2014/main" id="{E4F1D309-39C9-4C4F-B022-9E8E65CCE8C6}"/>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6" name="Freeform 186">
              <a:extLst>
                <a:ext uri="{FF2B5EF4-FFF2-40B4-BE49-F238E27FC236}">
                  <a16:creationId xmlns="" xmlns:a16="http://schemas.microsoft.com/office/drawing/2014/main" id="{2B861055-0D86-423B-BE4D-EBFB94081C66}"/>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7" name="Freeform 187">
              <a:extLst>
                <a:ext uri="{FF2B5EF4-FFF2-40B4-BE49-F238E27FC236}">
                  <a16:creationId xmlns="" xmlns:a16="http://schemas.microsoft.com/office/drawing/2014/main" id="{440D35BA-D8C6-4ED5-9282-3FFB24C2C829}"/>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8" name="Freeform 188">
              <a:extLst>
                <a:ext uri="{FF2B5EF4-FFF2-40B4-BE49-F238E27FC236}">
                  <a16:creationId xmlns="" xmlns:a16="http://schemas.microsoft.com/office/drawing/2014/main" id="{6130CDE6-742E-4AAA-AA8F-CCB6000D3E67}"/>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19" name="Freeform 189">
              <a:extLst>
                <a:ext uri="{FF2B5EF4-FFF2-40B4-BE49-F238E27FC236}">
                  <a16:creationId xmlns="" xmlns:a16="http://schemas.microsoft.com/office/drawing/2014/main" id="{43D95130-C8A8-4128-A930-784B2C4CDFFD}"/>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0" name="Freeform 190">
              <a:extLst>
                <a:ext uri="{FF2B5EF4-FFF2-40B4-BE49-F238E27FC236}">
                  <a16:creationId xmlns="" xmlns:a16="http://schemas.microsoft.com/office/drawing/2014/main" id="{D12031B6-78C9-4621-AF80-BB9ECFE969C7}"/>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1" name="Freeform 191">
              <a:extLst>
                <a:ext uri="{FF2B5EF4-FFF2-40B4-BE49-F238E27FC236}">
                  <a16:creationId xmlns="" xmlns:a16="http://schemas.microsoft.com/office/drawing/2014/main" id="{AC3EA2C5-0372-47CA-996D-A962727A764A}"/>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2" name="Freeform 192">
              <a:extLst>
                <a:ext uri="{FF2B5EF4-FFF2-40B4-BE49-F238E27FC236}">
                  <a16:creationId xmlns="" xmlns:a16="http://schemas.microsoft.com/office/drawing/2014/main" id="{1E846AC4-5B4B-433A-87FF-6973967903A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3" name="Freeform 193">
              <a:extLst>
                <a:ext uri="{FF2B5EF4-FFF2-40B4-BE49-F238E27FC236}">
                  <a16:creationId xmlns="" xmlns:a16="http://schemas.microsoft.com/office/drawing/2014/main" id="{A2DD000C-77E0-4E2D-AB46-494BE9E5F60C}"/>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4" name="Freeform 194">
              <a:extLst>
                <a:ext uri="{FF2B5EF4-FFF2-40B4-BE49-F238E27FC236}">
                  <a16:creationId xmlns="" xmlns:a16="http://schemas.microsoft.com/office/drawing/2014/main" id="{8EC366DB-A713-42CD-A2E3-53D3E1256A56}"/>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5" name="Freeform 195">
              <a:extLst>
                <a:ext uri="{FF2B5EF4-FFF2-40B4-BE49-F238E27FC236}">
                  <a16:creationId xmlns="" xmlns:a16="http://schemas.microsoft.com/office/drawing/2014/main" id="{BC783B67-219F-44AD-9040-63DA0DFA6DAD}"/>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6" name="Freeform 196">
              <a:extLst>
                <a:ext uri="{FF2B5EF4-FFF2-40B4-BE49-F238E27FC236}">
                  <a16:creationId xmlns="" xmlns:a16="http://schemas.microsoft.com/office/drawing/2014/main" id="{7CE54A4C-DCD4-45FE-AAF6-FDB55E2ECE5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7" name="Freeform 197">
              <a:extLst>
                <a:ext uri="{FF2B5EF4-FFF2-40B4-BE49-F238E27FC236}">
                  <a16:creationId xmlns="" xmlns:a16="http://schemas.microsoft.com/office/drawing/2014/main" id="{FE4C20F4-A0B4-4252-8783-F18C1709782F}"/>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8" name="Freeform 198">
              <a:extLst>
                <a:ext uri="{FF2B5EF4-FFF2-40B4-BE49-F238E27FC236}">
                  <a16:creationId xmlns="" xmlns:a16="http://schemas.microsoft.com/office/drawing/2014/main" id="{5C119BDC-A8FC-4AD9-8DAC-EEF688CA7E83}"/>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29" name="Freeform 199">
              <a:extLst>
                <a:ext uri="{FF2B5EF4-FFF2-40B4-BE49-F238E27FC236}">
                  <a16:creationId xmlns="" xmlns:a16="http://schemas.microsoft.com/office/drawing/2014/main" id="{82E001FB-C0F3-4A9E-B6FE-61AE6477B98A}"/>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0" name="Freeform 200">
              <a:extLst>
                <a:ext uri="{FF2B5EF4-FFF2-40B4-BE49-F238E27FC236}">
                  <a16:creationId xmlns="" xmlns:a16="http://schemas.microsoft.com/office/drawing/2014/main" id="{5BC94A60-A44E-42B2-8607-03B7B814CD69}"/>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1" name="Freeform 201">
              <a:extLst>
                <a:ext uri="{FF2B5EF4-FFF2-40B4-BE49-F238E27FC236}">
                  <a16:creationId xmlns="" xmlns:a16="http://schemas.microsoft.com/office/drawing/2014/main" id="{6777BB26-C3C5-4D8D-8E00-0E22ED40F82E}"/>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2" name="Freeform 202">
              <a:extLst>
                <a:ext uri="{FF2B5EF4-FFF2-40B4-BE49-F238E27FC236}">
                  <a16:creationId xmlns="" xmlns:a16="http://schemas.microsoft.com/office/drawing/2014/main" id="{27F7AC40-BBA8-46EB-8D77-C08F24CD4991}"/>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3" name="Freeform 203">
              <a:extLst>
                <a:ext uri="{FF2B5EF4-FFF2-40B4-BE49-F238E27FC236}">
                  <a16:creationId xmlns="" xmlns:a16="http://schemas.microsoft.com/office/drawing/2014/main" id="{109ADBEF-75CE-4149-8DA8-B8EDD28A33E4}"/>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4" name="Freeform 204">
              <a:extLst>
                <a:ext uri="{FF2B5EF4-FFF2-40B4-BE49-F238E27FC236}">
                  <a16:creationId xmlns="" xmlns:a16="http://schemas.microsoft.com/office/drawing/2014/main" id="{6CC3F00D-5CEA-4626-9898-FB5710438F7B}"/>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5" name="Freeform 205">
              <a:extLst>
                <a:ext uri="{FF2B5EF4-FFF2-40B4-BE49-F238E27FC236}">
                  <a16:creationId xmlns="" xmlns:a16="http://schemas.microsoft.com/office/drawing/2014/main" id="{25454975-6E51-49B5-AC3C-251D5549D03E}"/>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6" name="Freeform 206">
              <a:extLst>
                <a:ext uri="{FF2B5EF4-FFF2-40B4-BE49-F238E27FC236}">
                  <a16:creationId xmlns="" xmlns:a16="http://schemas.microsoft.com/office/drawing/2014/main" id="{0AC8FF87-9EB1-4C17-81F6-2EB230E3850D}"/>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7" name="Freeform 207">
              <a:extLst>
                <a:ext uri="{FF2B5EF4-FFF2-40B4-BE49-F238E27FC236}">
                  <a16:creationId xmlns="" xmlns:a16="http://schemas.microsoft.com/office/drawing/2014/main" id="{251BF5EB-97FE-44DE-B71A-D42E37827B70}"/>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8" name="Freeform 208">
              <a:extLst>
                <a:ext uri="{FF2B5EF4-FFF2-40B4-BE49-F238E27FC236}">
                  <a16:creationId xmlns="" xmlns:a16="http://schemas.microsoft.com/office/drawing/2014/main" id="{52DE891B-E590-40D0-9280-C413C54898F7}"/>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39" name="Freeform 209">
              <a:extLst>
                <a:ext uri="{FF2B5EF4-FFF2-40B4-BE49-F238E27FC236}">
                  <a16:creationId xmlns="" xmlns:a16="http://schemas.microsoft.com/office/drawing/2014/main" id="{83CBE414-783C-41A0-B0A1-3322EB2BA56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0" name="Freeform 210">
              <a:extLst>
                <a:ext uri="{FF2B5EF4-FFF2-40B4-BE49-F238E27FC236}">
                  <a16:creationId xmlns="" xmlns:a16="http://schemas.microsoft.com/office/drawing/2014/main" id="{27FBBA71-11E7-48B3-A399-AAEFE1B9E16F}"/>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1" name="Freeform 211">
              <a:extLst>
                <a:ext uri="{FF2B5EF4-FFF2-40B4-BE49-F238E27FC236}">
                  <a16:creationId xmlns="" xmlns:a16="http://schemas.microsoft.com/office/drawing/2014/main" id="{FC7C9334-BF0E-4553-8E32-0B8F5143D69A}"/>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2" name="Freeform 212">
              <a:extLst>
                <a:ext uri="{FF2B5EF4-FFF2-40B4-BE49-F238E27FC236}">
                  <a16:creationId xmlns="" xmlns:a16="http://schemas.microsoft.com/office/drawing/2014/main" id="{A2816A8D-FECC-4BE2-8B6E-FFB78BAA573C}"/>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3" name="Freeform 213">
              <a:extLst>
                <a:ext uri="{FF2B5EF4-FFF2-40B4-BE49-F238E27FC236}">
                  <a16:creationId xmlns="" xmlns:a16="http://schemas.microsoft.com/office/drawing/2014/main" id="{90746AD9-1E39-47E5-B4EB-507B044B75C8}"/>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4" name="Freeform 214">
              <a:extLst>
                <a:ext uri="{FF2B5EF4-FFF2-40B4-BE49-F238E27FC236}">
                  <a16:creationId xmlns="" xmlns:a16="http://schemas.microsoft.com/office/drawing/2014/main" id="{1524B454-8832-49F7-A23F-A4417975135F}"/>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5" name="Freeform 215">
              <a:extLst>
                <a:ext uri="{FF2B5EF4-FFF2-40B4-BE49-F238E27FC236}">
                  <a16:creationId xmlns="" xmlns:a16="http://schemas.microsoft.com/office/drawing/2014/main" id="{F103B9D3-6883-45AF-8A7C-11039C15AC40}"/>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6" name="Freeform 216">
              <a:extLst>
                <a:ext uri="{FF2B5EF4-FFF2-40B4-BE49-F238E27FC236}">
                  <a16:creationId xmlns="" xmlns:a16="http://schemas.microsoft.com/office/drawing/2014/main" id="{294275AD-D62B-4EAF-AF57-29BED44EA8D5}"/>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7" name="Freeform 217">
              <a:extLst>
                <a:ext uri="{FF2B5EF4-FFF2-40B4-BE49-F238E27FC236}">
                  <a16:creationId xmlns="" xmlns:a16="http://schemas.microsoft.com/office/drawing/2014/main" id="{3B529E21-8C54-4850-A33C-DB4F5848D74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8" name="Freeform 218">
              <a:extLst>
                <a:ext uri="{FF2B5EF4-FFF2-40B4-BE49-F238E27FC236}">
                  <a16:creationId xmlns="" xmlns:a16="http://schemas.microsoft.com/office/drawing/2014/main" id="{0F74311B-2E08-49AC-BA87-C5A21186A8AB}"/>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49" name="Freeform 219">
              <a:extLst>
                <a:ext uri="{FF2B5EF4-FFF2-40B4-BE49-F238E27FC236}">
                  <a16:creationId xmlns="" xmlns:a16="http://schemas.microsoft.com/office/drawing/2014/main" id="{981B86B0-5130-4597-8E94-93BAB1F18219}"/>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0" name="Freeform 220">
              <a:extLst>
                <a:ext uri="{FF2B5EF4-FFF2-40B4-BE49-F238E27FC236}">
                  <a16:creationId xmlns="" xmlns:a16="http://schemas.microsoft.com/office/drawing/2014/main" id="{62668C04-23C8-4AFB-9EC2-EF7062B39A93}"/>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1" name="Freeform 221">
              <a:extLst>
                <a:ext uri="{FF2B5EF4-FFF2-40B4-BE49-F238E27FC236}">
                  <a16:creationId xmlns="" xmlns:a16="http://schemas.microsoft.com/office/drawing/2014/main" id="{43A77581-79CE-429C-971B-45644209B46C}"/>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2" name="Freeform 222">
              <a:extLst>
                <a:ext uri="{FF2B5EF4-FFF2-40B4-BE49-F238E27FC236}">
                  <a16:creationId xmlns="" xmlns:a16="http://schemas.microsoft.com/office/drawing/2014/main" id="{01DBAF16-CC25-4B03-8517-B1730BB02C5E}"/>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3" name="Freeform 223">
              <a:extLst>
                <a:ext uri="{FF2B5EF4-FFF2-40B4-BE49-F238E27FC236}">
                  <a16:creationId xmlns="" xmlns:a16="http://schemas.microsoft.com/office/drawing/2014/main" id="{142C0BC3-2BB2-418D-B5D5-3E5772C5A67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4" name="Freeform 224">
              <a:extLst>
                <a:ext uri="{FF2B5EF4-FFF2-40B4-BE49-F238E27FC236}">
                  <a16:creationId xmlns="" xmlns:a16="http://schemas.microsoft.com/office/drawing/2014/main" id="{46EAE2FB-7147-43E7-BEA5-A34A098B841A}"/>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5" name="Freeform 225">
              <a:extLst>
                <a:ext uri="{FF2B5EF4-FFF2-40B4-BE49-F238E27FC236}">
                  <a16:creationId xmlns="" xmlns:a16="http://schemas.microsoft.com/office/drawing/2014/main" id="{58B8D4D2-FBA9-4F0F-97F3-A1409105B187}"/>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6" name="Freeform 226">
              <a:extLst>
                <a:ext uri="{FF2B5EF4-FFF2-40B4-BE49-F238E27FC236}">
                  <a16:creationId xmlns="" xmlns:a16="http://schemas.microsoft.com/office/drawing/2014/main" id="{020977AD-D236-4BEF-9BF9-60F018B876FE}"/>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7" name="Freeform 227">
              <a:extLst>
                <a:ext uri="{FF2B5EF4-FFF2-40B4-BE49-F238E27FC236}">
                  <a16:creationId xmlns="" xmlns:a16="http://schemas.microsoft.com/office/drawing/2014/main" id="{52B7066E-FB9F-4AEA-A691-44127CC01BC8}"/>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8" name="Freeform 228">
              <a:extLst>
                <a:ext uri="{FF2B5EF4-FFF2-40B4-BE49-F238E27FC236}">
                  <a16:creationId xmlns="" xmlns:a16="http://schemas.microsoft.com/office/drawing/2014/main" id="{66325E7B-1245-4B19-806D-CC2A0826DA1C}"/>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59" name="Freeform 229">
              <a:extLst>
                <a:ext uri="{FF2B5EF4-FFF2-40B4-BE49-F238E27FC236}">
                  <a16:creationId xmlns="" xmlns:a16="http://schemas.microsoft.com/office/drawing/2014/main" id="{A4343905-DCF1-428D-873F-86A57315FCFA}"/>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0" name="Freeform 230">
              <a:extLst>
                <a:ext uri="{FF2B5EF4-FFF2-40B4-BE49-F238E27FC236}">
                  <a16:creationId xmlns="" xmlns:a16="http://schemas.microsoft.com/office/drawing/2014/main" id="{16279D51-EFED-405A-9D2D-DB609764BFE8}"/>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1" name="Freeform 231">
              <a:extLst>
                <a:ext uri="{FF2B5EF4-FFF2-40B4-BE49-F238E27FC236}">
                  <a16:creationId xmlns="" xmlns:a16="http://schemas.microsoft.com/office/drawing/2014/main" id="{BC5B47AD-3A6D-4BF6-B30D-8A826F84529F}"/>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2" name="Freeform 232">
              <a:extLst>
                <a:ext uri="{FF2B5EF4-FFF2-40B4-BE49-F238E27FC236}">
                  <a16:creationId xmlns="" xmlns:a16="http://schemas.microsoft.com/office/drawing/2014/main" id="{E75D69A4-CE9B-4D5B-8AEB-29B1D5E0948E}"/>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3" name="Freeform 233">
              <a:extLst>
                <a:ext uri="{FF2B5EF4-FFF2-40B4-BE49-F238E27FC236}">
                  <a16:creationId xmlns="" xmlns:a16="http://schemas.microsoft.com/office/drawing/2014/main" id="{A63A7112-5138-4C12-809B-DB8BD96FA0F9}"/>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4" name="Freeform 234">
              <a:extLst>
                <a:ext uri="{FF2B5EF4-FFF2-40B4-BE49-F238E27FC236}">
                  <a16:creationId xmlns="" xmlns:a16="http://schemas.microsoft.com/office/drawing/2014/main" id="{127A7233-A4D7-426B-B7B7-C7DCB19E433A}"/>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5" name="Freeform 235">
              <a:extLst>
                <a:ext uri="{FF2B5EF4-FFF2-40B4-BE49-F238E27FC236}">
                  <a16:creationId xmlns="" xmlns:a16="http://schemas.microsoft.com/office/drawing/2014/main" id="{F913BCD4-90C1-4DB9-AF65-317201E22959}"/>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6" name="Freeform 236">
              <a:extLst>
                <a:ext uri="{FF2B5EF4-FFF2-40B4-BE49-F238E27FC236}">
                  <a16:creationId xmlns="" xmlns:a16="http://schemas.microsoft.com/office/drawing/2014/main" id="{C8D8030D-8819-4704-A1F5-2A769A097E86}"/>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7" name="Freeform 237">
              <a:extLst>
                <a:ext uri="{FF2B5EF4-FFF2-40B4-BE49-F238E27FC236}">
                  <a16:creationId xmlns="" xmlns:a16="http://schemas.microsoft.com/office/drawing/2014/main" id="{0BB20E43-EFA3-491F-95EC-F12112C4E461}"/>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8" name="Freeform 238">
              <a:extLst>
                <a:ext uri="{FF2B5EF4-FFF2-40B4-BE49-F238E27FC236}">
                  <a16:creationId xmlns="" xmlns:a16="http://schemas.microsoft.com/office/drawing/2014/main" id="{89B172FE-F4E7-42AA-B0A2-167029FA81D7}"/>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69" name="Freeform 239">
              <a:extLst>
                <a:ext uri="{FF2B5EF4-FFF2-40B4-BE49-F238E27FC236}">
                  <a16:creationId xmlns="" xmlns:a16="http://schemas.microsoft.com/office/drawing/2014/main" id="{0FAE1A4A-EB57-4ED1-A66A-B97B84353048}"/>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0" name="Freeform 240">
              <a:extLst>
                <a:ext uri="{FF2B5EF4-FFF2-40B4-BE49-F238E27FC236}">
                  <a16:creationId xmlns="" xmlns:a16="http://schemas.microsoft.com/office/drawing/2014/main" id="{6981BF4A-2D37-4E46-94C4-1BB0DBD1C347}"/>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1" name="Freeform 241">
              <a:extLst>
                <a:ext uri="{FF2B5EF4-FFF2-40B4-BE49-F238E27FC236}">
                  <a16:creationId xmlns="" xmlns:a16="http://schemas.microsoft.com/office/drawing/2014/main" id="{A32DB59A-B306-44C8-A5B0-2749646F99EF}"/>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2" name="Freeform 242">
              <a:extLst>
                <a:ext uri="{FF2B5EF4-FFF2-40B4-BE49-F238E27FC236}">
                  <a16:creationId xmlns="" xmlns:a16="http://schemas.microsoft.com/office/drawing/2014/main" id="{945C24D0-5AE6-409E-BCB5-3ECFC8A8536E}"/>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3" name="Freeform 243">
              <a:extLst>
                <a:ext uri="{FF2B5EF4-FFF2-40B4-BE49-F238E27FC236}">
                  <a16:creationId xmlns="" xmlns:a16="http://schemas.microsoft.com/office/drawing/2014/main" id="{DC41262F-1346-4F56-A569-54989EE801B3}"/>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4" name="Freeform 244">
              <a:extLst>
                <a:ext uri="{FF2B5EF4-FFF2-40B4-BE49-F238E27FC236}">
                  <a16:creationId xmlns="" xmlns:a16="http://schemas.microsoft.com/office/drawing/2014/main" id="{CD06CEC1-35F1-4CFC-8CE7-EB45885E847B}"/>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5" name="Freeform 245">
              <a:extLst>
                <a:ext uri="{FF2B5EF4-FFF2-40B4-BE49-F238E27FC236}">
                  <a16:creationId xmlns="" xmlns:a16="http://schemas.microsoft.com/office/drawing/2014/main" id="{9A47BBCC-B062-4FDA-8336-62420C2FAD13}"/>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6" name="Freeform 246">
              <a:extLst>
                <a:ext uri="{FF2B5EF4-FFF2-40B4-BE49-F238E27FC236}">
                  <a16:creationId xmlns="" xmlns:a16="http://schemas.microsoft.com/office/drawing/2014/main" id="{434D1DF2-09C0-46FB-BD70-340CBBA576A7}"/>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7" name="Freeform 247">
              <a:extLst>
                <a:ext uri="{FF2B5EF4-FFF2-40B4-BE49-F238E27FC236}">
                  <a16:creationId xmlns="" xmlns:a16="http://schemas.microsoft.com/office/drawing/2014/main" id="{A0863F85-CBD2-4EF4-82D9-D66860ABB0CB}"/>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8" name="Freeform 248">
              <a:extLst>
                <a:ext uri="{FF2B5EF4-FFF2-40B4-BE49-F238E27FC236}">
                  <a16:creationId xmlns="" xmlns:a16="http://schemas.microsoft.com/office/drawing/2014/main" id="{89A364AD-5908-4649-B8F1-A7EE40B676C2}"/>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79" name="Freeform 249">
              <a:extLst>
                <a:ext uri="{FF2B5EF4-FFF2-40B4-BE49-F238E27FC236}">
                  <a16:creationId xmlns="" xmlns:a16="http://schemas.microsoft.com/office/drawing/2014/main" id="{D0EBD347-4448-44F3-BB51-F31800C34E87}"/>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0" name="Freeform 250">
              <a:extLst>
                <a:ext uri="{FF2B5EF4-FFF2-40B4-BE49-F238E27FC236}">
                  <a16:creationId xmlns="" xmlns:a16="http://schemas.microsoft.com/office/drawing/2014/main" id="{9308F58F-F218-4C49-970B-DEBC9DD1B602}"/>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1" name="Freeform 251">
              <a:extLst>
                <a:ext uri="{FF2B5EF4-FFF2-40B4-BE49-F238E27FC236}">
                  <a16:creationId xmlns="" xmlns:a16="http://schemas.microsoft.com/office/drawing/2014/main" id="{44AA23FF-6A75-49B2-BE4E-3BD9E56047D5}"/>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2" name="Freeform 252">
              <a:extLst>
                <a:ext uri="{FF2B5EF4-FFF2-40B4-BE49-F238E27FC236}">
                  <a16:creationId xmlns="" xmlns:a16="http://schemas.microsoft.com/office/drawing/2014/main" id="{BD23DAC3-5C0E-428D-A402-696AF8EF6EE5}"/>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3" name="Freeform 253">
              <a:extLst>
                <a:ext uri="{FF2B5EF4-FFF2-40B4-BE49-F238E27FC236}">
                  <a16:creationId xmlns="" xmlns:a16="http://schemas.microsoft.com/office/drawing/2014/main" id="{192FC343-A32C-4B25-8514-0B5E8C26CED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4" name="Freeform 254">
              <a:extLst>
                <a:ext uri="{FF2B5EF4-FFF2-40B4-BE49-F238E27FC236}">
                  <a16:creationId xmlns="" xmlns:a16="http://schemas.microsoft.com/office/drawing/2014/main" id="{2520386C-9D12-4F3E-A9DB-FEFD87B05E45}"/>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5" name="Freeform 255">
              <a:extLst>
                <a:ext uri="{FF2B5EF4-FFF2-40B4-BE49-F238E27FC236}">
                  <a16:creationId xmlns="" xmlns:a16="http://schemas.microsoft.com/office/drawing/2014/main" id="{62D68953-4AAD-4F75-AE2A-2B1CB8D03EA3}"/>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6" name="Freeform 256">
              <a:extLst>
                <a:ext uri="{FF2B5EF4-FFF2-40B4-BE49-F238E27FC236}">
                  <a16:creationId xmlns="" xmlns:a16="http://schemas.microsoft.com/office/drawing/2014/main" id="{2AAFA0DC-A387-4CD6-8BE1-0A035774F43C}"/>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2787" name="Freeform 257">
              <a:extLst>
                <a:ext uri="{FF2B5EF4-FFF2-40B4-BE49-F238E27FC236}">
                  <a16:creationId xmlns="" xmlns:a16="http://schemas.microsoft.com/office/drawing/2014/main" id="{283DD8FF-A2C5-44F8-8F93-C5AA3E9C3BA1}"/>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nodeType="clickEffect">
                                  <p:stCondLst>
                                    <p:cond delay="0"/>
                                  </p:stCondLst>
                                  <p:childTnLst>
                                    <p:set>
                                      <p:cBhvr>
                                        <p:cTn id="6" dur="1" fill="hold">
                                          <p:stCondLst>
                                            <p:cond delay="0"/>
                                          </p:stCondLst>
                                        </p:cTn>
                                        <p:tgtEl>
                                          <p:spTgt spid="35847"/>
                                        </p:tgtEl>
                                        <p:attrNameLst>
                                          <p:attrName>style.visibility</p:attrName>
                                        </p:attrNameLst>
                                      </p:cBhvr>
                                      <p:to>
                                        <p:strVal val="visible"/>
                                      </p:to>
                                    </p:set>
                                    <p:animEffect transition="in" filter="box(out)">
                                      <p:cBhvr>
                                        <p:cTn id="7" dur="3000"/>
                                        <p:tgtEl>
                                          <p:spTgt spid="358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wipe(left)">
                                      <p:cBhvr>
                                        <p:cTn id="12" dur="500"/>
                                        <p:tgtEl>
                                          <p:spTgt spid="2">
                                            <p:txEl>
                                              <p:pRg st="0" end="0"/>
                                            </p:txEl>
                                          </p:spTgt>
                                        </p:tgtEl>
                                      </p:cBhvr>
                                    </p:animEffect>
                                  </p:childTnLst>
                                </p:cTn>
                              </p:par>
                              <p:par>
                                <p:cTn id="13" presetID="17" presetClass="entr" presetSubtype="1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p:cTn id="15" dur="500" fill="hold"/>
                                        <p:tgtEl>
                                          <p:spTgt spid="6"/>
                                        </p:tgtEl>
                                        <p:attrNameLst>
                                          <p:attrName>ppt_w</p:attrName>
                                        </p:attrNameLst>
                                      </p:cBhvr>
                                      <p:tavLst>
                                        <p:tav tm="0">
                                          <p:val>
                                            <p:fltVal val="0"/>
                                          </p:val>
                                        </p:tav>
                                        <p:tav tm="100000">
                                          <p:val>
                                            <p:strVal val="#ppt_w"/>
                                          </p:val>
                                        </p:tav>
                                      </p:tavLst>
                                    </p:anim>
                                    <p:anim calcmode="lin" valueType="num">
                                      <p:cBhvr>
                                        <p:cTn id="16" dur="500" fill="hold"/>
                                        <p:tgtEl>
                                          <p:spTgt spid="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a:extLst>
              <a:ext uri="{FF2B5EF4-FFF2-40B4-BE49-F238E27FC236}">
                <a16:creationId xmlns="" xmlns:a16="http://schemas.microsoft.com/office/drawing/2014/main" id="{4A94FCDB-FDF4-43D7-9D1D-B23A794E6E11}"/>
              </a:ext>
            </a:extLst>
          </p:cNvPr>
          <p:cNvSpPr>
            <a:spLocks noGrp="1" noChangeArrowheads="1"/>
          </p:cNvSpPr>
          <p:nvPr>
            <p:ph type="title"/>
          </p:nvPr>
        </p:nvSpPr>
        <p:spPr>
          <a:xfrm>
            <a:off x="1524000" y="984250"/>
            <a:ext cx="8610600" cy="1143000"/>
          </a:xfrm>
        </p:spPr>
        <p:txBody>
          <a:bodyPr/>
          <a:lstStyle/>
          <a:p>
            <a:pPr algn="l" eaLnBrk="1" hangingPunct="1"/>
            <a:r>
              <a:rPr lang="en-US" altLang="en-US" sz="2800">
                <a:solidFill>
                  <a:schemeClr val="tx2"/>
                </a:solidFill>
                <a:latin typeface="Times New Roman" panose="02020603050405020304" pitchFamily="18" charset="0"/>
              </a:rPr>
              <a:t>Bước 2:</a:t>
            </a:r>
            <a:r>
              <a:rPr lang="en-US" altLang="en-US" sz="2800">
                <a:solidFill>
                  <a:srgbClr val="3366FF"/>
                </a:solidFill>
                <a:latin typeface="Times New Roman" panose="02020603050405020304" pitchFamily="18" charset="0"/>
              </a:rPr>
              <a:t> </a:t>
            </a:r>
            <a:r>
              <a:rPr lang="en-US" altLang="en-US" sz="2800">
                <a:solidFill>
                  <a:srgbClr val="0000FF"/>
                </a:solidFill>
                <a:latin typeface="Times New Roman" panose="02020603050405020304" pitchFamily="18" charset="0"/>
              </a:rPr>
              <a:t>Tách phần gấp đế lọ hoa ra khỏi các nếp gấp làm thân lọ hoa</a:t>
            </a:r>
          </a:p>
        </p:txBody>
      </p:sp>
      <p:sp>
        <p:nvSpPr>
          <p:cNvPr id="23555" name="Rectangle 3">
            <a:extLst>
              <a:ext uri="{FF2B5EF4-FFF2-40B4-BE49-F238E27FC236}">
                <a16:creationId xmlns="" xmlns:a16="http://schemas.microsoft.com/office/drawing/2014/main" id="{BC82EC39-14BA-4059-81C6-AC4DE0D31CA8}"/>
              </a:ext>
            </a:extLst>
          </p:cNvPr>
          <p:cNvSpPr txBox="1">
            <a:spLocks noChangeArrowheads="1"/>
          </p:cNvSpPr>
          <p:nvPr/>
        </p:nvSpPr>
        <p:spPr bwMode="auto">
          <a:xfrm>
            <a:off x="2393950" y="190500"/>
            <a:ext cx="8045450" cy="155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0"/>
              </a:spcBef>
              <a:buFontTx/>
              <a:buNone/>
            </a:pPr>
            <a:r>
              <a:rPr lang="en-US" altLang="en-US" sz="3000" u="sng">
                <a:solidFill>
                  <a:srgbClr val="0000FF"/>
                </a:solidFill>
                <a:latin typeface="Times New Roman" panose="02020603050405020304" pitchFamily="18" charset="0"/>
              </a:rPr>
              <a:t>Thủ công</a:t>
            </a:r>
          </a:p>
          <a:p>
            <a:pPr algn="ctr" eaLnBrk="1" hangingPunct="1">
              <a:spcBef>
                <a:spcPct val="0"/>
              </a:spcBef>
              <a:buFontTx/>
              <a:buNone/>
            </a:pPr>
            <a:r>
              <a:rPr lang="en-US" altLang="en-US" sz="3000">
                <a:solidFill>
                  <a:schemeClr val="tx2"/>
                </a:solidFill>
                <a:latin typeface="Times New Roman" panose="02020603050405020304" pitchFamily="18" charset="0"/>
              </a:rPr>
              <a:t>Làm lọ hoa gắn tường (tiết 2)</a:t>
            </a:r>
          </a:p>
          <a:p>
            <a:pPr algn="ctr" eaLnBrk="1" hangingPunct="1">
              <a:buFontTx/>
              <a:buNone/>
            </a:pPr>
            <a:endParaRPr lang="en-US" altLang="en-US" sz="3000">
              <a:solidFill>
                <a:srgbClr val="0000FF"/>
              </a:solidFill>
              <a:latin typeface="Times New Roman" panose="02020603050405020304" pitchFamily="18" charset="0"/>
            </a:endParaRPr>
          </a:p>
        </p:txBody>
      </p:sp>
      <p:pic>
        <p:nvPicPr>
          <p:cNvPr id="23557" name="Picture 7" descr="Bean windy(1002)">
            <a:extLst>
              <a:ext uri="{FF2B5EF4-FFF2-40B4-BE49-F238E27FC236}">
                <a16:creationId xmlns="" xmlns:a16="http://schemas.microsoft.com/office/drawing/2014/main" id="{9ABA4FFA-D46C-47E8-A564-52E5E26C383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524000" y="2127250"/>
            <a:ext cx="3657600" cy="434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58" name="Text Box 5">
            <a:extLst>
              <a:ext uri="{FF2B5EF4-FFF2-40B4-BE49-F238E27FC236}">
                <a16:creationId xmlns="" xmlns:a16="http://schemas.microsoft.com/office/drawing/2014/main" id="{4CAF1627-4237-479F-B33D-B8996E6B9A72}"/>
              </a:ext>
            </a:extLst>
          </p:cNvPr>
          <p:cNvSpPr txBox="1">
            <a:spLocks noChangeArrowheads="1"/>
          </p:cNvSpPr>
          <p:nvPr/>
        </p:nvSpPr>
        <p:spPr bwMode="auto">
          <a:xfrm>
            <a:off x="5576888" y="2039938"/>
            <a:ext cx="4572000" cy="4186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just" eaLnBrk="1" hangingPunct="1">
              <a:spcBef>
                <a:spcPct val="50000"/>
              </a:spcBef>
              <a:buFontTx/>
              <a:buChar char="-"/>
            </a:pPr>
            <a:r>
              <a:rPr lang="en-US" altLang="en-US" sz="2800">
                <a:solidFill>
                  <a:srgbClr val="FF0000"/>
                </a:solidFill>
                <a:latin typeface="Times New Roman" panose="02020603050405020304" pitchFamily="18" charset="0"/>
              </a:rPr>
              <a:t>Tay trái</a:t>
            </a:r>
            <a:r>
              <a:rPr lang="en-US" altLang="en-US" sz="2800">
                <a:latin typeface="Times New Roman" panose="02020603050405020304" pitchFamily="18" charset="0"/>
              </a:rPr>
              <a:t> cầm vào giữa các nếp gấp.</a:t>
            </a:r>
          </a:p>
          <a:p>
            <a:pPr algn="just" eaLnBrk="1" hangingPunct="1">
              <a:spcBef>
                <a:spcPct val="50000"/>
              </a:spcBef>
              <a:buFontTx/>
              <a:buChar char="-"/>
            </a:pPr>
            <a:r>
              <a:rPr lang="en-US" altLang="en-US" sz="2800">
                <a:latin typeface="Times New Roman" panose="02020603050405020304" pitchFamily="18" charset="0"/>
              </a:rPr>
              <a:t> </a:t>
            </a:r>
            <a:r>
              <a:rPr lang="en-US" altLang="en-US" sz="2800">
                <a:solidFill>
                  <a:srgbClr val="FF0000"/>
                </a:solidFill>
                <a:latin typeface="Times New Roman" panose="02020603050405020304" pitchFamily="18" charset="0"/>
              </a:rPr>
              <a:t>Ngón cái</a:t>
            </a:r>
            <a:r>
              <a:rPr lang="en-US" altLang="en-US" sz="2800">
                <a:latin typeface="Times New Roman" panose="02020603050405020304" pitchFamily="18" charset="0"/>
              </a:rPr>
              <a:t> và </a:t>
            </a:r>
            <a:r>
              <a:rPr lang="en-US" altLang="en-US" sz="2800">
                <a:solidFill>
                  <a:srgbClr val="FF0000"/>
                </a:solidFill>
                <a:latin typeface="Times New Roman" panose="02020603050405020304" pitchFamily="18" charset="0"/>
              </a:rPr>
              <a:t>ngón trỏ</a:t>
            </a:r>
            <a:r>
              <a:rPr lang="en-US" altLang="en-US" sz="2800">
                <a:latin typeface="Times New Roman" panose="02020603050405020304" pitchFamily="18" charset="0"/>
              </a:rPr>
              <a:t> </a:t>
            </a:r>
            <a:r>
              <a:rPr lang="en-US" altLang="en-US" sz="2800">
                <a:solidFill>
                  <a:srgbClr val="FF0000"/>
                </a:solidFill>
                <a:latin typeface="Times New Roman" panose="02020603050405020304" pitchFamily="18" charset="0"/>
              </a:rPr>
              <a:t>tay phải</a:t>
            </a:r>
            <a:r>
              <a:rPr lang="en-US" altLang="en-US" sz="2800">
                <a:latin typeface="Times New Roman" panose="02020603050405020304" pitchFamily="18" charset="0"/>
              </a:rPr>
              <a:t> cầm vào nếp gấp làm đế lọ hoa kéo tách ra khỏi nếp gấp màu làm thân lọ hoa.Tách lần lượt từng nếp gấp cho đến khi tách hết các nếp gấp làm đế lọ hoa</a:t>
            </a:r>
          </a:p>
        </p:txBody>
      </p:sp>
      <p:sp>
        <p:nvSpPr>
          <p:cNvPr id="23559" name="Text Box 6">
            <a:extLst>
              <a:ext uri="{FF2B5EF4-FFF2-40B4-BE49-F238E27FC236}">
                <a16:creationId xmlns="" xmlns:a16="http://schemas.microsoft.com/office/drawing/2014/main" id="{AB186A84-21C2-47B6-AC5D-6515DA46FDF4}"/>
              </a:ext>
            </a:extLst>
          </p:cNvPr>
          <p:cNvSpPr txBox="1">
            <a:spLocks noChangeArrowheads="1"/>
          </p:cNvSpPr>
          <p:nvPr/>
        </p:nvSpPr>
        <p:spPr bwMode="auto">
          <a:xfrm>
            <a:off x="5435600" y="6262688"/>
            <a:ext cx="4648200" cy="5191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50000"/>
              </a:spcBef>
              <a:buFontTx/>
              <a:buNone/>
            </a:pPr>
            <a:r>
              <a:rPr lang="en-US" altLang="en-US" sz="2800">
                <a:solidFill>
                  <a:srgbClr val="FF3300"/>
                </a:solidFill>
                <a:latin typeface="Times New Roman" panose="02020603050405020304" pitchFamily="18" charset="0"/>
              </a:rPr>
              <a:t>Lưu ý</a:t>
            </a:r>
            <a:r>
              <a:rPr lang="en-US" altLang="en-US" sz="2800">
                <a:latin typeface="Times New Roman" panose="02020603050405020304" pitchFamily="18" charset="0"/>
              </a:rPr>
              <a:t>:</a:t>
            </a:r>
            <a:r>
              <a:rPr lang="en-US" altLang="en-US" sz="1800">
                <a:latin typeface="Times New Roman" panose="02020603050405020304" pitchFamily="18" charset="0"/>
              </a:rPr>
              <a:t> </a:t>
            </a:r>
            <a:r>
              <a:rPr lang="en-US" altLang="en-US" sz="2800" b="1">
                <a:solidFill>
                  <a:srgbClr val="FF0000"/>
                </a:solidFill>
                <a:latin typeface="Times New Roman" panose="02020603050405020304" pitchFamily="18" charset="0"/>
              </a:rPr>
              <a:t>cần kéo nhẹ, từ từ</a:t>
            </a:r>
          </a:p>
        </p:txBody>
      </p:sp>
      <p:sp>
        <p:nvSpPr>
          <p:cNvPr id="23560" name="Text Box 8">
            <a:extLst>
              <a:ext uri="{FF2B5EF4-FFF2-40B4-BE49-F238E27FC236}">
                <a16:creationId xmlns="" xmlns:a16="http://schemas.microsoft.com/office/drawing/2014/main" id="{767E3960-4D83-447C-83B4-7992044421D5}"/>
              </a:ext>
            </a:extLst>
          </p:cNvPr>
          <p:cNvSpPr txBox="1">
            <a:spLocks noChangeArrowheads="1"/>
          </p:cNvSpPr>
          <p:nvPr/>
        </p:nvSpPr>
        <p:spPr bwMode="auto">
          <a:xfrm>
            <a:off x="2895600" y="6438900"/>
            <a:ext cx="107315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en-US" altLang="en-US" sz="2400" b="1" i="1">
                <a:latin typeface="Times New Roman" panose="02020603050405020304" pitchFamily="18" charset="0"/>
              </a:rPr>
              <a:t>Hình 5</a:t>
            </a:r>
          </a:p>
        </p:txBody>
      </p:sp>
      <p:grpSp>
        <p:nvGrpSpPr>
          <p:cNvPr id="2" name="Group 4">
            <a:extLst>
              <a:ext uri="{FF2B5EF4-FFF2-40B4-BE49-F238E27FC236}">
                <a16:creationId xmlns="" xmlns:a16="http://schemas.microsoft.com/office/drawing/2014/main" id="{17E5E19B-86E9-4258-A67D-30A819DB59AF}"/>
              </a:ext>
            </a:extLst>
          </p:cNvPr>
          <p:cNvGrpSpPr>
            <a:grpSpLocks/>
          </p:cNvGrpSpPr>
          <p:nvPr/>
        </p:nvGrpSpPr>
        <p:grpSpPr bwMode="auto">
          <a:xfrm rot="10800000">
            <a:off x="168275" y="14288"/>
            <a:ext cx="1990725" cy="2266950"/>
            <a:chOff x="4176" y="878"/>
            <a:chExt cx="1254" cy="1422"/>
          </a:xfrm>
        </p:grpSpPr>
        <p:sp>
          <p:nvSpPr>
            <p:cNvPr id="23561" name="Freeform 5">
              <a:extLst>
                <a:ext uri="{FF2B5EF4-FFF2-40B4-BE49-F238E27FC236}">
                  <a16:creationId xmlns="" xmlns:a16="http://schemas.microsoft.com/office/drawing/2014/main" id="{AD399DFE-1ABE-4409-BC2B-02305149BF88}"/>
                </a:ext>
              </a:extLst>
            </p:cNvPr>
            <p:cNvSpPr>
              <a:spLocks/>
            </p:cNvSpPr>
            <p:nvPr/>
          </p:nvSpPr>
          <p:spPr bwMode="auto">
            <a:xfrm>
              <a:off x="5149" y="1189"/>
              <a:ext cx="54" cy="149"/>
            </a:xfrm>
            <a:custGeom>
              <a:avLst/>
              <a:gdLst>
                <a:gd name="T0" fmla="*/ 42 w 54"/>
                <a:gd name="T1" fmla="*/ 149 h 149"/>
                <a:gd name="T2" fmla="*/ 42 w 54"/>
                <a:gd name="T3" fmla="*/ 149 h 149"/>
                <a:gd name="T4" fmla="*/ 42 w 54"/>
                <a:gd name="T5" fmla="*/ 143 h 149"/>
                <a:gd name="T6" fmla="*/ 42 w 54"/>
                <a:gd name="T7" fmla="*/ 143 h 149"/>
                <a:gd name="T8" fmla="*/ 42 w 54"/>
                <a:gd name="T9" fmla="*/ 143 h 149"/>
                <a:gd name="T10" fmla="*/ 48 w 54"/>
                <a:gd name="T11" fmla="*/ 119 h 149"/>
                <a:gd name="T12" fmla="*/ 48 w 54"/>
                <a:gd name="T13" fmla="*/ 96 h 149"/>
                <a:gd name="T14" fmla="*/ 48 w 54"/>
                <a:gd name="T15" fmla="*/ 78 h 149"/>
                <a:gd name="T16" fmla="*/ 36 w 54"/>
                <a:gd name="T17" fmla="*/ 60 h 149"/>
                <a:gd name="T18" fmla="*/ 30 w 54"/>
                <a:gd name="T19" fmla="*/ 42 h 149"/>
                <a:gd name="T20" fmla="*/ 18 w 54"/>
                <a:gd name="T21" fmla="*/ 24 h 149"/>
                <a:gd name="T22" fmla="*/ 6 w 54"/>
                <a:gd name="T23" fmla="*/ 12 h 149"/>
                <a:gd name="T24" fmla="*/ 0 w 54"/>
                <a:gd name="T25" fmla="*/ 0 h 149"/>
                <a:gd name="T26" fmla="*/ 12 w 54"/>
                <a:gd name="T27" fmla="*/ 6 h 149"/>
                <a:gd name="T28" fmla="*/ 24 w 54"/>
                <a:gd name="T29" fmla="*/ 18 h 149"/>
                <a:gd name="T30" fmla="*/ 36 w 54"/>
                <a:gd name="T31" fmla="*/ 36 h 149"/>
                <a:gd name="T32" fmla="*/ 48 w 54"/>
                <a:gd name="T33" fmla="*/ 60 h 149"/>
                <a:gd name="T34" fmla="*/ 54 w 54"/>
                <a:gd name="T35" fmla="*/ 84 h 149"/>
                <a:gd name="T36" fmla="*/ 54 w 54"/>
                <a:gd name="T37" fmla="*/ 107 h 149"/>
                <a:gd name="T38" fmla="*/ 54 w 54"/>
                <a:gd name="T39" fmla="*/ 131 h 149"/>
                <a:gd name="T40" fmla="*/ 42 w 54"/>
                <a:gd name="T41" fmla="*/ 149 h 1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4"/>
                <a:gd name="T64" fmla="*/ 0 h 149"/>
                <a:gd name="T65" fmla="*/ 54 w 54"/>
                <a:gd name="T66" fmla="*/ 149 h 1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4" h="149">
                  <a:moveTo>
                    <a:pt x="42" y="149"/>
                  </a:moveTo>
                  <a:lnTo>
                    <a:pt x="42" y="149"/>
                  </a:lnTo>
                  <a:lnTo>
                    <a:pt x="42" y="143"/>
                  </a:lnTo>
                  <a:lnTo>
                    <a:pt x="48" y="119"/>
                  </a:lnTo>
                  <a:lnTo>
                    <a:pt x="48" y="96"/>
                  </a:lnTo>
                  <a:lnTo>
                    <a:pt x="48" y="78"/>
                  </a:lnTo>
                  <a:lnTo>
                    <a:pt x="36" y="60"/>
                  </a:lnTo>
                  <a:lnTo>
                    <a:pt x="30" y="42"/>
                  </a:lnTo>
                  <a:lnTo>
                    <a:pt x="18" y="24"/>
                  </a:lnTo>
                  <a:lnTo>
                    <a:pt x="6" y="12"/>
                  </a:lnTo>
                  <a:lnTo>
                    <a:pt x="0" y="0"/>
                  </a:lnTo>
                  <a:lnTo>
                    <a:pt x="12" y="6"/>
                  </a:lnTo>
                  <a:lnTo>
                    <a:pt x="24" y="18"/>
                  </a:lnTo>
                  <a:lnTo>
                    <a:pt x="36" y="36"/>
                  </a:lnTo>
                  <a:lnTo>
                    <a:pt x="48" y="60"/>
                  </a:lnTo>
                  <a:lnTo>
                    <a:pt x="54" y="84"/>
                  </a:lnTo>
                  <a:lnTo>
                    <a:pt x="54" y="107"/>
                  </a:lnTo>
                  <a:lnTo>
                    <a:pt x="54" y="131"/>
                  </a:lnTo>
                  <a:lnTo>
                    <a:pt x="42" y="14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2" name="Freeform 6">
              <a:extLst>
                <a:ext uri="{FF2B5EF4-FFF2-40B4-BE49-F238E27FC236}">
                  <a16:creationId xmlns="" xmlns:a16="http://schemas.microsoft.com/office/drawing/2014/main" id="{B7855693-9F15-409E-AEBA-DBE5B1B6A5B7}"/>
                </a:ext>
              </a:extLst>
            </p:cNvPr>
            <p:cNvSpPr>
              <a:spLocks/>
            </p:cNvSpPr>
            <p:nvPr/>
          </p:nvSpPr>
          <p:spPr bwMode="auto">
            <a:xfrm>
              <a:off x="5125" y="1207"/>
              <a:ext cx="54" cy="12"/>
            </a:xfrm>
            <a:custGeom>
              <a:avLst/>
              <a:gdLst>
                <a:gd name="T0" fmla="*/ 0 w 54"/>
                <a:gd name="T1" fmla="*/ 6 h 12"/>
                <a:gd name="T2" fmla="*/ 6 w 54"/>
                <a:gd name="T3" fmla="*/ 0 h 12"/>
                <a:gd name="T4" fmla="*/ 12 w 54"/>
                <a:gd name="T5" fmla="*/ 0 h 12"/>
                <a:gd name="T6" fmla="*/ 18 w 54"/>
                <a:gd name="T7" fmla="*/ 0 h 12"/>
                <a:gd name="T8" fmla="*/ 24 w 54"/>
                <a:gd name="T9" fmla="*/ 0 h 12"/>
                <a:gd name="T10" fmla="*/ 30 w 54"/>
                <a:gd name="T11" fmla="*/ 6 h 12"/>
                <a:gd name="T12" fmla="*/ 42 w 54"/>
                <a:gd name="T13" fmla="*/ 6 h 12"/>
                <a:gd name="T14" fmla="*/ 48 w 54"/>
                <a:gd name="T15" fmla="*/ 12 h 12"/>
                <a:gd name="T16" fmla="*/ 54 w 54"/>
                <a:gd name="T17" fmla="*/ 12 h 12"/>
                <a:gd name="T18" fmla="*/ 48 w 54"/>
                <a:gd name="T19" fmla="*/ 12 h 12"/>
                <a:gd name="T20" fmla="*/ 42 w 54"/>
                <a:gd name="T21" fmla="*/ 12 h 12"/>
                <a:gd name="T22" fmla="*/ 30 w 54"/>
                <a:gd name="T23" fmla="*/ 12 h 12"/>
                <a:gd name="T24" fmla="*/ 24 w 54"/>
                <a:gd name="T25" fmla="*/ 6 h 12"/>
                <a:gd name="T26" fmla="*/ 18 w 54"/>
                <a:gd name="T27" fmla="*/ 6 h 12"/>
                <a:gd name="T28" fmla="*/ 12 w 54"/>
                <a:gd name="T29" fmla="*/ 6 h 12"/>
                <a:gd name="T30" fmla="*/ 6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6" y="0"/>
                  </a:lnTo>
                  <a:lnTo>
                    <a:pt x="12" y="0"/>
                  </a:lnTo>
                  <a:lnTo>
                    <a:pt x="18" y="0"/>
                  </a:lnTo>
                  <a:lnTo>
                    <a:pt x="24" y="0"/>
                  </a:lnTo>
                  <a:lnTo>
                    <a:pt x="30" y="6"/>
                  </a:lnTo>
                  <a:lnTo>
                    <a:pt x="42" y="6"/>
                  </a:lnTo>
                  <a:lnTo>
                    <a:pt x="48" y="12"/>
                  </a:lnTo>
                  <a:lnTo>
                    <a:pt x="54" y="12"/>
                  </a:lnTo>
                  <a:lnTo>
                    <a:pt x="48" y="12"/>
                  </a:lnTo>
                  <a:lnTo>
                    <a:pt x="42" y="12"/>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3" name="Freeform 7">
              <a:extLst>
                <a:ext uri="{FF2B5EF4-FFF2-40B4-BE49-F238E27FC236}">
                  <a16:creationId xmlns="" xmlns:a16="http://schemas.microsoft.com/office/drawing/2014/main" id="{C1AB6B28-1E4C-4DD6-8D13-C0D3B8641243}"/>
                </a:ext>
              </a:extLst>
            </p:cNvPr>
            <p:cNvSpPr>
              <a:spLocks/>
            </p:cNvSpPr>
            <p:nvPr/>
          </p:nvSpPr>
          <p:spPr bwMode="auto">
            <a:xfrm>
              <a:off x="5125" y="1219"/>
              <a:ext cx="60" cy="12"/>
            </a:xfrm>
            <a:custGeom>
              <a:avLst/>
              <a:gdLst>
                <a:gd name="T0" fmla="*/ 0 w 60"/>
                <a:gd name="T1" fmla="*/ 0 h 12"/>
                <a:gd name="T2" fmla="*/ 6 w 60"/>
                <a:gd name="T3" fmla="*/ 0 h 12"/>
                <a:gd name="T4" fmla="*/ 6 w 60"/>
                <a:gd name="T5" fmla="*/ 0 h 12"/>
                <a:gd name="T6" fmla="*/ 18 w 60"/>
                <a:gd name="T7" fmla="*/ 0 h 12"/>
                <a:gd name="T8" fmla="*/ 24 w 60"/>
                <a:gd name="T9" fmla="*/ 0 h 12"/>
                <a:gd name="T10" fmla="*/ 36 w 60"/>
                <a:gd name="T11" fmla="*/ 6 h 12"/>
                <a:gd name="T12" fmla="*/ 48 w 60"/>
                <a:gd name="T13" fmla="*/ 6 h 12"/>
                <a:gd name="T14" fmla="*/ 54 w 60"/>
                <a:gd name="T15" fmla="*/ 12 h 12"/>
                <a:gd name="T16" fmla="*/ 60 w 60"/>
                <a:gd name="T17" fmla="*/ 12 h 12"/>
                <a:gd name="T18" fmla="*/ 54 w 60"/>
                <a:gd name="T19" fmla="*/ 12 h 12"/>
                <a:gd name="T20" fmla="*/ 48 w 60"/>
                <a:gd name="T21" fmla="*/ 12 h 12"/>
                <a:gd name="T22" fmla="*/ 36 w 60"/>
                <a:gd name="T23" fmla="*/ 12 h 12"/>
                <a:gd name="T24" fmla="*/ 30 w 60"/>
                <a:gd name="T25" fmla="*/ 6 h 12"/>
                <a:gd name="T26" fmla="*/ 18 w 60"/>
                <a:gd name="T27" fmla="*/ 6 h 12"/>
                <a:gd name="T28" fmla="*/ 12 w 60"/>
                <a:gd name="T29" fmla="*/ 6 h 12"/>
                <a:gd name="T30" fmla="*/ 6 w 60"/>
                <a:gd name="T31" fmla="*/ 0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6" y="0"/>
                  </a:lnTo>
                  <a:lnTo>
                    <a:pt x="18" y="0"/>
                  </a:lnTo>
                  <a:lnTo>
                    <a:pt x="24" y="0"/>
                  </a:lnTo>
                  <a:lnTo>
                    <a:pt x="36" y="6"/>
                  </a:lnTo>
                  <a:lnTo>
                    <a:pt x="48" y="6"/>
                  </a:lnTo>
                  <a:lnTo>
                    <a:pt x="54" y="12"/>
                  </a:lnTo>
                  <a:lnTo>
                    <a:pt x="60" y="12"/>
                  </a:lnTo>
                  <a:lnTo>
                    <a:pt x="54" y="12"/>
                  </a:lnTo>
                  <a:lnTo>
                    <a:pt x="48" y="12"/>
                  </a:lnTo>
                  <a:lnTo>
                    <a:pt x="36" y="12"/>
                  </a:lnTo>
                  <a:lnTo>
                    <a:pt x="30" y="6"/>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4" name="Freeform 8">
              <a:extLst>
                <a:ext uri="{FF2B5EF4-FFF2-40B4-BE49-F238E27FC236}">
                  <a16:creationId xmlns="" xmlns:a16="http://schemas.microsoft.com/office/drawing/2014/main" id="{98195583-0A98-4D06-9F1C-516BC8F5439D}"/>
                </a:ext>
              </a:extLst>
            </p:cNvPr>
            <p:cNvSpPr>
              <a:spLocks/>
            </p:cNvSpPr>
            <p:nvPr/>
          </p:nvSpPr>
          <p:spPr bwMode="auto">
            <a:xfrm>
              <a:off x="5131" y="1243"/>
              <a:ext cx="66" cy="12"/>
            </a:xfrm>
            <a:custGeom>
              <a:avLst/>
              <a:gdLst>
                <a:gd name="T0" fmla="*/ 0 w 66"/>
                <a:gd name="T1" fmla="*/ 0 h 12"/>
                <a:gd name="T2" fmla="*/ 6 w 66"/>
                <a:gd name="T3" fmla="*/ 0 h 12"/>
                <a:gd name="T4" fmla="*/ 12 w 66"/>
                <a:gd name="T5" fmla="*/ 0 h 12"/>
                <a:gd name="T6" fmla="*/ 18 w 66"/>
                <a:gd name="T7" fmla="*/ 0 h 12"/>
                <a:gd name="T8" fmla="*/ 30 w 66"/>
                <a:gd name="T9" fmla="*/ 0 h 12"/>
                <a:gd name="T10" fmla="*/ 42 w 66"/>
                <a:gd name="T11" fmla="*/ 6 h 12"/>
                <a:gd name="T12" fmla="*/ 54 w 66"/>
                <a:gd name="T13" fmla="*/ 6 h 12"/>
                <a:gd name="T14" fmla="*/ 60 w 66"/>
                <a:gd name="T15" fmla="*/ 6 h 12"/>
                <a:gd name="T16" fmla="*/ 66 w 66"/>
                <a:gd name="T17" fmla="*/ 12 h 12"/>
                <a:gd name="T18" fmla="*/ 60 w 66"/>
                <a:gd name="T19" fmla="*/ 12 h 12"/>
                <a:gd name="T20" fmla="*/ 54 w 66"/>
                <a:gd name="T21" fmla="*/ 12 h 12"/>
                <a:gd name="T22" fmla="*/ 42 w 66"/>
                <a:gd name="T23" fmla="*/ 12 h 12"/>
                <a:gd name="T24" fmla="*/ 30 w 66"/>
                <a:gd name="T25" fmla="*/ 12 h 12"/>
                <a:gd name="T26" fmla="*/ 18 w 66"/>
                <a:gd name="T27" fmla="*/ 6 h 12"/>
                <a:gd name="T28" fmla="*/ 12 w 66"/>
                <a:gd name="T29" fmla="*/ 6 h 12"/>
                <a:gd name="T30" fmla="*/ 6 w 66"/>
                <a:gd name="T31" fmla="*/ 6 h 12"/>
                <a:gd name="T32" fmla="*/ 0 w 66"/>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6"/>
                <a:gd name="T52" fmla="*/ 0 h 12"/>
                <a:gd name="T53" fmla="*/ 66 w 6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6" h="12">
                  <a:moveTo>
                    <a:pt x="0" y="0"/>
                  </a:moveTo>
                  <a:lnTo>
                    <a:pt x="6" y="0"/>
                  </a:lnTo>
                  <a:lnTo>
                    <a:pt x="12" y="0"/>
                  </a:lnTo>
                  <a:lnTo>
                    <a:pt x="18" y="0"/>
                  </a:lnTo>
                  <a:lnTo>
                    <a:pt x="30" y="0"/>
                  </a:lnTo>
                  <a:lnTo>
                    <a:pt x="42" y="6"/>
                  </a:lnTo>
                  <a:lnTo>
                    <a:pt x="54" y="6"/>
                  </a:lnTo>
                  <a:lnTo>
                    <a:pt x="60" y="6"/>
                  </a:lnTo>
                  <a:lnTo>
                    <a:pt x="66" y="12"/>
                  </a:lnTo>
                  <a:lnTo>
                    <a:pt x="60" y="12"/>
                  </a:lnTo>
                  <a:lnTo>
                    <a:pt x="54" y="12"/>
                  </a:lnTo>
                  <a:lnTo>
                    <a:pt x="42" y="12"/>
                  </a:lnTo>
                  <a:lnTo>
                    <a:pt x="30" y="12"/>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5" name="Freeform 9">
              <a:extLst>
                <a:ext uri="{FF2B5EF4-FFF2-40B4-BE49-F238E27FC236}">
                  <a16:creationId xmlns="" xmlns:a16="http://schemas.microsoft.com/office/drawing/2014/main" id="{5E3D77AE-3712-409E-A39E-6F5C61C69459}"/>
                </a:ext>
              </a:extLst>
            </p:cNvPr>
            <p:cNvSpPr>
              <a:spLocks/>
            </p:cNvSpPr>
            <p:nvPr/>
          </p:nvSpPr>
          <p:spPr bwMode="auto">
            <a:xfrm>
              <a:off x="5143" y="1261"/>
              <a:ext cx="54" cy="6"/>
            </a:xfrm>
            <a:custGeom>
              <a:avLst/>
              <a:gdLst>
                <a:gd name="T0" fmla="*/ 0 w 54"/>
                <a:gd name="T1" fmla="*/ 0 h 6"/>
                <a:gd name="T2" fmla="*/ 0 w 54"/>
                <a:gd name="T3" fmla="*/ 0 h 6"/>
                <a:gd name="T4" fmla="*/ 6 w 54"/>
                <a:gd name="T5" fmla="*/ 0 h 6"/>
                <a:gd name="T6" fmla="*/ 18 w 54"/>
                <a:gd name="T7" fmla="*/ 0 h 6"/>
                <a:gd name="T8" fmla="*/ 24 w 54"/>
                <a:gd name="T9" fmla="*/ 0 h 6"/>
                <a:gd name="T10" fmla="*/ 36 w 54"/>
                <a:gd name="T11" fmla="*/ 0 h 6"/>
                <a:gd name="T12" fmla="*/ 42 w 54"/>
                <a:gd name="T13" fmla="*/ 0 h 6"/>
                <a:gd name="T14" fmla="*/ 54 w 54"/>
                <a:gd name="T15" fmla="*/ 6 h 6"/>
                <a:gd name="T16" fmla="*/ 54 w 54"/>
                <a:gd name="T17" fmla="*/ 6 h 6"/>
                <a:gd name="T18" fmla="*/ 54 w 54"/>
                <a:gd name="T19" fmla="*/ 6 h 6"/>
                <a:gd name="T20" fmla="*/ 42 w 54"/>
                <a:gd name="T21" fmla="*/ 6 h 6"/>
                <a:gd name="T22" fmla="*/ 36 w 54"/>
                <a:gd name="T23" fmla="*/ 6 h 6"/>
                <a:gd name="T24" fmla="*/ 24 w 54"/>
                <a:gd name="T25" fmla="*/ 6 h 6"/>
                <a:gd name="T26" fmla="*/ 18 w 54"/>
                <a:gd name="T27" fmla="*/ 6 h 6"/>
                <a:gd name="T28" fmla="*/ 6 w 54"/>
                <a:gd name="T29" fmla="*/ 6 h 6"/>
                <a:gd name="T30" fmla="*/ 0 w 54"/>
                <a:gd name="T31" fmla="*/ 0 h 6"/>
                <a:gd name="T32" fmla="*/ 0 w 5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6"/>
                <a:gd name="T53" fmla="*/ 54 w 5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6">
                  <a:moveTo>
                    <a:pt x="0" y="0"/>
                  </a:moveTo>
                  <a:lnTo>
                    <a:pt x="0" y="0"/>
                  </a:lnTo>
                  <a:lnTo>
                    <a:pt x="6" y="0"/>
                  </a:lnTo>
                  <a:lnTo>
                    <a:pt x="18" y="0"/>
                  </a:lnTo>
                  <a:lnTo>
                    <a:pt x="24" y="0"/>
                  </a:lnTo>
                  <a:lnTo>
                    <a:pt x="36" y="0"/>
                  </a:lnTo>
                  <a:lnTo>
                    <a:pt x="42" y="0"/>
                  </a:lnTo>
                  <a:lnTo>
                    <a:pt x="54" y="6"/>
                  </a:lnTo>
                  <a:lnTo>
                    <a:pt x="42" y="6"/>
                  </a:lnTo>
                  <a:lnTo>
                    <a:pt x="36" y="6"/>
                  </a:lnTo>
                  <a:lnTo>
                    <a:pt x="24" y="6"/>
                  </a:lnTo>
                  <a:lnTo>
                    <a:pt x="18"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6" name="Freeform 10">
              <a:extLst>
                <a:ext uri="{FF2B5EF4-FFF2-40B4-BE49-F238E27FC236}">
                  <a16:creationId xmlns="" xmlns:a16="http://schemas.microsoft.com/office/drawing/2014/main" id="{B7F7AAE5-B648-4CCE-9D63-57946DCAE310}"/>
                </a:ext>
              </a:extLst>
            </p:cNvPr>
            <p:cNvSpPr>
              <a:spLocks/>
            </p:cNvSpPr>
            <p:nvPr/>
          </p:nvSpPr>
          <p:spPr bwMode="auto">
            <a:xfrm>
              <a:off x="5155" y="1287"/>
              <a:ext cx="48" cy="5"/>
            </a:xfrm>
            <a:custGeom>
              <a:avLst/>
              <a:gdLst>
                <a:gd name="T0" fmla="*/ 0 w 48"/>
                <a:gd name="T1" fmla="*/ 5 h 5"/>
                <a:gd name="T2" fmla="*/ 0 w 48"/>
                <a:gd name="T3" fmla="*/ 5 h 5"/>
                <a:gd name="T4" fmla="*/ 6 w 48"/>
                <a:gd name="T5" fmla="*/ 0 h 5"/>
                <a:gd name="T6" fmla="*/ 12 w 48"/>
                <a:gd name="T7" fmla="*/ 0 h 5"/>
                <a:gd name="T8" fmla="*/ 18 w 48"/>
                <a:gd name="T9" fmla="*/ 0 h 5"/>
                <a:gd name="T10" fmla="*/ 30 w 48"/>
                <a:gd name="T11" fmla="*/ 0 h 5"/>
                <a:gd name="T12" fmla="*/ 36 w 48"/>
                <a:gd name="T13" fmla="*/ 0 h 5"/>
                <a:gd name="T14" fmla="*/ 42 w 48"/>
                <a:gd name="T15" fmla="*/ 5 h 5"/>
                <a:gd name="T16" fmla="*/ 48 w 48"/>
                <a:gd name="T17" fmla="*/ 5 h 5"/>
                <a:gd name="T18" fmla="*/ 42 w 48"/>
                <a:gd name="T19" fmla="*/ 5 h 5"/>
                <a:gd name="T20" fmla="*/ 36 w 48"/>
                <a:gd name="T21" fmla="*/ 5 h 5"/>
                <a:gd name="T22" fmla="*/ 30 w 48"/>
                <a:gd name="T23" fmla="*/ 5 h 5"/>
                <a:gd name="T24" fmla="*/ 18 w 48"/>
                <a:gd name="T25" fmla="*/ 5 h 5"/>
                <a:gd name="T26" fmla="*/ 12 w 48"/>
                <a:gd name="T27" fmla="*/ 5 h 5"/>
                <a:gd name="T28" fmla="*/ 6 w 48"/>
                <a:gd name="T29" fmla="*/ 5 h 5"/>
                <a:gd name="T30" fmla="*/ 0 w 48"/>
                <a:gd name="T31" fmla="*/ 5 h 5"/>
                <a:gd name="T32" fmla="*/ 0 w 4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5"/>
                <a:gd name="T53" fmla="*/ 48 w 4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5">
                  <a:moveTo>
                    <a:pt x="0" y="5"/>
                  </a:moveTo>
                  <a:lnTo>
                    <a:pt x="0" y="5"/>
                  </a:lnTo>
                  <a:lnTo>
                    <a:pt x="6" y="0"/>
                  </a:lnTo>
                  <a:lnTo>
                    <a:pt x="12" y="0"/>
                  </a:lnTo>
                  <a:lnTo>
                    <a:pt x="18" y="0"/>
                  </a:lnTo>
                  <a:lnTo>
                    <a:pt x="30" y="0"/>
                  </a:lnTo>
                  <a:lnTo>
                    <a:pt x="36" y="0"/>
                  </a:lnTo>
                  <a:lnTo>
                    <a:pt x="42" y="5"/>
                  </a:lnTo>
                  <a:lnTo>
                    <a:pt x="48" y="5"/>
                  </a:lnTo>
                  <a:lnTo>
                    <a:pt x="42" y="5"/>
                  </a:lnTo>
                  <a:lnTo>
                    <a:pt x="36" y="5"/>
                  </a:lnTo>
                  <a:lnTo>
                    <a:pt x="30"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7" name="Freeform 11">
              <a:extLst>
                <a:ext uri="{FF2B5EF4-FFF2-40B4-BE49-F238E27FC236}">
                  <a16:creationId xmlns="" xmlns:a16="http://schemas.microsoft.com/office/drawing/2014/main" id="{726D745C-DA39-4102-9D3D-7D13E2AD608A}"/>
                </a:ext>
              </a:extLst>
            </p:cNvPr>
            <p:cNvSpPr>
              <a:spLocks/>
            </p:cNvSpPr>
            <p:nvPr/>
          </p:nvSpPr>
          <p:spPr bwMode="auto">
            <a:xfrm>
              <a:off x="5173" y="1326"/>
              <a:ext cx="24" cy="6"/>
            </a:xfrm>
            <a:custGeom>
              <a:avLst/>
              <a:gdLst>
                <a:gd name="T0" fmla="*/ 0 w 24"/>
                <a:gd name="T1" fmla="*/ 6 h 6"/>
                <a:gd name="T2" fmla="*/ 0 w 24"/>
                <a:gd name="T3" fmla="*/ 6 h 6"/>
                <a:gd name="T4" fmla="*/ 6 w 24"/>
                <a:gd name="T5" fmla="*/ 0 h 6"/>
                <a:gd name="T6" fmla="*/ 6 w 24"/>
                <a:gd name="T7" fmla="*/ 0 h 6"/>
                <a:gd name="T8" fmla="*/ 12 w 24"/>
                <a:gd name="T9" fmla="*/ 0 h 6"/>
                <a:gd name="T10" fmla="*/ 12 w 24"/>
                <a:gd name="T11" fmla="*/ 0 h 6"/>
                <a:gd name="T12" fmla="*/ 18 w 24"/>
                <a:gd name="T13" fmla="*/ 0 h 6"/>
                <a:gd name="T14" fmla="*/ 24 w 24"/>
                <a:gd name="T15" fmla="*/ 0 h 6"/>
                <a:gd name="T16" fmla="*/ 24 w 24"/>
                <a:gd name="T17" fmla="*/ 0 h 6"/>
                <a:gd name="T18" fmla="*/ 18 w 24"/>
                <a:gd name="T19" fmla="*/ 0 h 6"/>
                <a:gd name="T20" fmla="*/ 18 w 24"/>
                <a:gd name="T21" fmla="*/ 0 h 6"/>
                <a:gd name="T22" fmla="*/ 12 w 24"/>
                <a:gd name="T23" fmla="*/ 0 h 6"/>
                <a:gd name="T24" fmla="*/ 6 w 24"/>
                <a:gd name="T25" fmla="*/ 6 h 6"/>
                <a:gd name="T26" fmla="*/ 6 w 24"/>
                <a:gd name="T27" fmla="*/ 6 h 6"/>
                <a:gd name="T28" fmla="*/ 0 w 24"/>
                <a:gd name="T29" fmla="*/ 6 h 6"/>
                <a:gd name="T30" fmla="*/ 0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0"/>
                  </a:lnTo>
                  <a:lnTo>
                    <a:pt x="12" y="0"/>
                  </a:lnTo>
                  <a:lnTo>
                    <a:pt x="18" y="0"/>
                  </a:lnTo>
                  <a:lnTo>
                    <a:pt x="24" y="0"/>
                  </a:lnTo>
                  <a:lnTo>
                    <a:pt x="18" y="0"/>
                  </a:lnTo>
                  <a:lnTo>
                    <a:pt x="12" y="0"/>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8" name="Freeform 12">
              <a:extLst>
                <a:ext uri="{FF2B5EF4-FFF2-40B4-BE49-F238E27FC236}">
                  <a16:creationId xmlns="" xmlns:a16="http://schemas.microsoft.com/office/drawing/2014/main" id="{1BC0DBAD-7593-41E6-80E9-5E0E660C3479}"/>
                </a:ext>
              </a:extLst>
            </p:cNvPr>
            <p:cNvSpPr>
              <a:spLocks/>
            </p:cNvSpPr>
            <p:nvPr/>
          </p:nvSpPr>
          <p:spPr bwMode="auto">
            <a:xfrm>
              <a:off x="5125" y="1195"/>
              <a:ext cx="42" cy="12"/>
            </a:xfrm>
            <a:custGeom>
              <a:avLst/>
              <a:gdLst>
                <a:gd name="T0" fmla="*/ 0 w 42"/>
                <a:gd name="T1" fmla="*/ 0 h 12"/>
                <a:gd name="T2" fmla="*/ 0 w 42"/>
                <a:gd name="T3" fmla="*/ 0 h 12"/>
                <a:gd name="T4" fmla="*/ 6 w 42"/>
                <a:gd name="T5" fmla="*/ 0 h 12"/>
                <a:gd name="T6" fmla="*/ 12 w 42"/>
                <a:gd name="T7" fmla="*/ 0 h 12"/>
                <a:gd name="T8" fmla="*/ 18 w 42"/>
                <a:gd name="T9" fmla="*/ 0 h 12"/>
                <a:gd name="T10" fmla="*/ 24 w 42"/>
                <a:gd name="T11" fmla="*/ 0 h 12"/>
                <a:gd name="T12" fmla="*/ 30 w 42"/>
                <a:gd name="T13" fmla="*/ 6 h 12"/>
                <a:gd name="T14" fmla="*/ 36 w 42"/>
                <a:gd name="T15" fmla="*/ 6 h 12"/>
                <a:gd name="T16" fmla="*/ 42 w 42"/>
                <a:gd name="T17" fmla="*/ 12 h 12"/>
                <a:gd name="T18" fmla="*/ 36 w 42"/>
                <a:gd name="T19" fmla="*/ 12 h 12"/>
                <a:gd name="T20" fmla="*/ 30 w 42"/>
                <a:gd name="T21" fmla="*/ 6 h 12"/>
                <a:gd name="T22" fmla="*/ 24 w 42"/>
                <a:gd name="T23" fmla="*/ 6 h 12"/>
                <a:gd name="T24" fmla="*/ 18 w 42"/>
                <a:gd name="T25" fmla="*/ 6 h 12"/>
                <a:gd name="T26" fmla="*/ 12 w 42"/>
                <a:gd name="T27" fmla="*/ 6 h 12"/>
                <a:gd name="T28" fmla="*/ 6 w 42"/>
                <a:gd name="T29" fmla="*/ 6 h 12"/>
                <a:gd name="T30" fmla="*/ 0 w 42"/>
                <a:gd name="T31" fmla="*/ 0 h 12"/>
                <a:gd name="T32" fmla="*/ 0 w 4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0"/>
                  </a:moveTo>
                  <a:lnTo>
                    <a:pt x="0" y="0"/>
                  </a:lnTo>
                  <a:lnTo>
                    <a:pt x="6" y="0"/>
                  </a:lnTo>
                  <a:lnTo>
                    <a:pt x="12" y="0"/>
                  </a:lnTo>
                  <a:lnTo>
                    <a:pt x="18" y="0"/>
                  </a:lnTo>
                  <a:lnTo>
                    <a:pt x="24" y="0"/>
                  </a:lnTo>
                  <a:lnTo>
                    <a:pt x="30" y="6"/>
                  </a:lnTo>
                  <a:lnTo>
                    <a:pt x="36" y="6"/>
                  </a:lnTo>
                  <a:lnTo>
                    <a:pt x="42" y="12"/>
                  </a:lnTo>
                  <a:lnTo>
                    <a:pt x="36" y="12"/>
                  </a:lnTo>
                  <a:lnTo>
                    <a:pt x="30" y="6"/>
                  </a:lnTo>
                  <a:lnTo>
                    <a:pt x="24" y="6"/>
                  </a:lnTo>
                  <a:lnTo>
                    <a:pt x="18" y="6"/>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69" name="Freeform 13">
              <a:extLst>
                <a:ext uri="{FF2B5EF4-FFF2-40B4-BE49-F238E27FC236}">
                  <a16:creationId xmlns="" xmlns:a16="http://schemas.microsoft.com/office/drawing/2014/main" id="{7E4C8C85-1052-4AC9-9684-BEC0D6AC0D76}"/>
                </a:ext>
              </a:extLst>
            </p:cNvPr>
            <p:cNvSpPr>
              <a:spLocks/>
            </p:cNvSpPr>
            <p:nvPr/>
          </p:nvSpPr>
          <p:spPr bwMode="auto">
            <a:xfrm>
              <a:off x="5131" y="1232"/>
              <a:ext cx="60" cy="14"/>
            </a:xfrm>
            <a:custGeom>
              <a:avLst/>
              <a:gdLst>
                <a:gd name="T0" fmla="*/ 0 w 60"/>
                <a:gd name="T1" fmla="*/ 0 h 12"/>
                <a:gd name="T2" fmla="*/ 0 w 60"/>
                <a:gd name="T3" fmla="*/ 0 h 12"/>
                <a:gd name="T4" fmla="*/ 6 w 60"/>
                <a:gd name="T5" fmla="*/ 0 h 12"/>
                <a:gd name="T6" fmla="*/ 18 w 60"/>
                <a:gd name="T7" fmla="*/ 0 h 12"/>
                <a:gd name="T8" fmla="*/ 24 w 60"/>
                <a:gd name="T9" fmla="*/ 0 h 12"/>
                <a:gd name="T10" fmla="*/ 36 w 60"/>
                <a:gd name="T11" fmla="*/ 79 h 12"/>
                <a:gd name="T12" fmla="*/ 48 w 60"/>
                <a:gd name="T13" fmla="*/ 79 h 12"/>
                <a:gd name="T14" fmla="*/ 54 w 60"/>
                <a:gd name="T15" fmla="*/ 79 h 12"/>
                <a:gd name="T16" fmla="*/ 60 w 60"/>
                <a:gd name="T17" fmla="*/ 165 h 12"/>
                <a:gd name="T18" fmla="*/ 54 w 60"/>
                <a:gd name="T19" fmla="*/ 165 h 12"/>
                <a:gd name="T20" fmla="*/ 48 w 60"/>
                <a:gd name="T21" fmla="*/ 165 h 12"/>
                <a:gd name="T22" fmla="*/ 36 w 60"/>
                <a:gd name="T23" fmla="*/ 165 h 12"/>
                <a:gd name="T24" fmla="*/ 24 w 60"/>
                <a:gd name="T25" fmla="*/ 165 h 12"/>
                <a:gd name="T26" fmla="*/ 18 w 60"/>
                <a:gd name="T27" fmla="*/ 79 h 12"/>
                <a:gd name="T28" fmla="*/ 6 w 60"/>
                <a:gd name="T29" fmla="*/ 79 h 12"/>
                <a:gd name="T30" fmla="*/ 0 w 60"/>
                <a:gd name="T31" fmla="*/ 79 h 12"/>
                <a:gd name="T32" fmla="*/ 0 w 6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0"/>
                <a:gd name="T52" fmla="*/ 0 h 12"/>
                <a:gd name="T53" fmla="*/ 60 w 6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0" h="12">
                  <a:moveTo>
                    <a:pt x="0" y="0"/>
                  </a:moveTo>
                  <a:lnTo>
                    <a:pt x="0" y="0"/>
                  </a:lnTo>
                  <a:lnTo>
                    <a:pt x="6" y="0"/>
                  </a:lnTo>
                  <a:lnTo>
                    <a:pt x="18" y="0"/>
                  </a:lnTo>
                  <a:lnTo>
                    <a:pt x="24" y="0"/>
                  </a:lnTo>
                  <a:lnTo>
                    <a:pt x="36" y="6"/>
                  </a:lnTo>
                  <a:lnTo>
                    <a:pt x="48" y="6"/>
                  </a:lnTo>
                  <a:lnTo>
                    <a:pt x="54" y="6"/>
                  </a:lnTo>
                  <a:lnTo>
                    <a:pt x="60" y="12"/>
                  </a:lnTo>
                  <a:lnTo>
                    <a:pt x="54" y="12"/>
                  </a:lnTo>
                  <a:lnTo>
                    <a:pt x="48" y="12"/>
                  </a:lnTo>
                  <a:lnTo>
                    <a:pt x="36" y="12"/>
                  </a:lnTo>
                  <a:lnTo>
                    <a:pt x="24" y="12"/>
                  </a:lnTo>
                  <a:lnTo>
                    <a:pt x="18"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0" name="Freeform 14">
              <a:extLst>
                <a:ext uri="{FF2B5EF4-FFF2-40B4-BE49-F238E27FC236}">
                  <a16:creationId xmlns="" xmlns:a16="http://schemas.microsoft.com/office/drawing/2014/main" id="{985AF269-99AF-4395-989A-A0C4E63A08F9}"/>
                </a:ext>
              </a:extLst>
            </p:cNvPr>
            <p:cNvSpPr>
              <a:spLocks/>
            </p:cNvSpPr>
            <p:nvPr/>
          </p:nvSpPr>
          <p:spPr bwMode="auto">
            <a:xfrm>
              <a:off x="5149" y="1273"/>
              <a:ext cx="54" cy="12"/>
            </a:xfrm>
            <a:custGeom>
              <a:avLst/>
              <a:gdLst>
                <a:gd name="T0" fmla="*/ 0 w 54"/>
                <a:gd name="T1" fmla="*/ 6 h 12"/>
                <a:gd name="T2" fmla="*/ 0 w 54"/>
                <a:gd name="T3" fmla="*/ 6 h 12"/>
                <a:gd name="T4" fmla="*/ 6 w 54"/>
                <a:gd name="T5" fmla="*/ 6 h 12"/>
                <a:gd name="T6" fmla="*/ 12 w 54"/>
                <a:gd name="T7" fmla="*/ 0 h 12"/>
                <a:gd name="T8" fmla="*/ 24 w 54"/>
                <a:gd name="T9" fmla="*/ 0 h 12"/>
                <a:gd name="T10" fmla="*/ 30 w 54"/>
                <a:gd name="T11" fmla="*/ 0 h 12"/>
                <a:gd name="T12" fmla="*/ 36 w 54"/>
                <a:gd name="T13" fmla="*/ 6 h 12"/>
                <a:gd name="T14" fmla="*/ 48 w 54"/>
                <a:gd name="T15" fmla="*/ 6 h 12"/>
                <a:gd name="T16" fmla="*/ 54 w 54"/>
                <a:gd name="T17" fmla="*/ 12 h 12"/>
                <a:gd name="T18" fmla="*/ 48 w 54"/>
                <a:gd name="T19" fmla="*/ 6 h 12"/>
                <a:gd name="T20" fmla="*/ 42 w 54"/>
                <a:gd name="T21" fmla="*/ 6 h 12"/>
                <a:gd name="T22" fmla="*/ 30 w 54"/>
                <a:gd name="T23" fmla="*/ 12 h 12"/>
                <a:gd name="T24" fmla="*/ 24 w 54"/>
                <a:gd name="T25" fmla="*/ 12 h 12"/>
                <a:gd name="T26" fmla="*/ 12 w 54"/>
                <a:gd name="T27" fmla="*/ 12 h 12"/>
                <a:gd name="T28" fmla="*/ 6 w 54"/>
                <a:gd name="T29" fmla="*/ 12 h 12"/>
                <a:gd name="T30" fmla="*/ 0 w 54"/>
                <a:gd name="T31" fmla="*/ 6 h 12"/>
                <a:gd name="T32" fmla="*/ 0 w 5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12"/>
                <a:gd name="T53" fmla="*/ 54 w 5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12">
                  <a:moveTo>
                    <a:pt x="0" y="6"/>
                  </a:moveTo>
                  <a:lnTo>
                    <a:pt x="0" y="6"/>
                  </a:lnTo>
                  <a:lnTo>
                    <a:pt x="6" y="6"/>
                  </a:lnTo>
                  <a:lnTo>
                    <a:pt x="12" y="0"/>
                  </a:lnTo>
                  <a:lnTo>
                    <a:pt x="24" y="0"/>
                  </a:lnTo>
                  <a:lnTo>
                    <a:pt x="30" y="0"/>
                  </a:lnTo>
                  <a:lnTo>
                    <a:pt x="36" y="6"/>
                  </a:lnTo>
                  <a:lnTo>
                    <a:pt x="48" y="6"/>
                  </a:lnTo>
                  <a:lnTo>
                    <a:pt x="54" y="12"/>
                  </a:lnTo>
                  <a:lnTo>
                    <a:pt x="48" y="6"/>
                  </a:lnTo>
                  <a:lnTo>
                    <a:pt x="42" y="6"/>
                  </a:lnTo>
                  <a:lnTo>
                    <a:pt x="30" y="12"/>
                  </a:lnTo>
                  <a:lnTo>
                    <a:pt x="24" y="12"/>
                  </a:lnTo>
                  <a:lnTo>
                    <a:pt x="12" y="12"/>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1" name="Freeform 15">
              <a:extLst>
                <a:ext uri="{FF2B5EF4-FFF2-40B4-BE49-F238E27FC236}">
                  <a16:creationId xmlns="" xmlns:a16="http://schemas.microsoft.com/office/drawing/2014/main" id="{9194FADD-4AC3-428E-BF6F-1F6CBDAAC0AD}"/>
                </a:ext>
              </a:extLst>
            </p:cNvPr>
            <p:cNvSpPr>
              <a:spLocks/>
            </p:cNvSpPr>
            <p:nvPr/>
          </p:nvSpPr>
          <p:spPr bwMode="auto">
            <a:xfrm>
              <a:off x="5155" y="1296"/>
              <a:ext cx="48" cy="6"/>
            </a:xfrm>
            <a:custGeom>
              <a:avLst/>
              <a:gdLst>
                <a:gd name="T0" fmla="*/ 0 w 48"/>
                <a:gd name="T1" fmla="*/ 6 h 6"/>
                <a:gd name="T2" fmla="*/ 6 w 48"/>
                <a:gd name="T3" fmla="*/ 0 h 6"/>
                <a:gd name="T4" fmla="*/ 6 w 48"/>
                <a:gd name="T5" fmla="*/ 0 h 6"/>
                <a:gd name="T6" fmla="*/ 18 w 48"/>
                <a:gd name="T7" fmla="*/ 0 h 6"/>
                <a:gd name="T8" fmla="*/ 24 w 48"/>
                <a:gd name="T9" fmla="*/ 0 h 6"/>
                <a:gd name="T10" fmla="*/ 30 w 48"/>
                <a:gd name="T11" fmla="*/ 0 h 6"/>
                <a:gd name="T12" fmla="*/ 36 w 48"/>
                <a:gd name="T13" fmla="*/ 6 h 6"/>
                <a:gd name="T14" fmla="*/ 42 w 48"/>
                <a:gd name="T15" fmla="*/ 6 h 6"/>
                <a:gd name="T16" fmla="*/ 48 w 48"/>
                <a:gd name="T17" fmla="*/ 6 h 6"/>
                <a:gd name="T18" fmla="*/ 42 w 48"/>
                <a:gd name="T19" fmla="*/ 6 h 6"/>
                <a:gd name="T20" fmla="*/ 36 w 48"/>
                <a:gd name="T21" fmla="*/ 6 h 6"/>
                <a:gd name="T22" fmla="*/ 30 w 48"/>
                <a:gd name="T23" fmla="*/ 6 h 6"/>
                <a:gd name="T24" fmla="*/ 24 w 48"/>
                <a:gd name="T25" fmla="*/ 6 h 6"/>
                <a:gd name="T26" fmla="*/ 18 w 48"/>
                <a:gd name="T27" fmla="*/ 6 h 6"/>
                <a:gd name="T28" fmla="*/ 12 w 48"/>
                <a:gd name="T29" fmla="*/ 6 h 6"/>
                <a:gd name="T30" fmla="*/ 6 w 48"/>
                <a:gd name="T31" fmla="*/ 6 h 6"/>
                <a:gd name="T32" fmla="*/ 0 w 48"/>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6"/>
                <a:gd name="T53" fmla="*/ 48 w 48"/>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6">
                  <a:moveTo>
                    <a:pt x="0" y="6"/>
                  </a:moveTo>
                  <a:lnTo>
                    <a:pt x="6" y="0"/>
                  </a:lnTo>
                  <a:lnTo>
                    <a:pt x="18" y="0"/>
                  </a:lnTo>
                  <a:lnTo>
                    <a:pt x="24" y="0"/>
                  </a:lnTo>
                  <a:lnTo>
                    <a:pt x="30" y="0"/>
                  </a:lnTo>
                  <a:lnTo>
                    <a:pt x="36" y="6"/>
                  </a:lnTo>
                  <a:lnTo>
                    <a:pt x="42" y="6"/>
                  </a:lnTo>
                  <a:lnTo>
                    <a:pt x="48" y="6"/>
                  </a:lnTo>
                  <a:lnTo>
                    <a:pt x="42"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2" name="Freeform 16">
              <a:extLst>
                <a:ext uri="{FF2B5EF4-FFF2-40B4-BE49-F238E27FC236}">
                  <a16:creationId xmlns="" xmlns:a16="http://schemas.microsoft.com/office/drawing/2014/main" id="{3ABD4F3D-6B88-43EB-AFB9-3DB2A52D556A}"/>
                </a:ext>
              </a:extLst>
            </p:cNvPr>
            <p:cNvSpPr>
              <a:spLocks/>
            </p:cNvSpPr>
            <p:nvPr/>
          </p:nvSpPr>
          <p:spPr bwMode="auto">
            <a:xfrm>
              <a:off x="5173" y="1308"/>
              <a:ext cx="24" cy="12"/>
            </a:xfrm>
            <a:custGeom>
              <a:avLst/>
              <a:gdLst>
                <a:gd name="T0" fmla="*/ 0 w 24"/>
                <a:gd name="T1" fmla="*/ 6 h 12"/>
                <a:gd name="T2" fmla="*/ 0 w 24"/>
                <a:gd name="T3" fmla="*/ 6 h 12"/>
                <a:gd name="T4" fmla="*/ 6 w 24"/>
                <a:gd name="T5" fmla="*/ 6 h 12"/>
                <a:gd name="T6" fmla="*/ 6 w 24"/>
                <a:gd name="T7" fmla="*/ 6 h 12"/>
                <a:gd name="T8" fmla="*/ 12 w 24"/>
                <a:gd name="T9" fmla="*/ 6 h 12"/>
                <a:gd name="T10" fmla="*/ 18 w 24"/>
                <a:gd name="T11" fmla="*/ 0 h 12"/>
                <a:gd name="T12" fmla="*/ 24 w 24"/>
                <a:gd name="T13" fmla="*/ 6 h 12"/>
                <a:gd name="T14" fmla="*/ 24 w 24"/>
                <a:gd name="T15" fmla="*/ 6 h 12"/>
                <a:gd name="T16" fmla="*/ 24 w 24"/>
                <a:gd name="T17" fmla="*/ 6 h 12"/>
                <a:gd name="T18" fmla="*/ 24 w 24"/>
                <a:gd name="T19" fmla="*/ 6 h 12"/>
                <a:gd name="T20" fmla="*/ 18 w 24"/>
                <a:gd name="T21" fmla="*/ 6 h 12"/>
                <a:gd name="T22" fmla="*/ 12 w 24"/>
                <a:gd name="T23" fmla="*/ 6 h 12"/>
                <a:gd name="T24" fmla="*/ 12 w 24"/>
                <a:gd name="T25" fmla="*/ 6 h 12"/>
                <a:gd name="T26" fmla="*/ 6 w 24"/>
                <a:gd name="T27" fmla="*/ 12 h 12"/>
                <a:gd name="T28" fmla="*/ 0 w 24"/>
                <a:gd name="T29" fmla="*/ 12 h 12"/>
                <a:gd name="T30" fmla="*/ 0 w 24"/>
                <a:gd name="T31" fmla="*/ 12 h 12"/>
                <a:gd name="T32" fmla="*/ 0 w 24"/>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0" y="6"/>
                  </a:moveTo>
                  <a:lnTo>
                    <a:pt x="0" y="6"/>
                  </a:lnTo>
                  <a:lnTo>
                    <a:pt x="6" y="6"/>
                  </a:lnTo>
                  <a:lnTo>
                    <a:pt x="12" y="6"/>
                  </a:lnTo>
                  <a:lnTo>
                    <a:pt x="18" y="0"/>
                  </a:lnTo>
                  <a:lnTo>
                    <a:pt x="24" y="6"/>
                  </a:lnTo>
                  <a:lnTo>
                    <a:pt x="18" y="6"/>
                  </a:lnTo>
                  <a:lnTo>
                    <a:pt x="12" y="6"/>
                  </a:lnTo>
                  <a:lnTo>
                    <a:pt x="6" y="12"/>
                  </a:lnTo>
                  <a:lnTo>
                    <a:pt x="0"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3" name="Freeform 17">
              <a:extLst>
                <a:ext uri="{FF2B5EF4-FFF2-40B4-BE49-F238E27FC236}">
                  <a16:creationId xmlns="" xmlns:a16="http://schemas.microsoft.com/office/drawing/2014/main" id="{2C9674EB-02D4-47BA-8749-6161FC94F33C}"/>
                </a:ext>
              </a:extLst>
            </p:cNvPr>
            <p:cNvSpPr>
              <a:spLocks/>
            </p:cNvSpPr>
            <p:nvPr/>
          </p:nvSpPr>
          <p:spPr bwMode="auto">
            <a:xfrm>
              <a:off x="5131" y="1183"/>
              <a:ext cx="30" cy="12"/>
            </a:xfrm>
            <a:custGeom>
              <a:avLst/>
              <a:gdLst>
                <a:gd name="T0" fmla="*/ 30 w 30"/>
                <a:gd name="T1" fmla="*/ 12 h 12"/>
                <a:gd name="T2" fmla="*/ 24 w 30"/>
                <a:gd name="T3" fmla="*/ 12 h 12"/>
                <a:gd name="T4" fmla="*/ 24 w 30"/>
                <a:gd name="T5" fmla="*/ 12 h 12"/>
                <a:gd name="T6" fmla="*/ 18 w 30"/>
                <a:gd name="T7" fmla="*/ 6 h 12"/>
                <a:gd name="T8" fmla="*/ 12 w 30"/>
                <a:gd name="T9" fmla="*/ 6 h 12"/>
                <a:gd name="T10" fmla="*/ 6 w 30"/>
                <a:gd name="T11" fmla="*/ 6 h 12"/>
                <a:gd name="T12" fmla="*/ 0 w 30"/>
                <a:gd name="T13" fmla="*/ 6 h 12"/>
                <a:gd name="T14" fmla="*/ 0 w 30"/>
                <a:gd name="T15" fmla="*/ 6 h 12"/>
                <a:gd name="T16" fmla="*/ 0 w 30"/>
                <a:gd name="T17" fmla="*/ 0 h 12"/>
                <a:gd name="T18" fmla="*/ 0 w 30"/>
                <a:gd name="T19" fmla="*/ 0 h 12"/>
                <a:gd name="T20" fmla="*/ 6 w 30"/>
                <a:gd name="T21" fmla="*/ 0 h 12"/>
                <a:gd name="T22" fmla="*/ 6 w 30"/>
                <a:gd name="T23" fmla="*/ 0 h 12"/>
                <a:gd name="T24" fmla="*/ 12 w 30"/>
                <a:gd name="T25" fmla="*/ 0 h 12"/>
                <a:gd name="T26" fmla="*/ 18 w 30"/>
                <a:gd name="T27" fmla="*/ 6 h 12"/>
                <a:gd name="T28" fmla="*/ 24 w 30"/>
                <a:gd name="T29" fmla="*/ 6 h 12"/>
                <a:gd name="T30" fmla="*/ 24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18" y="6"/>
                  </a:lnTo>
                  <a:lnTo>
                    <a:pt x="12" y="6"/>
                  </a:lnTo>
                  <a:lnTo>
                    <a:pt x="6" y="6"/>
                  </a:lnTo>
                  <a:lnTo>
                    <a:pt x="0" y="6"/>
                  </a:lnTo>
                  <a:lnTo>
                    <a:pt x="0" y="0"/>
                  </a:lnTo>
                  <a:lnTo>
                    <a:pt x="6" y="0"/>
                  </a:lnTo>
                  <a:lnTo>
                    <a:pt x="12" y="0"/>
                  </a:lnTo>
                  <a:lnTo>
                    <a:pt x="18" y="6"/>
                  </a:lnTo>
                  <a:lnTo>
                    <a:pt x="24" y="6"/>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4" name="Freeform 18">
              <a:extLst>
                <a:ext uri="{FF2B5EF4-FFF2-40B4-BE49-F238E27FC236}">
                  <a16:creationId xmlns="" xmlns:a16="http://schemas.microsoft.com/office/drawing/2014/main" id="{E700AC57-1D40-466B-B3CB-A999B1AB1B34}"/>
                </a:ext>
              </a:extLst>
            </p:cNvPr>
            <p:cNvSpPr>
              <a:spLocks/>
            </p:cNvSpPr>
            <p:nvPr/>
          </p:nvSpPr>
          <p:spPr bwMode="auto">
            <a:xfrm>
              <a:off x="5155" y="1171"/>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0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0"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5" name="Freeform 19">
              <a:extLst>
                <a:ext uri="{FF2B5EF4-FFF2-40B4-BE49-F238E27FC236}">
                  <a16:creationId xmlns="" xmlns:a16="http://schemas.microsoft.com/office/drawing/2014/main" id="{A2857B31-DD50-48BC-9C58-46FCD8AFE943}"/>
                </a:ext>
              </a:extLst>
            </p:cNvPr>
            <p:cNvSpPr>
              <a:spLocks/>
            </p:cNvSpPr>
            <p:nvPr/>
          </p:nvSpPr>
          <p:spPr bwMode="auto">
            <a:xfrm>
              <a:off x="5137" y="1165"/>
              <a:ext cx="12" cy="24"/>
            </a:xfrm>
            <a:custGeom>
              <a:avLst/>
              <a:gdLst>
                <a:gd name="T0" fmla="*/ 12 w 12"/>
                <a:gd name="T1" fmla="*/ 24 h 24"/>
                <a:gd name="T2" fmla="*/ 12 w 12"/>
                <a:gd name="T3" fmla="*/ 18 h 24"/>
                <a:gd name="T4" fmla="*/ 6 w 12"/>
                <a:gd name="T5" fmla="*/ 6 h 24"/>
                <a:gd name="T6" fmla="*/ 6 w 12"/>
                <a:gd name="T7" fmla="*/ 0 h 24"/>
                <a:gd name="T8" fmla="*/ 0 w 12"/>
                <a:gd name="T9" fmla="*/ 0 h 24"/>
                <a:gd name="T10" fmla="*/ 0 w 12"/>
                <a:gd name="T11" fmla="*/ 0 h 24"/>
                <a:gd name="T12" fmla="*/ 0 w 12"/>
                <a:gd name="T13" fmla="*/ 6 h 24"/>
                <a:gd name="T14" fmla="*/ 0 w 12"/>
                <a:gd name="T15" fmla="*/ 6 h 24"/>
                <a:gd name="T16" fmla="*/ 0 w 12"/>
                <a:gd name="T17" fmla="*/ 12 h 24"/>
                <a:gd name="T18" fmla="*/ 6 w 12"/>
                <a:gd name="T19" fmla="*/ 12 h 24"/>
                <a:gd name="T20" fmla="*/ 6 w 12"/>
                <a:gd name="T21" fmla="*/ 18 h 24"/>
                <a:gd name="T22" fmla="*/ 12 w 12"/>
                <a:gd name="T23" fmla="*/ 18 h 24"/>
                <a:gd name="T24" fmla="*/ 12 w 12"/>
                <a:gd name="T25" fmla="*/ 24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24"/>
                <a:gd name="T41" fmla="*/ 12 w 12"/>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24">
                  <a:moveTo>
                    <a:pt x="12" y="24"/>
                  </a:moveTo>
                  <a:lnTo>
                    <a:pt x="12" y="18"/>
                  </a:lnTo>
                  <a:lnTo>
                    <a:pt x="6" y="6"/>
                  </a:lnTo>
                  <a:lnTo>
                    <a:pt x="6" y="0"/>
                  </a:lnTo>
                  <a:lnTo>
                    <a:pt x="0" y="0"/>
                  </a:lnTo>
                  <a:lnTo>
                    <a:pt x="0" y="6"/>
                  </a:lnTo>
                  <a:lnTo>
                    <a:pt x="0" y="12"/>
                  </a:lnTo>
                  <a:lnTo>
                    <a:pt x="6" y="12"/>
                  </a:lnTo>
                  <a:lnTo>
                    <a:pt x="6" y="18"/>
                  </a:lnTo>
                  <a:lnTo>
                    <a:pt x="12" y="18"/>
                  </a:lnTo>
                  <a:lnTo>
                    <a:pt x="12"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6" name="Freeform 20">
              <a:extLst>
                <a:ext uri="{FF2B5EF4-FFF2-40B4-BE49-F238E27FC236}">
                  <a16:creationId xmlns="" xmlns:a16="http://schemas.microsoft.com/office/drawing/2014/main" id="{95B83230-7DB5-4BB2-B089-2297C6E6E884}"/>
                </a:ext>
              </a:extLst>
            </p:cNvPr>
            <p:cNvSpPr>
              <a:spLocks/>
            </p:cNvSpPr>
            <p:nvPr/>
          </p:nvSpPr>
          <p:spPr bwMode="auto">
            <a:xfrm>
              <a:off x="5197" y="1308"/>
              <a:ext cx="36" cy="6"/>
            </a:xfrm>
            <a:custGeom>
              <a:avLst/>
              <a:gdLst>
                <a:gd name="T0" fmla="*/ 0 w 36"/>
                <a:gd name="T1" fmla="*/ 6 h 6"/>
                <a:gd name="T2" fmla="*/ 6 w 36"/>
                <a:gd name="T3" fmla="*/ 6 h 6"/>
                <a:gd name="T4" fmla="*/ 6 w 36"/>
                <a:gd name="T5" fmla="*/ 0 h 6"/>
                <a:gd name="T6" fmla="*/ 12 w 36"/>
                <a:gd name="T7" fmla="*/ 0 h 6"/>
                <a:gd name="T8" fmla="*/ 18 w 36"/>
                <a:gd name="T9" fmla="*/ 0 h 6"/>
                <a:gd name="T10" fmla="*/ 24 w 36"/>
                <a:gd name="T11" fmla="*/ 0 h 6"/>
                <a:gd name="T12" fmla="*/ 30 w 36"/>
                <a:gd name="T13" fmla="*/ 0 h 6"/>
                <a:gd name="T14" fmla="*/ 30 w 36"/>
                <a:gd name="T15" fmla="*/ 6 h 6"/>
                <a:gd name="T16" fmla="*/ 36 w 36"/>
                <a:gd name="T17" fmla="*/ 6 h 6"/>
                <a:gd name="T18" fmla="*/ 36 w 36"/>
                <a:gd name="T19" fmla="*/ 6 h 6"/>
                <a:gd name="T20" fmla="*/ 30 w 36"/>
                <a:gd name="T21" fmla="*/ 6 h 6"/>
                <a:gd name="T22" fmla="*/ 24 w 36"/>
                <a:gd name="T23" fmla="*/ 6 h 6"/>
                <a:gd name="T24" fmla="*/ 18 w 36"/>
                <a:gd name="T25" fmla="*/ 6 h 6"/>
                <a:gd name="T26" fmla="*/ 18 w 36"/>
                <a:gd name="T27" fmla="*/ 6 h 6"/>
                <a:gd name="T28" fmla="*/ 12 w 36"/>
                <a:gd name="T29" fmla="*/ 6 h 6"/>
                <a:gd name="T30" fmla="*/ 6 w 36"/>
                <a:gd name="T31" fmla="*/ 6 h 6"/>
                <a:gd name="T32" fmla="*/ 0 w 36"/>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6"/>
                <a:gd name="T53" fmla="*/ 36 w 3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6">
                  <a:moveTo>
                    <a:pt x="0" y="6"/>
                  </a:moveTo>
                  <a:lnTo>
                    <a:pt x="6" y="6"/>
                  </a:lnTo>
                  <a:lnTo>
                    <a:pt x="6" y="0"/>
                  </a:lnTo>
                  <a:lnTo>
                    <a:pt x="12" y="0"/>
                  </a:lnTo>
                  <a:lnTo>
                    <a:pt x="18" y="0"/>
                  </a:lnTo>
                  <a:lnTo>
                    <a:pt x="24" y="0"/>
                  </a:lnTo>
                  <a:lnTo>
                    <a:pt x="30" y="0"/>
                  </a:lnTo>
                  <a:lnTo>
                    <a:pt x="30" y="6"/>
                  </a:lnTo>
                  <a:lnTo>
                    <a:pt x="36"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7" name="Freeform 21">
              <a:extLst>
                <a:ext uri="{FF2B5EF4-FFF2-40B4-BE49-F238E27FC236}">
                  <a16:creationId xmlns="" xmlns:a16="http://schemas.microsoft.com/office/drawing/2014/main" id="{89A3F8A4-1E88-4ACA-9DB8-EE900875E985}"/>
                </a:ext>
              </a:extLst>
            </p:cNvPr>
            <p:cNvSpPr>
              <a:spLocks/>
            </p:cNvSpPr>
            <p:nvPr/>
          </p:nvSpPr>
          <p:spPr bwMode="auto">
            <a:xfrm>
              <a:off x="5191" y="1326"/>
              <a:ext cx="30" cy="18"/>
            </a:xfrm>
            <a:custGeom>
              <a:avLst/>
              <a:gdLst>
                <a:gd name="T0" fmla="*/ 0 w 30"/>
                <a:gd name="T1" fmla="*/ 0 h 18"/>
                <a:gd name="T2" fmla="*/ 6 w 30"/>
                <a:gd name="T3" fmla="*/ 0 h 18"/>
                <a:gd name="T4" fmla="*/ 6 w 30"/>
                <a:gd name="T5" fmla="*/ 6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2 h 18"/>
                <a:gd name="T18" fmla="*/ 30 w 30"/>
                <a:gd name="T19" fmla="*/ 18 h 18"/>
                <a:gd name="T20" fmla="*/ 30 w 30"/>
                <a:gd name="T21" fmla="*/ 18 h 18"/>
                <a:gd name="T22" fmla="*/ 24 w 30"/>
                <a:gd name="T23" fmla="*/ 12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6" y="0"/>
                  </a:lnTo>
                  <a:lnTo>
                    <a:pt x="6" y="6"/>
                  </a:lnTo>
                  <a:lnTo>
                    <a:pt x="12" y="6"/>
                  </a:lnTo>
                  <a:lnTo>
                    <a:pt x="18" y="6"/>
                  </a:lnTo>
                  <a:lnTo>
                    <a:pt x="24" y="6"/>
                  </a:lnTo>
                  <a:lnTo>
                    <a:pt x="30" y="12"/>
                  </a:lnTo>
                  <a:lnTo>
                    <a:pt x="30" y="18"/>
                  </a:lnTo>
                  <a:lnTo>
                    <a:pt x="24" y="12"/>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8" name="Freeform 22">
              <a:extLst>
                <a:ext uri="{FF2B5EF4-FFF2-40B4-BE49-F238E27FC236}">
                  <a16:creationId xmlns="" xmlns:a16="http://schemas.microsoft.com/office/drawing/2014/main" id="{847C60B2-6AD1-4EBC-87D8-A8D2A432FCAD}"/>
                </a:ext>
              </a:extLst>
            </p:cNvPr>
            <p:cNvSpPr>
              <a:spLocks/>
            </p:cNvSpPr>
            <p:nvPr/>
          </p:nvSpPr>
          <p:spPr bwMode="auto">
            <a:xfrm>
              <a:off x="5203" y="1296"/>
              <a:ext cx="30" cy="6"/>
            </a:xfrm>
            <a:custGeom>
              <a:avLst/>
              <a:gdLst>
                <a:gd name="T0" fmla="*/ 0 w 30"/>
                <a:gd name="T1" fmla="*/ 6 h 6"/>
                <a:gd name="T2" fmla="*/ 0 w 30"/>
                <a:gd name="T3" fmla="*/ 6 h 6"/>
                <a:gd name="T4" fmla="*/ 0 w 30"/>
                <a:gd name="T5" fmla="*/ 6 h 6"/>
                <a:gd name="T6" fmla="*/ 6 w 30"/>
                <a:gd name="T7" fmla="*/ 0 h 6"/>
                <a:gd name="T8" fmla="*/ 12 w 30"/>
                <a:gd name="T9" fmla="*/ 0 h 6"/>
                <a:gd name="T10" fmla="*/ 18 w 30"/>
                <a:gd name="T11" fmla="*/ 0 h 6"/>
                <a:gd name="T12" fmla="*/ 24 w 30"/>
                <a:gd name="T13" fmla="*/ 0 h 6"/>
                <a:gd name="T14" fmla="*/ 24 w 30"/>
                <a:gd name="T15" fmla="*/ 0 h 6"/>
                <a:gd name="T16" fmla="*/ 30 w 30"/>
                <a:gd name="T17" fmla="*/ 6 h 6"/>
                <a:gd name="T18" fmla="*/ 30 w 30"/>
                <a:gd name="T19" fmla="*/ 6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0"/>
                  </a:lnTo>
                  <a:lnTo>
                    <a:pt x="12" y="0"/>
                  </a:lnTo>
                  <a:lnTo>
                    <a:pt x="18" y="0"/>
                  </a:lnTo>
                  <a:lnTo>
                    <a:pt x="24" y="0"/>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79" name="Freeform 23">
              <a:extLst>
                <a:ext uri="{FF2B5EF4-FFF2-40B4-BE49-F238E27FC236}">
                  <a16:creationId xmlns="" xmlns:a16="http://schemas.microsoft.com/office/drawing/2014/main" id="{6B506094-341F-4B57-A5F3-35FE1CC2E0D5}"/>
                </a:ext>
              </a:extLst>
            </p:cNvPr>
            <p:cNvSpPr>
              <a:spLocks/>
            </p:cNvSpPr>
            <p:nvPr/>
          </p:nvSpPr>
          <p:spPr bwMode="auto">
            <a:xfrm>
              <a:off x="5203" y="1287"/>
              <a:ext cx="30" cy="5"/>
            </a:xfrm>
            <a:custGeom>
              <a:avLst/>
              <a:gdLst>
                <a:gd name="T0" fmla="*/ 0 w 30"/>
                <a:gd name="T1" fmla="*/ 5 h 5"/>
                <a:gd name="T2" fmla="*/ 0 w 30"/>
                <a:gd name="T3" fmla="*/ 5 h 5"/>
                <a:gd name="T4" fmla="*/ 6 w 30"/>
                <a:gd name="T5" fmla="*/ 5 h 5"/>
                <a:gd name="T6" fmla="*/ 12 w 30"/>
                <a:gd name="T7" fmla="*/ 0 h 5"/>
                <a:gd name="T8" fmla="*/ 12 w 30"/>
                <a:gd name="T9" fmla="*/ 0 h 5"/>
                <a:gd name="T10" fmla="*/ 18 w 30"/>
                <a:gd name="T11" fmla="*/ 0 h 5"/>
                <a:gd name="T12" fmla="*/ 24 w 30"/>
                <a:gd name="T13" fmla="*/ 0 h 5"/>
                <a:gd name="T14" fmla="*/ 30 w 30"/>
                <a:gd name="T15" fmla="*/ 0 h 5"/>
                <a:gd name="T16" fmla="*/ 30 w 30"/>
                <a:gd name="T17" fmla="*/ 0 h 5"/>
                <a:gd name="T18" fmla="*/ 30 w 30"/>
                <a:gd name="T19" fmla="*/ 0 h 5"/>
                <a:gd name="T20" fmla="*/ 30 w 30"/>
                <a:gd name="T21" fmla="*/ 5 h 5"/>
                <a:gd name="T22" fmla="*/ 24 w 30"/>
                <a:gd name="T23" fmla="*/ 5 h 5"/>
                <a:gd name="T24" fmla="*/ 18 w 30"/>
                <a:gd name="T25" fmla="*/ 5 h 5"/>
                <a:gd name="T26" fmla="*/ 12 w 30"/>
                <a:gd name="T27" fmla="*/ 5 h 5"/>
                <a:gd name="T28" fmla="*/ 6 w 30"/>
                <a:gd name="T29" fmla="*/ 5 h 5"/>
                <a:gd name="T30" fmla="*/ 0 w 30"/>
                <a:gd name="T31" fmla="*/ 5 h 5"/>
                <a:gd name="T32" fmla="*/ 0 w 30"/>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
                <a:gd name="T53" fmla="*/ 30 w 30"/>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
                  <a:moveTo>
                    <a:pt x="0" y="5"/>
                  </a:moveTo>
                  <a:lnTo>
                    <a:pt x="0" y="5"/>
                  </a:lnTo>
                  <a:lnTo>
                    <a:pt x="6" y="5"/>
                  </a:lnTo>
                  <a:lnTo>
                    <a:pt x="12" y="0"/>
                  </a:lnTo>
                  <a:lnTo>
                    <a:pt x="18" y="0"/>
                  </a:lnTo>
                  <a:lnTo>
                    <a:pt x="24" y="0"/>
                  </a:lnTo>
                  <a:lnTo>
                    <a:pt x="30" y="0"/>
                  </a:lnTo>
                  <a:lnTo>
                    <a:pt x="30" y="5"/>
                  </a:lnTo>
                  <a:lnTo>
                    <a:pt x="24" y="5"/>
                  </a:lnTo>
                  <a:lnTo>
                    <a:pt x="18" y="5"/>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0" name="Freeform 24">
              <a:extLst>
                <a:ext uri="{FF2B5EF4-FFF2-40B4-BE49-F238E27FC236}">
                  <a16:creationId xmlns="" xmlns:a16="http://schemas.microsoft.com/office/drawing/2014/main" id="{51474BFA-470B-49AD-9359-E1EC42FD7437}"/>
                </a:ext>
              </a:extLst>
            </p:cNvPr>
            <p:cNvSpPr>
              <a:spLocks/>
            </p:cNvSpPr>
            <p:nvPr/>
          </p:nvSpPr>
          <p:spPr bwMode="auto">
            <a:xfrm>
              <a:off x="5197" y="1273"/>
              <a:ext cx="36" cy="12"/>
            </a:xfrm>
            <a:custGeom>
              <a:avLst/>
              <a:gdLst>
                <a:gd name="T0" fmla="*/ 0 w 36"/>
                <a:gd name="T1" fmla="*/ 12 h 12"/>
                <a:gd name="T2" fmla="*/ 6 w 36"/>
                <a:gd name="T3" fmla="*/ 6 h 12"/>
                <a:gd name="T4" fmla="*/ 12 w 36"/>
                <a:gd name="T5" fmla="*/ 6 h 12"/>
                <a:gd name="T6" fmla="*/ 18 w 36"/>
                <a:gd name="T7" fmla="*/ 0 h 12"/>
                <a:gd name="T8" fmla="*/ 18 w 36"/>
                <a:gd name="T9" fmla="*/ 0 h 12"/>
                <a:gd name="T10" fmla="*/ 24 w 36"/>
                <a:gd name="T11" fmla="*/ 0 h 12"/>
                <a:gd name="T12" fmla="*/ 30 w 36"/>
                <a:gd name="T13" fmla="*/ 0 h 12"/>
                <a:gd name="T14" fmla="*/ 36 w 36"/>
                <a:gd name="T15" fmla="*/ 0 h 12"/>
                <a:gd name="T16" fmla="*/ 36 w 36"/>
                <a:gd name="T17" fmla="*/ 0 h 12"/>
                <a:gd name="T18" fmla="*/ 36 w 36"/>
                <a:gd name="T19" fmla="*/ 0 h 12"/>
                <a:gd name="T20" fmla="*/ 30 w 36"/>
                <a:gd name="T21" fmla="*/ 0 h 12"/>
                <a:gd name="T22" fmla="*/ 30 w 36"/>
                <a:gd name="T23" fmla="*/ 6 h 12"/>
                <a:gd name="T24" fmla="*/ 24 w 36"/>
                <a:gd name="T25" fmla="*/ 6 h 12"/>
                <a:gd name="T26" fmla="*/ 18 w 36"/>
                <a:gd name="T27" fmla="*/ 6 h 12"/>
                <a:gd name="T28" fmla="*/ 12 w 36"/>
                <a:gd name="T29" fmla="*/ 6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6"/>
                  </a:lnTo>
                  <a:lnTo>
                    <a:pt x="12" y="6"/>
                  </a:lnTo>
                  <a:lnTo>
                    <a:pt x="18" y="0"/>
                  </a:lnTo>
                  <a:lnTo>
                    <a:pt x="24" y="0"/>
                  </a:lnTo>
                  <a:lnTo>
                    <a:pt x="30" y="0"/>
                  </a:lnTo>
                  <a:lnTo>
                    <a:pt x="36" y="0"/>
                  </a:lnTo>
                  <a:lnTo>
                    <a:pt x="30" y="0"/>
                  </a:lnTo>
                  <a:lnTo>
                    <a:pt x="30" y="6"/>
                  </a:lnTo>
                  <a:lnTo>
                    <a:pt x="24" y="6"/>
                  </a:lnTo>
                  <a:lnTo>
                    <a:pt x="18" y="6"/>
                  </a:lnTo>
                  <a:lnTo>
                    <a:pt x="12" y="6"/>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1" name="Freeform 25">
              <a:extLst>
                <a:ext uri="{FF2B5EF4-FFF2-40B4-BE49-F238E27FC236}">
                  <a16:creationId xmlns="" xmlns:a16="http://schemas.microsoft.com/office/drawing/2014/main" id="{F7A1DB02-EF25-43BA-8B09-CE938945D026}"/>
                </a:ext>
              </a:extLst>
            </p:cNvPr>
            <p:cNvSpPr>
              <a:spLocks/>
            </p:cNvSpPr>
            <p:nvPr/>
          </p:nvSpPr>
          <p:spPr bwMode="auto">
            <a:xfrm>
              <a:off x="5197" y="1249"/>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6 h 24"/>
                <a:gd name="T14" fmla="*/ 30 w 36"/>
                <a:gd name="T15" fmla="*/ 0 h 24"/>
                <a:gd name="T16" fmla="*/ 36 w 36"/>
                <a:gd name="T17" fmla="*/ 6 h 24"/>
                <a:gd name="T18" fmla="*/ 36 w 36"/>
                <a:gd name="T19" fmla="*/ 6 h 24"/>
                <a:gd name="T20" fmla="*/ 30 w 36"/>
                <a:gd name="T21" fmla="*/ 12 h 24"/>
                <a:gd name="T22" fmla="*/ 24 w 36"/>
                <a:gd name="T23" fmla="*/ 12 h 24"/>
                <a:gd name="T24" fmla="*/ 18 w 36"/>
                <a:gd name="T25" fmla="*/ 12 h 24"/>
                <a:gd name="T26" fmla="*/ 18 w 36"/>
                <a:gd name="T27" fmla="*/ 18 h 24"/>
                <a:gd name="T28" fmla="*/ 12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6"/>
                  </a:lnTo>
                  <a:lnTo>
                    <a:pt x="30" y="0"/>
                  </a:lnTo>
                  <a:lnTo>
                    <a:pt x="36" y="6"/>
                  </a:lnTo>
                  <a:lnTo>
                    <a:pt x="30" y="12"/>
                  </a:lnTo>
                  <a:lnTo>
                    <a:pt x="24" y="12"/>
                  </a:lnTo>
                  <a:lnTo>
                    <a:pt x="18"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2" name="Freeform 26">
              <a:extLst>
                <a:ext uri="{FF2B5EF4-FFF2-40B4-BE49-F238E27FC236}">
                  <a16:creationId xmlns="" xmlns:a16="http://schemas.microsoft.com/office/drawing/2014/main" id="{D523C51F-91FC-4820-ACBC-ADD4C6B64D9A}"/>
                </a:ext>
              </a:extLst>
            </p:cNvPr>
            <p:cNvSpPr>
              <a:spLocks/>
            </p:cNvSpPr>
            <p:nvPr/>
          </p:nvSpPr>
          <p:spPr bwMode="auto">
            <a:xfrm>
              <a:off x="5191" y="1232"/>
              <a:ext cx="36" cy="26"/>
            </a:xfrm>
            <a:custGeom>
              <a:avLst/>
              <a:gdLst>
                <a:gd name="T0" fmla="*/ 0 w 36"/>
                <a:gd name="T1" fmla="*/ 94 h 24"/>
                <a:gd name="T2" fmla="*/ 6 w 36"/>
                <a:gd name="T3" fmla="*/ 94 h 24"/>
                <a:gd name="T4" fmla="*/ 6 w 36"/>
                <a:gd name="T5" fmla="*/ 72 h 24"/>
                <a:gd name="T6" fmla="*/ 12 w 36"/>
                <a:gd name="T7" fmla="*/ 46 h 24"/>
                <a:gd name="T8" fmla="*/ 18 w 36"/>
                <a:gd name="T9" fmla="*/ 28 h 24"/>
                <a:gd name="T10" fmla="*/ 24 w 36"/>
                <a:gd name="T11" fmla="*/ 28 h 24"/>
                <a:gd name="T12" fmla="*/ 30 w 36"/>
                <a:gd name="T13" fmla="*/ 0 h 24"/>
                <a:gd name="T14" fmla="*/ 36 w 36"/>
                <a:gd name="T15" fmla="*/ 0 h 24"/>
                <a:gd name="T16" fmla="*/ 36 w 36"/>
                <a:gd name="T17" fmla="*/ 0 h 24"/>
                <a:gd name="T18" fmla="*/ 36 w 36"/>
                <a:gd name="T19" fmla="*/ 28 h 24"/>
                <a:gd name="T20" fmla="*/ 30 w 36"/>
                <a:gd name="T21" fmla="*/ 28 h 24"/>
                <a:gd name="T22" fmla="*/ 24 w 36"/>
                <a:gd name="T23" fmla="*/ 46 h 24"/>
                <a:gd name="T24" fmla="*/ 18 w 36"/>
                <a:gd name="T25" fmla="*/ 72 h 24"/>
                <a:gd name="T26" fmla="*/ 12 w 36"/>
                <a:gd name="T27" fmla="*/ 72 h 24"/>
                <a:gd name="T28" fmla="*/ 6 w 36"/>
                <a:gd name="T29" fmla="*/ 94 h 24"/>
                <a:gd name="T30" fmla="*/ 6 w 36"/>
                <a:gd name="T31" fmla="*/ 94 h 24"/>
                <a:gd name="T32" fmla="*/ 0 w 36"/>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24"/>
                  </a:lnTo>
                  <a:lnTo>
                    <a:pt x="6" y="18"/>
                  </a:lnTo>
                  <a:lnTo>
                    <a:pt x="12" y="12"/>
                  </a:lnTo>
                  <a:lnTo>
                    <a:pt x="18" y="6"/>
                  </a:lnTo>
                  <a:lnTo>
                    <a:pt x="24" y="6"/>
                  </a:lnTo>
                  <a:lnTo>
                    <a:pt x="30" y="0"/>
                  </a:lnTo>
                  <a:lnTo>
                    <a:pt x="36" y="0"/>
                  </a:lnTo>
                  <a:lnTo>
                    <a:pt x="36" y="6"/>
                  </a:lnTo>
                  <a:lnTo>
                    <a:pt x="30" y="6"/>
                  </a:lnTo>
                  <a:lnTo>
                    <a:pt x="24"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3" name="Freeform 27">
              <a:extLst>
                <a:ext uri="{FF2B5EF4-FFF2-40B4-BE49-F238E27FC236}">
                  <a16:creationId xmlns="" xmlns:a16="http://schemas.microsoft.com/office/drawing/2014/main" id="{AFBC2261-0EDB-4B3B-A60F-526CBE3E1B3D}"/>
                </a:ext>
              </a:extLst>
            </p:cNvPr>
            <p:cNvSpPr>
              <a:spLocks/>
            </p:cNvSpPr>
            <p:nvPr/>
          </p:nvSpPr>
          <p:spPr bwMode="auto">
            <a:xfrm>
              <a:off x="5185" y="1214"/>
              <a:ext cx="36" cy="32"/>
            </a:xfrm>
            <a:custGeom>
              <a:avLst/>
              <a:gdLst>
                <a:gd name="T0" fmla="*/ 0 w 36"/>
                <a:gd name="T1" fmla="*/ 90 h 30"/>
                <a:gd name="T2" fmla="*/ 6 w 36"/>
                <a:gd name="T3" fmla="*/ 74 h 30"/>
                <a:gd name="T4" fmla="*/ 6 w 36"/>
                <a:gd name="T5" fmla="*/ 51 h 30"/>
                <a:gd name="T6" fmla="*/ 12 w 36"/>
                <a:gd name="T7" fmla="*/ 35 h 30"/>
                <a:gd name="T8" fmla="*/ 18 w 36"/>
                <a:gd name="T9" fmla="*/ 6 h 30"/>
                <a:gd name="T10" fmla="*/ 24 w 36"/>
                <a:gd name="T11" fmla="*/ 0 h 30"/>
                <a:gd name="T12" fmla="*/ 30 w 36"/>
                <a:gd name="T13" fmla="*/ 0 h 30"/>
                <a:gd name="T14" fmla="*/ 36 w 36"/>
                <a:gd name="T15" fmla="*/ 0 h 30"/>
                <a:gd name="T16" fmla="*/ 36 w 36"/>
                <a:gd name="T17" fmla="*/ 0 h 30"/>
                <a:gd name="T18" fmla="*/ 36 w 36"/>
                <a:gd name="T19" fmla="*/ 0 h 30"/>
                <a:gd name="T20" fmla="*/ 36 w 36"/>
                <a:gd name="T21" fmla="*/ 6 h 30"/>
                <a:gd name="T22" fmla="*/ 30 w 36"/>
                <a:gd name="T23" fmla="*/ 35 h 30"/>
                <a:gd name="T24" fmla="*/ 24 w 36"/>
                <a:gd name="T25" fmla="*/ 35 h 30"/>
                <a:gd name="T26" fmla="*/ 18 w 36"/>
                <a:gd name="T27" fmla="*/ 51 h 30"/>
                <a:gd name="T28" fmla="*/ 12 w 36"/>
                <a:gd name="T29" fmla="*/ 74 h 30"/>
                <a:gd name="T30" fmla="*/ 6 w 36"/>
                <a:gd name="T31" fmla="*/ 74 h 30"/>
                <a:gd name="T32" fmla="*/ 0 w 36"/>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30"/>
                  </a:moveTo>
                  <a:lnTo>
                    <a:pt x="6" y="24"/>
                  </a:lnTo>
                  <a:lnTo>
                    <a:pt x="6" y="18"/>
                  </a:lnTo>
                  <a:lnTo>
                    <a:pt x="12" y="12"/>
                  </a:lnTo>
                  <a:lnTo>
                    <a:pt x="18" y="6"/>
                  </a:lnTo>
                  <a:lnTo>
                    <a:pt x="24" y="0"/>
                  </a:lnTo>
                  <a:lnTo>
                    <a:pt x="30" y="0"/>
                  </a:lnTo>
                  <a:lnTo>
                    <a:pt x="36" y="0"/>
                  </a:lnTo>
                  <a:lnTo>
                    <a:pt x="36" y="6"/>
                  </a:lnTo>
                  <a:lnTo>
                    <a:pt x="30" y="12"/>
                  </a:lnTo>
                  <a:lnTo>
                    <a:pt x="24" y="12"/>
                  </a:lnTo>
                  <a:lnTo>
                    <a:pt x="18" y="18"/>
                  </a:lnTo>
                  <a:lnTo>
                    <a:pt x="12" y="24"/>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4" name="Freeform 28">
              <a:extLst>
                <a:ext uri="{FF2B5EF4-FFF2-40B4-BE49-F238E27FC236}">
                  <a16:creationId xmlns="" xmlns:a16="http://schemas.microsoft.com/office/drawing/2014/main" id="{C0A66997-5B67-4333-AB87-D5276E1678CA}"/>
                </a:ext>
              </a:extLst>
            </p:cNvPr>
            <p:cNvSpPr>
              <a:spLocks/>
            </p:cNvSpPr>
            <p:nvPr/>
          </p:nvSpPr>
          <p:spPr bwMode="auto">
            <a:xfrm>
              <a:off x="5179" y="1195"/>
              <a:ext cx="36" cy="36"/>
            </a:xfrm>
            <a:custGeom>
              <a:avLst/>
              <a:gdLst>
                <a:gd name="T0" fmla="*/ 0 w 36"/>
                <a:gd name="T1" fmla="*/ 36 h 36"/>
                <a:gd name="T2" fmla="*/ 6 w 36"/>
                <a:gd name="T3" fmla="*/ 30 h 36"/>
                <a:gd name="T4" fmla="*/ 6 w 36"/>
                <a:gd name="T5" fmla="*/ 24 h 36"/>
                <a:gd name="T6" fmla="*/ 12 w 36"/>
                <a:gd name="T7" fmla="*/ 18 h 36"/>
                <a:gd name="T8" fmla="*/ 12 w 36"/>
                <a:gd name="T9" fmla="*/ 12 h 36"/>
                <a:gd name="T10" fmla="*/ 18 w 36"/>
                <a:gd name="T11" fmla="*/ 6 h 36"/>
                <a:gd name="T12" fmla="*/ 24 w 36"/>
                <a:gd name="T13" fmla="*/ 0 h 36"/>
                <a:gd name="T14" fmla="*/ 30 w 36"/>
                <a:gd name="T15" fmla="*/ 0 h 36"/>
                <a:gd name="T16" fmla="*/ 36 w 36"/>
                <a:gd name="T17" fmla="*/ 0 h 36"/>
                <a:gd name="T18" fmla="*/ 36 w 36"/>
                <a:gd name="T19" fmla="*/ 0 h 36"/>
                <a:gd name="T20" fmla="*/ 30 w 36"/>
                <a:gd name="T21" fmla="*/ 6 h 36"/>
                <a:gd name="T22" fmla="*/ 30 w 36"/>
                <a:gd name="T23" fmla="*/ 6 h 36"/>
                <a:gd name="T24" fmla="*/ 24 w 36"/>
                <a:gd name="T25" fmla="*/ 12 h 36"/>
                <a:gd name="T26" fmla="*/ 18 w 36"/>
                <a:gd name="T27" fmla="*/ 18 h 36"/>
                <a:gd name="T28" fmla="*/ 12 w 36"/>
                <a:gd name="T29" fmla="*/ 24 h 36"/>
                <a:gd name="T30" fmla="*/ 6 w 36"/>
                <a:gd name="T31" fmla="*/ 30 h 36"/>
                <a:gd name="T32" fmla="*/ 0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36"/>
                  </a:moveTo>
                  <a:lnTo>
                    <a:pt x="6" y="30"/>
                  </a:lnTo>
                  <a:lnTo>
                    <a:pt x="6" y="24"/>
                  </a:lnTo>
                  <a:lnTo>
                    <a:pt x="12" y="18"/>
                  </a:lnTo>
                  <a:lnTo>
                    <a:pt x="12" y="12"/>
                  </a:lnTo>
                  <a:lnTo>
                    <a:pt x="18" y="6"/>
                  </a:lnTo>
                  <a:lnTo>
                    <a:pt x="24" y="0"/>
                  </a:lnTo>
                  <a:lnTo>
                    <a:pt x="30" y="0"/>
                  </a:lnTo>
                  <a:lnTo>
                    <a:pt x="36" y="0"/>
                  </a:lnTo>
                  <a:lnTo>
                    <a:pt x="30" y="6"/>
                  </a:lnTo>
                  <a:lnTo>
                    <a:pt x="24"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5" name="Freeform 29">
              <a:extLst>
                <a:ext uri="{FF2B5EF4-FFF2-40B4-BE49-F238E27FC236}">
                  <a16:creationId xmlns="" xmlns:a16="http://schemas.microsoft.com/office/drawing/2014/main" id="{8B9AC711-C899-4CB4-BBDC-59B55D395665}"/>
                </a:ext>
              </a:extLst>
            </p:cNvPr>
            <p:cNvSpPr>
              <a:spLocks/>
            </p:cNvSpPr>
            <p:nvPr/>
          </p:nvSpPr>
          <p:spPr bwMode="auto">
            <a:xfrm>
              <a:off x="5179" y="1183"/>
              <a:ext cx="12" cy="36"/>
            </a:xfrm>
            <a:custGeom>
              <a:avLst/>
              <a:gdLst>
                <a:gd name="T0" fmla="*/ 12 w 12"/>
                <a:gd name="T1" fmla="*/ 0 h 36"/>
                <a:gd name="T2" fmla="*/ 12 w 12"/>
                <a:gd name="T3" fmla="*/ 0 h 36"/>
                <a:gd name="T4" fmla="*/ 12 w 12"/>
                <a:gd name="T5" fmla="*/ 6 h 36"/>
                <a:gd name="T6" fmla="*/ 12 w 12"/>
                <a:gd name="T7" fmla="*/ 12 h 36"/>
                <a:gd name="T8" fmla="*/ 6 w 12"/>
                <a:gd name="T9" fmla="*/ 18 h 36"/>
                <a:gd name="T10" fmla="*/ 6 w 12"/>
                <a:gd name="T11" fmla="*/ 24 h 36"/>
                <a:gd name="T12" fmla="*/ 0 w 12"/>
                <a:gd name="T13" fmla="*/ 30 h 36"/>
                <a:gd name="T14" fmla="*/ 0 w 12"/>
                <a:gd name="T15" fmla="*/ 30 h 36"/>
                <a:gd name="T16" fmla="*/ 0 w 12"/>
                <a:gd name="T17" fmla="*/ 36 h 36"/>
                <a:gd name="T18" fmla="*/ 0 w 12"/>
                <a:gd name="T19" fmla="*/ 30 h 36"/>
                <a:gd name="T20" fmla="*/ 0 w 12"/>
                <a:gd name="T21" fmla="*/ 24 h 36"/>
                <a:gd name="T22" fmla="*/ 0 w 12"/>
                <a:gd name="T23" fmla="*/ 18 h 36"/>
                <a:gd name="T24" fmla="*/ 0 w 12"/>
                <a:gd name="T25" fmla="*/ 12 h 36"/>
                <a:gd name="T26" fmla="*/ 6 w 12"/>
                <a:gd name="T27" fmla="*/ 6 h 36"/>
                <a:gd name="T28" fmla="*/ 6 w 12"/>
                <a:gd name="T29" fmla="*/ 0 h 36"/>
                <a:gd name="T30" fmla="*/ 12 w 12"/>
                <a:gd name="T31" fmla="*/ 0 h 36"/>
                <a:gd name="T32" fmla="*/ 12 w 1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36"/>
                <a:gd name="T53" fmla="*/ 12 w 1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36">
                  <a:moveTo>
                    <a:pt x="12" y="0"/>
                  </a:moveTo>
                  <a:lnTo>
                    <a:pt x="12" y="0"/>
                  </a:lnTo>
                  <a:lnTo>
                    <a:pt x="12" y="6"/>
                  </a:lnTo>
                  <a:lnTo>
                    <a:pt x="12" y="12"/>
                  </a:lnTo>
                  <a:lnTo>
                    <a:pt x="6" y="18"/>
                  </a:lnTo>
                  <a:lnTo>
                    <a:pt x="6" y="24"/>
                  </a:lnTo>
                  <a:lnTo>
                    <a:pt x="0" y="30"/>
                  </a:lnTo>
                  <a:lnTo>
                    <a:pt x="0" y="36"/>
                  </a:lnTo>
                  <a:lnTo>
                    <a:pt x="0" y="30"/>
                  </a:lnTo>
                  <a:lnTo>
                    <a:pt x="0" y="24"/>
                  </a:lnTo>
                  <a:lnTo>
                    <a:pt x="0" y="18"/>
                  </a:lnTo>
                  <a:lnTo>
                    <a:pt x="0" y="12"/>
                  </a:lnTo>
                  <a:lnTo>
                    <a:pt x="6" y="6"/>
                  </a:lnTo>
                  <a:lnTo>
                    <a:pt x="6" y="0"/>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6" name="Freeform 30">
              <a:extLst>
                <a:ext uri="{FF2B5EF4-FFF2-40B4-BE49-F238E27FC236}">
                  <a16:creationId xmlns="" xmlns:a16="http://schemas.microsoft.com/office/drawing/2014/main" id="{C1B403A2-3548-45E0-853D-47241AA16F2A}"/>
                </a:ext>
              </a:extLst>
            </p:cNvPr>
            <p:cNvSpPr>
              <a:spLocks/>
            </p:cNvSpPr>
            <p:nvPr/>
          </p:nvSpPr>
          <p:spPr bwMode="auto">
            <a:xfrm>
              <a:off x="5167" y="1165"/>
              <a:ext cx="12" cy="42"/>
            </a:xfrm>
            <a:custGeom>
              <a:avLst/>
              <a:gdLst>
                <a:gd name="T0" fmla="*/ 12 w 12"/>
                <a:gd name="T1" fmla="*/ 0 h 42"/>
                <a:gd name="T2" fmla="*/ 12 w 12"/>
                <a:gd name="T3" fmla="*/ 6 h 42"/>
                <a:gd name="T4" fmla="*/ 12 w 12"/>
                <a:gd name="T5" fmla="*/ 6 h 42"/>
                <a:gd name="T6" fmla="*/ 12 w 12"/>
                <a:gd name="T7" fmla="*/ 12 h 42"/>
                <a:gd name="T8" fmla="*/ 6 w 12"/>
                <a:gd name="T9" fmla="*/ 18 h 42"/>
                <a:gd name="T10" fmla="*/ 6 w 12"/>
                <a:gd name="T11" fmla="*/ 30 h 42"/>
                <a:gd name="T12" fmla="*/ 6 w 12"/>
                <a:gd name="T13" fmla="*/ 36 h 42"/>
                <a:gd name="T14" fmla="*/ 0 w 12"/>
                <a:gd name="T15" fmla="*/ 36 h 42"/>
                <a:gd name="T16" fmla="*/ 0 w 12"/>
                <a:gd name="T17" fmla="*/ 42 h 42"/>
                <a:gd name="T18" fmla="*/ 0 w 12"/>
                <a:gd name="T19" fmla="*/ 36 h 42"/>
                <a:gd name="T20" fmla="*/ 0 w 12"/>
                <a:gd name="T21" fmla="*/ 30 h 42"/>
                <a:gd name="T22" fmla="*/ 0 w 12"/>
                <a:gd name="T23" fmla="*/ 24 h 42"/>
                <a:gd name="T24" fmla="*/ 0 w 12"/>
                <a:gd name="T25" fmla="*/ 18 h 42"/>
                <a:gd name="T26" fmla="*/ 6 w 12"/>
                <a:gd name="T27" fmla="*/ 12 h 42"/>
                <a:gd name="T28" fmla="*/ 6 w 12"/>
                <a:gd name="T29" fmla="*/ 6 h 42"/>
                <a:gd name="T30" fmla="*/ 12 w 12"/>
                <a:gd name="T31" fmla="*/ 0 h 42"/>
                <a:gd name="T32" fmla="*/ 12 w 12"/>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42"/>
                <a:gd name="T53" fmla="*/ 12 w 12"/>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42">
                  <a:moveTo>
                    <a:pt x="12" y="0"/>
                  </a:moveTo>
                  <a:lnTo>
                    <a:pt x="12" y="6"/>
                  </a:lnTo>
                  <a:lnTo>
                    <a:pt x="12" y="12"/>
                  </a:lnTo>
                  <a:lnTo>
                    <a:pt x="6" y="18"/>
                  </a:lnTo>
                  <a:lnTo>
                    <a:pt x="6" y="30"/>
                  </a:lnTo>
                  <a:lnTo>
                    <a:pt x="6" y="36"/>
                  </a:lnTo>
                  <a:lnTo>
                    <a:pt x="0" y="36"/>
                  </a:lnTo>
                  <a:lnTo>
                    <a:pt x="0" y="42"/>
                  </a:lnTo>
                  <a:lnTo>
                    <a:pt x="0" y="36"/>
                  </a:lnTo>
                  <a:lnTo>
                    <a:pt x="0" y="30"/>
                  </a:lnTo>
                  <a:lnTo>
                    <a:pt x="0" y="24"/>
                  </a:lnTo>
                  <a:lnTo>
                    <a:pt x="0" y="18"/>
                  </a:lnTo>
                  <a:lnTo>
                    <a:pt x="6" y="12"/>
                  </a:lnTo>
                  <a:lnTo>
                    <a:pt x="6" y="6"/>
                  </a:lnTo>
                  <a:lnTo>
                    <a:pt x="12"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7" name="Freeform 31">
              <a:extLst>
                <a:ext uri="{FF2B5EF4-FFF2-40B4-BE49-F238E27FC236}">
                  <a16:creationId xmlns="" xmlns:a16="http://schemas.microsoft.com/office/drawing/2014/main" id="{7CFBB52B-2FAE-480F-BCE1-602C1EFB641C}"/>
                </a:ext>
              </a:extLst>
            </p:cNvPr>
            <p:cNvSpPr>
              <a:spLocks/>
            </p:cNvSpPr>
            <p:nvPr/>
          </p:nvSpPr>
          <p:spPr bwMode="auto">
            <a:xfrm>
              <a:off x="5197" y="1053"/>
              <a:ext cx="42" cy="198"/>
            </a:xfrm>
            <a:custGeom>
              <a:avLst/>
              <a:gdLst>
                <a:gd name="T0" fmla="*/ 36 w 42"/>
                <a:gd name="T1" fmla="*/ 192 h 198"/>
                <a:gd name="T2" fmla="*/ 36 w 42"/>
                <a:gd name="T3" fmla="*/ 192 h 198"/>
                <a:gd name="T4" fmla="*/ 42 w 42"/>
                <a:gd name="T5" fmla="*/ 198 h 198"/>
                <a:gd name="T6" fmla="*/ 42 w 42"/>
                <a:gd name="T7" fmla="*/ 198 h 198"/>
                <a:gd name="T8" fmla="*/ 42 w 42"/>
                <a:gd name="T9" fmla="*/ 198 h 198"/>
                <a:gd name="T10" fmla="*/ 30 w 42"/>
                <a:gd name="T11" fmla="*/ 168 h 198"/>
                <a:gd name="T12" fmla="*/ 18 w 42"/>
                <a:gd name="T13" fmla="*/ 138 h 198"/>
                <a:gd name="T14" fmla="*/ 12 w 42"/>
                <a:gd name="T15" fmla="*/ 114 h 198"/>
                <a:gd name="T16" fmla="*/ 12 w 42"/>
                <a:gd name="T17" fmla="*/ 84 h 198"/>
                <a:gd name="T18" fmla="*/ 6 w 42"/>
                <a:gd name="T19" fmla="*/ 60 h 198"/>
                <a:gd name="T20" fmla="*/ 6 w 42"/>
                <a:gd name="T21" fmla="*/ 36 h 198"/>
                <a:gd name="T22" fmla="*/ 6 w 42"/>
                <a:gd name="T23" fmla="*/ 18 h 198"/>
                <a:gd name="T24" fmla="*/ 12 w 42"/>
                <a:gd name="T25" fmla="*/ 0 h 198"/>
                <a:gd name="T26" fmla="*/ 6 w 42"/>
                <a:gd name="T27" fmla="*/ 12 h 198"/>
                <a:gd name="T28" fmla="*/ 6 w 42"/>
                <a:gd name="T29" fmla="*/ 36 h 198"/>
                <a:gd name="T30" fmla="*/ 0 w 42"/>
                <a:gd name="T31" fmla="*/ 60 h 198"/>
                <a:gd name="T32" fmla="*/ 6 w 42"/>
                <a:gd name="T33" fmla="*/ 90 h 198"/>
                <a:gd name="T34" fmla="*/ 6 w 42"/>
                <a:gd name="T35" fmla="*/ 120 h 198"/>
                <a:gd name="T36" fmla="*/ 12 w 42"/>
                <a:gd name="T37" fmla="*/ 150 h 198"/>
                <a:gd name="T38" fmla="*/ 24 w 42"/>
                <a:gd name="T39" fmla="*/ 174 h 198"/>
                <a:gd name="T40" fmla="*/ 36 w 42"/>
                <a:gd name="T41" fmla="*/ 192 h 19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98"/>
                <a:gd name="T65" fmla="*/ 42 w 42"/>
                <a:gd name="T66" fmla="*/ 198 h 19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98">
                  <a:moveTo>
                    <a:pt x="36" y="192"/>
                  </a:moveTo>
                  <a:lnTo>
                    <a:pt x="36" y="192"/>
                  </a:lnTo>
                  <a:lnTo>
                    <a:pt x="42" y="198"/>
                  </a:lnTo>
                  <a:lnTo>
                    <a:pt x="30" y="168"/>
                  </a:lnTo>
                  <a:lnTo>
                    <a:pt x="18" y="138"/>
                  </a:lnTo>
                  <a:lnTo>
                    <a:pt x="12" y="114"/>
                  </a:lnTo>
                  <a:lnTo>
                    <a:pt x="12" y="84"/>
                  </a:lnTo>
                  <a:lnTo>
                    <a:pt x="6" y="60"/>
                  </a:lnTo>
                  <a:lnTo>
                    <a:pt x="6" y="36"/>
                  </a:lnTo>
                  <a:lnTo>
                    <a:pt x="6" y="18"/>
                  </a:lnTo>
                  <a:lnTo>
                    <a:pt x="12" y="0"/>
                  </a:lnTo>
                  <a:lnTo>
                    <a:pt x="6" y="12"/>
                  </a:lnTo>
                  <a:lnTo>
                    <a:pt x="6" y="36"/>
                  </a:lnTo>
                  <a:lnTo>
                    <a:pt x="0" y="60"/>
                  </a:lnTo>
                  <a:lnTo>
                    <a:pt x="6" y="90"/>
                  </a:lnTo>
                  <a:lnTo>
                    <a:pt x="6" y="120"/>
                  </a:lnTo>
                  <a:lnTo>
                    <a:pt x="12" y="150"/>
                  </a:lnTo>
                  <a:lnTo>
                    <a:pt x="24" y="174"/>
                  </a:lnTo>
                  <a:lnTo>
                    <a:pt x="36" y="19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8" name="Freeform 32">
              <a:extLst>
                <a:ext uri="{FF2B5EF4-FFF2-40B4-BE49-F238E27FC236}">
                  <a16:creationId xmlns="" xmlns:a16="http://schemas.microsoft.com/office/drawing/2014/main" id="{DD2F1AB3-BECD-4D19-B24F-FFD4F61BABB1}"/>
                </a:ext>
              </a:extLst>
            </p:cNvPr>
            <p:cNvSpPr>
              <a:spLocks/>
            </p:cNvSpPr>
            <p:nvPr/>
          </p:nvSpPr>
          <p:spPr bwMode="auto">
            <a:xfrm>
              <a:off x="5203" y="1063"/>
              <a:ext cx="30" cy="30"/>
            </a:xfrm>
            <a:custGeom>
              <a:avLst/>
              <a:gdLst>
                <a:gd name="T0" fmla="*/ 30 w 30"/>
                <a:gd name="T1" fmla="*/ 0 h 30"/>
                <a:gd name="T2" fmla="*/ 30 w 30"/>
                <a:gd name="T3" fmla="*/ 0 h 30"/>
                <a:gd name="T4" fmla="*/ 24 w 30"/>
                <a:gd name="T5" fmla="*/ 0 h 30"/>
                <a:gd name="T6" fmla="*/ 18 w 30"/>
                <a:gd name="T7" fmla="*/ 0 h 30"/>
                <a:gd name="T8" fmla="*/ 18 w 30"/>
                <a:gd name="T9" fmla="*/ 6 h 30"/>
                <a:gd name="T10" fmla="*/ 12 w 30"/>
                <a:gd name="T11" fmla="*/ 12 h 30"/>
                <a:gd name="T12" fmla="*/ 6 w 30"/>
                <a:gd name="T13" fmla="*/ 12 h 30"/>
                <a:gd name="T14" fmla="*/ 0 w 30"/>
                <a:gd name="T15" fmla="*/ 24 h 30"/>
                <a:gd name="T16" fmla="*/ 0 w 30"/>
                <a:gd name="T17" fmla="*/ 30 h 30"/>
                <a:gd name="T18" fmla="*/ 6 w 30"/>
                <a:gd name="T19" fmla="*/ 24 h 30"/>
                <a:gd name="T20" fmla="*/ 6 w 30"/>
                <a:gd name="T21" fmla="*/ 18 h 30"/>
                <a:gd name="T22" fmla="*/ 12 w 30"/>
                <a:gd name="T23" fmla="*/ 18 h 30"/>
                <a:gd name="T24" fmla="*/ 18 w 30"/>
                <a:gd name="T25" fmla="*/ 12 h 30"/>
                <a:gd name="T26" fmla="*/ 24 w 30"/>
                <a:gd name="T27" fmla="*/ 12 h 30"/>
                <a:gd name="T28" fmla="*/ 24 w 30"/>
                <a:gd name="T29" fmla="*/ 6 h 30"/>
                <a:gd name="T30" fmla="*/ 30 w 30"/>
                <a:gd name="T31" fmla="*/ 0 h 30"/>
                <a:gd name="T32" fmla="*/ 30 w 30"/>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0"/>
                <a:gd name="T53" fmla="*/ 30 w 30"/>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0">
                  <a:moveTo>
                    <a:pt x="30" y="0"/>
                  </a:moveTo>
                  <a:lnTo>
                    <a:pt x="30" y="0"/>
                  </a:lnTo>
                  <a:lnTo>
                    <a:pt x="24" y="0"/>
                  </a:lnTo>
                  <a:lnTo>
                    <a:pt x="18" y="0"/>
                  </a:lnTo>
                  <a:lnTo>
                    <a:pt x="18" y="6"/>
                  </a:lnTo>
                  <a:lnTo>
                    <a:pt x="12" y="12"/>
                  </a:lnTo>
                  <a:lnTo>
                    <a:pt x="6" y="12"/>
                  </a:lnTo>
                  <a:lnTo>
                    <a:pt x="0" y="24"/>
                  </a:lnTo>
                  <a:lnTo>
                    <a:pt x="0" y="30"/>
                  </a:lnTo>
                  <a:lnTo>
                    <a:pt x="6" y="24"/>
                  </a:lnTo>
                  <a:lnTo>
                    <a:pt x="6" y="18"/>
                  </a:lnTo>
                  <a:lnTo>
                    <a:pt x="12" y="18"/>
                  </a:lnTo>
                  <a:lnTo>
                    <a:pt x="18" y="12"/>
                  </a:lnTo>
                  <a:lnTo>
                    <a:pt x="24"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89" name="Freeform 33">
              <a:extLst>
                <a:ext uri="{FF2B5EF4-FFF2-40B4-BE49-F238E27FC236}">
                  <a16:creationId xmlns="" xmlns:a16="http://schemas.microsoft.com/office/drawing/2014/main" id="{4E0451A0-A50E-4F16-87CC-0E72FA5230E3}"/>
                </a:ext>
              </a:extLst>
            </p:cNvPr>
            <p:cNvSpPr>
              <a:spLocks/>
            </p:cNvSpPr>
            <p:nvPr/>
          </p:nvSpPr>
          <p:spPr bwMode="auto">
            <a:xfrm>
              <a:off x="5203" y="1087"/>
              <a:ext cx="30" cy="36"/>
            </a:xfrm>
            <a:custGeom>
              <a:avLst/>
              <a:gdLst>
                <a:gd name="T0" fmla="*/ 30 w 30"/>
                <a:gd name="T1" fmla="*/ 6 h 36"/>
                <a:gd name="T2" fmla="*/ 30 w 30"/>
                <a:gd name="T3" fmla="*/ 0 h 36"/>
                <a:gd name="T4" fmla="*/ 24 w 30"/>
                <a:gd name="T5" fmla="*/ 6 h 36"/>
                <a:gd name="T6" fmla="*/ 24 w 30"/>
                <a:gd name="T7" fmla="*/ 6 h 36"/>
                <a:gd name="T8" fmla="*/ 18 w 30"/>
                <a:gd name="T9" fmla="*/ 12 h 36"/>
                <a:gd name="T10" fmla="*/ 12 w 30"/>
                <a:gd name="T11" fmla="*/ 18 h 36"/>
                <a:gd name="T12" fmla="*/ 6 w 30"/>
                <a:gd name="T13" fmla="*/ 24 h 36"/>
                <a:gd name="T14" fmla="*/ 0 w 30"/>
                <a:gd name="T15" fmla="*/ 30 h 36"/>
                <a:gd name="T16" fmla="*/ 0 w 30"/>
                <a:gd name="T17" fmla="*/ 36 h 36"/>
                <a:gd name="T18" fmla="*/ 0 w 30"/>
                <a:gd name="T19" fmla="*/ 36 h 36"/>
                <a:gd name="T20" fmla="*/ 6 w 30"/>
                <a:gd name="T21" fmla="*/ 30 h 36"/>
                <a:gd name="T22" fmla="*/ 12 w 30"/>
                <a:gd name="T23" fmla="*/ 30 h 36"/>
                <a:gd name="T24" fmla="*/ 18 w 30"/>
                <a:gd name="T25" fmla="*/ 24 h 36"/>
                <a:gd name="T26" fmla="*/ 24 w 30"/>
                <a:gd name="T27" fmla="*/ 18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6"/>
                  </a:lnTo>
                  <a:lnTo>
                    <a:pt x="18" y="12"/>
                  </a:lnTo>
                  <a:lnTo>
                    <a:pt x="12" y="18"/>
                  </a:lnTo>
                  <a:lnTo>
                    <a:pt x="6" y="24"/>
                  </a:lnTo>
                  <a:lnTo>
                    <a:pt x="0" y="30"/>
                  </a:lnTo>
                  <a:lnTo>
                    <a:pt x="0" y="36"/>
                  </a:lnTo>
                  <a:lnTo>
                    <a:pt x="6" y="30"/>
                  </a:lnTo>
                  <a:lnTo>
                    <a:pt x="12" y="30"/>
                  </a:lnTo>
                  <a:lnTo>
                    <a:pt x="18" y="24"/>
                  </a:lnTo>
                  <a:lnTo>
                    <a:pt x="24" y="18"/>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0" name="Freeform 34">
              <a:extLst>
                <a:ext uri="{FF2B5EF4-FFF2-40B4-BE49-F238E27FC236}">
                  <a16:creationId xmlns="" xmlns:a16="http://schemas.microsoft.com/office/drawing/2014/main" id="{CCEC982C-961C-4F88-924C-F9C3BE3D7F2A}"/>
                </a:ext>
              </a:extLst>
            </p:cNvPr>
            <p:cNvSpPr>
              <a:spLocks/>
            </p:cNvSpPr>
            <p:nvPr/>
          </p:nvSpPr>
          <p:spPr bwMode="auto">
            <a:xfrm>
              <a:off x="5203" y="1111"/>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0 w 36"/>
                <a:gd name="T19" fmla="*/ 30 h 30"/>
                <a:gd name="T20" fmla="*/ 6 w 36"/>
                <a:gd name="T21" fmla="*/ 30 h 30"/>
                <a:gd name="T22" fmla="*/ 12 w 36"/>
                <a:gd name="T23" fmla="*/ 24 h 30"/>
                <a:gd name="T24" fmla="*/ 24 w 36"/>
                <a:gd name="T25" fmla="*/ 18 h 30"/>
                <a:gd name="T26" fmla="*/ 30 w 36"/>
                <a:gd name="T27" fmla="*/ 12 h 30"/>
                <a:gd name="T28" fmla="*/ 36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30"/>
                  </a:lnTo>
                  <a:lnTo>
                    <a:pt x="12" y="24"/>
                  </a:lnTo>
                  <a:lnTo>
                    <a:pt x="24" y="18"/>
                  </a:lnTo>
                  <a:lnTo>
                    <a:pt x="30" y="12"/>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1" name="Freeform 35">
              <a:extLst>
                <a:ext uri="{FF2B5EF4-FFF2-40B4-BE49-F238E27FC236}">
                  <a16:creationId xmlns="" xmlns:a16="http://schemas.microsoft.com/office/drawing/2014/main" id="{48DE8A6B-E561-42BA-9F26-72FAA09F4269}"/>
                </a:ext>
              </a:extLst>
            </p:cNvPr>
            <p:cNvSpPr>
              <a:spLocks/>
            </p:cNvSpPr>
            <p:nvPr/>
          </p:nvSpPr>
          <p:spPr bwMode="auto">
            <a:xfrm>
              <a:off x="5209" y="1147"/>
              <a:ext cx="36" cy="30"/>
            </a:xfrm>
            <a:custGeom>
              <a:avLst/>
              <a:gdLst>
                <a:gd name="T0" fmla="*/ 36 w 36"/>
                <a:gd name="T1" fmla="*/ 6 h 30"/>
                <a:gd name="T2" fmla="*/ 30 w 36"/>
                <a:gd name="T3" fmla="*/ 0 h 30"/>
                <a:gd name="T4" fmla="*/ 24 w 36"/>
                <a:gd name="T5" fmla="*/ 6 h 30"/>
                <a:gd name="T6" fmla="*/ 24 w 36"/>
                <a:gd name="T7" fmla="*/ 6 h 30"/>
                <a:gd name="T8" fmla="*/ 18 w 36"/>
                <a:gd name="T9" fmla="*/ 12 h 30"/>
                <a:gd name="T10" fmla="*/ 6 w 36"/>
                <a:gd name="T11" fmla="*/ 12 h 30"/>
                <a:gd name="T12" fmla="*/ 6 w 36"/>
                <a:gd name="T13" fmla="*/ 18 h 30"/>
                <a:gd name="T14" fmla="*/ 0 w 36"/>
                <a:gd name="T15" fmla="*/ 24 h 30"/>
                <a:gd name="T16" fmla="*/ 0 w 36"/>
                <a:gd name="T17" fmla="*/ 30 h 30"/>
                <a:gd name="T18" fmla="*/ 0 w 36"/>
                <a:gd name="T19" fmla="*/ 30 h 30"/>
                <a:gd name="T20" fmla="*/ 6 w 36"/>
                <a:gd name="T21" fmla="*/ 24 h 30"/>
                <a:gd name="T22" fmla="*/ 12 w 36"/>
                <a:gd name="T23" fmla="*/ 24 h 30"/>
                <a:gd name="T24" fmla="*/ 18 w 36"/>
                <a:gd name="T25" fmla="*/ 18 h 30"/>
                <a:gd name="T26" fmla="*/ 24 w 36"/>
                <a:gd name="T27" fmla="*/ 12 h 30"/>
                <a:gd name="T28" fmla="*/ 30 w 36"/>
                <a:gd name="T29" fmla="*/ 12 h 30"/>
                <a:gd name="T30" fmla="*/ 30 w 36"/>
                <a:gd name="T31" fmla="*/ 6 h 30"/>
                <a:gd name="T32" fmla="*/ 36 w 36"/>
                <a:gd name="T33" fmla="*/ 6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6"/>
                  </a:moveTo>
                  <a:lnTo>
                    <a:pt x="30" y="0"/>
                  </a:lnTo>
                  <a:lnTo>
                    <a:pt x="24" y="6"/>
                  </a:lnTo>
                  <a:lnTo>
                    <a:pt x="18" y="12"/>
                  </a:lnTo>
                  <a:lnTo>
                    <a:pt x="6" y="12"/>
                  </a:lnTo>
                  <a:lnTo>
                    <a:pt x="6" y="18"/>
                  </a:lnTo>
                  <a:lnTo>
                    <a:pt x="0" y="24"/>
                  </a:lnTo>
                  <a:lnTo>
                    <a:pt x="0" y="30"/>
                  </a:lnTo>
                  <a:lnTo>
                    <a:pt x="6" y="24"/>
                  </a:lnTo>
                  <a:lnTo>
                    <a:pt x="12" y="24"/>
                  </a:lnTo>
                  <a:lnTo>
                    <a:pt x="18" y="18"/>
                  </a:lnTo>
                  <a:lnTo>
                    <a:pt x="24" y="12"/>
                  </a:lnTo>
                  <a:lnTo>
                    <a:pt x="30" y="12"/>
                  </a:lnTo>
                  <a:lnTo>
                    <a:pt x="30" y="6"/>
                  </a:lnTo>
                  <a:lnTo>
                    <a:pt x="36"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2" name="Freeform 36">
              <a:extLst>
                <a:ext uri="{FF2B5EF4-FFF2-40B4-BE49-F238E27FC236}">
                  <a16:creationId xmlns="" xmlns:a16="http://schemas.microsoft.com/office/drawing/2014/main" id="{5ADAFCB5-A8FA-45EB-A454-6C38E3DE529C}"/>
                </a:ext>
              </a:extLst>
            </p:cNvPr>
            <p:cNvSpPr>
              <a:spLocks/>
            </p:cNvSpPr>
            <p:nvPr/>
          </p:nvSpPr>
          <p:spPr bwMode="auto">
            <a:xfrm>
              <a:off x="5209" y="1171"/>
              <a:ext cx="36" cy="18"/>
            </a:xfrm>
            <a:custGeom>
              <a:avLst/>
              <a:gdLst>
                <a:gd name="T0" fmla="*/ 36 w 36"/>
                <a:gd name="T1" fmla="*/ 0 h 18"/>
                <a:gd name="T2" fmla="*/ 30 w 36"/>
                <a:gd name="T3" fmla="*/ 0 h 18"/>
                <a:gd name="T4" fmla="*/ 30 w 36"/>
                <a:gd name="T5" fmla="*/ 0 h 18"/>
                <a:gd name="T6" fmla="*/ 24 w 36"/>
                <a:gd name="T7" fmla="*/ 0 h 18"/>
                <a:gd name="T8" fmla="*/ 18 w 36"/>
                <a:gd name="T9" fmla="*/ 0 h 18"/>
                <a:gd name="T10" fmla="*/ 12 w 36"/>
                <a:gd name="T11" fmla="*/ 6 h 18"/>
                <a:gd name="T12" fmla="*/ 6 w 36"/>
                <a:gd name="T13" fmla="*/ 6 h 18"/>
                <a:gd name="T14" fmla="*/ 6 w 36"/>
                <a:gd name="T15" fmla="*/ 12 h 18"/>
                <a:gd name="T16" fmla="*/ 0 w 36"/>
                <a:gd name="T17" fmla="*/ 18 h 18"/>
                <a:gd name="T18" fmla="*/ 6 w 36"/>
                <a:gd name="T19" fmla="*/ 18 h 18"/>
                <a:gd name="T20" fmla="*/ 12 w 36"/>
                <a:gd name="T21" fmla="*/ 18 h 18"/>
                <a:gd name="T22" fmla="*/ 18 w 36"/>
                <a:gd name="T23" fmla="*/ 12 h 18"/>
                <a:gd name="T24" fmla="*/ 18 w 36"/>
                <a:gd name="T25" fmla="*/ 12 h 18"/>
                <a:gd name="T26" fmla="*/ 24 w 36"/>
                <a:gd name="T27" fmla="*/ 12 h 18"/>
                <a:gd name="T28" fmla="*/ 30 w 36"/>
                <a:gd name="T29" fmla="*/ 6 h 18"/>
                <a:gd name="T30" fmla="*/ 36 w 36"/>
                <a:gd name="T31" fmla="*/ 6 h 18"/>
                <a:gd name="T32" fmla="*/ 36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0"/>
                  </a:moveTo>
                  <a:lnTo>
                    <a:pt x="30" y="0"/>
                  </a:lnTo>
                  <a:lnTo>
                    <a:pt x="24" y="0"/>
                  </a:lnTo>
                  <a:lnTo>
                    <a:pt x="18" y="0"/>
                  </a:lnTo>
                  <a:lnTo>
                    <a:pt x="12" y="6"/>
                  </a:lnTo>
                  <a:lnTo>
                    <a:pt x="6" y="6"/>
                  </a:lnTo>
                  <a:lnTo>
                    <a:pt x="6" y="12"/>
                  </a:lnTo>
                  <a:lnTo>
                    <a:pt x="0" y="18"/>
                  </a:lnTo>
                  <a:lnTo>
                    <a:pt x="6" y="18"/>
                  </a:lnTo>
                  <a:lnTo>
                    <a:pt x="12" y="18"/>
                  </a:lnTo>
                  <a:lnTo>
                    <a:pt x="18" y="12"/>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3" name="Freeform 37">
              <a:extLst>
                <a:ext uri="{FF2B5EF4-FFF2-40B4-BE49-F238E27FC236}">
                  <a16:creationId xmlns="" xmlns:a16="http://schemas.microsoft.com/office/drawing/2014/main" id="{770E6463-624A-422E-92AC-B10BADB97382}"/>
                </a:ext>
              </a:extLst>
            </p:cNvPr>
            <p:cNvSpPr>
              <a:spLocks/>
            </p:cNvSpPr>
            <p:nvPr/>
          </p:nvSpPr>
          <p:spPr bwMode="auto">
            <a:xfrm>
              <a:off x="5221" y="1207"/>
              <a:ext cx="24" cy="12"/>
            </a:xfrm>
            <a:custGeom>
              <a:avLst/>
              <a:gdLst>
                <a:gd name="T0" fmla="*/ 24 w 24"/>
                <a:gd name="T1" fmla="*/ 0 h 12"/>
                <a:gd name="T2" fmla="*/ 24 w 24"/>
                <a:gd name="T3" fmla="*/ 0 h 12"/>
                <a:gd name="T4" fmla="*/ 24 w 24"/>
                <a:gd name="T5" fmla="*/ 0 h 12"/>
                <a:gd name="T6" fmla="*/ 18 w 24"/>
                <a:gd name="T7" fmla="*/ 0 h 12"/>
                <a:gd name="T8" fmla="*/ 12 w 24"/>
                <a:gd name="T9" fmla="*/ 0 h 12"/>
                <a:gd name="T10" fmla="*/ 6 w 24"/>
                <a:gd name="T11" fmla="*/ 6 h 12"/>
                <a:gd name="T12" fmla="*/ 6 w 24"/>
                <a:gd name="T13" fmla="*/ 6 h 12"/>
                <a:gd name="T14" fmla="*/ 0 w 24"/>
                <a:gd name="T15" fmla="*/ 12 h 12"/>
                <a:gd name="T16" fmla="*/ 0 w 24"/>
                <a:gd name="T17" fmla="*/ 12 h 12"/>
                <a:gd name="T18" fmla="*/ 6 w 24"/>
                <a:gd name="T19" fmla="*/ 12 h 12"/>
                <a:gd name="T20" fmla="*/ 6 w 24"/>
                <a:gd name="T21" fmla="*/ 12 h 12"/>
                <a:gd name="T22" fmla="*/ 12 w 24"/>
                <a:gd name="T23" fmla="*/ 12 h 12"/>
                <a:gd name="T24" fmla="*/ 18 w 24"/>
                <a:gd name="T25" fmla="*/ 6 h 12"/>
                <a:gd name="T26" fmla="*/ 18 w 24"/>
                <a:gd name="T27" fmla="*/ 6 h 12"/>
                <a:gd name="T28" fmla="*/ 24 w 24"/>
                <a:gd name="T29" fmla="*/ 6 h 12"/>
                <a:gd name="T30" fmla="*/ 24 w 24"/>
                <a:gd name="T31" fmla="*/ 0 h 12"/>
                <a:gd name="T32" fmla="*/ 24 w 24"/>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0"/>
                  </a:moveTo>
                  <a:lnTo>
                    <a:pt x="24" y="0"/>
                  </a:lnTo>
                  <a:lnTo>
                    <a:pt x="18" y="0"/>
                  </a:lnTo>
                  <a:lnTo>
                    <a:pt x="12" y="0"/>
                  </a:lnTo>
                  <a:lnTo>
                    <a:pt x="6" y="6"/>
                  </a:lnTo>
                  <a:lnTo>
                    <a:pt x="0" y="12"/>
                  </a:lnTo>
                  <a:lnTo>
                    <a:pt x="6" y="12"/>
                  </a:lnTo>
                  <a:lnTo>
                    <a:pt x="12"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4" name="Freeform 38">
              <a:extLst>
                <a:ext uri="{FF2B5EF4-FFF2-40B4-BE49-F238E27FC236}">
                  <a16:creationId xmlns="" xmlns:a16="http://schemas.microsoft.com/office/drawing/2014/main" id="{A9EC8E53-4A19-4151-852E-B30F156E3C88}"/>
                </a:ext>
              </a:extLst>
            </p:cNvPr>
            <p:cNvSpPr>
              <a:spLocks/>
            </p:cNvSpPr>
            <p:nvPr/>
          </p:nvSpPr>
          <p:spPr bwMode="auto">
            <a:xfrm>
              <a:off x="5227" y="1226"/>
              <a:ext cx="18" cy="14"/>
            </a:xfrm>
            <a:custGeom>
              <a:avLst/>
              <a:gdLst>
                <a:gd name="T0" fmla="*/ 18 w 18"/>
                <a:gd name="T1" fmla="*/ 0 h 12"/>
                <a:gd name="T2" fmla="*/ 12 w 18"/>
                <a:gd name="T3" fmla="*/ 0 h 12"/>
                <a:gd name="T4" fmla="*/ 12 w 18"/>
                <a:gd name="T5" fmla="*/ 0 h 12"/>
                <a:gd name="T6" fmla="*/ 12 w 18"/>
                <a:gd name="T7" fmla="*/ 0 h 12"/>
                <a:gd name="T8" fmla="*/ 6 w 18"/>
                <a:gd name="T9" fmla="*/ 0 h 12"/>
                <a:gd name="T10" fmla="*/ 6 w 18"/>
                <a:gd name="T11" fmla="*/ 0 h 12"/>
                <a:gd name="T12" fmla="*/ 0 w 18"/>
                <a:gd name="T13" fmla="*/ 79 h 12"/>
                <a:gd name="T14" fmla="*/ 0 w 18"/>
                <a:gd name="T15" fmla="*/ 79 h 12"/>
                <a:gd name="T16" fmla="*/ 0 w 18"/>
                <a:gd name="T17" fmla="*/ 165 h 12"/>
                <a:gd name="T18" fmla="*/ 0 w 18"/>
                <a:gd name="T19" fmla="*/ 79 h 12"/>
                <a:gd name="T20" fmla="*/ 6 w 18"/>
                <a:gd name="T21" fmla="*/ 79 h 12"/>
                <a:gd name="T22" fmla="*/ 6 w 18"/>
                <a:gd name="T23" fmla="*/ 79 h 12"/>
                <a:gd name="T24" fmla="*/ 12 w 18"/>
                <a:gd name="T25" fmla="*/ 79 h 12"/>
                <a:gd name="T26" fmla="*/ 12 w 18"/>
                <a:gd name="T27" fmla="*/ 0 h 12"/>
                <a:gd name="T28" fmla="*/ 18 w 18"/>
                <a:gd name="T29" fmla="*/ 0 h 12"/>
                <a:gd name="T30" fmla="*/ 18 w 18"/>
                <a:gd name="T31" fmla="*/ 0 h 12"/>
                <a:gd name="T32" fmla="*/ 18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0"/>
                  </a:moveTo>
                  <a:lnTo>
                    <a:pt x="12" y="0"/>
                  </a:lnTo>
                  <a:lnTo>
                    <a:pt x="6" y="0"/>
                  </a:lnTo>
                  <a:lnTo>
                    <a:pt x="0" y="6"/>
                  </a:lnTo>
                  <a:lnTo>
                    <a:pt x="0" y="12"/>
                  </a:lnTo>
                  <a:lnTo>
                    <a:pt x="0" y="6"/>
                  </a:lnTo>
                  <a:lnTo>
                    <a:pt x="6" y="6"/>
                  </a:lnTo>
                  <a:lnTo>
                    <a:pt x="12" y="6"/>
                  </a:lnTo>
                  <a:lnTo>
                    <a:pt x="12" y="0"/>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5" name="Freeform 39">
              <a:extLst>
                <a:ext uri="{FF2B5EF4-FFF2-40B4-BE49-F238E27FC236}">
                  <a16:creationId xmlns="" xmlns:a16="http://schemas.microsoft.com/office/drawing/2014/main" id="{6C82C95D-9664-4F2A-B3F4-AA695079A09E}"/>
                </a:ext>
              </a:extLst>
            </p:cNvPr>
            <p:cNvSpPr>
              <a:spLocks/>
            </p:cNvSpPr>
            <p:nvPr/>
          </p:nvSpPr>
          <p:spPr bwMode="auto">
            <a:xfrm>
              <a:off x="5203" y="1075"/>
              <a:ext cx="30" cy="36"/>
            </a:xfrm>
            <a:custGeom>
              <a:avLst/>
              <a:gdLst>
                <a:gd name="T0" fmla="*/ 30 w 30"/>
                <a:gd name="T1" fmla="*/ 6 h 36"/>
                <a:gd name="T2" fmla="*/ 30 w 30"/>
                <a:gd name="T3" fmla="*/ 0 h 36"/>
                <a:gd name="T4" fmla="*/ 24 w 30"/>
                <a:gd name="T5" fmla="*/ 0 h 36"/>
                <a:gd name="T6" fmla="*/ 18 w 30"/>
                <a:gd name="T7" fmla="*/ 6 h 36"/>
                <a:gd name="T8" fmla="*/ 18 w 30"/>
                <a:gd name="T9" fmla="*/ 12 h 36"/>
                <a:gd name="T10" fmla="*/ 12 w 30"/>
                <a:gd name="T11" fmla="*/ 12 h 36"/>
                <a:gd name="T12" fmla="*/ 6 w 30"/>
                <a:gd name="T13" fmla="*/ 18 h 36"/>
                <a:gd name="T14" fmla="*/ 0 w 30"/>
                <a:gd name="T15" fmla="*/ 30 h 36"/>
                <a:gd name="T16" fmla="*/ 0 w 30"/>
                <a:gd name="T17" fmla="*/ 36 h 36"/>
                <a:gd name="T18" fmla="*/ 0 w 30"/>
                <a:gd name="T19" fmla="*/ 30 h 36"/>
                <a:gd name="T20" fmla="*/ 6 w 30"/>
                <a:gd name="T21" fmla="*/ 30 h 36"/>
                <a:gd name="T22" fmla="*/ 12 w 30"/>
                <a:gd name="T23" fmla="*/ 24 h 36"/>
                <a:gd name="T24" fmla="*/ 18 w 30"/>
                <a:gd name="T25" fmla="*/ 18 h 36"/>
                <a:gd name="T26" fmla="*/ 24 w 30"/>
                <a:gd name="T27" fmla="*/ 12 h 36"/>
                <a:gd name="T28" fmla="*/ 30 w 30"/>
                <a:gd name="T29" fmla="*/ 12 h 36"/>
                <a:gd name="T30" fmla="*/ 30 w 30"/>
                <a:gd name="T31" fmla="*/ 6 h 36"/>
                <a:gd name="T32" fmla="*/ 30 w 30"/>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30" y="6"/>
                  </a:moveTo>
                  <a:lnTo>
                    <a:pt x="30" y="0"/>
                  </a:lnTo>
                  <a:lnTo>
                    <a:pt x="24" y="0"/>
                  </a:lnTo>
                  <a:lnTo>
                    <a:pt x="18" y="6"/>
                  </a:lnTo>
                  <a:lnTo>
                    <a:pt x="18" y="12"/>
                  </a:lnTo>
                  <a:lnTo>
                    <a:pt x="12" y="12"/>
                  </a:lnTo>
                  <a:lnTo>
                    <a:pt x="6" y="18"/>
                  </a:lnTo>
                  <a:lnTo>
                    <a:pt x="0" y="30"/>
                  </a:lnTo>
                  <a:lnTo>
                    <a:pt x="0" y="36"/>
                  </a:lnTo>
                  <a:lnTo>
                    <a:pt x="0" y="30"/>
                  </a:lnTo>
                  <a:lnTo>
                    <a:pt x="6" y="30"/>
                  </a:lnTo>
                  <a:lnTo>
                    <a:pt x="12" y="24"/>
                  </a:lnTo>
                  <a:lnTo>
                    <a:pt x="18" y="18"/>
                  </a:lnTo>
                  <a:lnTo>
                    <a:pt x="24" y="12"/>
                  </a:lnTo>
                  <a:lnTo>
                    <a:pt x="30" y="12"/>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6" name="Freeform 40">
              <a:extLst>
                <a:ext uri="{FF2B5EF4-FFF2-40B4-BE49-F238E27FC236}">
                  <a16:creationId xmlns="" xmlns:a16="http://schemas.microsoft.com/office/drawing/2014/main" id="{C85FFEB2-9669-4949-89E5-F17CF1AB3D42}"/>
                </a:ext>
              </a:extLst>
            </p:cNvPr>
            <p:cNvSpPr>
              <a:spLocks/>
            </p:cNvSpPr>
            <p:nvPr/>
          </p:nvSpPr>
          <p:spPr bwMode="auto">
            <a:xfrm>
              <a:off x="5203" y="1051"/>
              <a:ext cx="24" cy="24"/>
            </a:xfrm>
            <a:custGeom>
              <a:avLst/>
              <a:gdLst>
                <a:gd name="T0" fmla="*/ 24 w 24"/>
                <a:gd name="T1" fmla="*/ 0 h 24"/>
                <a:gd name="T2" fmla="*/ 24 w 24"/>
                <a:gd name="T3" fmla="*/ 0 h 24"/>
                <a:gd name="T4" fmla="*/ 24 w 24"/>
                <a:gd name="T5" fmla="*/ 0 h 24"/>
                <a:gd name="T6" fmla="*/ 18 w 24"/>
                <a:gd name="T7" fmla="*/ 0 h 24"/>
                <a:gd name="T8" fmla="*/ 12 w 24"/>
                <a:gd name="T9" fmla="*/ 0 h 24"/>
                <a:gd name="T10" fmla="*/ 12 w 24"/>
                <a:gd name="T11" fmla="*/ 6 h 24"/>
                <a:gd name="T12" fmla="*/ 6 w 24"/>
                <a:gd name="T13" fmla="*/ 12 h 24"/>
                <a:gd name="T14" fmla="*/ 0 w 24"/>
                <a:gd name="T15" fmla="*/ 18 h 24"/>
                <a:gd name="T16" fmla="*/ 0 w 24"/>
                <a:gd name="T17" fmla="*/ 24 h 24"/>
                <a:gd name="T18" fmla="*/ 6 w 24"/>
                <a:gd name="T19" fmla="*/ 18 h 24"/>
                <a:gd name="T20" fmla="*/ 6 w 24"/>
                <a:gd name="T21" fmla="*/ 18 h 24"/>
                <a:gd name="T22" fmla="*/ 12 w 24"/>
                <a:gd name="T23" fmla="*/ 12 h 24"/>
                <a:gd name="T24" fmla="*/ 18 w 24"/>
                <a:gd name="T25" fmla="*/ 12 h 24"/>
                <a:gd name="T26" fmla="*/ 18 w 24"/>
                <a:gd name="T27" fmla="*/ 6 h 24"/>
                <a:gd name="T28" fmla="*/ 24 w 24"/>
                <a:gd name="T29" fmla="*/ 6 h 24"/>
                <a:gd name="T30" fmla="*/ 24 w 24"/>
                <a:gd name="T31" fmla="*/ 0 h 24"/>
                <a:gd name="T32" fmla="*/ 24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0"/>
                  </a:moveTo>
                  <a:lnTo>
                    <a:pt x="24" y="0"/>
                  </a:lnTo>
                  <a:lnTo>
                    <a:pt x="18" y="0"/>
                  </a:lnTo>
                  <a:lnTo>
                    <a:pt x="12" y="0"/>
                  </a:lnTo>
                  <a:lnTo>
                    <a:pt x="12" y="6"/>
                  </a:lnTo>
                  <a:lnTo>
                    <a:pt x="6" y="12"/>
                  </a:lnTo>
                  <a:lnTo>
                    <a:pt x="0" y="18"/>
                  </a:lnTo>
                  <a:lnTo>
                    <a:pt x="0" y="24"/>
                  </a:lnTo>
                  <a:lnTo>
                    <a:pt x="6" y="18"/>
                  </a:lnTo>
                  <a:lnTo>
                    <a:pt x="12" y="12"/>
                  </a:lnTo>
                  <a:lnTo>
                    <a:pt x="18" y="12"/>
                  </a:lnTo>
                  <a:lnTo>
                    <a:pt x="18" y="6"/>
                  </a:lnTo>
                  <a:lnTo>
                    <a:pt x="24" y="6"/>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7" name="Freeform 41">
              <a:extLst>
                <a:ext uri="{FF2B5EF4-FFF2-40B4-BE49-F238E27FC236}">
                  <a16:creationId xmlns="" xmlns:a16="http://schemas.microsoft.com/office/drawing/2014/main" id="{5F42BC3A-9BDE-4128-B127-FAF292D1761F}"/>
                </a:ext>
              </a:extLst>
            </p:cNvPr>
            <p:cNvSpPr>
              <a:spLocks/>
            </p:cNvSpPr>
            <p:nvPr/>
          </p:nvSpPr>
          <p:spPr bwMode="auto">
            <a:xfrm>
              <a:off x="5203" y="1135"/>
              <a:ext cx="36" cy="30"/>
            </a:xfrm>
            <a:custGeom>
              <a:avLst/>
              <a:gdLst>
                <a:gd name="T0" fmla="*/ 36 w 36"/>
                <a:gd name="T1" fmla="*/ 0 h 30"/>
                <a:gd name="T2" fmla="*/ 36 w 36"/>
                <a:gd name="T3" fmla="*/ 0 h 30"/>
                <a:gd name="T4" fmla="*/ 30 w 36"/>
                <a:gd name="T5" fmla="*/ 0 h 30"/>
                <a:gd name="T6" fmla="*/ 24 w 36"/>
                <a:gd name="T7" fmla="*/ 6 h 30"/>
                <a:gd name="T8" fmla="*/ 18 w 36"/>
                <a:gd name="T9" fmla="*/ 6 h 30"/>
                <a:gd name="T10" fmla="*/ 12 w 36"/>
                <a:gd name="T11" fmla="*/ 12 h 30"/>
                <a:gd name="T12" fmla="*/ 6 w 36"/>
                <a:gd name="T13" fmla="*/ 18 h 30"/>
                <a:gd name="T14" fmla="*/ 0 w 36"/>
                <a:gd name="T15" fmla="*/ 24 h 30"/>
                <a:gd name="T16" fmla="*/ 0 w 36"/>
                <a:gd name="T17" fmla="*/ 30 h 30"/>
                <a:gd name="T18" fmla="*/ 6 w 36"/>
                <a:gd name="T19" fmla="*/ 24 h 30"/>
                <a:gd name="T20" fmla="*/ 6 w 36"/>
                <a:gd name="T21" fmla="*/ 24 h 30"/>
                <a:gd name="T22" fmla="*/ 12 w 36"/>
                <a:gd name="T23" fmla="*/ 18 h 30"/>
                <a:gd name="T24" fmla="*/ 24 w 36"/>
                <a:gd name="T25" fmla="*/ 18 h 30"/>
                <a:gd name="T26" fmla="*/ 24 w 36"/>
                <a:gd name="T27" fmla="*/ 12 h 30"/>
                <a:gd name="T28" fmla="*/ 30 w 36"/>
                <a:gd name="T29" fmla="*/ 6 h 30"/>
                <a:gd name="T30" fmla="*/ 36 w 36"/>
                <a:gd name="T31" fmla="*/ 6 h 30"/>
                <a:gd name="T32" fmla="*/ 36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36" y="0"/>
                  </a:moveTo>
                  <a:lnTo>
                    <a:pt x="36" y="0"/>
                  </a:lnTo>
                  <a:lnTo>
                    <a:pt x="30" y="0"/>
                  </a:lnTo>
                  <a:lnTo>
                    <a:pt x="24" y="6"/>
                  </a:lnTo>
                  <a:lnTo>
                    <a:pt x="18" y="6"/>
                  </a:lnTo>
                  <a:lnTo>
                    <a:pt x="12" y="12"/>
                  </a:lnTo>
                  <a:lnTo>
                    <a:pt x="6" y="18"/>
                  </a:lnTo>
                  <a:lnTo>
                    <a:pt x="0" y="24"/>
                  </a:lnTo>
                  <a:lnTo>
                    <a:pt x="0" y="30"/>
                  </a:lnTo>
                  <a:lnTo>
                    <a:pt x="6" y="24"/>
                  </a:lnTo>
                  <a:lnTo>
                    <a:pt x="12" y="18"/>
                  </a:lnTo>
                  <a:lnTo>
                    <a:pt x="24" y="18"/>
                  </a:lnTo>
                  <a:lnTo>
                    <a:pt x="24" y="12"/>
                  </a:lnTo>
                  <a:lnTo>
                    <a:pt x="30" y="6"/>
                  </a:lnTo>
                  <a:lnTo>
                    <a:pt x="36" y="6"/>
                  </a:lnTo>
                  <a:lnTo>
                    <a:pt x="3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8" name="Freeform 42">
              <a:extLst>
                <a:ext uri="{FF2B5EF4-FFF2-40B4-BE49-F238E27FC236}">
                  <a16:creationId xmlns="" xmlns:a16="http://schemas.microsoft.com/office/drawing/2014/main" id="{E44C6E4A-062B-4C26-91C8-ADDB2825AC4A}"/>
                </a:ext>
              </a:extLst>
            </p:cNvPr>
            <p:cNvSpPr>
              <a:spLocks/>
            </p:cNvSpPr>
            <p:nvPr/>
          </p:nvSpPr>
          <p:spPr bwMode="auto">
            <a:xfrm>
              <a:off x="5215" y="1189"/>
              <a:ext cx="30" cy="18"/>
            </a:xfrm>
            <a:custGeom>
              <a:avLst/>
              <a:gdLst>
                <a:gd name="T0" fmla="*/ 30 w 30"/>
                <a:gd name="T1" fmla="*/ 0 h 18"/>
                <a:gd name="T2" fmla="*/ 30 w 30"/>
                <a:gd name="T3" fmla="*/ 0 h 18"/>
                <a:gd name="T4" fmla="*/ 24 w 30"/>
                <a:gd name="T5" fmla="*/ 0 h 18"/>
                <a:gd name="T6" fmla="*/ 18 w 30"/>
                <a:gd name="T7" fmla="*/ 0 h 18"/>
                <a:gd name="T8" fmla="*/ 12 w 30"/>
                <a:gd name="T9" fmla="*/ 0 h 18"/>
                <a:gd name="T10" fmla="*/ 12 w 30"/>
                <a:gd name="T11" fmla="*/ 6 h 18"/>
                <a:gd name="T12" fmla="*/ 6 w 30"/>
                <a:gd name="T13" fmla="*/ 12 h 18"/>
                <a:gd name="T14" fmla="*/ 0 w 30"/>
                <a:gd name="T15" fmla="*/ 12 h 18"/>
                <a:gd name="T16" fmla="*/ 0 w 30"/>
                <a:gd name="T17" fmla="*/ 18 h 18"/>
                <a:gd name="T18" fmla="*/ 0 w 30"/>
                <a:gd name="T19" fmla="*/ 18 h 18"/>
                <a:gd name="T20" fmla="*/ 6 w 30"/>
                <a:gd name="T21" fmla="*/ 12 h 18"/>
                <a:gd name="T22" fmla="*/ 12 w 30"/>
                <a:gd name="T23" fmla="*/ 12 h 18"/>
                <a:gd name="T24" fmla="*/ 18 w 30"/>
                <a:gd name="T25" fmla="*/ 12 h 18"/>
                <a:gd name="T26" fmla="*/ 24 w 30"/>
                <a:gd name="T27" fmla="*/ 6 h 18"/>
                <a:gd name="T28" fmla="*/ 24 w 30"/>
                <a:gd name="T29" fmla="*/ 6 h 18"/>
                <a:gd name="T30" fmla="*/ 30 w 30"/>
                <a:gd name="T31" fmla="*/ 0 h 18"/>
                <a:gd name="T32" fmla="*/ 3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30" y="0"/>
                  </a:moveTo>
                  <a:lnTo>
                    <a:pt x="30" y="0"/>
                  </a:lnTo>
                  <a:lnTo>
                    <a:pt x="24" y="0"/>
                  </a:lnTo>
                  <a:lnTo>
                    <a:pt x="18" y="0"/>
                  </a:lnTo>
                  <a:lnTo>
                    <a:pt x="12" y="0"/>
                  </a:lnTo>
                  <a:lnTo>
                    <a:pt x="12" y="6"/>
                  </a:lnTo>
                  <a:lnTo>
                    <a:pt x="6" y="12"/>
                  </a:lnTo>
                  <a:lnTo>
                    <a:pt x="0" y="12"/>
                  </a:lnTo>
                  <a:lnTo>
                    <a:pt x="0" y="18"/>
                  </a:lnTo>
                  <a:lnTo>
                    <a:pt x="6" y="12"/>
                  </a:lnTo>
                  <a:lnTo>
                    <a:pt x="12" y="12"/>
                  </a:lnTo>
                  <a:lnTo>
                    <a:pt x="18" y="12"/>
                  </a:lnTo>
                  <a:lnTo>
                    <a:pt x="24" y="6"/>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599" name="Freeform 43">
              <a:extLst>
                <a:ext uri="{FF2B5EF4-FFF2-40B4-BE49-F238E27FC236}">
                  <a16:creationId xmlns="" xmlns:a16="http://schemas.microsoft.com/office/drawing/2014/main" id="{090CB35D-06EE-4CBF-A898-AA047AA8BAF5}"/>
                </a:ext>
              </a:extLst>
            </p:cNvPr>
            <p:cNvSpPr>
              <a:spLocks/>
            </p:cNvSpPr>
            <p:nvPr/>
          </p:nvSpPr>
          <p:spPr bwMode="auto">
            <a:xfrm>
              <a:off x="5203" y="1033"/>
              <a:ext cx="6" cy="30"/>
            </a:xfrm>
            <a:custGeom>
              <a:avLst/>
              <a:gdLst>
                <a:gd name="T0" fmla="*/ 0 w 6"/>
                <a:gd name="T1" fmla="*/ 30 h 30"/>
                <a:gd name="T2" fmla="*/ 0 w 6"/>
                <a:gd name="T3" fmla="*/ 24 h 30"/>
                <a:gd name="T4" fmla="*/ 0 w 6"/>
                <a:gd name="T5" fmla="*/ 12 h 30"/>
                <a:gd name="T6" fmla="*/ 0 w 6"/>
                <a:gd name="T7" fmla="*/ 0 h 30"/>
                <a:gd name="T8" fmla="*/ 0 w 6"/>
                <a:gd name="T9" fmla="*/ 0 h 30"/>
                <a:gd name="T10" fmla="*/ 6 w 6"/>
                <a:gd name="T11" fmla="*/ 0 h 30"/>
                <a:gd name="T12" fmla="*/ 6 w 6"/>
                <a:gd name="T13" fmla="*/ 12 h 30"/>
                <a:gd name="T14" fmla="*/ 6 w 6"/>
                <a:gd name="T15" fmla="*/ 18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18"/>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0" name="Freeform 44">
              <a:extLst>
                <a:ext uri="{FF2B5EF4-FFF2-40B4-BE49-F238E27FC236}">
                  <a16:creationId xmlns="" xmlns:a16="http://schemas.microsoft.com/office/drawing/2014/main" id="{A1B3BD4E-E721-4F8C-969B-3EA3D1811089}"/>
                </a:ext>
              </a:extLst>
            </p:cNvPr>
            <p:cNvSpPr>
              <a:spLocks/>
            </p:cNvSpPr>
            <p:nvPr/>
          </p:nvSpPr>
          <p:spPr bwMode="auto">
            <a:xfrm>
              <a:off x="5167" y="1051"/>
              <a:ext cx="36" cy="42"/>
            </a:xfrm>
            <a:custGeom>
              <a:avLst/>
              <a:gdLst>
                <a:gd name="T0" fmla="*/ 36 w 36"/>
                <a:gd name="T1" fmla="*/ 42 h 42"/>
                <a:gd name="T2" fmla="*/ 30 w 36"/>
                <a:gd name="T3" fmla="*/ 36 h 42"/>
                <a:gd name="T4" fmla="*/ 30 w 36"/>
                <a:gd name="T5" fmla="*/ 30 h 42"/>
                <a:gd name="T6" fmla="*/ 24 w 36"/>
                <a:gd name="T7" fmla="*/ 24 h 42"/>
                <a:gd name="T8" fmla="*/ 18 w 36"/>
                <a:gd name="T9" fmla="*/ 18 h 42"/>
                <a:gd name="T10" fmla="*/ 12 w 36"/>
                <a:gd name="T11" fmla="*/ 12 h 42"/>
                <a:gd name="T12" fmla="*/ 12 w 36"/>
                <a:gd name="T13" fmla="*/ 6 h 42"/>
                <a:gd name="T14" fmla="*/ 6 w 36"/>
                <a:gd name="T15" fmla="*/ 0 h 42"/>
                <a:gd name="T16" fmla="*/ 6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42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8"/>
                  </a:lnTo>
                  <a:lnTo>
                    <a:pt x="12" y="12"/>
                  </a:lnTo>
                  <a:lnTo>
                    <a:pt x="12" y="6"/>
                  </a:lnTo>
                  <a:lnTo>
                    <a:pt x="6" y="0"/>
                  </a:lnTo>
                  <a:lnTo>
                    <a:pt x="0" y="6"/>
                  </a:lnTo>
                  <a:lnTo>
                    <a:pt x="6" y="12"/>
                  </a:lnTo>
                  <a:lnTo>
                    <a:pt x="12" y="18"/>
                  </a:lnTo>
                  <a:lnTo>
                    <a:pt x="18" y="24"/>
                  </a:lnTo>
                  <a:lnTo>
                    <a:pt x="24" y="30"/>
                  </a:lnTo>
                  <a:lnTo>
                    <a:pt x="30" y="36"/>
                  </a:lnTo>
                  <a:lnTo>
                    <a:pt x="30" y="42"/>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1" name="Freeform 45">
              <a:extLst>
                <a:ext uri="{FF2B5EF4-FFF2-40B4-BE49-F238E27FC236}">
                  <a16:creationId xmlns="" xmlns:a16="http://schemas.microsoft.com/office/drawing/2014/main" id="{DD33BAB4-F38F-49BC-A982-13F530630248}"/>
                </a:ext>
              </a:extLst>
            </p:cNvPr>
            <p:cNvSpPr>
              <a:spLocks/>
            </p:cNvSpPr>
            <p:nvPr/>
          </p:nvSpPr>
          <p:spPr bwMode="auto">
            <a:xfrm>
              <a:off x="5167" y="1069"/>
              <a:ext cx="36" cy="42"/>
            </a:xfrm>
            <a:custGeom>
              <a:avLst/>
              <a:gdLst>
                <a:gd name="T0" fmla="*/ 36 w 36"/>
                <a:gd name="T1" fmla="*/ 42 h 42"/>
                <a:gd name="T2" fmla="*/ 30 w 36"/>
                <a:gd name="T3" fmla="*/ 36 h 42"/>
                <a:gd name="T4" fmla="*/ 30 w 36"/>
                <a:gd name="T5" fmla="*/ 30 h 42"/>
                <a:gd name="T6" fmla="*/ 24 w 36"/>
                <a:gd name="T7" fmla="*/ 24 h 42"/>
                <a:gd name="T8" fmla="*/ 18 w 36"/>
                <a:gd name="T9" fmla="*/ 12 h 42"/>
                <a:gd name="T10" fmla="*/ 12 w 36"/>
                <a:gd name="T11" fmla="*/ 6 h 42"/>
                <a:gd name="T12" fmla="*/ 6 w 36"/>
                <a:gd name="T13" fmla="*/ 6 h 42"/>
                <a:gd name="T14" fmla="*/ 6 w 36"/>
                <a:gd name="T15" fmla="*/ 0 h 42"/>
                <a:gd name="T16" fmla="*/ 0 w 36"/>
                <a:gd name="T17" fmla="*/ 0 h 42"/>
                <a:gd name="T18" fmla="*/ 0 w 36"/>
                <a:gd name="T19" fmla="*/ 6 h 42"/>
                <a:gd name="T20" fmla="*/ 6 w 36"/>
                <a:gd name="T21" fmla="*/ 12 h 42"/>
                <a:gd name="T22" fmla="*/ 12 w 36"/>
                <a:gd name="T23" fmla="*/ 18 h 42"/>
                <a:gd name="T24" fmla="*/ 18 w 36"/>
                <a:gd name="T25" fmla="*/ 24 h 42"/>
                <a:gd name="T26" fmla="*/ 24 w 36"/>
                <a:gd name="T27" fmla="*/ 30 h 42"/>
                <a:gd name="T28" fmla="*/ 30 w 36"/>
                <a:gd name="T29" fmla="*/ 36 h 42"/>
                <a:gd name="T30" fmla="*/ 30 w 36"/>
                <a:gd name="T31" fmla="*/ 36 h 42"/>
                <a:gd name="T32" fmla="*/ 36 w 36"/>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2"/>
                <a:gd name="T53" fmla="*/ 36 w 36"/>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2">
                  <a:moveTo>
                    <a:pt x="36" y="42"/>
                  </a:moveTo>
                  <a:lnTo>
                    <a:pt x="30" y="36"/>
                  </a:lnTo>
                  <a:lnTo>
                    <a:pt x="30" y="30"/>
                  </a:lnTo>
                  <a:lnTo>
                    <a:pt x="24" y="24"/>
                  </a:lnTo>
                  <a:lnTo>
                    <a:pt x="18" y="12"/>
                  </a:lnTo>
                  <a:lnTo>
                    <a:pt x="12" y="6"/>
                  </a:lnTo>
                  <a:lnTo>
                    <a:pt x="6" y="6"/>
                  </a:lnTo>
                  <a:lnTo>
                    <a:pt x="6" y="0"/>
                  </a:lnTo>
                  <a:lnTo>
                    <a:pt x="0" y="0"/>
                  </a:lnTo>
                  <a:lnTo>
                    <a:pt x="0" y="6"/>
                  </a:lnTo>
                  <a:lnTo>
                    <a:pt x="6" y="12"/>
                  </a:lnTo>
                  <a:lnTo>
                    <a:pt x="12" y="18"/>
                  </a:lnTo>
                  <a:lnTo>
                    <a:pt x="18" y="24"/>
                  </a:lnTo>
                  <a:lnTo>
                    <a:pt x="24" y="30"/>
                  </a:lnTo>
                  <a:lnTo>
                    <a:pt x="30" y="36"/>
                  </a:lnTo>
                  <a:lnTo>
                    <a:pt x="36"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2" name="Freeform 46">
              <a:extLst>
                <a:ext uri="{FF2B5EF4-FFF2-40B4-BE49-F238E27FC236}">
                  <a16:creationId xmlns="" xmlns:a16="http://schemas.microsoft.com/office/drawing/2014/main" id="{E5623697-E372-412F-B1A8-39603BAEB083}"/>
                </a:ext>
              </a:extLst>
            </p:cNvPr>
            <p:cNvSpPr>
              <a:spLocks/>
            </p:cNvSpPr>
            <p:nvPr/>
          </p:nvSpPr>
          <p:spPr bwMode="auto">
            <a:xfrm>
              <a:off x="5167" y="1093"/>
              <a:ext cx="36" cy="36"/>
            </a:xfrm>
            <a:custGeom>
              <a:avLst/>
              <a:gdLst>
                <a:gd name="T0" fmla="*/ 36 w 36"/>
                <a:gd name="T1" fmla="*/ 36 h 36"/>
                <a:gd name="T2" fmla="*/ 30 w 36"/>
                <a:gd name="T3" fmla="*/ 30 h 36"/>
                <a:gd name="T4" fmla="*/ 30 w 36"/>
                <a:gd name="T5" fmla="*/ 24 h 36"/>
                <a:gd name="T6" fmla="*/ 24 w 36"/>
                <a:gd name="T7" fmla="*/ 12 h 36"/>
                <a:gd name="T8" fmla="*/ 18 w 36"/>
                <a:gd name="T9" fmla="*/ 12 h 36"/>
                <a:gd name="T10" fmla="*/ 12 w 36"/>
                <a:gd name="T11" fmla="*/ 6 h 36"/>
                <a:gd name="T12" fmla="*/ 6 w 36"/>
                <a:gd name="T13" fmla="*/ 0 h 36"/>
                <a:gd name="T14" fmla="*/ 0 w 36"/>
                <a:gd name="T15" fmla="*/ 0 h 36"/>
                <a:gd name="T16" fmla="*/ 0 w 36"/>
                <a:gd name="T17" fmla="*/ 0 h 36"/>
                <a:gd name="T18" fmla="*/ 0 w 36"/>
                <a:gd name="T19" fmla="*/ 0 h 36"/>
                <a:gd name="T20" fmla="*/ 6 w 36"/>
                <a:gd name="T21" fmla="*/ 6 h 36"/>
                <a:gd name="T22" fmla="*/ 6 w 36"/>
                <a:gd name="T23" fmla="*/ 12 h 36"/>
                <a:gd name="T24" fmla="*/ 18 w 36"/>
                <a:gd name="T25" fmla="*/ 18 h 36"/>
                <a:gd name="T26" fmla="*/ 24 w 36"/>
                <a:gd name="T27" fmla="*/ 18 h 36"/>
                <a:gd name="T28" fmla="*/ 30 w 36"/>
                <a:gd name="T29" fmla="*/ 24 h 36"/>
                <a:gd name="T30" fmla="*/ 30 w 36"/>
                <a:gd name="T31" fmla="*/ 30 h 36"/>
                <a:gd name="T32" fmla="*/ 36 w 36"/>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36" y="36"/>
                  </a:moveTo>
                  <a:lnTo>
                    <a:pt x="30" y="30"/>
                  </a:lnTo>
                  <a:lnTo>
                    <a:pt x="30" y="24"/>
                  </a:lnTo>
                  <a:lnTo>
                    <a:pt x="24" y="12"/>
                  </a:lnTo>
                  <a:lnTo>
                    <a:pt x="18" y="12"/>
                  </a:lnTo>
                  <a:lnTo>
                    <a:pt x="12" y="6"/>
                  </a:lnTo>
                  <a:lnTo>
                    <a:pt x="6" y="0"/>
                  </a:lnTo>
                  <a:lnTo>
                    <a:pt x="0" y="0"/>
                  </a:lnTo>
                  <a:lnTo>
                    <a:pt x="6" y="6"/>
                  </a:lnTo>
                  <a:lnTo>
                    <a:pt x="6" y="12"/>
                  </a:lnTo>
                  <a:lnTo>
                    <a:pt x="18" y="18"/>
                  </a:lnTo>
                  <a:lnTo>
                    <a:pt x="24" y="18"/>
                  </a:lnTo>
                  <a:lnTo>
                    <a:pt x="30" y="24"/>
                  </a:lnTo>
                  <a:lnTo>
                    <a:pt x="30" y="30"/>
                  </a:lnTo>
                  <a:lnTo>
                    <a:pt x="3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3" name="Freeform 47">
              <a:extLst>
                <a:ext uri="{FF2B5EF4-FFF2-40B4-BE49-F238E27FC236}">
                  <a16:creationId xmlns="" xmlns:a16="http://schemas.microsoft.com/office/drawing/2014/main" id="{A2E15757-F63A-4735-B195-535F28D70D04}"/>
                </a:ext>
              </a:extLst>
            </p:cNvPr>
            <p:cNvSpPr>
              <a:spLocks/>
            </p:cNvSpPr>
            <p:nvPr/>
          </p:nvSpPr>
          <p:spPr bwMode="auto">
            <a:xfrm>
              <a:off x="5173" y="1117"/>
              <a:ext cx="30" cy="24"/>
            </a:xfrm>
            <a:custGeom>
              <a:avLst/>
              <a:gdLst>
                <a:gd name="T0" fmla="*/ 30 w 30"/>
                <a:gd name="T1" fmla="*/ 24 h 24"/>
                <a:gd name="T2" fmla="*/ 30 w 30"/>
                <a:gd name="T3" fmla="*/ 24 h 24"/>
                <a:gd name="T4" fmla="*/ 24 w 30"/>
                <a:gd name="T5" fmla="*/ 18 h 24"/>
                <a:gd name="T6" fmla="*/ 18 w 30"/>
                <a:gd name="T7" fmla="*/ 12 h 24"/>
                <a:gd name="T8" fmla="*/ 12 w 30"/>
                <a:gd name="T9" fmla="*/ 6 h 24"/>
                <a:gd name="T10" fmla="*/ 6 w 30"/>
                <a:gd name="T11" fmla="*/ 0 h 24"/>
                <a:gd name="T12" fmla="*/ 0 w 30"/>
                <a:gd name="T13" fmla="*/ 0 h 24"/>
                <a:gd name="T14" fmla="*/ 0 w 30"/>
                <a:gd name="T15" fmla="*/ 0 h 24"/>
                <a:gd name="T16" fmla="*/ 0 w 30"/>
                <a:gd name="T17" fmla="*/ 0 h 24"/>
                <a:gd name="T18" fmla="*/ 0 w 30"/>
                <a:gd name="T19" fmla="*/ 6 h 24"/>
                <a:gd name="T20" fmla="*/ 0 w 30"/>
                <a:gd name="T21" fmla="*/ 6 h 24"/>
                <a:gd name="T22" fmla="*/ 6 w 30"/>
                <a:gd name="T23" fmla="*/ 12 h 24"/>
                <a:gd name="T24" fmla="*/ 12 w 30"/>
                <a:gd name="T25" fmla="*/ 12 h 24"/>
                <a:gd name="T26" fmla="*/ 18 w 30"/>
                <a:gd name="T27" fmla="*/ 18 h 24"/>
                <a:gd name="T28" fmla="*/ 24 w 30"/>
                <a:gd name="T29" fmla="*/ 18 h 24"/>
                <a:gd name="T30" fmla="*/ 30 w 30"/>
                <a:gd name="T31" fmla="*/ 24 h 24"/>
                <a:gd name="T32" fmla="*/ 3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30" y="24"/>
                  </a:moveTo>
                  <a:lnTo>
                    <a:pt x="30" y="24"/>
                  </a:lnTo>
                  <a:lnTo>
                    <a:pt x="24" y="18"/>
                  </a:lnTo>
                  <a:lnTo>
                    <a:pt x="18" y="12"/>
                  </a:lnTo>
                  <a:lnTo>
                    <a:pt x="12" y="6"/>
                  </a:lnTo>
                  <a:lnTo>
                    <a:pt x="6" y="0"/>
                  </a:lnTo>
                  <a:lnTo>
                    <a:pt x="0" y="0"/>
                  </a:lnTo>
                  <a:lnTo>
                    <a:pt x="0" y="6"/>
                  </a:lnTo>
                  <a:lnTo>
                    <a:pt x="6" y="12"/>
                  </a:lnTo>
                  <a:lnTo>
                    <a:pt x="12" y="12"/>
                  </a:lnTo>
                  <a:lnTo>
                    <a:pt x="18" y="18"/>
                  </a:lnTo>
                  <a:lnTo>
                    <a:pt x="24" y="18"/>
                  </a:lnTo>
                  <a:lnTo>
                    <a:pt x="3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4" name="Freeform 48">
              <a:extLst>
                <a:ext uri="{FF2B5EF4-FFF2-40B4-BE49-F238E27FC236}">
                  <a16:creationId xmlns="" xmlns:a16="http://schemas.microsoft.com/office/drawing/2014/main" id="{1E865BA3-4BFB-4953-B481-803B494AB570}"/>
                </a:ext>
              </a:extLst>
            </p:cNvPr>
            <p:cNvSpPr>
              <a:spLocks/>
            </p:cNvSpPr>
            <p:nvPr/>
          </p:nvSpPr>
          <p:spPr bwMode="auto">
            <a:xfrm>
              <a:off x="5173" y="1135"/>
              <a:ext cx="36" cy="24"/>
            </a:xfrm>
            <a:custGeom>
              <a:avLst/>
              <a:gdLst>
                <a:gd name="T0" fmla="*/ 36 w 36"/>
                <a:gd name="T1" fmla="*/ 24 h 24"/>
                <a:gd name="T2" fmla="*/ 30 w 36"/>
                <a:gd name="T3" fmla="*/ 24 h 24"/>
                <a:gd name="T4" fmla="*/ 24 w 36"/>
                <a:gd name="T5" fmla="*/ 18 h 24"/>
                <a:gd name="T6" fmla="*/ 18 w 36"/>
                <a:gd name="T7" fmla="*/ 12 h 24"/>
                <a:gd name="T8" fmla="*/ 12 w 36"/>
                <a:gd name="T9" fmla="*/ 12 h 24"/>
                <a:gd name="T10" fmla="*/ 6 w 36"/>
                <a:gd name="T11" fmla="*/ 6 h 24"/>
                <a:gd name="T12" fmla="*/ 6 w 36"/>
                <a:gd name="T13" fmla="*/ 6 h 24"/>
                <a:gd name="T14" fmla="*/ 0 w 36"/>
                <a:gd name="T15" fmla="*/ 0 h 24"/>
                <a:gd name="T16" fmla="*/ 0 w 36"/>
                <a:gd name="T17" fmla="*/ 6 h 24"/>
                <a:gd name="T18" fmla="*/ 0 w 36"/>
                <a:gd name="T19" fmla="*/ 6 h 24"/>
                <a:gd name="T20" fmla="*/ 6 w 36"/>
                <a:gd name="T21" fmla="*/ 12 h 24"/>
                <a:gd name="T22" fmla="*/ 12 w 36"/>
                <a:gd name="T23" fmla="*/ 18 h 24"/>
                <a:gd name="T24" fmla="*/ 18 w 36"/>
                <a:gd name="T25" fmla="*/ 18 h 24"/>
                <a:gd name="T26" fmla="*/ 24 w 36"/>
                <a:gd name="T27" fmla="*/ 24 h 24"/>
                <a:gd name="T28" fmla="*/ 24 w 36"/>
                <a:gd name="T29" fmla="*/ 24 h 24"/>
                <a:gd name="T30" fmla="*/ 30 w 36"/>
                <a:gd name="T31" fmla="*/ 24 h 24"/>
                <a:gd name="T32" fmla="*/ 36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36" y="24"/>
                  </a:moveTo>
                  <a:lnTo>
                    <a:pt x="30" y="24"/>
                  </a:lnTo>
                  <a:lnTo>
                    <a:pt x="24" y="18"/>
                  </a:lnTo>
                  <a:lnTo>
                    <a:pt x="18" y="12"/>
                  </a:lnTo>
                  <a:lnTo>
                    <a:pt x="12" y="12"/>
                  </a:lnTo>
                  <a:lnTo>
                    <a:pt x="6" y="6"/>
                  </a:lnTo>
                  <a:lnTo>
                    <a:pt x="0" y="0"/>
                  </a:lnTo>
                  <a:lnTo>
                    <a:pt x="0" y="6"/>
                  </a:lnTo>
                  <a:lnTo>
                    <a:pt x="6" y="12"/>
                  </a:lnTo>
                  <a:lnTo>
                    <a:pt x="12" y="18"/>
                  </a:lnTo>
                  <a:lnTo>
                    <a:pt x="18" y="18"/>
                  </a:lnTo>
                  <a:lnTo>
                    <a:pt x="24" y="24"/>
                  </a:lnTo>
                  <a:lnTo>
                    <a:pt x="30" y="24"/>
                  </a:lnTo>
                  <a:lnTo>
                    <a:pt x="3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5" name="Freeform 49">
              <a:extLst>
                <a:ext uri="{FF2B5EF4-FFF2-40B4-BE49-F238E27FC236}">
                  <a16:creationId xmlns="" xmlns:a16="http://schemas.microsoft.com/office/drawing/2014/main" id="{12288B0C-D97D-473E-8336-5028923033DE}"/>
                </a:ext>
              </a:extLst>
            </p:cNvPr>
            <p:cNvSpPr>
              <a:spLocks/>
            </p:cNvSpPr>
            <p:nvPr/>
          </p:nvSpPr>
          <p:spPr bwMode="auto">
            <a:xfrm>
              <a:off x="5179" y="1165"/>
              <a:ext cx="30" cy="12"/>
            </a:xfrm>
            <a:custGeom>
              <a:avLst/>
              <a:gdLst>
                <a:gd name="T0" fmla="*/ 30 w 30"/>
                <a:gd name="T1" fmla="*/ 12 h 12"/>
                <a:gd name="T2" fmla="*/ 24 w 30"/>
                <a:gd name="T3" fmla="*/ 12 h 12"/>
                <a:gd name="T4" fmla="*/ 24 w 30"/>
                <a:gd name="T5" fmla="*/ 6 h 12"/>
                <a:gd name="T6" fmla="*/ 18 w 30"/>
                <a:gd name="T7" fmla="*/ 6 h 12"/>
                <a:gd name="T8" fmla="*/ 12 w 30"/>
                <a:gd name="T9" fmla="*/ 6 h 12"/>
                <a:gd name="T10" fmla="*/ 6 w 30"/>
                <a:gd name="T11" fmla="*/ 0 h 12"/>
                <a:gd name="T12" fmla="*/ 6 w 30"/>
                <a:gd name="T13" fmla="*/ 0 h 12"/>
                <a:gd name="T14" fmla="*/ 0 w 30"/>
                <a:gd name="T15" fmla="*/ 0 h 12"/>
                <a:gd name="T16" fmla="*/ 0 w 30"/>
                <a:gd name="T17" fmla="*/ 6 h 12"/>
                <a:gd name="T18" fmla="*/ 0 w 30"/>
                <a:gd name="T19" fmla="*/ 6 h 12"/>
                <a:gd name="T20" fmla="*/ 6 w 30"/>
                <a:gd name="T21" fmla="*/ 12 h 12"/>
                <a:gd name="T22" fmla="*/ 6 w 30"/>
                <a:gd name="T23" fmla="*/ 12 h 12"/>
                <a:gd name="T24" fmla="*/ 12 w 30"/>
                <a:gd name="T25" fmla="*/ 12 h 12"/>
                <a:gd name="T26" fmla="*/ 18 w 30"/>
                <a:gd name="T27" fmla="*/ 12 h 12"/>
                <a:gd name="T28" fmla="*/ 24 w 30"/>
                <a:gd name="T29" fmla="*/ 12 h 12"/>
                <a:gd name="T30" fmla="*/ 30 w 30"/>
                <a:gd name="T31" fmla="*/ 12 h 12"/>
                <a:gd name="T32" fmla="*/ 30 w 30"/>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30" y="12"/>
                  </a:moveTo>
                  <a:lnTo>
                    <a:pt x="24" y="12"/>
                  </a:lnTo>
                  <a:lnTo>
                    <a:pt x="24" y="6"/>
                  </a:lnTo>
                  <a:lnTo>
                    <a:pt x="18" y="6"/>
                  </a:lnTo>
                  <a:lnTo>
                    <a:pt x="12" y="6"/>
                  </a:lnTo>
                  <a:lnTo>
                    <a:pt x="6" y="0"/>
                  </a:lnTo>
                  <a:lnTo>
                    <a:pt x="0" y="0"/>
                  </a:lnTo>
                  <a:lnTo>
                    <a:pt x="0" y="6"/>
                  </a:lnTo>
                  <a:lnTo>
                    <a:pt x="6" y="12"/>
                  </a:lnTo>
                  <a:lnTo>
                    <a:pt x="12" y="12"/>
                  </a:lnTo>
                  <a:lnTo>
                    <a:pt x="18" y="12"/>
                  </a:lnTo>
                  <a:lnTo>
                    <a:pt x="24" y="12"/>
                  </a:lnTo>
                  <a:lnTo>
                    <a:pt x="3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6" name="Freeform 50">
              <a:extLst>
                <a:ext uri="{FF2B5EF4-FFF2-40B4-BE49-F238E27FC236}">
                  <a16:creationId xmlns="" xmlns:a16="http://schemas.microsoft.com/office/drawing/2014/main" id="{FE775423-E995-4360-967E-4CC0617DBA0B}"/>
                </a:ext>
              </a:extLst>
            </p:cNvPr>
            <p:cNvSpPr>
              <a:spLocks/>
            </p:cNvSpPr>
            <p:nvPr/>
          </p:nvSpPr>
          <p:spPr bwMode="auto">
            <a:xfrm>
              <a:off x="5185" y="1189"/>
              <a:ext cx="30" cy="6"/>
            </a:xfrm>
            <a:custGeom>
              <a:avLst/>
              <a:gdLst>
                <a:gd name="T0" fmla="*/ 30 w 30"/>
                <a:gd name="T1" fmla="*/ 6 h 6"/>
                <a:gd name="T2" fmla="*/ 24 w 30"/>
                <a:gd name="T3" fmla="*/ 0 h 6"/>
                <a:gd name="T4" fmla="*/ 18 w 30"/>
                <a:gd name="T5" fmla="*/ 0 h 6"/>
                <a:gd name="T6" fmla="*/ 18 w 30"/>
                <a:gd name="T7" fmla="*/ 0 h 6"/>
                <a:gd name="T8" fmla="*/ 12 w 30"/>
                <a:gd name="T9" fmla="*/ 0 h 6"/>
                <a:gd name="T10" fmla="*/ 6 w 30"/>
                <a:gd name="T11" fmla="*/ 0 h 6"/>
                <a:gd name="T12" fmla="*/ 6 w 30"/>
                <a:gd name="T13" fmla="*/ 0 h 6"/>
                <a:gd name="T14" fmla="*/ 0 w 30"/>
                <a:gd name="T15" fmla="*/ 0 h 6"/>
                <a:gd name="T16" fmla="*/ 0 w 30"/>
                <a:gd name="T17" fmla="*/ 0 h 6"/>
                <a:gd name="T18" fmla="*/ 0 w 30"/>
                <a:gd name="T19" fmla="*/ 0 h 6"/>
                <a:gd name="T20" fmla="*/ 6 w 30"/>
                <a:gd name="T21" fmla="*/ 6 h 6"/>
                <a:gd name="T22" fmla="*/ 6 w 30"/>
                <a:gd name="T23" fmla="*/ 6 h 6"/>
                <a:gd name="T24" fmla="*/ 12 w 30"/>
                <a:gd name="T25" fmla="*/ 6 h 6"/>
                <a:gd name="T26" fmla="*/ 18 w 30"/>
                <a:gd name="T27" fmla="*/ 6 h 6"/>
                <a:gd name="T28" fmla="*/ 18 w 30"/>
                <a:gd name="T29" fmla="*/ 6 h 6"/>
                <a:gd name="T30" fmla="*/ 24 w 30"/>
                <a:gd name="T31" fmla="*/ 6 h 6"/>
                <a:gd name="T32" fmla="*/ 3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6"/>
                  </a:moveTo>
                  <a:lnTo>
                    <a:pt x="24" y="0"/>
                  </a:lnTo>
                  <a:lnTo>
                    <a:pt x="18" y="0"/>
                  </a:lnTo>
                  <a:lnTo>
                    <a:pt x="12" y="0"/>
                  </a:lnTo>
                  <a:lnTo>
                    <a:pt x="6" y="0"/>
                  </a:lnTo>
                  <a:lnTo>
                    <a:pt x="0" y="0"/>
                  </a:lnTo>
                  <a:lnTo>
                    <a:pt x="6" y="6"/>
                  </a:lnTo>
                  <a:lnTo>
                    <a:pt x="12" y="6"/>
                  </a:lnTo>
                  <a:lnTo>
                    <a:pt x="18" y="6"/>
                  </a:lnTo>
                  <a:lnTo>
                    <a:pt x="24" y="6"/>
                  </a:lnTo>
                  <a:lnTo>
                    <a:pt x="3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7" name="Freeform 51">
              <a:extLst>
                <a:ext uri="{FF2B5EF4-FFF2-40B4-BE49-F238E27FC236}">
                  <a16:creationId xmlns="" xmlns:a16="http://schemas.microsoft.com/office/drawing/2014/main" id="{BA0DF5EF-116B-474F-BAAD-FBBADEBE2EF9}"/>
                </a:ext>
              </a:extLst>
            </p:cNvPr>
            <p:cNvSpPr>
              <a:spLocks/>
            </p:cNvSpPr>
            <p:nvPr/>
          </p:nvSpPr>
          <p:spPr bwMode="auto">
            <a:xfrm>
              <a:off x="5191" y="1201"/>
              <a:ext cx="24" cy="6"/>
            </a:xfrm>
            <a:custGeom>
              <a:avLst/>
              <a:gdLst>
                <a:gd name="T0" fmla="*/ 24 w 24"/>
                <a:gd name="T1" fmla="*/ 6 h 6"/>
                <a:gd name="T2" fmla="*/ 24 w 24"/>
                <a:gd name="T3" fmla="*/ 6 h 6"/>
                <a:gd name="T4" fmla="*/ 18 w 24"/>
                <a:gd name="T5" fmla="*/ 0 h 6"/>
                <a:gd name="T6" fmla="*/ 18 w 24"/>
                <a:gd name="T7" fmla="*/ 0 h 6"/>
                <a:gd name="T8" fmla="*/ 12 w 24"/>
                <a:gd name="T9" fmla="*/ 0 h 6"/>
                <a:gd name="T10" fmla="*/ 6 w 24"/>
                <a:gd name="T11" fmla="*/ 0 h 6"/>
                <a:gd name="T12" fmla="*/ 6 w 24"/>
                <a:gd name="T13" fmla="*/ 0 h 6"/>
                <a:gd name="T14" fmla="*/ 0 w 24"/>
                <a:gd name="T15" fmla="*/ 6 h 6"/>
                <a:gd name="T16" fmla="*/ 0 w 24"/>
                <a:gd name="T17" fmla="*/ 6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0"/>
                  </a:lnTo>
                  <a:lnTo>
                    <a:pt x="12" y="0"/>
                  </a:lnTo>
                  <a:lnTo>
                    <a:pt x="6"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8" name="Freeform 52">
              <a:extLst>
                <a:ext uri="{FF2B5EF4-FFF2-40B4-BE49-F238E27FC236}">
                  <a16:creationId xmlns="" xmlns:a16="http://schemas.microsoft.com/office/drawing/2014/main" id="{B22C48F1-D9D8-4AE8-8E73-273ED6F5C94E}"/>
                </a:ext>
              </a:extLst>
            </p:cNvPr>
            <p:cNvSpPr>
              <a:spLocks/>
            </p:cNvSpPr>
            <p:nvPr/>
          </p:nvSpPr>
          <p:spPr bwMode="auto">
            <a:xfrm>
              <a:off x="5197" y="1213"/>
              <a:ext cx="24" cy="12"/>
            </a:xfrm>
            <a:custGeom>
              <a:avLst/>
              <a:gdLst>
                <a:gd name="T0" fmla="*/ 24 w 24"/>
                <a:gd name="T1" fmla="*/ 12 h 12"/>
                <a:gd name="T2" fmla="*/ 24 w 24"/>
                <a:gd name="T3" fmla="*/ 6 h 12"/>
                <a:gd name="T4" fmla="*/ 24 w 24"/>
                <a:gd name="T5" fmla="*/ 6 h 12"/>
                <a:gd name="T6" fmla="*/ 18 w 24"/>
                <a:gd name="T7" fmla="*/ 6 h 12"/>
                <a:gd name="T8" fmla="*/ 18 w 24"/>
                <a:gd name="T9" fmla="*/ 0 h 12"/>
                <a:gd name="T10" fmla="*/ 12 w 24"/>
                <a:gd name="T11" fmla="*/ 0 h 12"/>
                <a:gd name="T12" fmla="*/ 6 w 24"/>
                <a:gd name="T13" fmla="*/ 0 h 12"/>
                <a:gd name="T14" fmla="*/ 6 w 24"/>
                <a:gd name="T15" fmla="*/ 0 h 12"/>
                <a:gd name="T16" fmla="*/ 0 w 24"/>
                <a:gd name="T17" fmla="*/ 6 h 12"/>
                <a:gd name="T18" fmla="*/ 0 w 24"/>
                <a:gd name="T19" fmla="*/ 6 h 12"/>
                <a:gd name="T20" fmla="*/ 6 w 24"/>
                <a:gd name="T21" fmla="*/ 12 h 12"/>
                <a:gd name="T22" fmla="*/ 6 w 24"/>
                <a:gd name="T23" fmla="*/ 12 h 12"/>
                <a:gd name="T24" fmla="*/ 12 w 24"/>
                <a:gd name="T25" fmla="*/ 12 h 12"/>
                <a:gd name="T26" fmla="*/ 18 w 24"/>
                <a:gd name="T27" fmla="*/ 12 h 12"/>
                <a:gd name="T28" fmla="*/ 18 w 24"/>
                <a:gd name="T29" fmla="*/ 12 h 12"/>
                <a:gd name="T30" fmla="*/ 24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24" y="6"/>
                  </a:lnTo>
                  <a:lnTo>
                    <a:pt x="18" y="6"/>
                  </a:lnTo>
                  <a:lnTo>
                    <a:pt x="18" y="0"/>
                  </a:lnTo>
                  <a:lnTo>
                    <a:pt x="12" y="0"/>
                  </a:lnTo>
                  <a:lnTo>
                    <a:pt x="6"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09" name="Freeform 53">
              <a:extLst>
                <a:ext uri="{FF2B5EF4-FFF2-40B4-BE49-F238E27FC236}">
                  <a16:creationId xmlns="" xmlns:a16="http://schemas.microsoft.com/office/drawing/2014/main" id="{A686968A-613A-4DDB-8790-2A5CC0531CB3}"/>
                </a:ext>
              </a:extLst>
            </p:cNvPr>
            <p:cNvSpPr>
              <a:spLocks/>
            </p:cNvSpPr>
            <p:nvPr/>
          </p:nvSpPr>
          <p:spPr bwMode="auto">
            <a:xfrm>
              <a:off x="5203" y="1225"/>
              <a:ext cx="24" cy="6"/>
            </a:xfrm>
            <a:custGeom>
              <a:avLst/>
              <a:gdLst>
                <a:gd name="T0" fmla="*/ 24 w 24"/>
                <a:gd name="T1" fmla="*/ 6 h 6"/>
                <a:gd name="T2" fmla="*/ 24 w 24"/>
                <a:gd name="T3" fmla="*/ 6 h 6"/>
                <a:gd name="T4" fmla="*/ 18 w 24"/>
                <a:gd name="T5" fmla="*/ 6 h 6"/>
                <a:gd name="T6" fmla="*/ 18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6 h 6"/>
                <a:gd name="T28" fmla="*/ 18 w 24"/>
                <a:gd name="T29" fmla="*/ 6 h 6"/>
                <a:gd name="T30" fmla="*/ 24 w 24"/>
                <a:gd name="T31" fmla="*/ 6 h 6"/>
                <a:gd name="T32" fmla="*/ 24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6"/>
                  </a:moveTo>
                  <a:lnTo>
                    <a:pt x="24" y="6"/>
                  </a:lnTo>
                  <a:lnTo>
                    <a:pt x="18" y="6"/>
                  </a:lnTo>
                  <a:lnTo>
                    <a:pt x="18" y="0"/>
                  </a:lnTo>
                  <a:lnTo>
                    <a:pt x="12" y="0"/>
                  </a:lnTo>
                  <a:lnTo>
                    <a:pt x="6" y="0"/>
                  </a:lnTo>
                  <a:lnTo>
                    <a:pt x="0" y="0"/>
                  </a:lnTo>
                  <a:lnTo>
                    <a:pt x="0" y="6"/>
                  </a:lnTo>
                  <a:lnTo>
                    <a:pt x="6" y="6"/>
                  </a:lnTo>
                  <a:lnTo>
                    <a:pt x="12" y="6"/>
                  </a:lnTo>
                  <a:lnTo>
                    <a:pt x="18" y="6"/>
                  </a:lnTo>
                  <a:lnTo>
                    <a:pt x="24"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0" name="Freeform 54">
              <a:extLst>
                <a:ext uri="{FF2B5EF4-FFF2-40B4-BE49-F238E27FC236}">
                  <a16:creationId xmlns="" xmlns:a16="http://schemas.microsoft.com/office/drawing/2014/main" id="{2A8FD4B8-4B27-49EA-87FD-E152A6C370DA}"/>
                </a:ext>
              </a:extLst>
            </p:cNvPr>
            <p:cNvSpPr>
              <a:spLocks/>
            </p:cNvSpPr>
            <p:nvPr/>
          </p:nvSpPr>
          <p:spPr bwMode="auto">
            <a:xfrm>
              <a:off x="5179" y="1033"/>
              <a:ext cx="24" cy="48"/>
            </a:xfrm>
            <a:custGeom>
              <a:avLst/>
              <a:gdLst>
                <a:gd name="T0" fmla="*/ 0 w 24"/>
                <a:gd name="T1" fmla="*/ 6 h 48"/>
                <a:gd name="T2" fmla="*/ 0 w 24"/>
                <a:gd name="T3" fmla="*/ 6 h 48"/>
                <a:gd name="T4" fmla="*/ 0 w 24"/>
                <a:gd name="T5" fmla="*/ 12 h 48"/>
                <a:gd name="T6" fmla="*/ 6 w 24"/>
                <a:gd name="T7" fmla="*/ 18 h 48"/>
                <a:gd name="T8" fmla="*/ 12 w 24"/>
                <a:gd name="T9" fmla="*/ 24 h 48"/>
                <a:gd name="T10" fmla="*/ 18 w 24"/>
                <a:gd name="T11" fmla="*/ 30 h 48"/>
                <a:gd name="T12" fmla="*/ 18 w 24"/>
                <a:gd name="T13" fmla="*/ 36 h 48"/>
                <a:gd name="T14" fmla="*/ 24 w 24"/>
                <a:gd name="T15" fmla="*/ 42 h 48"/>
                <a:gd name="T16" fmla="*/ 24 w 24"/>
                <a:gd name="T17" fmla="*/ 48 h 48"/>
                <a:gd name="T18" fmla="*/ 24 w 24"/>
                <a:gd name="T19" fmla="*/ 36 h 48"/>
                <a:gd name="T20" fmla="*/ 18 w 24"/>
                <a:gd name="T21" fmla="*/ 30 h 48"/>
                <a:gd name="T22" fmla="*/ 18 w 24"/>
                <a:gd name="T23" fmla="*/ 24 h 48"/>
                <a:gd name="T24" fmla="*/ 12 w 24"/>
                <a:gd name="T25" fmla="*/ 18 h 48"/>
                <a:gd name="T26" fmla="*/ 6 w 24"/>
                <a:gd name="T27" fmla="*/ 12 h 48"/>
                <a:gd name="T28" fmla="*/ 6 w 24"/>
                <a:gd name="T29" fmla="*/ 6 h 48"/>
                <a:gd name="T30" fmla="*/ 0 w 24"/>
                <a:gd name="T31" fmla="*/ 0 h 48"/>
                <a:gd name="T32" fmla="*/ 0 w 24"/>
                <a:gd name="T33" fmla="*/ 6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8"/>
                <a:gd name="T53" fmla="*/ 24 w 24"/>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8">
                  <a:moveTo>
                    <a:pt x="0" y="6"/>
                  </a:moveTo>
                  <a:lnTo>
                    <a:pt x="0" y="6"/>
                  </a:lnTo>
                  <a:lnTo>
                    <a:pt x="0" y="12"/>
                  </a:lnTo>
                  <a:lnTo>
                    <a:pt x="6" y="18"/>
                  </a:lnTo>
                  <a:lnTo>
                    <a:pt x="12" y="24"/>
                  </a:lnTo>
                  <a:lnTo>
                    <a:pt x="18" y="30"/>
                  </a:lnTo>
                  <a:lnTo>
                    <a:pt x="18" y="36"/>
                  </a:lnTo>
                  <a:lnTo>
                    <a:pt x="24" y="42"/>
                  </a:lnTo>
                  <a:lnTo>
                    <a:pt x="24" y="48"/>
                  </a:lnTo>
                  <a:lnTo>
                    <a:pt x="24" y="36"/>
                  </a:lnTo>
                  <a:lnTo>
                    <a:pt x="18" y="30"/>
                  </a:lnTo>
                  <a:lnTo>
                    <a:pt x="18" y="24"/>
                  </a:lnTo>
                  <a:lnTo>
                    <a:pt x="12" y="18"/>
                  </a:lnTo>
                  <a:lnTo>
                    <a:pt x="6" y="12"/>
                  </a:lnTo>
                  <a:lnTo>
                    <a:pt x="6" y="6"/>
                  </a:lnTo>
                  <a:lnTo>
                    <a:pt x="0" y="0"/>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1" name="Freeform 55">
              <a:extLst>
                <a:ext uri="{FF2B5EF4-FFF2-40B4-BE49-F238E27FC236}">
                  <a16:creationId xmlns="" xmlns:a16="http://schemas.microsoft.com/office/drawing/2014/main" id="{4203A177-B109-476D-9B07-8251B1D8EAD9}"/>
                </a:ext>
              </a:extLst>
            </p:cNvPr>
            <p:cNvSpPr>
              <a:spLocks/>
            </p:cNvSpPr>
            <p:nvPr/>
          </p:nvSpPr>
          <p:spPr bwMode="auto">
            <a:xfrm>
              <a:off x="5191" y="1027"/>
              <a:ext cx="12" cy="36"/>
            </a:xfrm>
            <a:custGeom>
              <a:avLst/>
              <a:gdLst>
                <a:gd name="T0" fmla="*/ 12 w 12"/>
                <a:gd name="T1" fmla="*/ 36 h 36"/>
                <a:gd name="T2" fmla="*/ 12 w 12"/>
                <a:gd name="T3" fmla="*/ 24 h 36"/>
                <a:gd name="T4" fmla="*/ 6 w 12"/>
                <a:gd name="T5" fmla="*/ 12 h 36"/>
                <a:gd name="T6" fmla="*/ 0 w 12"/>
                <a:gd name="T7" fmla="*/ 6 h 36"/>
                <a:gd name="T8" fmla="*/ 0 w 12"/>
                <a:gd name="T9" fmla="*/ 0 h 36"/>
                <a:gd name="T10" fmla="*/ 0 w 12"/>
                <a:gd name="T11" fmla="*/ 6 h 36"/>
                <a:gd name="T12" fmla="*/ 0 w 12"/>
                <a:gd name="T13" fmla="*/ 6 h 36"/>
                <a:gd name="T14" fmla="*/ 0 w 12"/>
                <a:gd name="T15" fmla="*/ 12 h 36"/>
                <a:gd name="T16" fmla="*/ 6 w 12"/>
                <a:gd name="T17" fmla="*/ 18 h 36"/>
                <a:gd name="T18" fmla="*/ 6 w 12"/>
                <a:gd name="T19" fmla="*/ 24 h 36"/>
                <a:gd name="T20" fmla="*/ 12 w 12"/>
                <a:gd name="T21" fmla="*/ 30 h 36"/>
                <a:gd name="T22" fmla="*/ 12 w 12"/>
                <a:gd name="T23" fmla="*/ 30 h 36"/>
                <a:gd name="T24" fmla="*/ 12 w 12"/>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36"/>
                <a:gd name="T41" fmla="*/ 12 w 12"/>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36">
                  <a:moveTo>
                    <a:pt x="12" y="36"/>
                  </a:moveTo>
                  <a:lnTo>
                    <a:pt x="12" y="24"/>
                  </a:lnTo>
                  <a:lnTo>
                    <a:pt x="6" y="12"/>
                  </a:lnTo>
                  <a:lnTo>
                    <a:pt x="0" y="6"/>
                  </a:lnTo>
                  <a:lnTo>
                    <a:pt x="0" y="0"/>
                  </a:lnTo>
                  <a:lnTo>
                    <a:pt x="0" y="6"/>
                  </a:lnTo>
                  <a:lnTo>
                    <a:pt x="0" y="12"/>
                  </a:lnTo>
                  <a:lnTo>
                    <a:pt x="6" y="18"/>
                  </a:lnTo>
                  <a:lnTo>
                    <a:pt x="6" y="24"/>
                  </a:lnTo>
                  <a:lnTo>
                    <a:pt x="12" y="30"/>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2" name="Freeform 56">
              <a:extLst>
                <a:ext uri="{FF2B5EF4-FFF2-40B4-BE49-F238E27FC236}">
                  <a16:creationId xmlns="" xmlns:a16="http://schemas.microsoft.com/office/drawing/2014/main" id="{BE79E594-8914-4409-8302-C17F9FEC7668}"/>
                </a:ext>
              </a:extLst>
            </p:cNvPr>
            <p:cNvSpPr>
              <a:spLocks/>
            </p:cNvSpPr>
            <p:nvPr/>
          </p:nvSpPr>
          <p:spPr bwMode="auto">
            <a:xfrm>
              <a:off x="5275" y="1147"/>
              <a:ext cx="48" cy="161"/>
            </a:xfrm>
            <a:custGeom>
              <a:avLst/>
              <a:gdLst>
                <a:gd name="T0" fmla="*/ 12 w 48"/>
                <a:gd name="T1" fmla="*/ 161 h 161"/>
                <a:gd name="T2" fmla="*/ 6 w 48"/>
                <a:gd name="T3" fmla="*/ 161 h 161"/>
                <a:gd name="T4" fmla="*/ 6 w 48"/>
                <a:gd name="T5" fmla="*/ 161 h 161"/>
                <a:gd name="T6" fmla="*/ 6 w 48"/>
                <a:gd name="T7" fmla="*/ 161 h 161"/>
                <a:gd name="T8" fmla="*/ 0 w 48"/>
                <a:gd name="T9" fmla="*/ 161 h 161"/>
                <a:gd name="T10" fmla="*/ 18 w 48"/>
                <a:gd name="T11" fmla="*/ 143 h 161"/>
                <a:gd name="T12" fmla="*/ 30 w 48"/>
                <a:gd name="T13" fmla="*/ 120 h 161"/>
                <a:gd name="T14" fmla="*/ 42 w 48"/>
                <a:gd name="T15" fmla="*/ 102 h 161"/>
                <a:gd name="T16" fmla="*/ 42 w 48"/>
                <a:gd name="T17" fmla="*/ 78 h 161"/>
                <a:gd name="T18" fmla="*/ 48 w 48"/>
                <a:gd name="T19" fmla="*/ 54 h 161"/>
                <a:gd name="T20" fmla="*/ 42 w 48"/>
                <a:gd name="T21" fmla="*/ 36 h 161"/>
                <a:gd name="T22" fmla="*/ 42 w 48"/>
                <a:gd name="T23" fmla="*/ 18 h 161"/>
                <a:gd name="T24" fmla="*/ 42 w 48"/>
                <a:gd name="T25" fmla="*/ 0 h 161"/>
                <a:gd name="T26" fmla="*/ 48 w 48"/>
                <a:gd name="T27" fmla="*/ 12 h 161"/>
                <a:gd name="T28" fmla="*/ 48 w 48"/>
                <a:gd name="T29" fmla="*/ 30 h 161"/>
                <a:gd name="T30" fmla="*/ 48 w 48"/>
                <a:gd name="T31" fmla="*/ 54 h 161"/>
                <a:gd name="T32" fmla="*/ 48 w 48"/>
                <a:gd name="T33" fmla="*/ 78 h 161"/>
                <a:gd name="T34" fmla="*/ 42 w 48"/>
                <a:gd name="T35" fmla="*/ 108 h 161"/>
                <a:gd name="T36" fmla="*/ 36 w 48"/>
                <a:gd name="T37" fmla="*/ 132 h 161"/>
                <a:gd name="T38" fmla="*/ 24 w 48"/>
                <a:gd name="T39" fmla="*/ 149 h 161"/>
                <a:gd name="T40" fmla="*/ 12 w 48"/>
                <a:gd name="T41" fmla="*/ 161 h 16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161"/>
                <a:gd name="T65" fmla="*/ 48 w 48"/>
                <a:gd name="T66" fmla="*/ 161 h 16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161">
                  <a:moveTo>
                    <a:pt x="12" y="161"/>
                  </a:moveTo>
                  <a:lnTo>
                    <a:pt x="6" y="161"/>
                  </a:lnTo>
                  <a:lnTo>
                    <a:pt x="0" y="161"/>
                  </a:lnTo>
                  <a:lnTo>
                    <a:pt x="18" y="143"/>
                  </a:lnTo>
                  <a:lnTo>
                    <a:pt x="30" y="120"/>
                  </a:lnTo>
                  <a:lnTo>
                    <a:pt x="42" y="102"/>
                  </a:lnTo>
                  <a:lnTo>
                    <a:pt x="42" y="78"/>
                  </a:lnTo>
                  <a:lnTo>
                    <a:pt x="48" y="54"/>
                  </a:lnTo>
                  <a:lnTo>
                    <a:pt x="42" y="36"/>
                  </a:lnTo>
                  <a:lnTo>
                    <a:pt x="42" y="18"/>
                  </a:lnTo>
                  <a:lnTo>
                    <a:pt x="42" y="0"/>
                  </a:lnTo>
                  <a:lnTo>
                    <a:pt x="48" y="12"/>
                  </a:lnTo>
                  <a:lnTo>
                    <a:pt x="48" y="30"/>
                  </a:lnTo>
                  <a:lnTo>
                    <a:pt x="48" y="54"/>
                  </a:lnTo>
                  <a:lnTo>
                    <a:pt x="48" y="78"/>
                  </a:lnTo>
                  <a:lnTo>
                    <a:pt x="42" y="108"/>
                  </a:lnTo>
                  <a:lnTo>
                    <a:pt x="36" y="132"/>
                  </a:lnTo>
                  <a:lnTo>
                    <a:pt x="24" y="149"/>
                  </a:lnTo>
                  <a:lnTo>
                    <a:pt x="12" y="16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3" name="Freeform 57">
              <a:extLst>
                <a:ext uri="{FF2B5EF4-FFF2-40B4-BE49-F238E27FC236}">
                  <a16:creationId xmlns="" xmlns:a16="http://schemas.microsoft.com/office/drawing/2014/main" id="{D8717EAD-155D-4183-804C-749B65EBB238}"/>
                </a:ext>
              </a:extLst>
            </p:cNvPr>
            <p:cNvSpPr>
              <a:spLocks/>
            </p:cNvSpPr>
            <p:nvPr/>
          </p:nvSpPr>
          <p:spPr bwMode="auto">
            <a:xfrm>
              <a:off x="5287" y="1153"/>
              <a:ext cx="36" cy="18"/>
            </a:xfrm>
            <a:custGeom>
              <a:avLst/>
              <a:gdLst>
                <a:gd name="T0" fmla="*/ 36 w 36"/>
                <a:gd name="T1" fmla="*/ 18 h 18"/>
                <a:gd name="T2" fmla="*/ 30 w 36"/>
                <a:gd name="T3" fmla="*/ 18 h 18"/>
                <a:gd name="T4" fmla="*/ 30 w 36"/>
                <a:gd name="T5" fmla="*/ 12 h 18"/>
                <a:gd name="T6" fmla="*/ 24 w 36"/>
                <a:gd name="T7" fmla="*/ 6 h 18"/>
                <a:gd name="T8" fmla="*/ 18 w 36"/>
                <a:gd name="T9" fmla="*/ 6 h 18"/>
                <a:gd name="T10" fmla="*/ 12 w 36"/>
                <a:gd name="T11" fmla="*/ 0 h 18"/>
                <a:gd name="T12" fmla="*/ 6 w 36"/>
                <a:gd name="T13" fmla="*/ 0 h 18"/>
                <a:gd name="T14" fmla="*/ 6 w 36"/>
                <a:gd name="T15" fmla="*/ 0 h 18"/>
                <a:gd name="T16" fmla="*/ 0 w 36"/>
                <a:gd name="T17" fmla="*/ 0 h 18"/>
                <a:gd name="T18" fmla="*/ 0 w 36"/>
                <a:gd name="T19" fmla="*/ 0 h 18"/>
                <a:gd name="T20" fmla="*/ 6 w 36"/>
                <a:gd name="T21" fmla="*/ 0 h 18"/>
                <a:gd name="T22" fmla="*/ 6 w 36"/>
                <a:gd name="T23" fmla="*/ 6 h 18"/>
                <a:gd name="T24" fmla="*/ 12 w 36"/>
                <a:gd name="T25" fmla="*/ 6 h 18"/>
                <a:gd name="T26" fmla="*/ 18 w 36"/>
                <a:gd name="T27" fmla="*/ 12 h 18"/>
                <a:gd name="T28" fmla="*/ 24 w 36"/>
                <a:gd name="T29" fmla="*/ 12 h 18"/>
                <a:gd name="T30" fmla="*/ 30 w 36"/>
                <a:gd name="T31" fmla="*/ 18 h 18"/>
                <a:gd name="T32" fmla="*/ 36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36" y="18"/>
                  </a:moveTo>
                  <a:lnTo>
                    <a:pt x="30" y="18"/>
                  </a:lnTo>
                  <a:lnTo>
                    <a:pt x="30" y="12"/>
                  </a:lnTo>
                  <a:lnTo>
                    <a:pt x="24" y="6"/>
                  </a:lnTo>
                  <a:lnTo>
                    <a:pt x="18" y="6"/>
                  </a:lnTo>
                  <a:lnTo>
                    <a:pt x="12" y="0"/>
                  </a:lnTo>
                  <a:lnTo>
                    <a:pt x="6" y="0"/>
                  </a:lnTo>
                  <a:lnTo>
                    <a:pt x="0" y="0"/>
                  </a:lnTo>
                  <a:lnTo>
                    <a:pt x="6" y="0"/>
                  </a:lnTo>
                  <a:lnTo>
                    <a:pt x="6" y="6"/>
                  </a:lnTo>
                  <a:lnTo>
                    <a:pt x="12" y="6"/>
                  </a:lnTo>
                  <a:lnTo>
                    <a:pt x="18" y="12"/>
                  </a:lnTo>
                  <a:lnTo>
                    <a:pt x="24" y="12"/>
                  </a:lnTo>
                  <a:lnTo>
                    <a:pt x="30" y="18"/>
                  </a:lnTo>
                  <a:lnTo>
                    <a:pt x="36"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4" name="Freeform 58">
              <a:extLst>
                <a:ext uri="{FF2B5EF4-FFF2-40B4-BE49-F238E27FC236}">
                  <a16:creationId xmlns="" xmlns:a16="http://schemas.microsoft.com/office/drawing/2014/main" id="{81A63ACA-E8EC-46E9-B9EC-205028B5FA95}"/>
                </a:ext>
              </a:extLst>
            </p:cNvPr>
            <p:cNvSpPr>
              <a:spLocks/>
            </p:cNvSpPr>
            <p:nvPr/>
          </p:nvSpPr>
          <p:spPr bwMode="auto">
            <a:xfrm>
              <a:off x="5287" y="1153"/>
              <a:ext cx="36" cy="36"/>
            </a:xfrm>
            <a:custGeom>
              <a:avLst/>
              <a:gdLst>
                <a:gd name="T0" fmla="*/ 0 w 36"/>
                <a:gd name="T1" fmla="*/ 6 h 36"/>
                <a:gd name="T2" fmla="*/ 0 w 36"/>
                <a:gd name="T3" fmla="*/ 0 h 36"/>
                <a:gd name="T4" fmla="*/ 6 w 36"/>
                <a:gd name="T5" fmla="*/ 6 h 36"/>
                <a:gd name="T6" fmla="*/ 6 w 36"/>
                <a:gd name="T7" fmla="*/ 6 h 36"/>
                <a:gd name="T8" fmla="*/ 18 w 36"/>
                <a:gd name="T9" fmla="*/ 12 h 36"/>
                <a:gd name="T10" fmla="*/ 24 w 36"/>
                <a:gd name="T11" fmla="*/ 18 h 36"/>
                <a:gd name="T12" fmla="*/ 30 w 36"/>
                <a:gd name="T13" fmla="*/ 24 h 36"/>
                <a:gd name="T14" fmla="*/ 30 w 36"/>
                <a:gd name="T15" fmla="*/ 30 h 36"/>
                <a:gd name="T16" fmla="*/ 36 w 36"/>
                <a:gd name="T17" fmla="*/ 36 h 36"/>
                <a:gd name="T18" fmla="*/ 30 w 36"/>
                <a:gd name="T19" fmla="*/ 30 h 36"/>
                <a:gd name="T20" fmla="*/ 24 w 36"/>
                <a:gd name="T21" fmla="*/ 30 h 36"/>
                <a:gd name="T22" fmla="*/ 18 w 36"/>
                <a:gd name="T23" fmla="*/ 24 h 36"/>
                <a:gd name="T24" fmla="*/ 12 w 36"/>
                <a:gd name="T25" fmla="*/ 18 h 36"/>
                <a:gd name="T26" fmla="*/ 6 w 36"/>
                <a:gd name="T27" fmla="*/ 12 h 36"/>
                <a:gd name="T28" fmla="*/ 0 w 36"/>
                <a:gd name="T29" fmla="*/ 6 h 36"/>
                <a:gd name="T30" fmla="*/ 0 w 36"/>
                <a:gd name="T31" fmla="*/ 6 h 36"/>
                <a:gd name="T32" fmla="*/ 0 w 36"/>
                <a:gd name="T33" fmla="*/ 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6"/>
                <a:gd name="T53" fmla="*/ 36 w 36"/>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6">
                  <a:moveTo>
                    <a:pt x="0" y="6"/>
                  </a:moveTo>
                  <a:lnTo>
                    <a:pt x="0" y="0"/>
                  </a:lnTo>
                  <a:lnTo>
                    <a:pt x="6" y="6"/>
                  </a:lnTo>
                  <a:lnTo>
                    <a:pt x="18" y="12"/>
                  </a:lnTo>
                  <a:lnTo>
                    <a:pt x="24" y="18"/>
                  </a:lnTo>
                  <a:lnTo>
                    <a:pt x="30" y="24"/>
                  </a:lnTo>
                  <a:lnTo>
                    <a:pt x="30" y="30"/>
                  </a:lnTo>
                  <a:lnTo>
                    <a:pt x="36" y="36"/>
                  </a:lnTo>
                  <a:lnTo>
                    <a:pt x="30" y="30"/>
                  </a:lnTo>
                  <a:lnTo>
                    <a:pt x="24" y="30"/>
                  </a:lnTo>
                  <a:lnTo>
                    <a:pt x="18" y="24"/>
                  </a:lnTo>
                  <a:lnTo>
                    <a:pt x="12" y="18"/>
                  </a:lnTo>
                  <a:lnTo>
                    <a:pt x="6" y="12"/>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5" name="Freeform 59">
              <a:extLst>
                <a:ext uri="{FF2B5EF4-FFF2-40B4-BE49-F238E27FC236}">
                  <a16:creationId xmlns="" xmlns:a16="http://schemas.microsoft.com/office/drawing/2014/main" id="{21E8464E-E927-4258-9440-47D51BBF17D0}"/>
                </a:ext>
              </a:extLst>
            </p:cNvPr>
            <p:cNvSpPr>
              <a:spLocks/>
            </p:cNvSpPr>
            <p:nvPr/>
          </p:nvSpPr>
          <p:spPr bwMode="auto">
            <a:xfrm>
              <a:off x="5275" y="1177"/>
              <a:ext cx="48" cy="42"/>
            </a:xfrm>
            <a:custGeom>
              <a:avLst/>
              <a:gdLst>
                <a:gd name="T0" fmla="*/ 0 w 48"/>
                <a:gd name="T1" fmla="*/ 0 h 42"/>
                <a:gd name="T2" fmla="*/ 6 w 48"/>
                <a:gd name="T3" fmla="*/ 0 h 42"/>
                <a:gd name="T4" fmla="*/ 12 w 48"/>
                <a:gd name="T5" fmla="*/ 0 h 42"/>
                <a:gd name="T6" fmla="*/ 18 w 48"/>
                <a:gd name="T7" fmla="*/ 6 h 42"/>
                <a:gd name="T8" fmla="*/ 24 w 48"/>
                <a:gd name="T9" fmla="*/ 12 h 42"/>
                <a:gd name="T10" fmla="*/ 30 w 48"/>
                <a:gd name="T11" fmla="*/ 18 h 42"/>
                <a:gd name="T12" fmla="*/ 42 w 48"/>
                <a:gd name="T13" fmla="*/ 30 h 42"/>
                <a:gd name="T14" fmla="*/ 42 w 48"/>
                <a:gd name="T15" fmla="*/ 36 h 42"/>
                <a:gd name="T16" fmla="*/ 48 w 48"/>
                <a:gd name="T17" fmla="*/ 42 h 42"/>
                <a:gd name="T18" fmla="*/ 42 w 48"/>
                <a:gd name="T19" fmla="*/ 42 h 42"/>
                <a:gd name="T20" fmla="*/ 36 w 48"/>
                <a:gd name="T21" fmla="*/ 36 h 42"/>
                <a:gd name="T22" fmla="*/ 30 w 48"/>
                <a:gd name="T23" fmla="*/ 30 h 42"/>
                <a:gd name="T24" fmla="*/ 24 w 48"/>
                <a:gd name="T25" fmla="*/ 24 h 42"/>
                <a:gd name="T26" fmla="*/ 12 w 48"/>
                <a:gd name="T27" fmla="*/ 12 h 42"/>
                <a:gd name="T28" fmla="*/ 6 w 48"/>
                <a:gd name="T29" fmla="*/ 6 h 42"/>
                <a:gd name="T30" fmla="*/ 6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6" y="0"/>
                  </a:lnTo>
                  <a:lnTo>
                    <a:pt x="12" y="0"/>
                  </a:lnTo>
                  <a:lnTo>
                    <a:pt x="18" y="6"/>
                  </a:lnTo>
                  <a:lnTo>
                    <a:pt x="24" y="12"/>
                  </a:lnTo>
                  <a:lnTo>
                    <a:pt x="30" y="18"/>
                  </a:lnTo>
                  <a:lnTo>
                    <a:pt x="42" y="30"/>
                  </a:lnTo>
                  <a:lnTo>
                    <a:pt x="42" y="36"/>
                  </a:lnTo>
                  <a:lnTo>
                    <a:pt x="48" y="42"/>
                  </a:lnTo>
                  <a:lnTo>
                    <a:pt x="42" y="42"/>
                  </a:lnTo>
                  <a:lnTo>
                    <a:pt x="36" y="36"/>
                  </a:lnTo>
                  <a:lnTo>
                    <a:pt x="30" y="30"/>
                  </a:lnTo>
                  <a:lnTo>
                    <a:pt x="24" y="24"/>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6" name="Freeform 60">
              <a:extLst>
                <a:ext uri="{FF2B5EF4-FFF2-40B4-BE49-F238E27FC236}">
                  <a16:creationId xmlns="" xmlns:a16="http://schemas.microsoft.com/office/drawing/2014/main" id="{50161574-1218-426A-A381-D3B3E698E5D7}"/>
                </a:ext>
              </a:extLst>
            </p:cNvPr>
            <p:cNvSpPr>
              <a:spLocks/>
            </p:cNvSpPr>
            <p:nvPr/>
          </p:nvSpPr>
          <p:spPr bwMode="auto">
            <a:xfrm>
              <a:off x="5269" y="1214"/>
              <a:ext cx="48" cy="38"/>
            </a:xfrm>
            <a:custGeom>
              <a:avLst/>
              <a:gdLst>
                <a:gd name="T0" fmla="*/ 0 w 48"/>
                <a:gd name="T1" fmla="*/ 0 h 36"/>
                <a:gd name="T2" fmla="*/ 0 w 48"/>
                <a:gd name="T3" fmla="*/ 0 h 36"/>
                <a:gd name="T4" fmla="*/ 12 w 48"/>
                <a:gd name="T5" fmla="*/ 0 h 36"/>
                <a:gd name="T6" fmla="*/ 18 w 48"/>
                <a:gd name="T7" fmla="*/ 6 h 36"/>
                <a:gd name="T8" fmla="*/ 24 w 48"/>
                <a:gd name="T9" fmla="*/ 31 h 36"/>
                <a:gd name="T10" fmla="*/ 36 w 48"/>
                <a:gd name="T11" fmla="*/ 43 h 36"/>
                <a:gd name="T12" fmla="*/ 42 w 48"/>
                <a:gd name="T13" fmla="*/ 60 h 36"/>
                <a:gd name="T14" fmla="*/ 48 w 48"/>
                <a:gd name="T15" fmla="*/ 76 h 36"/>
                <a:gd name="T16" fmla="*/ 48 w 48"/>
                <a:gd name="T17" fmla="*/ 89 h 36"/>
                <a:gd name="T18" fmla="*/ 48 w 48"/>
                <a:gd name="T19" fmla="*/ 89 h 36"/>
                <a:gd name="T20" fmla="*/ 42 w 48"/>
                <a:gd name="T21" fmla="*/ 76 h 36"/>
                <a:gd name="T22" fmla="*/ 30 w 48"/>
                <a:gd name="T23" fmla="*/ 60 h 36"/>
                <a:gd name="T24" fmla="*/ 24 w 48"/>
                <a:gd name="T25" fmla="*/ 43 h 36"/>
                <a:gd name="T26" fmla="*/ 12 w 48"/>
                <a:gd name="T27" fmla="*/ 31 h 36"/>
                <a:gd name="T28" fmla="*/ 6 w 48"/>
                <a:gd name="T29" fmla="*/ 6 h 36"/>
                <a:gd name="T30" fmla="*/ 0 w 48"/>
                <a:gd name="T31" fmla="*/ 0 h 36"/>
                <a:gd name="T32" fmla="*/ 0 w 4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6"/>
                <a:gd name="T53" fmla="*/ 48 w 4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6">
                  <a:moveTo>
                    <a:pt x="0" y="0"/>
                  </a:moveTo>
                  <a:lnTo>
                    <a:pt x="0" y="0"/>
                  </a:lnTo>
                  <a:lnTo>
                    <a:pt x="12" y="0"/>
                  </a:lnTo>
                  <a:lnTo>
                    <a:pt x="18" y="6"/>
                  </a:lnTo>
                  <a:lnTo>
                    <a:pt x="24" y="12"/>
                  </a:lnTo>
                  <a:lnTo>
                    <a:pt x="36" y="18"/>
                  </a:lnTo>
                  <a:lnTo>
                    <a:pt x="42" y="24"/>
                  </a:lnTo>
                  <a:lnTo>
                    <a:pt x="48" y="30"/>
                  </a:lnTo>
                  <a:lnTo>
                    <a:pt x="48" y="36"/>
                  </a:lnTo>
                  <a:lnTo>
                    <a:pt x="42" y="30"/>
                  </a:lnTo>
                  <a:lnTo>
                    <a:pt x="30" y="24"/>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7" name="Freeform 61">
              <a:extLst>
                <a:ext uri="{FF2B5EF4-FFF2-40B4-BE49-F238E27FC236}">
                  <a16:creationId xmlns="" xmlns:a16="http://schemas.microsoft.com/office/drawing/2014/main" id="{23E6060B-8DB6-488C-9109-2C5F2E35963F}"/>
                </a:ext>
              </a:extLst>
            </p:cNvPr>
            <p:cNvSpPr>
              <a:spLocks/>
            </p:cNvSpPr>
            <p:nvPr/>
          </p:nvSpPr>
          <p:spPr bwMode="auto">
            <a:xfrm>
              <a:off x="5269" y="1226"/>
              <a:ext cx="42" cy="38"/>
            </a:xfrm>
            <a:custGeom>
              <a:avLst/>
              <a:gdLst>
                <a:gd name="T0" fmla="*/ 0 w 42"/>
                <a:gd name="T1" fmla="*/ 0 h 36"/>
                <a:gd name="T2" fmla="*/ 0 w 42"/>
                <a:gd name="T3" fmla="*/ 0 h 36"/>
                <a:gd name="T4" fmla="*/ 6 w 42"/>
                <a:gd name="T5" fmla="*/ 6 h 36"/>
                <a:gd name="T6" fmla="*/ 12 w 42"/>
                <a:gd name="T7" fmla="*/ 6 h 36"/>
                <a:gd name="T8" fmla="*/ 24 w 42"/>
                <a:gd name="T9" fmla="*/ 31 h 36"/>
                <a:gd name="T10" fmla="*/ 30 w 42"/>
                <a:gd name="T11" fmla="*/ 43 h 36"/>
                <a:gd name="T12" fmla="*/ 36 w 42"/>
                <a:gd name="T13" fmla="*/ 60 h 36"/>
                <a:gd name="T14" fmla="*/ 42 w 42"/>
                <a:gd name="T15" fmla="*/ 76 h 36"/>
                <a:gd name="T16" fmla="*/ 42 w 42"/>
                <a:gd name="T17" fmla="*/ 89 h 36"/>
                <a:gd name="T18" fmla="*/ 42 w 42"/>
                <a:gd name="T19" fmla="*/ 89 h 36"/>
                <a:gd name="T20" fmla="*/ 30 w 42"/>
                <a:gd name="T21" fmla="*/ 76 h 36"/>
                <a:gd name="T22" fmla="*/ 24 w 42"/>
                <a:gd name="T23" fmla="*/ 60 h 36"/>
                <a:gd name="T24" fmla="*/ 18 w 42"/>
                <a:gd name="T25" fmla="*/ 43 h 36"/>
                <a:gd name="T26" fmla="*/ 6 w 42"/>
                <a:gd name="T27" fmla="*/ 31 h 36"/>
                <a:gd name="T28" fmla="*/ 0 w 42"/>
                <a:gd name="T29" fmla="*/ 31 h 36"/>
                <a:gd name="T30" fmla="*/ 0 w 42"/>
                <a:gd name="T31" fmla="*/ 6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6"/>
                  </a:lnTo>
                  <a:lnTo>
                    <a:pt x="12" y="6"/>
                  </a:lnTo>
                  <a:lnTo>
                    <a:pt x="24" y="12"/>
                  </a:lnTo>
                  <a:lnTo>
                    <a:pt x="30" y="18"/>
                  </a:lnTo>
                  <a:lnTo>
                    <a:pt x="36" y="24"/>
                  </a:lnTo>
                  <a:lnTo>
                    <a:pt x="42" y="30"/>
                  </a:lnTo>
                  <a:lnTo>
                    <a:pt x="42" y="36"/>
                  </a:lnTo>
                  <a:lnTo>
                    <a:pt x="30" y="30"/>
                  </a:lnTo>
                  <a:lnTo>
                    <a:pt x="24" y="24"/>
                  </a:lnTo>
                  <a:lnTo>
                    <a:pt x="18" y="18"/>
                  </a:lnTo>
                  <a:lnTo>
                    <a:pt x="6" y="12"/>
                  </a:lnTo>
                  <a:lnTo>
                    <a:pt x="0"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8" name="Freeform 62">
              <a:extLst>
                <a:ext uri="{FF2B5EF4-FFF2-40B4-BE49-F238E27FC236}">
                  <a16:creationId xmlns="" xmlns:a16="http://schemas.microsoft.com/office/drawing/2014/main" id="{A3E04DBE-B495-425C-8A15-36EA1E31C4C6}"/>
                </a:ext>
              </a:extLst>
            </p:cNvPr>
            <p:cNvSpPr>
              <a:spLocks/>
            </p:cNvSpPr>
            <p:nvPr/>
          </p:nvSpPr>
          <p:spPr bwMode="auto">
            <a:xfrm>
              <a:off x="5269" y="1255"/>
              <a:ext cx="36" cy="30"/>
            </a:xfrm>
            <a:custGeom>
              <a:avLst/>
              <a:gdLst>
                <a:gd name="T0" fmla="*/ 0 w 36"/>
                <a:gd name="T1" fmla="*/ 0 h 30"/>
                <a:gd name="T2" fmla="*/ 0 w 36"/>
                <a:gd name="T3" fmla="*/ 0 h 30"/>
                <a:gd name="T4" fmla="*/ 6 w 36"/>
                <a:gd name="T5" fmla="*/ 0 h 30"/>
                <a:gd name="T6" fmla="*/ 12 w 36"/>
                <a:gd name="T7" fmla="*/ 6 h 30"/>
                <a:gd name="T8" fmla="*/ 18 w 36"/>
                <a:gd name="T9" fmla="*/ 6 h 30"/>
                <a:gd name="T10" fmla="*/ 24 w 36"/>
                <a:gd name="T11" fmla="*/ 12 h 30"/>
                <a:gd name="T12" fmla="*/ 30 w 36"/>
                <a:gd name="T13" fmla="*/ 18 h 30"/>
                <a:gd name="T14" fmla="*/ 36 w 36"/>
                <a:gd name="T15" fmla="*/ 24 h 30"/>
                <a:gd name="T16" fmla="*/ 36 w 36"/>
                <a:gd name="T17" fmla="*/ 30 h 30"/>
                <a:gd name="T18" fmla="*/ 30 w 36"/>
                <a:gd name="T19" fmla="*/ 30 h 30"/>
                <a:gd name="T20" fmla="*/ 30 w 36"/>
                <a:gd name="T21" fmla="*/ 24 h 30"/>
                <a:gd name="T22" fmla="*/ 18 w 36"/>
                <a:gd name="T23" fmla="*/ 18 h 30"/>
                <a:gd name="T24" fmla="*/ 12 w 36"/>
                <a:gd name="T25" fmla="*/ 18 h 30"/>
                <a:gd name="T26" fmla="*/ 6 w 36"/>
                <a:gd name="T27" fmla="*/ 12 h 30"/>
                <a:gd name="T28" fmla="*/ 0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6"/>
                  </a:lnTo>
                  <a:lnTo>
                    <a:pt x="24" y="12"/>
                  </a:lnTo>
                  <a:lnTo>
                    <a:pt x="30" y="18"/>
                  </a:lnTo>
                  <a:lnTo>
                    <a:pt x="36" y="24"/>
                  </a:lnTo>
                  <a:lnTo>
                    <a:pt x="36" y="30"/>
                  </a:lnTo>
                  <a:lnTo>
                    <a:pt x="30" y="30"/>
                  </a:lnTo>
                  <a:lnTo>
                    <a:pt x="30" y="24"/>
                  </a:lnTo>
                  <a:lnTo>
                    <a:pt x="18" y="18"/>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19" name="Freeform 63">
              <a:extLst>
                <a:ext uri="{FF2B5EF4-FFF2-40B4-BE49-F238E27FC236}">
                  <a16:creationId xmlns="" xmlns:a16="http://schemas.microsoft.com/office/drawing/2014/main" id="{AB2C9D78-26EC-401F-B2AB-32591ABF19BA}"/>
                </a:ext>
              </a:extLst>
            </p:cNvPr>
            <p:cNvSpPr>
              <a:spLocks/>
            </p:cNvSpPr>
            <p:nvPr/>
          </p:nvSpPr>
          <p:spPr bwMode="auto">
            <a:xfrm>
              <a:off x="5257" y="1296"/>
              <a:ext cx="24" cy="6"/>
            </a:xfrm>
            <a:custGeom>
              <a:avLst/>
              <a:gdLst>
                <a:gd name="T0" fmla="*/ 0 w 24"/>
                <a:gd name="T1" fmla="*/ 0 h 6"/>
                <a:gd name="T2" fmla="*/ 6 w 24"/>
                <a:gd name="T3" fmla="*/ 0 h 6"/>
                <a:gd name="T4" fmla="*/ 6 w 24"/>
                <a:gd name="T5" fmla="*/ 0 h 6"/>
                <a:gd name="T6" fmla="*/ 12 w 24"/>
                <a:gd name="T7" fmla="*/ 0 h 6"/>
                <a:gd name="T8" fmla="*/ 12 w 24"/>
                <a:gd name="T9" fmla="*/ 0 h 6"/>
                <a:gd name="T10" fmla="*/ 18 w 24"/>
                <a:gd name="T11" fmla="*/ 0 h 6"/>
                <a:gd name="T12" fmla="*/ 24 w 24"/>
                <a:gd name="T13" fmla="*/ 0 h 6"/>
                <a:gd name="T14" fmla="*/ 24 w 24"/>
                <a:gd name="T15" fmla="*/ 6 h 6"/>
                <a:gd name="T16" fmla="*/ 24 w 24"/>
                <a:gd name="T17" fmla="*/ 6 h 6"/>
                <a:gd name="T18" fmla="*/ 24 w 24"/>
                <a:gd name="T19" fmla="*/ 6 h 6"/>
                <a:gd name="T20" fmla="*/ 18 w 24"/>
                <a:gd name="T21" fmla="*/ 6 h 6"/>
                <a:gd name="T22" fmla="*/ 12 w 24"/>
                <a:gd name="T23" fmla="*/ 6 h 6"/>
                <a:gd name="T24" fmla="*/ 12 w 24"/>
                <a:gd name="T25" fmla="*/ 6 h 6"/>
                <a:gd name="T26" fmla="*/ 6 w 24"/>
                <a:gd name="T27" fmla="*/ 6 h 6"/>
                <a:gd name="T28" fmla="*/ 6 w 24"/>
                <a:gd name="T29" fmla="*/ 6 h 6"/>
                <a:gd name="T30" fmla="*/ 0 w 24"/>
                <a:gd name="T31" fmla="*/ 6 h 6"/>
                <a:gd name="T32" fmla="*/ 0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0"/>
                  </a:moveTo>
                  <a:lnTo>
                    <a:pt x="6" y="0"/>
                  </a:lnTo>
                  <a:lnTo>
                    <a:pt x="12" y="0"/>
                  </a:lnTo>
                  <a:lnTo>
                    <a:pt x="18" y="0"/>
                  </a:lnTo>
                  <a:lnTo>
                    <a:pt x="24" y="0"/>
                  </a:lnTo>
                  <a:lnTo>
                    <a:pt x="24" y="6"/>
                  </a:lnTo>
                  <a:lnTo>
                    <a:pt x="18" y="6"/>
                  </a:lnTo>
                  <a:lnTo>
                    <a:pt x="12" y="6"/>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0" name="Freeform 64">
              <a:extLst>
                <a:ext uri="{FF2B5EF4-FFF2-40B4-BE49-F238E27FC236}">
                  <a16:creationId xmlns="" xmlns:a16="http://schemas.microsoft.com/office/drawing/2014/main" id="{2D0C9D6A-1C4A-48AC-A79F-0ADCB0247292}"/>
                </a:ext>
              </a:extLst>
            </p:cNvPr>
            <p:cNvSpPr>
              <a:spLocks/>
            </p:cNvSpPr>
            <p:nvPr/>
          </p:nvSpPr>
          <p:spPr bwMode="auto">
            <a:xfrm>
              <a:off x="5281" y="1171"/>
              <a:ext cx="42" cy="36"/>
            </a:xfrm>
            <a:custGeom>
              <a:avLst/>
              <a:gdLst>
                <a:gd name="T0" fmla="*/ 0 w 42"/>
                <a:gd name="T1" fmla="*/ 0 h 36"/>
                <a:gd name="T2" fmla="*/ 6 w 42"/>
                <a:gd name="T3" fmla="*/ 0 h 36"/>
                <a:gd name="T4" fmla="*/ 6 w 42"/>
                <a:gd name="T5" fmla="*/ 0 h 36"/>
                <a:gd name="T6" fmla="*/ 12 w 42"/>
                <a:gd name="T7" fmla="*/ 0 h 36"/>
                <a:gd name="T8" fmla="*/ 18 w 42"/>
                <a:gd name="T9" fmla="*/ 6 h 36"/>
                <a:gd name="T10" fmla="*/ 30 w 42"/>
                <a:gd name="T11" fmla="*/ 12 h 36"/>
                <a:gd name="T12" fmla="*/ 36 w 42"/>
                <a:gd name="T13" fmla="*/ 24 h 36"/>
                <a:gd name="T14" fmla="*/ 42 w 42"/>
                <a:gd name="T15" fmla="*/ 30 h 36"/>
                <a:gd name="T16" fmla="*/ 42 w 42"/>
                <a:gd name="T17" fmla="*/ 36 h 36"/>
                <a:gd name="T18" fmla="*/ 42 w 42"/>
                <a:gd name="T19" fmla="*/ 30 h 36"/>
                <a:gd name="T20" fmla="*/ 36 w 42"/>
                <a:gd name="T21" fmla="*/ 30 h 36"/>
                <a:gd name="T22" fmla="*/ 24 w 42"/>
                <a:gd name="T23" fmla="*/ 24 h 36"/>
                <a:gd name="T24" fmla="*/ 18 w 42"/>
                <a:gd name="T25" fmla="*/ 18 h 36"/>
                <a:gd name="T26" fmla="*/ 12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6" y="0"/>
                  </a:lnTo>
                  <a:lnTo>
                    <a:pt x="12" y="0"/>
                  </a:lnTo>
                  <a:lnTo>
                    <a:pt x="18" y="6"/>
                  </a:lnTo>
                  <a:lnTo>
                    <a:pt x="30" y="12"/>
                  </a:lnTo>
                  <a:lnTo>
                    <a:pt x="36" y="24"/>
                  </a:lnTo>
                  <a:lnTo>
                    <a:pt x="42" y="30"/>
                  </a:lnTo>
                  <a:lnTo>
                    <a:pt x="42" y="36"/>
                  </a:lnTo>
                  <a:lnTo>
                    <a:pt x="42" y="30"/>
                  </a:lnTo>
                  <a:lnTo>
                    <a:pt x="36" y="30"/>
                  </a:lnTo>
                  <a:lnTo>
                    <a:pt x="24"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1" name="Freeform 65">
              <a:extLst>
                <a:ext uri="{FF2B5EF4-FFF2-40B4-BE49-F238E27FC236}">
                  <a16:creationId xmlns="" xmlns:a16="http://schemas.microsoft.com/office/drawing/2014/main" id="{5E01A087-322F-496D-ADA0-F3CF27199484}"/>
                </a:ext>
              </a:extLst>
            </p:cNvPr>
            <p:cNvSpPr>
              <a:spLocks/>
            </p:cNvSpPr>
            <p:nvPr/>
          </p:nvSpPr>
          <p:spPr bwMode="auto">
            <a:xfrm>
              <a:off x="5275" y="1196"/>
              <a:ext cx="48" cy="44"/>
            </a:xfrm>
            <a:custGeom>
              <a:avLst/>
              <a:gdLst>
                <a:gd name="T0" fmla="*/ 0 w 48"/>
                <a:gd name="T1" fmla="*/ 0 h 42"/>
                <a:gd name="T2" fmla="*/ 0 w 48"/>
                <a:gd name="T3" fmla="*/ 0 h 42"/>
                <a:gd name="T4" fmla="*/ 6 w 48"/>
                <a:gd name="T5" fmla="*/ 6 h 42"/>
                <a:gd name="T6" fmla="*/ 12 w 48"/>
                <a:gd name="T7" fmla="*/ 6 h 42"/>
                <a:gd name="T8" fmla="*/ 24 w 48"/>
                <a:gd name="T9" fmla="*/ 29 h 42"/>
                <a:gd name="T10" fmla="*/ 30 w 48"/>
                <a:gd name="T11" fmla="*/ 38 h 42"/>
                <a:gd name="T12" fmla="*/ 36 w 48"/>
                <a:gd name="T13" fmla="*/ 50 h 42"/>
                <a:gd name="T14" fmla="*/ 42 w 48"/>
                <a:gd name="T15" fmla="*/ 66 h 42"/>
                <a:gd name="T16" fmla="*/ 48 w 48"/>
                <a:gd name="T17" fmla="*/ 91 h 42"/>
                <a:gd name="T18" fmla="*/ 42 w 48"/>
                <a:gd name="T19" fmla="*/ 79 h 42"/>
                <a:gd name="T20" fmla="*/ 36 w 48"/>
                <a:gd name="T21" fmla="*/ 66 h 42"/>
                <a:gd name="T22" fmla="*/ 30 w 48"/>
                <a:gd name="T23" fmla="*/ 50 h 42"/>
                <a:gd name="T24" fmla="*/ 18 w 48"/>
                <a:gd name="T25" fmla="*/ 38 h 42"/>
                <a:gd name="T26" fmla="*/ 12 w 48"/>
                <a:gd name="T27" fmla="*/ 29 h 42"/>
                <a:gd name="T28" fmla="*/ 6 w 48"/>
                <a:gd name="T29" fmla="*/ 6 h 42"/>
                <a:gd name="T30" fmla="*/ 0 w 48"/>
                <a:gd name="T31" fmla="*/ 6 h 42"/>
                <a:gd name="T32" fmla="*/ 0 w 4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42"/>
                <a:gd name="T53" fmla="*/ 48 w 4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42">
                  <a:moveTo>
                    <a:pt x="0" y="0"/>
                  </a:moveTo>
                  <a:lnTo>
                    <a:pt x="0" y="0"/>
                  </a:lnTo>
                  <a:lnTo>
                    <a:pt x="6" y="6"/>
                  </a:lnTo>
                  <a:lnTo>
                    <a:pt x="12" y="6"/>
                  </a:lnTo>
                  <a:lnTo>
                    <a:pt x="24" y="12"/>
                  </a:lnTo>
                  <a:lnTo>
                    <a:pt x="30" y="18"/>
                  </a:lnTo>
                  <a:lnTo>
                    <a:pt x="36" y="24"/>
                  </a:lnTo>
                  <a:lnTo>
                    <a:pt x="42" y="30"/>
                  </a:lnTo>
                  <a:lnTo>
                    <a:pt x="48" y="42"/>
                  </a:lnTo>
                  <a:lnTo>
                    <a:pt x="42" y="36"/>
                  </a:lnTo>
                  <a:lnTo>
                    <a:pt x="36" y="30"/>
                  </a:lnTo>
                  <a:lnTo>
                    <a:pt x="30" y="24"/>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2" name="Freeform 66">
              <a:extLst>
                <a:ext uri="{FF2B5EF4-FFF2-40B4-BE49-F238E27FC236}">
                  <a16:creationId xmlns="" xmlns:a16="http://schemas.microsoft.com/office/drawing/2014/main" id="{EA21A26B-EFC5-4AF7-9B40-1D8B8ED679E9}"/>
                </a:ext>
              </a:extLst>
            </p:cNvPr>
            <p:cNvSpPr>
              <a:spLocks/>
            </p:cNvSpPr>
            <p:nvPr/>
          </p:nvSpPr>
          <p:spPr bwMode="auto">
            <a:xfrm>
              <a:off x="5263" y="1243"/>
              <a:ext cx="48" cy="30"/>
            </a:xfrm>
            <a:custGeom>
              <a:avLst/>
              <a:gdLst>
                <a:gd name="T0" fmla="*/ 0 w 48"/>
                <a:gd name="T1" fmla="*/ 0 h 30"/>
                <a:gd name="T2" fmla="*/ 6 w 48"/>
                <a:gd name="T3" fmla="*/ 0 h 30"/>
                <a:gd name="T4" fmla="*/ 12 w 48"/>
                <a:gd name="T5" fmla="*/ 6 h 30"/>
                <a:gd name="T6" fmla="*/ 18 w 48"/>
                <a:gd name="T7" fmla="*/ 6 h 30"/>
                <a:gd name="T8" fmla="*/ 24 w 48"/>
                <a:gd name="T9" fmla="*/ 12 h 30"/>
                <a:gd name="T10" fmla="*/ 30 w 48"/>
                <a:gd name="T11" fmla="*/ 12 h 30"/>
                <a:gd name="T12" fmla="*/ 42 w 48"/>
                <a:gd name="T13" fmla="*/ 18 h 30"/>
                <a:gd name="T14" fmla="*/ 48 w 48"/>
                <a:gd name="T15" fmla="*/ 24 h 30"/>
                <a:gd name="T16" fmla="*/ 48 w 48"/>
                <a:gd name="T17" fmla="*/ 30 h 30"/>
                <a:gd name="T18" fmla="*/ 42 w 48"/>
                <a:gd name="T19" fmla="*/ 30 h 30"/>
                <a:gd name="T20" fmla="*/ 36 w 48"/>
                <a:gd name="T21" fmla="*/ 24 h 30"/>
                <a:gd name="T22" fmla="*/ 30 w 48"/>
                <a:gd name="T23" fmla="*/ 18 h 30"/>
                <a:gd name="T24" fmla="*/ 24 w 48"/>
                <a:gd name="T25" fmla="*/ 18 h 30"/>
                <a:gd name="T26" fmla="*/ 12 w 48"/>
                <a:gd name="T27" fmla="*/ 12 h 30"/>
                <a:gd name="T28" fmla="*/ 6 w 48"/>
                <a:gd name="T29" fmla="*/ 6 h 30"/>
                <a:gd name="T30" fmla="*/ 6 w 48"/>
                <a:gd name="T31" fmla="*/ 6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6"/>
                  </a:lnTo>
                  <a:lnTo>
                    <a:pt x="18" y="6"/>
                  </a:lnTo>
                  <a:lnTo>
                    <a:pt x="24" y="12"/>
                  </a:lnTo>
                  <a:lnTo>
                    <a:pt x="30" y="12"/>
                  </a:lnTo>
                  <a:lnTo>
                    <a:pt x="42" y="18"/>
                  </a:lnTo>
                  <a:lnTo>
                    <a:pt x="48" y="24"/>
                  </a:lnTo>
                  <a:lnTo>
                    <a:pt x="48" y="30"/>
                  </a:lnTo>
                  <a:lnTo>
                    <a:pt x="42" y="30"/>
                  </a:lnTo>
                  <a:lnTo>
                    <a:pt x="36" y="24"/>
                  </a:lnTo>
                  <a:lnTo>
                    <a:pt x="30" y="18"/>
                  </a:lnTo>
                  <a:lnTo>
                    <a:pt x="24"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3" name="Freeform 67">
              <a:extLst>
                <a:ext uri="{FF2B5EF4-FFF2-40B4-BE49-F238E27FC236}">
                  <a16:creationId xmlns="" xmlns:a16="http://schemas.microsoft.com/office/drawing/2014/main" id="{49F9A4CF-C1D4-44E6-B7B1-B63E576EF92A}"/>
                </a:ext>
              </a:extLst>
            </p:cNvPr>
            <p:cNvSpPr>
              <a:spLocks/>
            </p:cNvSpPr>
            <p:nvPr/>
          </p:nvSpPr>
          <p:spPr bwMode="auto">
            <a:xfrm>
              <a:off x="5263" y="1269"/>
              <a:ext cx="36" cy="29"/>
            </a:xfrm>
            <a:custGeom>
              <a:avLst/>
              <a:gdLst>
                <a:gd name="T0" fmla="*/ 0 w 36"/>
                <a:gd name="T1" fmla="*/ 0 h 29"/>
                <a:gd name="T2" fmla="*/ 6 w 36"/>
                <a:gd name="T3" fmla="*/ 0 h 29"/>
                <a:gd name="T4" fmla="*/ 6 w 36"/>
                <a:gd name="T5" fmla="*/ 0 h 29"/>
                <a:gd name="T6" fmla="*/ 12 w 36"/>
                <a:gd name="T7" fmla="*/ 6 h 29"/>
                <a:gd name="T8" fmla="*/ 18 w 36"/>
                <a:gd name="T9" fmla="*/ 6 h 29"/>
                <a:gd name="T10" fmla="*/ 24 w 36"/>
                <a:gd name="T11" fmla="*/ 12 h 29"/>
                <a:gd name="T12" fmla="*/ 30 w 36"/>
                <a:gd name="T13" fmla="*/ 18 h 29"/>
                <a:gd name="T14" fmla="*/ 36 w 36"/>
                <a:gd name="T15" fmla="*/ 23 h 29"/>
                <a:gd name="T16" fmla="*/ 36 w 36"/>
                <a:gd name="T17" fmla="*/ 29 h 29"/>
                <a:gd name="T18" fmla="*/ 36 w 36"/>
                <a:gd name="T19" fmla="*/ 23 h 29"/>
                <a:gd name="T20" fmla="*/ 30 w 36"/>
                <a:gd name="T21" fmla="*/ 23 h 29"/>
                <a:gd name="T22" fmla="*/ 24 w 36"/>
                <a:gd name="T23" fmla="*/ 18 h 29"/>
                <a:gd name="T24" fmla="*/ 18 w 36"/>
                <a:gd name="T25" fmla="*/ 12 h 29"/>
                <a:gd name="T26" fmla="*/ 12 w 36"/>
                <a:gd name="T27" fmla="*/ 6 h 29"/>
                <a:gd name="T28" fmla="*/ 6 w 36"/>
                <a:gd name="T29" fmla="*/ 6 h 29"/>
                <a:gd name="T30" fmla="*/ 6 w 36"/>
                <a:gd name="T31" fmla="*/ 0 h 29"/>
                <a:gd name="T32" fmla="*/ 0 w 36"/>
                <a:gd name="T33" fmla="*/ 0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9"/>
                <a:gd name="T53" fmla="*/ 36 w 36"/>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9">
                  <a:moveTo>
                    <a:pt x="0" y="0"/>
                  </a:moveTo>
                  <a:lnTo>
                    <a:pt x="6" y="0"/>
                  </a:lnTo>
                  <a:lnTo>
                    <a:pt x="12" y="6"/>
                  </a:lnTo>
                  <a:lnTo>
                    <a:pt x="18" y="6"/>
                  </a:lnTo>
                  <a:lnTo>
                    <a:pt x="24" y="12"/>
                  </a:lnTo>
                  <a:lnTo>
                    <a:pt x="30" y="18"/>
                  </a:lnTo>
                  <a:lnTo>
                    <a:pt x="36" y="23"/>
                  </a:lnTo>
                  <a:lnTo>
                    <a:pt x="36" y="29"/>
                  </a:lnTo>
                  <a:lnTo>
                    <a:pt x="36" y="23"/>
                  </a:lnTo>
                  <a:lnTo>
                    <a:pt x="30" y="23"/>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4" name="Freeform 68">
              <a:extLst>
                <a:ext uri="{FF2B5EF4-FFF2-40B4-BE49-F238E27FC236}">
                  <a16:creationId xmlns="" xmlns:a16="http://schemas.microsoft.com/office/drawing/2014/main" id="{2A93354A-6CFF-4045-9937-B0AE98DB0681}"/>
                </a:ext>
              </a:extLst>
            </p:cNvPr>
            <p:cNvSpPr>
              <a:spLocks/>
            </p:cNvSpPr>
            <p:nvPr/>
          </p:nvSpPr>
          <p:spPr bwMode="auto">
            <a:xfrm>
              <a:off x="5269" y="1287"/>
              <a:ext cx="24" cy="11"/>
            </a:xfrm>
            <a:custGeom>
              <a:avLst/>
              <a:gdLst>
                <a:gd name="T0" fmla="*/ 0 w 24"/>
                <a:gd name="T1" fmla="*/ 5 h 11"/>
                <a:gd name="T2" fmla="*/ 0 w 24"/>
                <a:gd name="T3" fmla="*/ 0 h 11"/>
                <a:gd name="T4" fmla="*/ 6 w 24"/>
                <a:gd name="T5" fmla="*/ 0 h 11"/>
                <a:gd name="T6" fmla="*/ 6 w 24"/>
                <a:gd name="T7" fmla="*/ 0 h 11"/>
                <a:gd name="T8" fmla="*/ 12 w 24"/>
                <a:gd name="T9" fmla="*/ 5 h 11"/>
                <a:gd name="T10" fmla="*/ 18 w 24"/>
                <a:gd name="T11" fmla="*/ 5 h 11"/>
                <a:gd name="T12" fmla="*/ 24 w 24"/>
                <a:gd name="T13" fmla="*/ 5 h 11"/>
                <a:gd name="T14" fmla="*/ 24 w 24"/>
                <a:gd name="T15" fmla="*/ 11 h 11"/>
                <a:gd name="T16" fmla="*/ 24 w 24"/>
                <a:gd name="T17" fmla="*/ 11 h 11"/>
                <a:gd name="T18" fmla="*/ 24 w 24"/>
                <a:gd name="T19" fmla="*/ 11 h 11"/>
                <a:gd name="T20" fmla="*/ 18 w 24"/>
                <a:gd name="T21" fmla="*/ 11 h 11"/>
                <a:gd name="T22" fmla="*/ 12 w 24"/>
                <a:gd name="T23" fmla="*/ 5 h 11"/>
                <a:gd name="T24" fmla="*/ 12 w 24"/>
                <a:gd name="T25" fmla="*/ 5 h 11"/>
                <a:gd name="T26" fmla="*/ 6 w 24"/>
                <a:gd name="T27" fmla="*/ 5 h 11"/>
                <a:gd name="T28" fmla="*/ 0 w 24"/>
                <a:gd name="T29" fmla="*/ 5 h 11"/>
                <a:gd name="T30" fmla="*/ 0 w 24"/>
                <a:gd name="T31" fmla="*/ 5 h 11"/>
                <a:gd name="T32" fmla="*/ 0 w 24"/>
                <a:gd name="T33" fmla="*/ 5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5"/>
                  </a:moveTo>
                  <a:lnTo>
                    <a:pt x="0" y="0"/>
                  </a:lnTo>
                  <a:lnTo>
                    <a:pt x="6" y="0"/>
                  </a:lnTo>
                  <a:lnTo>
                    <a:pt x="12" y="5"/>
                  </a:lnTo>
                  <a:lnTo>
                    <a:pt x="18" y="5"/>
                  </a:lnTo>
                  <a:lnTo>
                    <a:pt x="24" y="5"/>
                  </a:lnTo>
                  <a:lnTo>
                    <a:pt x="24" y="11"/>
                  </a:lnTo>
                  <a:lnTo>
                    <a:pt x="18" y="11"/>
                  </a:lnTo>
                  <a:lnTo>
                    <a:pt x="12" y="5"/>
                  </a:lnTo>
                  <a:lnTo>
                    <a:pt x="6" y="5"/>
                  </a:lnTo>
                  <a:lnTo>
                    <a:pt x="0"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5" name="Freeform 69">
              <a:extLst>
                <a:ext uri="{FF2B5EF4-FFF2-40B4-BE49-F238E27FC236}">
                  <a16:creationId xmlns="" xmlns:a16="http://schemas.microsoft.com/office/drawing/2014/main" id="{B01E5525-2E1C-489D-95E0-44281299BF73}"/>
                </a:ext>
              </a:extLst>
            </p:cNvPr>
            <p:cNvSpPr>
              <a:spLocks/>
            </p:cNvSpPr>
            <p:nvPr/>
          </p:nvSpPr>
          <p:spPr bwMode="auto">
            <a:xfrm>
              <a:off x="5299" y="1135"/>
              <a:ext cx="18" cy="24"/>
            </a:xfrm>
            <a:custGeom>
              <a:avLst/>
              <a:gdLst>
                <a:gd name="T0" fmla="*/ 18 w 18"/>
                <a:gd name="T1" fmla="*/ 24 h 24"/>
                <a:gd name="T2" fmla="*/ 18 w 18"/>
                <a:gd name="T3" fmla="*/ 24 h 24"/>
                <a:gd name="T4" fmla="*/ 12 w 18"/>
                <a:gd name="T5" fmla="*/ 24 h 24"/>
                <a:gd name="T6" fmla="*/ 12 w 18"/>
                <a:gd name="T7" fmla="*/ 18 h 24"/>
                <a:gd name="T8" fmla="*/ 6 w 18"/>
                <a:gd name="T9" fmla="*/ 12 h 24"/>
                <a:gd name="T10" fmla="*/ 0 w 18"/>
                <a:gd name="T11" fmla="*/ 12 h 24"/>
                <a:gd name="T12" fmla="*/ 0 w 18"/>
                <a:gd name="T13" fmla="*/ 6 h 24"/>
                <a:gd name="T14" fmla="*/ 0 w 18"/>
                <a:gd name="T15" fmla="*/ 6 h 24"/>
                <a:gd name="T16" fmla="*/ 0 w 18"/>
                <a:gd name="T17" fmla="*/ 0 h 24"/>
                <a:gd name="T18" fmla="*/ 0 w 18"/>
                <a:gd name="T19" fmla="*/ 0 h 24"/>
                <a:gd name="T20" fmla="*/ 6 w 18"/>
                <a:gd name="T21" fmla="*/ 6 h 24"/>
                <a:gd name="T22" fmla="*/ 6 w 18"/>
                <a:gd name="T23" fmla="*/ 6 h 24"/>
                <a:gd name="T24" fmla="*/ 12 w 18"/>
                <a:gd name="T25" fmla="*/ 12 h 24"/>
                <a:gd name="T26" fmla="*/ 12 w 18"/>
                <a:gd name="T27" fmla="*/ 12 h 24"/>
                <a:gd name="T28" fmla="*/ 18 w 18"/>
                <a:gd name="T29" fmla="*/ 18 h 24"/>
                <a:gd name="T30" fmla="*/ 18 w 18"/>
                <a:gd name="T31" fmla="*/ 24 h 24"/>
                <a:gd name="T32" fmla="*/ 18 w 18"/>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24"/>
                  </a:lnTo>
                  <a:lnTo>
                    <a:pt x="12" y="24"/>
                  </a:lnTo>
                  <a:lnTo>
                    <a:pt x="12" y="18"/>
                  </a:lnTo>
                  <a:lnTo>
                    <a:pt x="6" y="12"/>
                  </a:lnTo>
                  <a:lnTo>
                    <a:pt x="0" y="12"/>
                  </a:lnTo>
                  <a:lnTo>
                    <a:pt x="0" y="6"/>
                  </a:lnTo>
                  <a:lnTo>
                    <a:pt x="0" y="0"/>
                  </a:lnTo>
                  <a:lnTo>
                    <a:pt x="6"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6" name="Freeform 70">
              <a:extLst>
                <a:ext uri="{FF2B5EF4-FFF2-40B4-BE49-F238E27FC236}">
                  <a16:creationId xmlns="" xmlns:a16="http://schemas.microsoft.com/office/drawing/2014/main" id="{688BC298-6672-48FA-9144-4B579F6E4247}"/>
                </a:ext>
              </a:extLst>
            </p:cNvPr>
            <p:cNvSpPr>
              <a:spLocks/>
            </p:cNvSpPr>
            <p:nvPr/>
          </p:nvSpPr>
          <p:spPr bwMode="auto">
            <a:xfrm>
              <a:off x="5319" y="1129"/>
              <a:ext cx="1" cy="24"/>
            </a:xfrm>
            <a:custGeom>
              <a:avLst/>
              <a:gdLst>
                <a:gd name="T0" fmla="*/ 0 w 1"/>
                <a:gd name="T1" fmla="*/ 24 h 24"/>
                <a:gd name="T2" fmla="*/ 0 w 1"/>
                <a:gd name="T3" fmla="*/ 24 h 24"/>
                <a:gd name="T4" fmla="*/ 0 w 1"/>
                <a:gd name="T5" fmla="*/ 12 h 24"/>
                <a:gd name="T6" fmla="*/ 0 w 1"/>
                <a:gd name="T7" fmla="*/ 6 h 24"/>
                <a:gd name="T8" fmla="*/ 0 w 1"/>
                <a:gd name="T9" fmla="*/ 0 h 24"/>
                <a:gd name="T10" fmla="*/ 0 w 1"/>
                <a:gd name="T11" fmla="*/ 0 h 24"/>
                <a:gd name="T12" fmla="*/ 0 w 1"/>
                <a:gd name="T13" fmla="*/ 12 h 24"/>
                <a:gd name="T14" fmla="*/ 0 w 1"/>
                <a:gd name="T15" fmla="*/ 18 h 24"/>
                <a:gd name="T16" fmla="*/ 0 w 1"/>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4"/>
                <a:gd name="T29" fmla="*/ 1 w 1"/>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4">
                  <a:moveTo>
                    <a:pt x="0" y="24"/>
                  </a:moveTo>
                  <a:lnTo>
                    <a:pt x="0" y="24"/>
                  </a:lnTo>
                  <a:lnTo>
                    <a:pt x="0" y="12"/>
                  </a:lnTo>
                  <a:lnTo>
                    <a:pt x="0" y="6"/>
                  </a:lnTo>
                  <a:lnTo>
                    <a:pt x="0" y="0"/>
                  </a:lnTo>
                  <a:lnTo>
                    <a:pt x="0" y="12"/>
                  </a:lnTo>
                  <a:lnTo>
                    <a:pt x="0"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7" name="Freeform 71">
              <a:extLst>
                <a:ext uri="{FF2B5EF4-FFF2-40B4-BE49-F238E27FC236}">
                  <a16:creationId xmlns="" xmlns:a16="http://schemas.microsoft.com/office/drawing/2014/main" id="{E44C654E-CA6E-411B-A980-C9D30A68C6ED}"/>
                </a:ext>
              </a:extLst>
            </p:cNvPr>
            <p:cNvSpPr>
              <a:spLocks/>
            </p:cNvSpPr>
            <p:nvPr/>
          </p:nvSpPr>
          <p:spPr bwMode="auto">
            <a:xfrm>
              <a:off x="5319" y="1135"/>
              <a:ext cx="23" cy="24"/>
            </a:xfrm>
            <a:custGeom>
              <a:avLst/>
              <a:gdLst>
                <a:gd name="T0" fmla="*/ 0 w 23"/>
                <a:gd name="T1" fmla="*/ 24 h 24"/>
                <a:gd name="T2" fmla="*/ 0 w 23"/>
                <a:gd name="T3" fmla="*/ 24 h 24"/>
                <a:gd name="T4" fmla="*/ 6 w 23"/>
                <a:gd name="T5" fmla="*/ 18 h 24"/>
                <a:gd name="T6" fmla="*/ 12 w 23"/>
                <a:gd name="T7" fmla="*/ 12 h 24"/>
                <a:gd name="T8" fmla="*/ 12 w 23"/>
                <a:gd name="T9" fmla="*/ 12 h 24"/>
                <a:gd name="T10" fmla="*/ 17 w 23"/>
                <a:gd name="T11" fmla="*/ 6 h 24"/>
                <a:gd name="T12" fmla="*/ 17 w 23"/>
                <a:gd name="T13" fmla="*/ 0 h 24"/>
                <a:gd name="T14" fmla="*/ 23 w 23"/>
                <a:gd name="T15" fmla="*/ 0 h 24"/>
                <a:gd name="T16" fmla="*/ 23 w 23"/>
                <a:gd name="T17" fmla="*/ 0 h 24"/>
                <a:gd name="T18" fmla="*/ 23 w 23"/>
                <a:gd name="T19" fmla="*/ 6 h 24"/>
                <a:gd name="T20" fmla="*/ 23 w 23"/>
                <a:gd name="T21" fmla="*/ 6 h 24"/>
                <a:gd name="T22" fmla="*/ 17 w 23"/>
                <a:gd name="T23" fmla="*/ 12 h 24"/>
                <a:gd name="T24" fmla="*/ 12 w 23"/>
                <a:gd name="T25" fmla="*/ 12 h 24"/>
                <a:gd name="T26" fmla="*/ 12 w 23"/>
                <a:gd name="T27" fmla="*/ 18 h 24"/>
                <a:gd name="T28" fmla="*/ 6 w 23"/>
                <a:gd name="T29" fmla="*/ 18 h 24"/>
                <a:gd name="T30" fmla="*/ 0 w 23"/>
                <a:gd name="T31" fmla="*/ 24 h 24"/>
                <a:gd name="T32" fmla="*/ 0 w 23"/>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24"/>
                <a:gd name="T53" fmla="*/ 23 w 23"/>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24">
                  <a:moveTo>
                    <a:pt x="0" y="24"/>
                  </a:moveTo>
                  <a:lnTo>
                    <a:pt x="0" y="24"/>
                  </a:lnTo>
                  <a:lnTo>
                    <a:pt x="6" y="18"/>
                  </a:lnTo>
                  <a:lnTo>
                    <a:pt x="12" y="12"/>
                  </a:lnTo>
                  <a:lnTo>
                    <a:pt x="17" y="6"/>
                  </a:lnTo>
                  <a:lnTo>
                    <a:pt x="17" y="0"/>
                  </a:lnTo>
                  <a:lnTo>
                    <a:pt x="23" y="0"/>
                  </a:lnTo>
                  <a:lnTo>
                    <a:pt x="23" y="6"/>
                  </a:lnTo>
                  <a:lnTo>
                    <a:pt x="17" y="12"/>
                  </a:lnTo>
                  <a:lnTo>
                    <a:pt x="12"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8" name="Freeform 72">
              <a:extLst>
                <a:ext uri="{FF2B5EF4-FFF2-40B4-BE49-F238E27FC236}">
                  <a16:creationId xmlns="" xmlns:a16="http://schemas.microsoft.com/office/drawing/2014/main" id="{2B4D8A00-82A9-497C-AB4F-33A93C6734FE}"/>
                </a:ext>
              </a:extLst>
            </p:cNvPr>
            <p:cNvSpPr>
              <a:spLocks/>
            </p:cNvSpPr>
            <p:nvPr/>
          </p:nvSpPr>
          <p:spPr bwMode="auto">
            <a:xfrm>
              <a:off x="5299" y="1290"/>
              <a:ext cx="30" cy="6"/>
            </a:xfrm>
            <a:custGeom>
              <a:avLst/>
              <a:gdLst>
                <a:gd name="T0" fmla="*/ 0 w 30"/>
                <a:gd name="T1" fmla="*/ 0 h 6"/>
                <a:gd name="T2" fmla="*/ 6 w 30"/>
                <a:gd name="T3" fmla="*/ 0 h 6"/>
                <a:gd name="T4" fmla="*/ 6 w 30"/>
                <a:gd name="T5" fmla="*/ 0 h 6"/>
                <a:gd name="T6" fmla="*/ 12 w 30"/>
                <a:gd name="T7" fmla="*/ 0 h 6"/>
                <a:gd name="T8" fmla="*/ 18 w 30"/>
                <a:gd name="T9" fmla="*/ 0 h 6"/>
                <a:gd name="T10" fmla="*/ 24 w 30"/>
                <a:gd name="T11" fmla="*/ 0 h 6"/>
                <a:gd name="T12" fmla="*/ 30 w 30"/>
                <a:gd name="T13" fmla="*/ 0 h 6"/>
                <a:gd name="T14" fmla="*/ 30 w 30"/>
                <a:gd name="T15" fmla="*/ 6 h 6"/>
                <a:gd name="T16" fmla="*/ 30 w 30"/>
                <a:gd name="T17" fmla="*/ 6 h 6"/>
                <a:gd name="T18" fmla="*/ 30 w 30"/>
                <a:gd name="T19" fmla="*/ 6 h 6"/>
                <a:gd name="T20" fmla="*/ 30 w 30"/>
                <a:gd name="T21" fmla="*/ 6 h 6"/>
                <a:gd name="T22" fmla="*/ 24 w 30"/>
                <a:gd name="T23" fmla="*/ 6 h 6"/>
                <a:gd name="T24" fmla="*/ 18 w 30"/>
                <a:gd name="T25" fmla="*/ 6 h 6"/>
                <a:gd name="T26" fmla="*/ 12 w 30"/>
                <a:gd name="T27" fmla="*/ 6 h 6"/>
                <a:gd name="T28" fmla="*/ 6 w 30"/>
                <a:gd name="T29" fmla="*/ 6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29" name="Freeform 73">
              <a:extLst>
                <a:ext uri="{FF2B5EF4-FFF2-40B4-BE49-F238E27FC236}">
                  <a16:creationId xmlns="" xmlns:a16="http://schemas.microsoft.com/office/drawing/2014/main" id="{31CA6FE4-15A6-4499-840C-0F05BD75AC8D}"/>
                </a:ext>
              </a:extLst>
            </p:cNvPr>
            <p:cNvSpPr>
              <a:spLocks/>
            </p:cNvSpPr>
            <p:nvPr/>
          </p:nvSpPr>
          <p:spPr bwMode="auto">
            <a:xfrm>
              <a:off x="5293" y="1296"/>
              <a:ext cx="30" cy="18"/>
            </a:xfrm>
            <a:custGeom>
              <a:avLst/>
              <a:gdLst>
                <a:gd name="T0" fmla="*/ 0 w 30"/>
                <a:gd name="T1" fmla="*/ 0 h 18"/>
                <a:gd name="T2" fmla="*/ 0 w 30"/>
                <a:gd name="T3" fmla="*/ 0 h 18"/>
                <a:gd name="T4" fmla="*/ 6 w 30"/>
                <a:gd name="T5" fmla="*/ 0 h 18"/>
                <a:gd name="T6" fmla="*/ 12 w 30"/>
                <a:gd name="T7" fmla="*/ 6 h 18"/>
                <a:gd name="T8" fmla="*/ 18 w 30"/>
                <a:gd name="T9" fmla="*/ 6 h 18"/>
                <a:gd name="T10" fmla="*/ 24 w 30"/>
                <a:gd name="T11" fmla="*/ 6 h 18"/>
                <a:gd name="T12" fmla="*/ 30 w 30"/>
                <a:gd name="T13" fmla="*/ 12 h 18"/>
                <a:gd name="T14" fmla="*/ 30 w 30"/>
                <a:gd name="T15" fmla="*/ 12 h 18"/>
                <a:gd name="T16" fmla="*/ 30 w 30"/>
                <a:gd name="T17" fmla="*/ 18 h 18"/>
                <a:gd name="T18" fmla="*/ 30 w 30"/>
                <a:gd name="T19" fmla="*/ 18 h 18"/>
                <a:gd name="T20" fmla="*/ 24 w 30"/>
                <a:gd name="T21" fmla="*/ 18 h 18"/>
                <a:gd name="T22" fmla="*/ 24 w 30"/>
                <a:gd name="T23" fmla="*/ 18 h 18"/>
                <a:gd name="T24" fmla="*/ 18 w 30"/>
                <a:gd name="T25" fmla="*/ 12 h 18"/>
                <a:gd name="T26" fmla="*/ 12 w 30"/>
                <a:gd name="T27" fmla="*/ 12 h 18"/>
                <a:gd name="T28" fmla="*/ 6 w 30"/>
                <a:gd name="T29" fmla="*/ 6 h 18"/>
                <a:gd name="T30" fmla="*/ 0 w 30"/>
                <a:gd name="T31" fmla="*/ 6 h 18"/>
                <a:gd name="T32" fmla="*/ 0 w 30"/>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0"/>
                  </a:moveTo>
                  <a:lnTo>
                    <a:pt x="0" y="0"/>
                  </a:lnTo>
                  <a:lnTo>
                    <a:pt x="6" y="0"/>
                  </a:lnTo>
                  <a:lnTo>
                    <a:pt x="12" y="6"/>
                  </a:lnTo>
                  <a:lnTo>
                    <a:pt x="18" y="6"/>
                  </a:lnTo>
                  <a:lnTo>
                    <a:pt x="24" y="6"/>
                  </a:lnTo>
                  <a:lnTo>
                    <a:pt x="30" y="12"/>
                  </a:lnTo>
                  <a:lnTo>
                    <a:pt x="30" y="18"/>
                  </a:lnTo>
                  <a:lnTo>
                    <a:pt x="24" y="18"/>
                  </a:lnTo>
                  <a:lnTo>
                    <a:pt x="18" y="12"/>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0" name="Freeform 74">
              <a:extLst>
                <a:ext uri="{FF2B5EF4-FFF2-40B4-BE49-F238E27FC236}">
                  <a16:creationId xmlns="" xmlns:a16="http://schemas.microsoft.com/office/drawing/2014/main" id="{BEEAEDE2-70FF-4694-A382-E64830D8EC72}"/>
                </a:ext>
              </a:extLst>
            </p:cNvPr>
            <p:cNvSpPr>
              <a:spLocks/>
            </p:cNvSpPr>
            <p:nvPr/>
          </p:nvSpPr>
          <p:spPr bwMode="auto">
            <a:xfrm>
              <a:off x="5301" y="1279"/>
              <a:ext cx="35" cy="6"/>
            </a:xfrm>
            <a:custGeom>
              <a:avLst/>
              <a:gdLst>
                <a:gd name="T0" fmla="*/ 0 w 35"/>
                <a:gd name="T1" fmla="*/ 6 h 6"/>
                <a:gd name="T2" fmla="*/ 0 w 35"/>
                <a:gd name="T3" fmla="*/ 0 h 6"/>
                <a:gd name="T4" fmla="*/ 6 w 35"/>
                <a:gd name="T5" fmla="*/ 0 h 6"/>
                <a:gd name="T6" fmla="*/ 12 w 35"/>
                <a:gd name="T7" fmla="*/ 0 h 6"/>
                <a:gd name="T8" fmla="*/ 18 w 35"/>
                <a:gd name="T9" fmla="*/ 0 h 6"/>
                <a:gd name="T10" fmla="*/ 24 w 35"/>
                <a:gd name="T11" fmla="*/ 0 h 6"/>
                <a:gd name="T12" fmla="*/ 30 w 35"/>
                <a:gd name="T13" fmla="*/ 0 h 6"/>
                <a:gd name="T14" fmla="*/ 30 w 35"/>
                <a:gd name="T15" fmla="*/ 0 h 6"/>
                <a:gd name="T16" fmla="*/ 35 w 35"/>
                <a:gd name="T17" fmla="*/ 6 h 6"/>
                <a:gd name="T18" fmla="*/ 35 w 35"/>
                <a:gd name="T19" fmla="*/ 6 h 6"/>
                <a:gd name="T20" fmla="*/ 30 w 35"/>
                <a:gd name="T21" fmla="*/ 6 h 6"/>
                <a:gd name="T22" fmla="*/ 30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0" y="0"/>
                  </a:lnTo>
                  <a:lnTo>
                    <a:pt x="6" y="0"/>
                  </a:lnTo>
                  <a:lnTo>
                    <a:pt x="12" y="0"/>
                  </a:lnTo>
                  <a:lnTo>
                    <a:pt x="18" y="0"/>
                  </a:lnTo>
                  <a:lnTo>
                    <a:pt x="24" y="0"/>
                  </a:lnTo>
                  <a:lnTo>
                    <a:pt x="30" y="0"/>
                  </a:lnTo>
                  <a:lnTo>
                    <a:pt x="35" y="6"/>
                  </a:lnTo>
                  <a:lnTo>
                    <a:pt x="30"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1" name="Freeform 75">
              <a:extLst>
                <a:ext uri="{FF2B5EF4-FFF2-40B4-BE49-F238E27FC236}">
                  <a16:creationId xmlns="" xmlns:a16="http://schemas.microsoft.com/office/drawing/2014/main" id="{4396BCBB-D3B7-44EB-AC63-375FCC0093FA}"/>
                </a:ext>
              </a:extLst>
            </p:cNvPr>
            <p:cNvSpPr>
              <a:spLocks/>
            </p:cNvSpPr>
            <p:nvPr/>
          </p:nvSpPr>
          <p:spPr bwMode="auto">
            <a:xfrm>
              <a:off x="5307" y="1267"/>
              <a:ext cx="35" cy="6"/>
            </a:xfrm>
            <a:custGeom>
              <a:avLst/>
              <a:gdLst>
                <a:gd name="T0" fmla="*/ 0 w 35"/>
                <a:gd name="T1" fmla="*/ 6 h 6"/>
                <a:gd name="T2" fmla="*/ 6 w 35"/>
                <a:gd name="T3" fmla="*/ 6 h 6"/>
                <a:gd name="T4" fmla="*/ 12 w 35"/>
                <a:gd name="T5" fmla="*/ 0 h 6"/>
                <a:gd name="T6" fmla="*/ 12 w 35"/>
                <a:gd name="T7" fmla="*/ 0 h 6"/>
                <a:gd name="T8" fmla="*/ 18 w 35"/>
                <a:gd name="T9" fmla="*/ 0 h 6"/>
                <a:gd name="T10" fmla="*/ 24 w 35"/>
                <a:gd name="T11" fmla="*/ 0 h 6"/>
                <a:gd name="T12" fmla="*/ 29 w 35"/>
                <a:gd name="T13" fmla="*/ 0 h 6"/>
                <a:gd name="T14" fmla="*/ 35 w 35"/>
                <a:gd name="T15" fmla="*/ 0 h 6"/>
                <a:gd name="T16" fmla="*/ 35 w 35"/>
                <a:gd name="T17" fmla="*/ 0 h 6"/>
                <a:gd name="T18" fmla="*/ 35 w 35"/>
                <a:gd name="T19" fmla="*/ 6 h 6"/>
                <a:gd name="T20" fmla="*/ 35 w 35"/>
                <a:gd name="T21" fmla="*/ 6 h 6"/>
                <a:gd name="T22" fmla="*/ 29 w 35"/>
                <a:gd name="T23" fmla="*/ 6 h 6"/>
                <a:gd name="T24" fmla="*/ 24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4" y="0"/>
                  </a:lnTo>
                  <a:lnTo>
                    <a:pt x="29" y="0"/>
                  </a:lnTo>
                  <a:lnTo>
                    <a:pt x="35" y="0"/>
                  </a:lnTo>
                  <a:lnTo>
                    <a:pt x="35" y="6"/>
                  </a:lnTo>
                  <a:lnTo>
                    <a:pt x="29"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2" name="Freeform 76">
              <a:extLst>
                <a:ext uri="{FF2B5EF4-FFF2-40B4-BE49-F238E27FC236}">
                  <a16:creationId xmlns="" xmlns:a16="http://schemas.microsoft.com/office/drawing/2014/main" id="{3717A0E0-3BFA-4F33-872C-6DF5AC116520}"/>
                </a:ext>
              </a:extLst>
            </p:cNvPr>
            <p:cNvSpPr>
              <a:spLocks/>
            </p:cNvSpPr>
            <p:nvPr/>
          </p:nvSpPr>
          <p:spPr bwMode="auto">
            <a:xfrm>
              <a:off x="5313" y="1255"/>
              <a:ext cx="35" cy="6"/>
            </a:xfrm>
            <a:custGeom>
              <a:avLst/>
              <a:gdLst>
                <a:gd name="T0" fmla="*/ 0 w 35"/>
                <a:gd name="T1" fmla="*/ 6 h 6"/>
                <a:gd name="T2" fmla="*/ 6 w 35"/>
                <a:gd name="T3" fmla="*/ 6 h 6"/>
                <a:gd name="T4" fmla="*/ 12 w 35"/>
                <a:gd name="T5" fmla="*/ 0 h 6"/>
                <a:gd name="T6" fmla="*/ 18 w 35"/>
                <a:gd name="T7" fmla="*/ 0 h 6"/>
                <a:gd name="T8" fmla="*/ 23 w 35"/>
                <a:gd name="T9" fmla="*/ 0 h 6"/>
                <a:gd name="T10" fmla="*/ 29 w 35"/>
                <a:gd name="T11" fmla="*/ 0 h 6"/>
                <a:gd name="T12" fmla="*/ 29 w 35"/>
                <a:gd name="T13" fmla="*/ 0 h 6"/>
                <a:gd name="T14" fmla="*/ 35 w 35"/>
                <a:gd name="T15" fmla="*/ 0 h 6"/>
                <a:gd name="T16" fmla="*/ 35 w 35"/>
                <a:gd name="T17" fmla="*/ 0 h 6"/>
                <a:gd name="T18" fmla="*/ 35 w 35"/>
                <a:gd name="T19" fmla="*/ 0 h 6"/>
                <a:gd name="T20" fmla="*/ 29 w 35"/>
                <a:gd name="T21" fmla="*/ 6 h 6"/>
                <a:gd name="T22" fmla="*/ 29 w 35"/>
                <a:gd name="T23" fmla="*/ 6 h 6"/>
                <a:gd name="T24" fmla="*/ 23 w 35"/>
                <a:gd name="T25" fmla="*/ 6 h 6"/>
                <a:gd name="T26" fmla="*/ 18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8" y="0"/>
                  </a:lnTo>
                  <a:lnTo>
                    <a:pt x="23" y="0"/>
                  </a:lnTo>
                  <a:lnTo>
                    <a:pt x="29" y="0"/>
                  </a:lnTo>
                  <a:lnTo>
                    <a:pt x="35" y="0"/>
                  </a:lnTo>
                  <a:lnTo>
                    <a:pt x="29" y="6"/>
                  </a:lnTo>
                  <a:lnTo>
                    <a:pt x="23"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3" name="Freeform 77">
              <a:extLst>
                <a:ext uri="{FF2B5EF4-FFF2-40B4-BE49-F238E27FC236}">
                  <a16:creationId xmlns="" xmlns:a16="http://schemas.microsoft.com/office/drawing/2014/main" id="{825A9794-77AF-47BD-A9AA-CCE82CAAF8F5}"/>
                </a:ext>
              </a:extLst>
            </p:cNvPr>
            <p:cNvSpPr>
              <a:spLocks/>
            </p:cNvSpPr>
            <p:nvPr/>
          </p:nvSpPr>
          <p:spPr bwMode="auto">
            <a:xfrm>
              <a:off x="5319" y="1243"/>
              <a:ext cx="35" cy="6"/>
            </a:xfrm>
            <a:custGeom>
              <a:avLst/>
              <a:gdLst>
                <a:gd name="T0" fmla="*/ 0 w 35"/>
                <a:gd name="T1" fmla="*/ 6 h 6"/>
                <a:gd name="T2" fmla="*/ 6 w 35"/>
                <a:gd name="T3" fmla="*/ 6 h 6"/>
                <a:gd name="T4" fmla="*/ 12 w 35"/>
                <a:gd name="T5" fmla="*/ 0 h 6"/>
                <a:gd name="T6" fmla="*/ 17 w 35"/>
                <a:gd name="T7" fmla="*/ 0 h 6"/>
                <a:gd name="T8" fmla="*/ 23 w 35"/>
                <a:gd name="T9" fmla="*/ 0 h 6"/>
                <a:gd name="T10" fmla="*/ 29 w 35"/>
                <a:gd name="T11" fmla="*/ 0 h 6"/>
                <a:gd name="T12" fmla="*/ 35 w 35"/>
                <a:gd name="T13" fmla="*/ 0 h 6"/>
                <a:gd name="T14" fmla="*/ 35 w 35"/>
                <a:gd name="T15" fmla="*/ 0 h 6"/>
                <a:gd name="T16" fmla="*/ 35 w 35"/>
                <a:gd name="T17" fmla="*/ 0 h 6"/>
                <a:gd name="T18" fmla="*/ 35 w 35"/>
                <a:gd name="T19" fmla="*/ 0 h 6"/>
                <a:gd name="T20" fmla="*/ 35 w 35"/>
                <a:gd name="T21" fmla="*/ 6 h 6"/>
                <a:gd name="T22" fmla="*/ 29 w 35"/>
                <a:gd name="T23" fmla="*/ 6 h 6"/>
                <a:gd name="T24" fmla="*/ 23 w 35"/>
                <a:gd name="T25" fmla="*/ 6 h 6"/>
                <a:gd name="T26" fmla="*/ 17 w 35"/>
                <a:gd name="T27" fmla="*/ 6 h 6"/>
                <a:gd name="T28" fmla="*/ 12 w 35"/>
                <a:gd name="T29" fmla="*/ 6 h 6"/>
                <a:gd name="T30" fmla="*/ 6 w 35"/>
                <a:gd name="T31" fmla="*/ 6 h 6"/>
                <a:gd name="T32" fmla="*/ 0 w 35"/>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6"/>
                <a:gd name="T53" fmla="*/ 35 w 35"/>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6">
                  <a:moveTo>
                    <a:pt x="0" y="6"/>
                  </a:moveTo>
                  <a:lnTo>
                    <a:pt x="6" y="6"/>
                  </a:lnTo>
                  <a:lnTo>
                    <a:pt x="12" y="0"/>
                  </a:lnTo>
                  <a:lnTo>
                    <a:pt x="17" y="0"/>
                  </a:lnTo>
                  <a:lnTo>
                    <a:pt x="23" y="0"/>
                  </a:lnTo>
                  <a:lnTo>
                    <a:pt x="29" y="0"/>
                  </a:lnTo>
                  <a:lnTo>
                    <a:pt x="35" y="0"/>
                  </a:lnTo>
                  <a:lnTo>
                    <a:pt x="35" y="6"/>
                  </a:lnTo>
                  <a:lnTo>
                    <a:pt x="29" y="6"/>
                  </a:lnTo>
                  <a:lnTo>
                    <a:pt x="23" y="6"/>
                  </a:lnTo>
                  <a:lnTo>
                    <a:pt x="17"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4" name="Freeform 78">
              <a:extLst>
                <a:ext uri="{FF2B5EF4-FFF2-40B4-BE49-F238E27FC236}">
                  <a16:creationId xmlns="" xmlns:a16="http://schemas.microsoft.com/office/drawing/2014/main" id="{326491D0-294B-437A-A98D-0FD976123819}"/>
                </a:ext>
              </a:extLst>
            </p:cNvPr>
            <p:cNvSpPr>
              <a:spLocks/>
            </p:cNvSpPr>
            <p:nvPr/>
          </p:nvSpPr>
          <p:spPr bwMode="auto">
            <a:xfrm>
              <a:off x="5319" y="1226"/>
              <a:ext cx="41" cy="14"/>
            </a:xfrm>
            <a:custGeom>
              <a:avLst/>
              <a:gdLst>
                <a:gd name="T0" fmla="*/ 0 w 41"/>
                <a:gd name="T1" fmla="*/ 165 h 12"/>
                <a:gd name="T2" fmla="*/ 6 w 41"/>
                <a:gd name="T3" fmla="*/ 79 h 12"/>
                <a:gd name="T4" fmla="*/ 12 w 41"/>
                <a:gd name="T5" fmla="*/ 79 h 12"/>
                <a:gd name="T6" fmla="*/ 17 w 41"/>
                <a:gd name="T7" fmla="*/ 0 h 12"/>
                <a:gd name="T8" fmla="*/ 29 w 41"/>
                <a:gd name="T9" fmla="*/ 0 h 12"/>
                <a:gd name="T10" fmla="*/ 35 w 41"/>
                <a:gd name="T11" fmla="*/ 0 h 12"/>
                <a:gd name="T12" fmla="*/ 41 w 41"/>
                <a:gd name="T13" fmla="*/ 0 h 12"/>
                <a:gd name="T14" fmla="*/ 41 w 41"/>
                <a:gd name="T15" fmla="*/ 0 h 12"/>
                <a:gd name="T16" fmla="*/ 41 w 41"/>
                <a:gd name="T17" fmla="*/ 0 h 12"/>
                <a:gd name="T18" fmla="*/ 41 w 41"/>
                <a:gd name="T19" fmla="*/ 0 h 12"/>
                <a:gd name="T20" fmla="*/ 35 w 41"/>
                <a:gd name="T21" fmla="*/ 79 h 12"/>
                <a:gd name="T22" fmla="*/ 29 w 41"/>
                <a:gd name="T23" fmla="*/ 79 h 12"/>
                <a:gd name="T24" fmla="*/ 23 w 41"/>
                <a:gd name="T25" fmla="*/ 79 h 12"/>
                <a:gd name="T26" fmla="*/ 17 w 41"/>
                <a:gd name="T27" fmla="*/ 79 h 12"/>
                <a:gd name="T28" fmla="*/ 12 w 41"/>
                <a:gd name="T29" fmla="*/ 79 h 12"/>
                <a:gd name="T30" fmla="*/ 6 w 41"/>
                <a:gd name="T31" fmla="*/ 79 h 12"/>
                <a:gd name="T32" fmla="*/ 0 w 41"/>
                <a:gd name="T33" fmla="*/ 165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12"/>
                <a:gd name="T53" fmla="*/ 41 w 4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12">
                  <a:moveTo>
                    <a:pt x="0" y="12"/>
                  </a:moveTo>
                  <a:lnTo>
                    <a:pt x="6" y="6"/>
                  </a:lnTo>
                  <a:lnTo>
                    <a:pt x="12" y="6"/>
                  </a:lnTo>
                  <a:lnTo>
                    <a:pt x="17" y="0"/>
                  </a:lnTo>
                  <a:lnTo>
                    <a:pt x="29" y="0"/>
                  </a:lnTo>
                  <a:lnTo>
                    <a:pt x="35" y="0"/>
                  </a:lnTo>
                  <a:lnTo>
                    <a:pt x="41" y="0"/>
                  </a:lnTo>
                  <a:lnTo>
                    <a:pt x="35" y="6"/>
                  </a:lnTo>
                  <a:lnTo>
                    <a:pt x="29" y="6"/>
                  </a:lnTo>
                  <a:lnTo>
                    <a:pt x="23" y="6"/>
                  </a:lnTo>
                  <a:lnTo>
                    <a:pt x="17" y="6"/>
                  </a:lnTo>
                  <a:lnTo>
                    <a:pt x="12" y="6"/>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5" name="Freeform 79">
              <a:extLst>
                <a:ext uri="{FF2B5EF4-FFF2-40B4-BE49-F238E27FC236}">
                  <a16:creationId xmlns="" xmlns:a16="http://schemas.microsoft.com/office/drawing/2014/main" id="{86D902F8-4942-4F09-857B-CBB565DE1F71}"/>
                </a:ext>
              </a:extLst>
            </p:cNvPr>
            <p:cNvSpPr>
              <a:spLocks/>
            </p:cNvSpPr>
            <p:nvPr/>
          </p:nvSpPr>
          <p:spPr bwMode="auto">
            <a:xfrm>
              <a:off x="5319" y="1207"/>
              <a:ext cx="47" cy="18"/>
            </a:xfrm>
            <a:custGeom>
              <a:avLst/>
              <a:gdLst>
                <a:gd name="T0" fmla="*/ 0 w 47"/>
                <a:gd name="T1" fmla="*/ 18 h 18"/>
                <a:gd name="T2" fmla="*/ 6 w 47"/>
                <a:gd name="T3" fmla="*/ 12 h 18"/>
                <a:gd name="T4" fmla="*/ 12 w 47"/>
                <a:gd name="T5" fmla="*/ 12 h 18"/>
                <a:gd name="T6" fmla="*/ 17 w 47"/>
                <a:gd name="T7" fmla="*/ 6 h 18"/>
                <a:gd name="T8" fmla="*/ 29 w 47"/>
                <a:gd name="T9" fmla="*/ 6 h 18"/>
                <a:gd name="T10" fmla="*/ 35 w 47"/>
                <a:gd name="T11" fmla="*/ 0 h 18"/>
                <a:gd name="T12" fmla="*/ 41 w 47"/>
                <a:gd name="T13" fmla="*/ 0 h 18"/>
                <a:gd name="T14" fmla="*/ 47 w 47"/>
                <a:gd name="T15" fmla="*/ 0 h 18"/>
                <a:gd name="T16" fmla="*/ 47 w 47"/>
                <a:gd name="T17" fmla="*/ 6 h 18"/>
                <a:gd name="T18" fmla="*/ 47 w 47"/>
                <a:gd name="T19" fmla="*/ 6 h 18"/>
                <a:gd name="T20" fmla="*/ 41 w 47"/>
                <a:gd name="T21" fmla="*/ 12 h 18"/>
                <a:gd name="T22" fmla="*/ 35 w 47"/>
                <a:gd name="T23" fmla="*/ 12 h 18"/>
                <a:gd name="T24" fmla="*/ 29 w 47"/>
                <a:gd name="T25" fmla="*/ 12 h 18"/>
                <a:gd name="T26" fmla="*/ 23 w 47"/>
                <a:gd name="T27" fmla="*/ 12 h 18"/>
                <a:gd name="T28" fmla="*/ 12 w 47"/>
                <a:gd name="T29" fmla="*/ 18 h 18"/>
                <a:gd name="T30" fmla="*/ 6 w 47"/>
                <a:gd name="T31" fmla="*/ 18 h 18"/>
                <a:gd name="T32" fmla="*/ 0 w 47"/>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18"/>
                <a:gd name="T53" fmla="*/ 47 w 4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18">
                  <a:moveTo>
                    <a:pt x="0" y="18"/>
                  </a:moveTo>
                  <a:lnTo>
                    <a:pt x="6" y="12"/>
                  </a:lnTo>
                  <a:lnTo>
                    <a:pt x="12" y="12"/>
                  </a:lnTo>
                  <a:lnTo>
                    <a:pt x="17" y="6"/>
                  </a:lnTo>
                  <a:lnTo>
                    <a:pt x="29" y="6"/>
                  </a:lnTo>
                  <a:lnTo>
                    <a:pt x="35" y="0"/>
                  </a:lnTo>
                  <a:lnTo>
                    <a:pt x="41" y="0"/>
                  </a:lnTo>
                  <a:lnTo>
                    <a:pt x="47" y="0"/>
                  </a:lnTo>
                  <a:lnTo>
                    <a:pt x="47" y="6"/>
                  </a:lnTo>
                  <a:lnTo>
                    <a:pt x="41" y="12"/>
                  </a:lnTo>
                  <a:lnTo>
                    <a:pt x="35" y="12"/>
                  </a:lnTo>
                  <a:lnTo>
                    <a:pt x="29" y="12"/>
                  </a:lnTo>
                  <a:lnTo>
                    <a:pt x="23" y="12"/>
                  </a:lnTo>
                  <a:lnTo>
                    <a:pt x="12" y="18"/>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6" name="Freeform 80">
              <a:extLst>
                <a:ext uri="{FF2B5EF4-FFF2-40B4-BE49-F238E27FC236}">
                  <a16:creationId xmlns="" xmlns:a16="http://schemas.microsoft.com/office/drawing/2014/main" id="{CA272C7D-2426-48BD-8773-D5DCD649536B}"/>
                </a:ext>
              </a:extLst>
            </p:cNvPr>
            <p:cNvSpPr>
              <a:spLocks/>
            </p:cNvSpPr>
            <p:nvPr/>
          </p:nvSpPr>
          <p:spPr bwMode="auto">
            <a:xfrm>
              <a:off x="5319" y="1177"/>
              <a:ext cx="47" cy="30"/>
            </a:xfrm>
            <a:custGeom>
              <a:avLst/>
              <a:gdLst>
                <a:gd name="T0" fmla="*/ 0 w 47"/>
                <a:gd name="T1" fmla="*/ 30 h 30"/>
                <a:gd name="T2" fmla="*/ 6 w 47"/>
                <a:gd name="T3" fmla="*/ 24 h 30"/>
                <a:gd name="T4" fmla="*/ 12 w 47"/>
                <a:gd name="T5" fmla="*/ 18 h 30"/>
                <a:gd name="T6" fmla="*/ 17 w 47"/>
                <a:gd name="T7" fmla="*/ 18 h 30"/>
                <a:gd name="T8" fmla="*/ 23 w 47"/>
                <a:gd name="T9" fmla="*/ 12 h 30"/>
                <a:gd name="T10" fmla="*/ 29 w 47"/>
                <a:gd name="T11" fmla="*/ 6 h 30"/>
                <a:gd name="T12" fmla="*/ 35 w 47"/>
                <a:gd name="T13" fmla="*/ 6 h 30"/>
                <a:gd name="T14" fmla="*/ 41 w 47"/>
                <a:gd name="T15" fmla="*/ 0 h 30"/>
                <a:gd name="T16" fmla="*/ 47 w 47"/>
                <a:gd name="T17" fmla="*/ 6 h 30"/>
                <a:gd name="T18" fmla="*/ 47 w 47"/>
                <a:gd name="T19" fmla="*/ 6 h 30"/>
                <a:gd name="T20" fmla="*/ 41 w 47"/>
                <a:gd name="T21" fmla="*/ 12 h 30"/>
                <a:gd name="T22" fmla="*/ 35 w 47"/>
                <a:gd name="T23" fmla="*/ 12 h 30"/>
                <a:gd name="T24" fmla="*/ 29 w 47"/>
                <a:gd name="T25" fmla="*/ 18 h 30"/>
                <a:gd name="T26" fmla="*/ 23 w 47"/>
                <a:gd name="T27" fmla="*/ 24 h 30"/>
                <a:gd name="T28" fmla="*/ 17 w 47"/>
                <a:gd name="T29" fmla="*/ 24 h 30"/>
                <a:gd name="T30" fmla="*/ 6 w 47"/>
                <a:gd name="T31" fmla="*/ 30 h 30"/>
                <a:gd name="T32" fmla="*/ 0 w 47"/>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7"/>
                <a:gd name="T52" fmla="*/ 0 h 30"/>
                <a:gd name="T53" fmla="*/ 47 w 47"/>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7" h="30">
                  <a:moveTo>
                    <a:pt x="0" y="30"/>
                  </a:moveTo>
                  <a:lnTo>
                    <a:pt x="6" y="24"/>
                  </a:lnTo>
                  <a:lnTo>
                    <a:pt x="12" y="18"/>
                  </a:lnTo>
                  <a:lnTo>
                    <a:pt x="17" y="18"/>
                  </a:lnTo>
                  <a:lnTo>
                    <a:pt x="23" y="12"/>
                  </a:lnTo>
                  <a:lnTo>
                    <a:pt x="29" y="6"/>
                  </a:lnTo>
                  <a:lnTo>
                    <a:pt x="35" y="6"/>
                  </a:lnTo>
                  <a:lnTo>
                    <a:pt x="41" y="0"/>
                  </a:lnTo>
                  <a:lnTo>
                    <a:pt x="47" y="6"/>
                  </a:lnTo>
                  <a:lnTo>
                    <a:pt x="41" y="12"/>
                  </a:lnTo>
                  <a:lnTo>
                    <a:pt x="35" y="12"/>
                  </a:lnTo>
                  <a:lnTo>
                    <a:pt x="29" y="18"/>
                  </a:lnTo>
                  <a:lnTo>
                    <a:pt x="23" y="24"/>
                  </a:lnTo>
                  <a:lnTo>
                    <a:pt x="17" y="24"/>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7" name="Freeform 81">
              <a:extLst>
                <a:ext uri="{FF2B5EF4-FFF2-40B4-BE49-F238E27FC236}">
                  <a16:creationId xmlns="" xmlns:a16="http://schemas.microsoft.com/office/drawing/2014/main" id="{BD8C01A6-7517-49E2-8277-18F5549C2664}"/>
                </a:ext>
              </a:extLst>
            </p:cNvPr>
            <p:cNvSpPr>
              <a:spLocks/>
            </p:cNvSpPr>
            <p:nvPr/>
          </p:nvSpPr>
          <p:spPr bwMode="auto">
            <a:xfrm>
              <a:off x="5319" y="1159"/>
              <a:ext cx="41" cy="30"/>
            </a:xfrm>
            <a:custGeom>
              <a:avLst/>
              <a:gdLst>
                <a:gd name="T0" fmla="*/ 0 w 41"/>
                <a:gd name="T1" fmla="*/ 30 h 30"/>
                <a:gd name="T2" fmla="*/ 6 w 41"/>
                <a:gd name="T3" fmla="*/ 30 h 30"/>
                <a:gd name="T4" fmla="*/ 12 w 41"/>
                <a:gd name="T5" fmla="*/ 24 h 30"/>
                <a:gd name="T6" fmla="*/ 17 w 41"/>
                <a:gd name="T7" fmla="*/ 18 h 30"/>
                <a:gd name="T8" fmla="*/ 23 w 41"/>
                <a:gd name="T9" fmla="*/ 12 h 30"/>
                <a:gd name="T10" fmla="*/ 29 w 41"/>
                <a:gd name="T11" fmla="*/ 6 h 30"/>
                <a:gd name="T12" fmla="*/ 29 w 41"/>
                <a:gd name="T13" fmla="*/ 0 h 30"/>
                <a:gd name="T14" fmla="*/ 35 w 41"/>
                <a:gd name="T15" fmla="*/ 0 h 30"/>
                <a:gd name="T16" fmla="*/ 41 w 41"/>
                <a:gd name="T17" fmla="*/ 0 h 30"/>
                <a:gd name="T18" fmla="*/ 41 w 41"/>
                <a:gd name="T19" fmla="*/ 0 h 30"/>
                <a:gd name="T20" fmla="*/ 35 w 41"/>
                <a:gd name="T21" fmla="*/ 6 h 30"/>
                <a:gd name="T22" fmla="*/ 29 w 41"/>
                <a:gd name="T23" fmla="*/ 12 h 30"/>
                <a:gd name="T24" fmla="*/ 23 w 41"/>
                <a:gd name="T25" fmla="*/ 18 h 30"/>
                <a:gd name="T26" fmla="*/ 17 w 41"/>
                <a:gd name="T27" fmla="*/ 24 h 30"/>
                <a:gd name="T28" fmla="*/ 12 w 41"/>
                <a:gd name="T29" fmla="*/ 30 h 30"/>
                <a:gd name="T30" fmla="*/ 6 w 41"/>
                <a:gd name="T31" fmla="*/ 30 h 30"/>
                <a:gd name="T32" fmla="*/ 0 w 41"/>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1"/>
                <a:gd name="T52" fmla="*/ 0 h 30"/>
                <a:gd name="T53" fmla="*/ 41 w 41"/>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1" h="30">
                  <a:moveTo>
                    <a:pt x="0" y="30"/>
                  </a:moveTo>
                  <a:lnTo>
                    <a:pt x="6" y="30"/>
                  </a:lnTo>
                  <a:lnTo>
                    <a:pt x="12" y="24"/>
                  </a:lnTo>
                  <a:lnTo>
                    <a:pt x="17" y="18"/>
                  </a:lnTo>
                  <a:lnTo>
                    <a:pt x="23" y="12"/>
                  </a:lnTo>
                  <a:lnTo>
                    <a:pt x="29" y="6"/>
                  </a:lnTo>
                  <a:lnTo>
                    <a:pt x="29" y="0"/>
                  </a:lnTo>
                  <a:lnTo>
                    <a:pt x="35" y="0"/>
                  </a:lnTo>
                  <a:lnTo>
                    <a:pt x="41" y="0"/>
                  </a:lnTo>
                  <a:lnTo>
                    <a:pt x="35" y="6"/>
                  </a:lnTo>
                  <a:lnTo>
                    <a:pt x="29" y="12"/>
                  </a:lnTo>
                  <a:lnTo>
                    <a:pt x="23" y="18"/>
                  </a:lnTo>
                  <a:lnTo>
                    <a:pt x="17" y="24"/>
                  </a:lnTo>
                  <a:lnTo>
                    <a:pt x="12" y="30"/>
                  </a:lnTo>
                  <a:lnTo>
                    <a:pt x="6" y="30"/>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8" name="Freeform 82">
              <a:extLst>
                <a:ext uri="{FF2B5EF4-FFF2-40B4-BE49-F238E27FC236}">
                  <a16:creationId xmlns="" xmlns:a16="http://schemas.microsoft.com/office/drawing/2014/main" id="{320FBA74-6B76-42D9-B682-4ED8C2E9E24F}"/>
                </a:ext>
              </a:extLst>
            </p:cNvPr>
            <p:cNvSpPr>
              <a:spLocks/>
            </p:cNvSpPr>
            <p:nvPr/>
          </p:nvSpPr>
          <p:spPr bwMode="auto">
            <a:xfrm>
              <a:off x="5319" y="1147"/>
              <a:ext cx="35" cy="30"/>
            </a:xfrm>
            <a:custGeom>
              <a:avLst/>
              <a:gdLst>
                <a:gd name="T0" fmla="*/ 35 w 35"/>
                <a:gd name="T1" fmla="*/ 0 h 30"/>
                <a:gd name="T2" fmla="*/ 35 w 35"/>
                <a:gd name="T3" fmla="*/ 0 h 30"/>
                <a:gd name="T4" fmla="*/ 29 w 35"/>
                <a:gd name="T5" fmla="*/ 6 h 30"/>
                <a:gd name="T6" fmla="*/ 23 w 35"/>
                <a:gd name="T7" fmla="*/ 6 h 30"/>
                <a:gd name="T8" fmla="*/ 23 w 35"/>
                <a:gd name="T9" fmla="*/ 12 h 30"/>
                <a:gd name="T10" fmla="*/ 17 w 35"/>
                <a:gd name="T11" fmla="*/ 18 h 30"/>
                <a:gd name="T12" fmla="*/ 12 w 35"/>
                <a:gd name="T13" fmla="*/ 18 h 30"/>
                <a:gd name="T14" fmla="*/ 6 w 35"/>
                <a:gd name="T15" fmla="*/ 24 h 30"/>
                <a:gd name="T16" fmla="*/ 0 w 35"/>
                <a:gd name="T17" fmla="*/ 30 h 30"/>
                <a:gd name="T18" fmla="*/ 6 w 35"/>
                <a:gd name="T19" fmla="*/ 24 h 30"/>
                <a:gd name="T20" fmla="*/ 6 w 35"/>
                <a:gd name="T21" fmla="*/ 18 h 30"/>
                <a:gd name="T22" fmla="*/ 12 w 35"/>
                <a:gd name="T23" fmla="*/ 12 h 30"/>
                <a:gd name="T24" fmla="*/ 17 w 35"/>
                <a:gd name="T25" fmla="*/ 6 h 30"/>
                <a:gd name="T26" fmla="*/ 23 w 35"/>
                <a:gd name="T27" fmla="*/ 0 h 30"/>
                <a:gd name="T28" fmla="*/ 29 w 35"/>
                <a:gd name="T29" fmla="*/ 0 h 30"/>
                <a:gd name="T30" fmla="*/ 29 w 35"/>
                <a:gd name="T31" fmla="*/ 0 h 30"/>
                <a:gd name="T32" fmla="*/ 35 w 35"/>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0"/>
                  </a:moveTo>
                  <a:lnTo>
                    <a:pt x="35" y="0"/>
                  </a:lnTo>
                  <a:lnTo>
                    <a:pt x="29" y="6"/>
                  </a:lnTo>
                  <a:lnTo>
                    <a:pt x="23" y="6"/>
                  </a:lnTo>
                  <a:lnTo>
                    <a:pt x="23" y="12"/>
                  </a:lnTo>
                  <a:lnTo>
                    <a:pt x="17" y="18"/>
                  </a:lnTo>
                  <a:lnTo>
                    <a:pt x="12" y="18"/>
                  </a:lnTo>
                  <a:lnTo>
                    <a:pt x="6" y="24"/>
                  </a:lnTo>
                  <a:lnTo>
                    <a:pt x="0" y="30"/>
                  </a:lnTo>
                  <a:lnTo>
                    <a:pt x="6" y="24"/>
                  </a:lnTo>
                  <a:lnTo>
                    <a:pt x="6" y="18"/>
                  </a:lnTo>
                  <a:lnTo>
                    <a:pt x="12" y="12"/>
                  </a:lnTo>
                  <a:lnTo>
                    <a:pt x="17" y="6"/>
                  </a:lnTo>
                  <a:lnTo>
                    <a:pt x="23" y="0"/>
                  </a:lnTo>
                  <a:lnTo>
                    <a:pt x="29" y="0"/>
                  </a:lnTo>
                  <a:lnTo>
                    <a:pt x="35"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39" name="Freeform 83">
              <a:extLst>
                <a:ext uri="{FF2B5EF4-FFF2-40B4-BE49-F238E27FC236}">
                  <a16:creationId xmlns="" xmlns:a16="http://schemas.microsoft.com/office/drawing/2014/main" id="{3A8F61F1-B080-4319-829B-6E6261445F49}"/>
                </a:ext>
              </a:extLst>
            </p:cNvPr>
            <p:cNvSpPr>
              <a:spLocks/>
            </p:cNvSpPr>
            <p:nvPr/>
          </p:nvSpPr>
          <p:spPr bwMode="auto">
            <a:xfrm>
              <a:off x="5251" y="986"/>
              <a:ext cx="42" cy="155"/>
            </a:xfrm>
            <a:custGeom>
              <a:avLst/>
              <a:gdLst>
                <a:gd name="T0" fmla="*/ 6 w 42"/>
                <a:gd name="T1" fmla="*/ 155 h 155"/>
                <a:gd name="T2" fmla="*/ 0 w 42"/>
                <a:gd name="T3" fmla="*/ 155 h 155"/>
                <a:gd name="T4" fmla="*/ 0 w 42"/>
                <a:gd name="T5" fmla="*/ 155 h 155"/>
                <a:gd name="T6" fmla="*/ 0 w 42"/>
                <a:gd name="T7" fmla="*/ 155 h 155"/>
                <a:gd name="T8" fmla="*/ 0 w 42"/>
                <a:gd name="T9" fmla="*/ 149 h 155"/>
                <a:gd name="T10" fmla="*/ 18 w 42"/>
                <a:gd name="T11" fmla="*/ 131 h 155"/>
                <a:gd name="T12" fmla="*/ 24 w 42"/>
                <a:gd name="T13" fmla="*/ 113 h 155"/>
                <a:gd name="T14" fmla="*/ 30 w 42"/>
                <a:gd name="T15" fmla="*/ 89 h 155"/>
                <a:gd name="T16" fmla="*/ 36 w 42"/>
                <a:gd name="T17" fmla="*/ 71 h 155"/>
                <a:gd name="T18" fmla="*/ 30 w 42"/>
                <a:gd name="T19" fmla="*/ 47 h 155"/>
                <a:gd name="T20" fmla="*/ 30 w 42"/>
                <a:gd name="T21" fmla="*/ 29 h 155"/>
                <a:gd name="T22" fmla="*/ 24 w 42"/>
                <a:gd name="T23" fmla="*/ 12 h 155"/>
                <a:gd name="T24" fmla="*/ 24 w 42"/>
                <a:gd name="T25" fmla="*/ 0 h 155"/>
                <a:gd name="T26" fmla="*/ 30 w 42"/>
                <a:gd name="T27" fmla="*/ 12 h 155"/>
                <a:gd name="T28" fmla="*/ 36 w 42"/>
                <a:gd name="T29" fmla="*/ 23 h 155"/>
                <a:gd name="T30" fmla="*/ 42 w 42"/>
                <a:gd name="T31" fmla="*/ 47 h 155"/>
                <a:gd name="T32" fmla="*/ 42 w 42"/>
                <a:gd name="T33" fmla="*/ 71 h 155"/>
                <a:gd name="T34" fmla="*/ 36 w 42"/>
                <a:gd name="T35" fmla="*/ 95 h 155"/>
                <a:gd name="T36" fmla="*/ 30 w 42"/>
                <a:gd name="T37" fmla="*/ 119 h 155"/>
                <a:gd name="T38" fmla="*/ 18 w 42"/>
                <a:gd name="T39" fmla="*/ 143 h 155"/>
                <a:gd name="T40" fmla="*/ 6 w 42"/>
                <a:gd name="T41" fmla="*/ 155 h 1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2"/>
                <a:gd name="T64" fmla="*/ 0 h 155"/>
                <a:gd name="T65" fmla="*/ 42 w 42"/>
                <a:gd name="T66" fmla="*/ 155 h 15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2" h="155">
                  <a:moveTo>
                    <a:pt x="6" y="155"/>
                  </a:moveTo>
                  <a:lnTo>
                    <a:pt x="0" y="155"/>
                  </a:lnTo>
                  <a:lnTo>
                    <a:pt x="0" y="149"/>
                  </a:lnTo>
                  <a:lnTo>
                    <a:pt x="18" y="131"/>
                  </a:lnTo>
                  <a:lnTo>
                    <a:pt x="24" y="113"/>
                  </a:lnTo>
                  <a:lnTo>
                    <a:pt x="30" y="89"/>
                  </a:lnTo>
                  <a:lnTo>
                    <a:pt x="36" y="71"/>
                  </a:lnTo>
                  <a:lnTo>
                    <a:pt x="30" y="47"/>
                  </a:lnTo>
                  <a:lnTo>
                    <a:pt x="30" y="29"/>
                  </a:lnTo>
                  <a:lnTo>
                    <a:pt x="24" y="12"/>
                  </a:lnTo>
                  <a:lnTo>
                    <a:pt x="24" y="0"/>
                  </a:lnTo>
                  <a:lnTo>
                    <a:pt x="30" y="12"/>
                  </a:lnTo>
                  <a:lnTo>
                    <a:pt x="36" y="23"/>
                  </a:lnTo>
                  <a:lnTo>
                    <a:pt x="42" y="47"/>
                  </a:lnTo>
                  <a:lnTo>
                    <a:pt x="42" y="71"/>
                  </a:lnTo>
                  <a:lnTo>
                    <a:pt x="36" y="95"/>
                  </a:lnTo>
                  <a:lnTo>
                    <a:pt x="30" y="119"/>
                  </a:lnTo>
                  <a:lnTo>
                    <a:pt x="18" y="143"/>
                  </a:lnTo>
                  <a:lnTo>
                    <a:pt x="6" y="15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0" name="Freeform 84">
              <a:extLst>
                <a:ext uri="{FF2B5EF4-FFF2-40B4-BE49-F238E27FC236}">
                  <a16:creationId xmlns="" xmlns:a16="http://schemas.microsoft.com/office/drawing/2014/main" id="{3AD50312-B287-4EB0-A33C-0FA684CFADED}"/>
                </a:ext>
              </a:extLst>
            </p:cNvPr>
            <p:cNvSpPr>
              <a:spLocks/>
            </p:cNvSpPr>
            <p:nvPr/>
          </p:nvSpPr>
          <p:spPr bwMode="auto">
            <a:xfrm>
              <a:off x="5251" y="987"/>
              <a:ext cx="30" cy="25"/>
            </a:xfrm>
            <a:custGeom>
              <a:avLst/>
              <a:gdLst>
                <a:gd name="T0" fmla="*/ 30 w 30"/>
                <a:gd name="T1" fmla="*/ 95 h 23"/>
                <a:gd name="T2" fmla="*/ 30 w 30"/>
                <a:gd name="T3" fmla="*/ 70 h 23"/>
                <a:gd name="T4" fmla="*/ 24 w 30"/>
                <a:gd name="T5" fmla="*/ 46 h 23"/>
                <a:gd name="T6" fmla="*/ 18 w 30"/>
                <a:gd name="T7" fmla="*/ 46 h 23"/>
                <a:gd name="T8" fmla="*/ 12 w 30"/>
                <a:gd name="T9" fmla="*/ 28 h 23"/>
                <a:gd name="T10" fmla="*/ 6 w 30"/>
                <a:gd name="T11" fmla="*/ 28 h 23"/>
                <a:gd name="T12" fmla="*/ 6 w 30"/>
                <a:gd name="T13" fmla="*/ 0 h 23"/>
                <a:gd name="T14" fmla="*/ 0 w 30"/>
                <a:gd name="T15" fmla="*/ 0 h 23"/>
                <a:gd name="T16" fmla="*/ 0 w 30"/>
                <a:gd name="T17" fmla="*/ 28 h 23"/>
                <a:gd name="T18" fmla="*/ 0 w 30"/>
                <a:gd name="T19" fmla="*/ 28 h 23"/>
                <a:gd name="T20" fmla="*/ 0 w 30"/>
                <a:gd name="T21" fmla="*/ 28 h 23"/>
                <a:gd name="T22" fmla="*/ 6 w 30"/>
                <a:gd name="T23" fmla="*/ 28 h 23"/>
                <a:gd name="T24" fmla="*/ 12 w 30"/>
                <a:gd name="T25" fmla="*/ 46 h 23"/>
                <a:gd name="T26" fmla="*/ 18 w 30"/>
                <a:gd name="T27" fmla="*/ 46 h 23"/>
                <a:gd name="T28" fmla="*/ 24 w 30"/>
                <a:gd name="T29" fmla="*/ 70 h 23"/>
                <a:gd name="T30" fmla="*/ 30 w 30"/>
                <a:gd name="T31" fmla="*/ 70 h 23"/>
                <a:gd name="T32" fmla="*/ 30 w 30"/>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3"/>
                <a:gd name="T53" fmla="*/ 30 w 30"/>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3">
                  <a:moveTo>
                    <a:pt x="30" y="23"/>
                  </a:moveTo>
                  <a:lnTo>
                    <a:pt x="30" y="17"/>
                  </a:lnTo>
                  <a:lnTo>
                    <a:pt x="24" y="12"/>
                  </a:lnTo>
                  <a:lnTo>
                    <a:pt x="18" y="12"/>
                  </a:lnTo>
                  <a:lnTo>
                    <a:pt x="12" y="6"/>
                  </a:lnTo>
                  <a:lnTo>
                    <a:pt x="6" y="6"/>
                  </a:lnTo>
                  <a:lnTo>
                    <a:pt x="6" y="0"/>
                  </a:lnTo>
                  <a:lnTo>
                    <a:pt x="0" y="0"/>
                  </a:lnTo>
                  <a:lnTo>
                    <a:pt x="0" y="6"/>
                  </a:lnTo>
                  <a:lnTo>
                    <a:pt x="6" y="6"/>
                  </a:lnTo>
                  <a:lnTo>
                    <a:pt x="12" y="12"/>
                  </a:lnTo>
                  <a:lnTo>
                    <a:pt x="18" y="12"/>
                  </a:lnTo>
                  <a:lnTo>
                    <a:pt x="24" y="17"/>
                  </a:lnTo>
                  <a:lnTo>
                    <a:pt x="30" y="17"/>
                  </a:lnTo>
                  <a:lnTo>
                    <a:pt x="3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1" name="Freeform 85">
              <a:extLst>
                <a:ext uri="{FF2B5EF4-FFF2-40B4-BE49-F238E27FC236}">
                  <a16:creationId xmlns="" xmlns:a16="http://schemas.microsoft.com/office/drawing/2014/main" id="{BC63D878-A7BE-4E7F-8DED-48EAD1A7738C}"/>
                </a:ext>
              </a:extLst>
            </p:cNvPr>
            <p:cNvSpPr>
              <a:spLocks/>
            </p:cNvSpPr>
            <p:nvPr/>
          </p:nvSpPr>
          <p:spPr bwMode="auto">
            <a:xfrm>
              <a:off x="5251" y="1000"/>
              <a:ext cx="36" cy="23"/>
            </a:xfrm>
            <a:custGeom>
              <a:avLst/>
              <a:gdLst>
                <a:gd name="T0" fmla="*/ 0 w 36"/>
                <a:gd name="T1" fmla="*/ 0 h 23"/>
                <a:gd name="T2" fmla="*/ 0 w 36"/>
                <a:gd name="T3" fmla="*/ 0 h 23"/>
                <a:gd name="T4" fmla="*/ 6 w 36"/>
                <a:gd name="T5" fmla="*/ 0 h 23"/>
                <a:gd name="T6" fmla="*/ 6 w 36"/>
                <a:gd name="T7" fmla="*/ 0 h 23"/>
                <a:gd name="T8" fmla="*/ 12 w 36"/>
                <a:gd name="T9" fmla="*/ 5 h 23"/>
                <a:gd name="T10" fmla="*/ 18 w 36"/>
                <a:gd name="T11" fmla="*/ 5 h 23"/>
                <a:gd name="T12" fmla="*/ 24 w 36"/>
                <a:gd name="T13" fmla="*/ 11 h 23"/>
                <a:gd name="T14" fmla="*/ 30 w 36"/>
                <a:gd name="T15" fmla="*/ 17 h 23"/>
                <a:gd name="T16" fmla="*/ 36 w 36"/>
                <a:gd name="T17" fmla="*/ 23 h 23"/>
                <a:gd name="T18" fmla="*/ 30 w 36"/>
                <a:gd name="T19" fmla="*/ 17 h 23"/>
                <a:gd name="T20" fmla="*/ 24 w 36"/>
                <a:gd name="T21" fmla="*/ 17 h 23"/>
                <a:gd name="T22" fmla="*/ 18 w 36"/>
                <a:gd name="T23" fmla="*/ 11 h 23"/>
                <a:gd name="T24" fmla="*/ 12 w 36"/>
                <a:gd name="T25" fmla="*/ 11 h 23"/>
                <a:gd name="T26" fmla="*/ 6 w 36"/>
                <a:gd name="T27" fmla="*/ 5 h 23"/>
                <a:gd name="T28" fmla="*/ 0 w 36"/>
                <a:gd name="T29" fmla="*/ 5 h 23"/>
                <a:gd name="T30" fmla="*/ 0 w 36"/>
                <a:gd name="T31" fmla="*/ 0 h 23"/>
                <a:gd name="T32" fmla="*/ 0 w 36"/>
                <a:gd name="T33" fmla="*/ 0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3"/>
                <a:gd name="T53" fmla="*/ 36 w 36"/>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3">
                  <a:moveTo>
                    <a:pt x="0" y="0"/>
                  </a:moveTo>
                  <a:lnTo>
                    <a:pt x="0" y="0"/>
                  </a:lnTo>
                  <a:lnTo>
                    <a:pt x="6" y="0"/>
                  </a:lnTo>
                  <a:lnTo>
                    <a:pt x="12" y="5"/>
                  </a:lnTo>
                  <a:lnTo>
                    <a:pt x="18" y="5"/>
                  </a:lnTo>
                  <a:lnTo>
                    <a:pt x="24" y="11"/>
                  </a:lnTo>
                  <a:lnTo>
                    <a:pt x="30" y="17"/>
                  </a:lnTo>
                  <a:lnTo>
                    <a:pt x="36" y="23"/>
                  </a:lnTo>
                  <a:lnTo>
                    <a:pt x="30" y="17"/>
                  </a:lnTo>
                  <a:lnTo>
                    <a:pt x="24" y="17"/>
                  </a:lnTo>
                  <a:lnTo>
                    <a:pt x="18" y="11"/>
                  </a:lnTo>
                  <a:lnTo>
                    <a:pt x="12" y="11"/>
                  </a:lnTo>
                  <a:lnTo>
                    <a:pt x="6" y="5"/>
                  </a:lnTo>
                  <a:lnTo>
                    <a:pt x="0"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2" name="Freeform 86">
              <a:extLst>
                <a:ext uri="{FF2B5EF4-FFF2-40B4-BE49-F238E27FC236}">
                  <a16:creationId xmlns="" xmlns:a16="http://schemas.microsoft.com/office/drawing/2014/main" id="{A4B3AFC4-D18C-4C5F-AC34-B3F24A14DF1C}"/>
                </a:ext>
              </a:extLst>
            </p:cNvPr>
            <p:cNvSpPr>
              <a:spLocks/>
            </p:cNvSpPr>
            <p:nvPr/>
          </p:nvSpPr>
          <p:spPr bwMode="auto">
            <a:xfrm>
              <a:off x="5239" y="1021"/>
              <a:ext cx="48" cy="30"/>
            </a:xfrm>
            <a:custGeom>
              <a:avLst/>
              <a:gdLst>
                <a:gd name="T0" fmla="*/ 0 w 48"/>
                <a:gd name="T1" fmla="*/ 0 h 30"/>
                <a:gd name="T2" fmla="*/ 6 w 48"/>
                <a:gd name="T3" fmla="*/ 0 h 30"/>
                <a:gd name="T4" fmla="*/ 12 w 48"/>
                <a:gd name="T5" fmla="*/ 0 h 30"/>
                <a:gd name="T6" fmla="*/ 18 w 48"/>
                <a:gd name="T7" fmla="*/ 6 h 30"/>
                <a:gd name="T8" fmla="*/ 24 w 48"/>
                <a:gd name="T9" fmla="*/ 6 h 30"/>
                <a:gd name="T10" fmla="*/ 30 w 48"/>
                <a:gd name="T11" fmla="*/ 12 h 30"/>
                <a:gd name="T12" fmla="*/ 42 w 48"/>
                <a:gd name="T13" fmla="*/ 18 h 30"/>
                <a:gd name="T14" fmla="*/ 48 w 48"/>
                <a:gd name="T15" fmla="*/ 24 h 30"/>
                <a:gd name="T16" fmla="*/ 48 w 48"/>
                <a:gd name="T17" fmla="*/ 30 h 30"/>
                <a:gd name="T18" fmla="*/ 48 w 48"/>
                <a:gd name="T19" fmla="*/ 30 h 30"/>
                <a:gd name="T20" fmla="*/ 42 w 48"/>
                <a:gd name="T21" fmla="*/ 24 h 30"/>
                <a:gd name="T22" fmla="*/ 30 w 48"/>
                <a:gd name="T23" fmla="*/ 18 h 30"/>
                <a:gd name="T24" fmla="*/ 24 w 48"/>
                <a:gd name="T25" fmla="*/ 18 h 30"/>
                <a:gd name="T26" fmla="*/ 12 w 48"/>
                <a:gd name="T27" fmla="*/ 12 h 30"/>
                <a:gd name="T28" fmla="*/ 6 w 48"/>
                <a:gd name="T29" fmla="*/ 6 h 30"/>
                <a:gd name="T30" fmla="*/ 6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6" y="0"/>
                  </a:lnTo>
                  <a:lnTo>
                    <a:pt x="12" y="0"/>
                  </a:lnTo>
                  <a:lnTo>
                    <a:pt x="18" y="6"/>
                  </a:lnTo>
                  <a:lnTo>
                    <a:pt x="24" y="6"/>
                  </a:lnTo>
                  <a:lnTo>
                    <a:pt x="30" y="12"/>
                  </a:lnTo>
                  <a:lnTo>
                    <a:pt x="42" y="18"/>
                  </a:lnTo>
                  <a:lnTo>
                    <a:pt x="48" y="24"/>
                  </a:lnTo>
                  <a:lnTo>
                    <a:pt x="48" y="30"/>
                  </a:lnTo>
                  <a:lnTo>
                    <a:pt x="42" y="24"/>
                  </a:lnTo>
                  <a:lnTo>
                    <a:pt x="30" y="18"/>
                  </a:lnTo>
                  <a:lnTo>
                    <a:pt x="24" y="18"/>
                  </a:lnTo>
                  <a:lnTo>
                    <a:pt x="12" y="12"/>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3" name="Freeform 87">
              <a:extLst>
                <a:ext uri="{FF2B5EF4-FFF2-40B4-BE49-F238E27FC236}">
                  <a16:creationId xmlns="" xmlns:a16="http://schemas.microsoft.com/office/drawing/2014/main" id="{468658AA-10E9-4D12-8415-0D6A6E965F4A}"/>
                </a:ext>
              </a:extLst>
            </p:cNvPr>
            <p:cNvSpPr>
              <a:spLocks/>
            </p:cNvSpPr>
            <p:nvPr/>
          </p:nvSpPr>
          <p:spPr bwMode="auto">
            <a:xfrm>
              <a:off x="5233" y="1045"/>
              <a:ext cx="54" cy="36"/>
            </a:xfrm>
            <a:custGeom>
              <a:avLst/>
              <a:gdLst>
                <a:gd name="T0" fmla="*/ 0 w 54"/>
                <a:gd name="T1" fmla="*/ 0 h 36"/>
                <a:gd name="T2" fmla="*/ 6 w 54"/>
                <a:gd name="T3" fmla="*/ 0 h 36"/>
                <a:gd name="T4" fmla="*/ 12 w 54"/>
                <a:gd name="T5" fmla="*/ 0 h 36"/>
                <a:gd name="T6" fmla="*/ 18 w 54"/>
                <a:gd name="T7" fmla="*/ 6 h 36"/>
                <a:gd name="T8" fmla="*/ 24 w 54"/>
                <a:gd name="T9" fmla="*/ 12 h 36"/>
                <a:gd name="T10" fmla="*/ 36 w 54"/>
                <a:gd name="T11" fmla="*/ 18 h 36"/>
                <a:gd name="T12" fmla="*/ 42 w 54"/>
                <a:gd name="T13" fmla="*/ 24 h 36"/>
                <a:gd name="T14" fmla="*/ 48 w 54"/>
                <a:gd name="T15" fmla="*/ 30 h 36"/>
                <a:gd name="T16" fmla="*/ 54 w 54"/>
                <a:gd name="T17" fmla="*/ 36 h 36"/>
                <a:gd name="T18" fmla="*/ 48 w 54"/>
                <a:gd name="T19" fmla="*/ 30 h 36"/>
                <a:gd name="T20" fmla="*/ 42 w 54"/>
                <a:gd name="T21" fmla="*/ 30 h 36"/>
                <a:gd name="T22" fmla="*/ 36 w 54"/>
                <a:gd name="T23" fmla="*/ 24 h 36"/>
                <a:gd name="T24" fmla="*/ 24 w 54"/>
                <a:gd name="T25" fmla="*/ 18 h 36"/>
                <a:gd name="T26" fmla="*/ 12 w 54"/>
                <a:gd name="T27" fmla="*/ 12 h 36"/>
                <a:gd name="T28" fmla="*/ 6 w 54"/>
                <a:gd name="T29" fmla="*/ 6 h 36"/>
                <a:gd name="T30" fmla="*/ 0 w 54"/>
                <a:gd name="T31" fmla="*/ 6 h 36"/>
                <a:gd name="T32" fmla="*/ 0 w 54"/>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4"/>
                <a:gd name="T52" fmla="*/ 0 h 36"/>
                <a:gd name="T53" fmla="*/ 54 w 5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4" h="36">
                  <a:moveTo>
                    <a:pt x="0" y="0"/>
                  </a:moveTo>
                  <a:lnTo>
                    <a:pt x="6" y="0"/>
                  </a:lnTo>
                  <a:lnTo>
                    <a:pt x="12" y="0"/>
                  </a:lnTo>
                  <a:lnTo>
                    <a:pt x="18" y="6"/>
                  </a:lnTo>
                  <a:lnTo>
                    <a:pt x="24" y="12"/>
                  </a:lnTo>
                  <a:lnTo>
                    <a:pt x="36" y="18"/>
                  </a:lnTo>
                  <a:lnTo>
                    <a:pt x="42" y="24"/>
                  </a:lnTo>
                  <a:lnTo>
                    <a:pt x="48" y="30"/>
                  </a:lnTo>
                  <a:lnTo>
                    <a:pt x="54" y="36"/>
                  </a:lnTo>
                  <a:lnTo>
                    <a:pt x="48" y="30"/>
                  </a:lnTo>
                  <a:lnTo>
                    <a:pt x="42" y="30"/>
                  </a:lnTo>
                  <a:lnTo>
                    <a:pt x="36" y="24"/>
                  </a:lnTo>
                  <a:lnTo>
                    <a:pt x="24"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4" name="Freeform 88">
              <a:extLst>
                <a:ext uri="{FF2B5EF4-FFF2-40B4-BE49-F238E27FC236}">
                  <a16:creationId xmlns="" xmlns:a16="http://schemas.microsoft.com/office/drawing/2014/main" id="{25629DEC-83AE-43BF-BDC8-78EB31FAE72A}"/>
                </a:ext>
              </a:extLst>
            </p:cNvPr>
            <p:cNvSpPr>
              <a:spLocks/>
            </p:cNvSpPr>
            <p:nvPr/>
          </p:nvSpPr>
          <p:spPr bwMode="auto">
            <a:xfrm>
              <a:off x="5239" y="1063"/>
              <a:ext cx="42" cy="36"/>
            </a:xfrm>
            <a:custGeom>
              <a:avLst/>
              <a:gdLst>
                <a:gd name="T0" fmla="*/ 0 w 42"/>
                <a:gd name="T1" fmla="*/ 0 h 36"/>
                <a:gd name="T2" fmla="*/ 0 w 42"/>
                <a:gd name="T3" fmla="*/ 0 h 36"/>
                <a:gd name="T4" fmla="*/ 6 w 42"/>
                <a:gd name="T5" fmla="*/ 0 h 36"/>
                <a:gd name="T6" fmla="*/ 12 w 42"/>
                <a:gd name="T7" fmla="*/ 6 h 36"/>
                <a:gd name="T8" fmla="*/ 18 w 42"/>
                <a:gd name="T9" fmla="*/ 12 h 36"/>
                <a:gd name="T10" fmla="*/ 30 w 42"/>
                <a:gd name="T11" fmla="*/ 18 h 36"/>
                <a:gd name="T12" fmla="*/ 36 w 42"/>
                <a:gd name="T13" fmla="*/ 24 h 36"/>
                <a:gd name="T14" fmla="*/ 42 w 42"/>
                <a:gd name="T15" fmla="*/ 30 h 36"/>
                <a:gd name="T16" fmla="*/ 42 w 42"/>
                <a:gd name="T17" fmla="*/ 36 h 36"/>
                <a:gd name="T18" fmla="*/ 36 w 42"/>
                <a:gd name="T19" fmla="*/ 36 h 36"/>
                <a:gd name="T20" fmla="*/ 30 w 42"/>
                <a:gd name="T21" fmla="*/ 30 h 36"/>
                <a:gd name="T22" fmla="*/ 24 w 42"/>
                <a:gd name="T23" fmla="*/ 24 h 36"/>
                <a:gd name="T24" fmla="*/ 18 w 42"/>
                <a:gd name="T25" fmla="*/ 18 h 36"/>
                <a:gd name="T26" fmla="*/ 6 w 42"/>
                <a:gd name="T27" fmla="*/ 12 h 36"/>
                <a:gd name="T28" fmla="*/ 6 w 42"/>
                <a:gd name="T29" fmla="*/ 6 h 36"/>
                <a:gd name="T30" fmla="*/ 0 w 42"/>
                <a:gd name="T31" fmla="*/ 0 h 36"/>
                <a:gd name="T32" fmla="*/ 0 w 42"/>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6"/>
                <a:gd name="T53" fmla="*/ 42 w 42"/>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6">
                  <a:moveTo>
                    <a:pt x="0" y="0"/>
                  </a:moveTo>
                  <a:lnTo>
                    <a:pt x="0" y="0"/>
                  </a:lnTo>
                  <a:lnTo>
                    <a:pt x="6" y="0"/>
                  </a:lnTo>
                  <a:lnTo>
                    <a:pt x="12" y="6"/>
                  </a:lnTo>
                  <a:lnTo>
                    <a:pt x="18" y="12"/>
                  </a:lnTo>
                  <a:lnTo>
                    <a:pt x="30" y="18"/>
                  </a:lnTo>
                  <a:lnTo>
                    <a:pt x="36" y="24"/>
                  </a:lnTo>
                  <a:lnTo>
                    <a:pt x="42" y="30"/>
                  </a:lnTo>
                  <a:lnTo>
                    <a:pt x="42" y="36"/>
                  </a:lnTo>
                  <a:lnTo>
                    <a:pt x="36" y="36"/>
                  </a:lnTo>
                  <a:lnTo>
                    <a:pt x="30" y="30"/>
                  </a:lnTo>
                  <a:lnTo>
                    <a:pt x="24" y="24"/>
                  </a:lnTo>
                  <a:lnTo>
                    <a:pt x="18"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5" name="Freeform 89">
              <a:extLst>
                <a:ext uri="{FF2B5EF4-FFF2-40B4-BE49-F238E27FC236}">
                  <a16:creationId xmlns="" xmlns:a16="http://schemas.microsoft.com/office/drawing/2014/main" id="{676DB764-B1AB-48A0-9A6B-884246A0305B}"/>
                </a:ext>
              </a:extLst>
            </p:cNvPr>
            <p:cNvSpPr>
              <a:spLocks/>
            </p:cNvSpPr>
            <p:nvPr/>
          </p:nvSpPr>
          <p:spPr bwMode="auto">
            <a:xfrm>
              <a:off x="5239" y="1081"/>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2 h 30"/>
                <a:gd name="T12" fmla="*/ 30 w 36"/>
                <a:gd name="T13" fmla="*/ 18 h 30"/>
                <a:gd name="T14" fmla="*/ 30 w 36"/>
                <a:gd name="T15" fmla="*/ 24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2"/>
                  </a:lnTo>
                  <a:lnTo>
                    <a:pt x="30" y="18"/>
                  </a:lnTo>
                  <a:lnTo>
                    <a:pt x="30" y="24"/>
                  </a:lnTo>
                  <a:lnTo>
                    <a:pt x="36" y="30"/>
                  </a:lnTo>
                  <a:lnTo>
                    <a:pt x="30" y="30"/>
                  </a:lnTo>
                  <a:lnTo>
                    <a:pt x="24" y="24"/>
                  </a:lnTo>
                  <a:lnTo>
                    <a:pt x="18" y="18"/>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6" name="Freeform 90">
              <a:extLst>
                <a:ext uri="{FF2B5EF4-FFF2-40B4-BE49-F238E27FC236}">
                  <a16:creationId xmlns="" xmlns:a16="http://schemas.microsoft.com/office/drawing/2014/main" id="{7CEC191D-FBFB-44D0-BD2F-4E649F9F13EC}"/>
                </a:ext>
              </a:extLst>
            </p:cNvPr>
            <p:cNvSpPr>
              <a:spLocks/>
            </p:cNvSpPr>
            <p:nvPr/>
          </p:nvSpPr>
          <p:spPr bwMode="auto">
            <a:xfrm>
              <a:off x="5239" y="1099"/>
              <a:ext cx="24" cy="30"/>
            </a:xfrm>
            <a:custGeom>
              <a:avLst/>
              <a:gdLst>
                <a:gd name="T0" fmla="*/ 0 w 24"/>
                <a:gd name="T1" fmla="*/ 0 h 30"/>
                <a:gd name="T2" fmla="*/ 0 w 24"/>
                <a:gd name="T3" fmla="*/ 0 h 30"/>
                <a:gd name="T4" fmla="*/ 6 w 24"/>
                <a:gd name="T5" fmla="*/ 6 h 30"/>
                <a:gd name="T6" fmla="*/ 12 w 24"/>
                <a:gd name="T7" fmla="*/ 6 h 30"/>
                <a:gd name="T8" fmla="*/ 12 w 24"/>
                <a:gd name="T9" fmla="*/ 12 h 30"/>
                <a:gd name="T10" fmla="*/ 18 w 24"/>
                <a:gd name="T11" fmla="*/ 18 h 30"/>
                <a:gd name="T12" fmla="*/ 24 w 24"/>
                <a:gd name="T13" fmla="*/ 24 h 30"/>
                <a:gd name="T14" fmla="*/ 24 w 24"/>
                <a:gd name="T15" fmla="*/ 24 h 30"/>
                <a:gd name="T16" fmla="*/ 24 w 24"/>
                <a:gd name="T17" fmla="*/ 30 h 30"/>
                <a:gd name="T18" fmla="*/ 24 w 24"/>
                <a:gd name="T19" fmla="*/ 24 h 30"/>
                <a:gd name="T20" fmla="*/ 18 w 24"/>
                <a:gd name="T21" fmla="*/ 24 h 30"/>
                <a:gd name="T22" fmla="*/ 12 w 24"/>
                <a:gd name="T23" fmla="*/ 18 h 30"/>
                <a:gd name="T24" fmla="*/ 12 w 24"/>
                <a:gd name="T25" fmla="*/ 18 h 30"/>
                <a:gd name="T26" fmla="*/ 6 w 24"/>
                <a:gd name="T27" fmla="*/ 12 h 30"/>
                <a:gd name="T28" fmla="*/ 6 w 24"/>
                <a:gd name="T29" fmla="*/ 6 h 30"/>
                <a:gd name="T30" fmla="*/ 0 w 24"/>
                <a:gd name="T31" fmla="*/ 6 h 30"/>
                <a:gd name="T32" fmla="*/ 0 w 24"/>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0"/>
                <a:gd name="T53" fmla="*/ 24 w 24"/>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0">
                  <a:moveTo>
                    <a:pt x="0" y="0"/>
                  </a:moveTo>
                  <a:lnTo>
                    <a:pt x="0" y="0"/>
                  </a:lnTo>
                  <a:lnTo>
                    <a:pt x="6" y="6"/>
                  </a:lnTo>
                  <a:lnTo>
                    <a:pt x="12" y="6"/>
                  </a:lnTo>
                  <a:lnTo>
                    <a:pt x="12" y="12"/>
                  </a:lnTo>
                  <a:lnTo>
                    <a:pt x="18" y="18"/>
                  </a:lnTo>
                  <a:lnTo>
                    <a:pt x="24" y="24"/>
                  </a:lnTo>
                  <a:lnTo>
                    <a:pt x="24" y="30"/>
                  </a:lnTo>
                  <a:lnTo>
                    <a:pt x="24" y="24"/>
                  </a:lnTo>
                  <a:lnTo>
                    <a:pt x="18" y="24"/>
                  </a:lnTo>
                  <a:lnTo>
                    <a:pt x="12" y="18"/>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7" name="Freeform 91">
              <a:extLst>
                <a:ext uri="{FF2B5EF4-FFF2-40B4-BE49-F238E27FC236}">
                  <a16:creationId xmlns="" xmlns:a16="http://schemas.microsoft.com/office/drawing/2014/main" id="{214A37E9-EA32-433D-94B3-E5514C56D5A3}"/>
                </a:ext>
              </a:extLst>
            </p:cNvPr>
            <p:cNvSpPr>
              <a:spLocks/>
            </p:cNvSpPr>
            <p:nvPr/>
          </p:nvSpPr>
          <p:spPr bwMode="auto">
            <a:xfrm>
              <a:off x="5239" y="1117"/>
              <a:ext cx="18" cy="18"/>
            </a:xfrm>
            <a:custGeom>
              <a:avLst/>
              <a:gdLst>
                <a:gd name="T0" fmla="*/ 6 w 18"/>
                <a:gd name="T1" fmla="*/ 0 h 18"/>
                <a:gd name="T2" fmla="*/ 6 w 18"/>
                <a:gd name="T3" fmla="*/ 0 h 18"/>
                <a:gd name="T4" fmla="*/ 6 w 18"/>
                <a:gd name="T5" fmla="*/ 0 h 18"/>
                <a:gd name="T6" fmla="*/ 12 w 18"/>
                <a:gd name="T7" fmla="*/ 6 h 18"/>
                <a:gd name="T8" fmla="*/ 12 w 18"/>
                <a:gd name="T9" fmla="*/ 6 h 18"/>
                <a:gd name="T10" fmla="*/ 18 w 18"/>
                <a:gd name="T11" fmla="*/ 12 h 18"/>
                <a:gd name="T12" fmla="*/ 18 w 18"/>
                <a:gd name="T13" fmla="*/ 12 h 18"/>
                <a:gd name="T14" fmla="*/ 18 w 18"/>
                <a:gd name="T15" fmla="*/ 18 h 18"/>
                <a:gd name="T16" fmla="*/ 18 w 18"/>
                <a:gd name="T17" fmla="*/ 18 h 18"/>
                <a:gd name="T18" fmla="*/ 18 w 18"/>
                <a:gd name="T19" fmla="*/ 18 h 18"/>
                <a:gd name="T20" fmla="*/ 18 w 18"/>
                <a:gd name="T21" fmla="*/ 12 h 18"/>
                <a:gd name="T22" fmla="*/ 12 w 18"/>
                <a:gd name="T23" fmla="*/ 12 h 18"/>
                <a:gd name="T24" fmla="*/ 6 w 18"/>
                <a:gd name="T25" fmla="*/ 6 h 18"/>
                <a:gd name="T26" fmla="*/ 6 w 18"/>
                <a:gd name="T27" fmla="*/ 6 h 18"/>
                <a:gd name="T28" fmla="*/ 6 w 18"/>
                <a:gd name="T29" fmla="*/ 6 h 18"/>
                <a:gd name="T30" fmla="*/ 0 w 18"/>
                <a:gd name="T31" fmla="*/ 0 h 18"/>
                <a:gd name="T32" fmla="*/ 6 w 18"/>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6" y="0"/>
                  </a:moveTo>
                  <a:lnTo>
                    <a:pt x="6" y="0"/>
                  </a:lnTo>
                  <a:lnTo>
                    <a:pt x="12" y="6"/>
                  </a:lnTo>
                  <a:lnTo>
                    <a:pt x="18" y="12"/>
                  </a:lnTo>
                  <a:lnTo>
                    <a:pt x="18" y="18"/>
                  </a:lnTo>
                  <a:lnTo>
                    <a:pt x="18" y="12"/>
                  </a:lnTo>
                  <a:lnTo>
                    <a:pt x="12" y="12"/>
                  </a:lnTo>
                  <a:lnTo>
                    <a:pt x="6" y="6"/>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8" name="Freeform 92">
              <a:extLst>
                <a:ext uri="{FF2B5EF4-FFF2-40B4-BE49-F238E27FC236}">
                  <a16:creationId xmlns="" xmlns:a16="http://schemas.microsoft.com/office/drawing/2014/main" id="{4882115F-D074-47E4-A730-6063E8DA7F2D}"/>
                </a:ext>
              </a:extLst>
            </p:cNvPr>
            <p:cNvSpPr>
              <a:spLocks/>
            </p:cNvSpPr>
            <p:nvPr/>
          </p:nvSpPr>
          <p:spPr bwMode="auto">
            <a:xfrm>
              <a:off x="5257" y="975"/>
              <a:ext cx="18" cy="26"/>
            </a:xfrm>
            <a:custGeom>
              <a:avLst/>
              <a:gdLst>
                <a:gd name="T0" fmla="*/ 18 w 18"/>
                <a:gd name="T1" fmla="*/ 94 h 24"/>
                <a:gd name="T2" fmla="*/ 18 w 18"/>
                <a:gd name="T3" fmla="*/ 72 h 24"/>
                <a:gd name="T4" fmla="*/ 12 w 18"/>
                <a:gd name="T5" fmla="*/ 72 h 24"/>
                <a:gd name="T6" fmla="*/ 12 w 18"/>
                <a:gd name="T7" fmla="*/ 72 h 24"/>
                <a:gd name="T8" fmla="*/ 6 w 18"/>
                <a:gd name="T9" fmla="*/ 46 h 24"/>
                <a:gd name="T10" fmla="*/ 0 w 18"/>
                <a:gd name="T11" fmla="*/ 46 h 24"/>
                <a:gd name="T12" fmla="*/ 0 w 18"/>
                <a:gd name="T13" fmla="*/ 28 h 24"/>
                <a:gd name="T14" fmla="*/ 0 w 18"/>
                <a:gd name="T15" fmla="*/ 28 h 24"/>
                <a:gd name="T16" fmla="*/ 0 w 18"/>
                <a:gd name="T17" fmla="*/ 0 h 24"/>
                <a:gd name="T18" fmla="*/ 0 w 18"/>
                <a:gd name="T19" fmla="*/ 0 h 24"/>
                <a:gd name="T20" fmla="*/ 6 w 18"/>
                <a:gd name="T21" fmla="*/ 0 h 24"/>
                <a:gd name="T22" fmla="*/ 6 w 18"/>
                <a:gd name="T23" fmla="*/ 28 h 24"/>
                <a:gd name="T24" fmla="*/ 12 w 18"/>
                <a:gd name="T25" fmla="*/ 28 h 24"/>
                <a:gd name="T26" fmla="*/ 12 w 18"/>
                <a:gd name="T27" fmla="*/ 46 h 24"/>
                <a:gd name="T28" fmla="*/ 18 w 18"/>
                <a:gd name="T29" fmla="*/ 72 h 24"/>
                <a:gd name="T30" fmla="*/ 18 w 18"/>
                <a:gd name="T31" fmla="*/ 72 h 24"/>
                <a:gd name="T32" fmla="*/ 18 w 18"/>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24"/>
                  </a:moveTo>
                  <a:lnTo>
                    <a:pt x="18" y="18"/>
                  </a:lnTo>
                  <a:lnTo>
                    <a:pt x="12" y="18"/>
                  </a:lnTo>
                  <a:lnTo>
                    <a:pt x="6" y="12"/>
                  </a:lnTo>
                  <a:lnTo>
                    <a:pt x="0" y="12"/>
                  </a:lnTo>
                  <a:lnTo>
                    <a:pt x="0" y="6"/>
                  </a:lnTo>
                  <a:lnTo>
                    <a:pt x="0" y="0"/>
                  </a:lnTo>
                  <a:lnTo>
                    <a:pt x="6" y="0"/>
                  </a:lnTo>
                  <a:lnTo>
                    <a:pt x="6" y="6"/>
                  </a:lnTo>
                  <a:lnTo>
                    <a:pt x="12" y="6"/>
                  </a:lnTo>
                  <a:lnTo>
                    <a:pt x="12" y="12"/>
                  </a:lnTo>
                  <a:lnTo>
                    <a:pt x="18" y="18"/>
                  </a:lnTo>
                  <a:lnTo>
                    <a:pt x="18"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49" name="Freeform 93">
              <a:extLst>
                <a:ext uri="{FF2B5EF4-FFF2-40B4-BE49-F238E27FC236}">
                  <a16:creationId xmlns="" xmlns:a16="http://schemas.microsoft.com/office/drawing/2014/main" id="{45B7EF00-BAE6-48C6-A3DB-725927C6D2FD}"/>
                </a:ext>
              </a:extLst>
            </p:cNvPr>
            <p:cNvSpPr>
              <a:spLocks/>
            </p:cNvSpPr>
            <p:nvPr/>
          </p:nvSpPr>
          <p:spPr bwMode="auto">
            <a:xfrm>
              <a:off x="5275" y="975"/>
              <a:ext cx="12" cy="26"/>
            </a:xfrm>
            <a:custGeom>
              <a:avLst/>
              <a:gdLst>
                <a:gd name="T0" fmla="*/ 0 w 12"/>
                <a:gd name="T1" fmla="*/ 94 h 24"/>
                <a:gd name="T2" fmla="*/ 6 w 12"/>
                <a:gd name="T3" fmla="*/ 72 h 24"/>
                <a:gd name="T4" fmla="*/ 12 w 12"/>
                <a:gd name="T5" fmla="*/ 46 h 24"/>
                <a:gd name="T6" fmla="*/ 12 w 12"/>
                <a:gd name="T7" fmla="*/ 28 h 24"/>
                <a:gd name="T8" fmla="*/ 12 w 12"/>
                <a:gd name="T9" fmla="*/ 0 h 24"/>
                <a:gd name="T10" fmla="*/ 12 w 12"/>
                <a:gd name="T11" fmla="*/ 0 h 24"/>
                <a:gd name="T12" fmla="*/ 6 w 12"/>
                <a:gd name="T13" fmla="*/ 28 h 24"/>
                <a:gd name="T14" fmla="*/ 6 w 12"/>
                <a:gd name="T15" fmla="*/ 72 h 24"/>
                <a:gd name="T16" fmla="*/ 0 w 12"/>
                <a:gd name="T17" fmla="*/ 9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4"/>
                <a:gd name="T29" fmla="*/ 12 w 12"/>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4">
                  <a:moveTo>
                    <a:pt x="0" y="24"/>
                  </a:moveTo>
                  <a:lnTo>
                    <a:pt x="6" y="18"/>
                  </a:lnTo>
                  <a:lnTo>
                    <a:pt x="12" y="12"/>
                  </a:lnTo>
                  <a:lnTo>
                    <a:pt x="12" y="6"/>
                  </a:lnTo>
                  <a:lnTo>
                    <a:pt x="12" y="0"/>
                  </a:lnTo>
                  <a:lnTo>
                    <a:pt x="6" y="6"/>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0" name="Freeform 94">
              <a:extLst>
                <a:ext uri="{FF2B5EF4-FFF2-40B4-BE49-F238E27FC236}">
                  <a16:creationId xmlns="" xmlns:a16="http://schemas.microsoft.com/office/drawing/2014/main" id="{4A3B4CD3-F457-45A2-980E-0BC65C52B719}"/>
                </a:ext>
              </a:extLst>
            </p:cNvPr>
            <p:cNvSpPr>
              <a:spLocks/>
            </p:cNvSpPr>
            <p:nvPr/>
          </p:nvSpPr>
          <p:spPr bwMode="auto">
            <a:xfrm>
              <a:off x="5269" y="968"/>
              <a:ext cx="6" cy="24"/>
            </a:xfrm>
            <a:custGeom>
              <a:avLst/>
              <a:gdLst>
                <a:gd name="T0" fmla="*/ 6 w 6"/>
                <a:gd name="T1" fmla="*/ 24 h 24"/>
                <a:gd name="T2" fmla="*/ 6 w 6"/>
                <a:gd name="T3" fmla="*/ 18 h 24"/>
                <a:gd name="T4" fmla="*/ 6 w 6"/>
                <a:gd name="T5" fmla="*/ 12 h 24"/>
                <a:gd name="T6" fmla="*/ 6 w 6"/>
                <a:gd name="T7" fmla="*/ 0 h 24"/>
                <a:gd name="T8" fmla="*/ 0 w 6"/>
                <a:gd name="T9" fmla="*/ 0 h 24"/>
                <a:gd name="T10" fmla="*/ 0 w 6"/>
                <a:gd name="T11" fmla="*/ 0 h 24"/>
                <a:gd name="T12" fmla="*/ 0 w 6"/>
                <a:gd name="T13" fmla="*/ 6 h 24"/>
                <a:gd name="T14" fmla="*/ 6 w 6"/>
                <a:gd name="T15" fmla="*/ 18 h 24"/>
                <a:gd name="T16" fmla="*/ 6 w 6"/>
                <a:gd name="T17" fmla="*/ 24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4"/>
                <a:gd name="T29" fmla="*/ 6 w 6"/>
                <a:gd name="T30" fmla="*/ 24 h 2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4">
                  <a:moveTo>
                    <a:pt x="6" y="24"/>
                  </a:moveTo>
                  <a:lnTo>
                    <a:pt x="6" y="18"/>
                  </a:lnTo>
                  <a:lnTo>
                    <a:pt x="6" y="12"/>
                  </a:lnTo>
                  <a:lnTo>
                    <a:pt x="6" y="0"/>
                  </a:lnTo>
                  <a:lnTo>
                    <a:pt x="0" y="0"/>
                  </a:lnTo>
                  <a:lnTo>
                    <a:pt x="0" y="6"/>
                  </a:lnTo>
                  <a:lnTo>
                    <a:pt x="6" y="18"/>
                  </a:lnTo>
                  <a:lnTo>
                    <a:pt x="6"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1" name="Freeform 95">
              <a:extLst>
                <a:ext uri="{FF2B5EF4-FFF2-40B4-BE49-F238E27FC236}">
                  <a16:creationId xmlns="" xmlns:a16="http://schemas.microsoft.com/office/drawing/2014/main" id="{2F85C01D-EE79-4CD9-AFFF-4A04E5627791}"/>
                </a:ext>
              </a:extLst>
            </p:cNvPr>
            <p:cNvSpPr>
              <a:spLocks/>
            </p:cNvSpPr>
            <p:nvPr/>
          </p:nvSpPr>
          <p:spPr bwMode="auto">
            <a:xfrm>
              <a:off x="5281" y="981"/>
              <a:ext cx="18" cy="25"/>
            </a:xfrm>
            <a:custGeom>
              <a:avLst/>
              <a:gdLst>
                <a:gd name="T0" fmla="*/ 0 w 18"/>
                <a:gd name="T1" fmla="*/ 95 h 23"/>
                <a:gd name="T2" fmla="*/ 0 w 18"/>
                <a:gd name="T3" fmla="*/ 95 h 23"/>
                <a:gd name="T4" fmla="*/ 6 w 18"/>
                <a:gd name="T5" fmla="*/ 76 h 23"/>
                <a:gd name="T6" fmla="*/ 6 w 18"/>
                <a:gd name="T7" fmla="*/ 46 h 23"/>
                <a:gd name="T8" fmla="*/ 12 w 18"/>
                <a:gd name="T9" fmla="*/ 46 h 23"/>
                <a:gd name="T10" fmla="*/ 12 w 18"/>
                <a:gd name="T11" fmla="*/ 28 h 23"/>
                <a:gd name="T12" fmla="*/ 18 w 18"/>
                <a:gd name="T13" fmla="*/ 0 h 23"/>
                <a:gd name="T14" fmla="*/ 18 w 18"/>
                <a:gd name="T15" fmla="*/ 0 h 23"/>
                <a:gd name="T16" fmla="*/ 18 w 18"/>
                <a:gd name="T17" fmla="*/ 0 h 23"/>
                <a:gd name="T18" fmla="*/ 18 w 18"/>
                <a:gd name="T19" fmla="*/ 28 h 23"/>
                <a:gd name="T20" fmla="*/ 18 w 18"/>
                <a:gd name="T21" fmla="*/ 28 h 23"/>
                <a:gd name="T22" fmla="*/ 18 w 18"/>
                <a:gd name="T23" fmla="*/ 46 h 23"/>
                <a:gd name="T24" fmla="*/ 12 w 18"/>
                <a:gd name="T25" fmla="*/ 46 h 23"/>
                <a:gd name="T26" fmla="*/ 6 w 18"/>
                <a:gd name="T27" fmla="*/ 76 h 23"/>
                <a:gd name="T28" fmla="*/ 6 w 18"/>
                <a:gd name="T29" fmla="*/ 76 h 23"/>
                <a:gd name="T30" fmla="*/ 0 w 18"/>
                <a:gd name="T31" fmla="*/ 95 h 23"/>
                <a:gd name="T32" fmla="*/ 0 w 18"/>
                <a:gd name="T33" fmla="*/ 95 h 2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3"/>
                <a:gd name="T53" fmla="*/ 18 w 18"/>
                <a:gd name="T54" fmla="*/ 23 h 2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3">
                  <a:moveTo>
                    <a:pt x="0" y="23"/>
                  </a:moveTo>
                  <a:lnTo>
                    <a:pt x="0" y="23"/>
                  </a:lnTo>
                  <a:lnTo>
                    <a:pt x="6" y="18"/>
                  </a:lnTo>
                  <a:lnTo>
                    <a:pt x="6" y="12"/>
                  </a:lnTo>
                  <a:lnTo>
                    <a:pt x="12" y="12"/>
                  </a:lnTo>
                  <a:lnTo>
                    <a:pt x="12" y="6"/>
                  </a:lnTo>
                  <a:lnTo>
                    <a:pt x="18" y="0"/>
                  </a:lnTo>
                  <a:lnTo>
                    <a:pt x="18" y="6"/>
                  </a:lnTo>
                  <a:lnTo>
                    <a:pt x="18" y="12"/>
                  </a:lnTo>
                  <a:lnTo>
                    <a:pt x="12" y="12"/>
                  </a:lnTo>
                  <a:lnTo>
                    <a:pt x="6" y="18"/>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2" name="Freeform 96">
              <a:extLst>
                <a:ext uri="{FF2B5EF4-FFF2-40B4-BE49-F238E27FC236}">
                  <a16:creationId xmlns="" xmlns:a16="http://schemas.microsoft.com/office/drawing/2014/main" id="{BC866342-4123-4337-A646-9D22E7FA5D4A}"/>
                </a:ext>
              </a:extLst>
            </p:cNvPr>
            <p:cNvSpPr>
              <a:spLocks/>
            </p:cNvSpPr>
            <p:nvPr/>
          </p:nvSpPr>
          <p:spPr bwMode="auto">
            <a:xfrm>
              <a:off x="5263" y="1123"/>
              <a:ext cx="36" cy="12"/>
            </a:xfrm>
            <a:custGeom>
              <a:avLst/>
              <a:gdLst>
                <a:gd name="T0" fmla="*/ 0 w 36"/>
                <a:gd name="T1" fmla="*/ 6 h 12"/>
                <a:gd name="T2" fmla="*/ 6 w 36"/>
                <a:gd name="T3" fmla="*/ 0 h 12"/>
                <a:gd name="T4" fmla="*/ 6 w 36"/>
                <a:gd name="T5" fmla="*/ 0 h 12"/>
                <a:gd name="T6" fmla="*/ 12 w 36"/>
                <a:gd name="T7" fmla="*/ 0 h 12"/>
                <a:gd name="T8" fmla="*/ 18 w 36"/>
                <a:gd name="T9" fmla="*/ 0 h 12"/>
                <a:gd name="T10" fmla="*/ 24 w 36"/>
                <a:gd name="T11" fmla="*/ 0 h 12"/>
                <a:gd name="T12" fmla="*/ 30 w 36"/>
                <a:gd name="T13" fmla="*/ 6 h 12"/>
                <a:gd name="T14" fmla="*/ 30 w 36"/>
                <a:gd name="T15" fmla="*/ 6 h 12"/>
                <a:gd name="T16" fmla="*/ 36 w 36"/>
                <a:gd name="T17" fmla="*/ 6 h 12"/>
                <a:gd name="T18" fmla="*/ 30 w 36"/>
                <a:gd name="T19" fmla="*/ 6 h 12"/>
                <a:gd name="T20" fmla="*/ 30 w 36"/>
                <a:gd name="T21" fmla="*/ 12 h 12"/>
                <a:gd name="T22" fmla="*/ 24 w 36"/>
                <a:gd name="T23" fmla="*/ 6 h 12"/>
                <a:gd name="T24" fmla="*/ 18 w 36"/>
                <a:gd name="T25" fmla="*/ 6 h 12"/>
                <a:gd name="T26" fmla="*/ 12 w 36"/>
                <a:gd name="T27" fmla="*/ 6 h 12"/>
                <a:gd name="T28" fmla="*/ 6 w 36"/>
                <a:gd name="T29" fmla="*/ 6 h 12"/>
                <a:gd name="T30" fmla="*/ 6 w 36"/>
                <a:gd name="T31" fmla="*/ 6 h 12"/>
                <a:gd name="T32" fmla="*/ 0 w 36"/>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6"/>
                  </a:moveTo>
                  <a:lnTo>
                    <a:pt x="6" y="0"/>
                  </a:lnTo>
                  <a:lnTo>
                    <a:pt x="12" y="0"/>
                  </a:lnTo>
                  <a:lnTo>
                    <a:pt x="18" y="0"/>
                  </a:lnTo>
                  <a:lnTo>
                    <a:pt x="24" y="0"/>
                  </a:lnTo>
                  <a:lnTo>
                    <a:pt x="30" y="6"/>
                  </a:lnTo>
                  <a:lnTo>
                    <a:pt x="36" y="6"/>
                  </a:lnTo>
                  <a:lnTo>
                    <a:pt x="30" y="6"/>
                  </a:lnTo>
                  <a:lnTo>
                    <a:pt x="30" y="12"/>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3" name="Freeform 97">
              <a:extLst>
                <a:ext uri="{FF2B5EF4-FFF2-40B4-BE49-F238E27FC236}">
                  <a16:creationId xmlns="" xmlns:a16="http://schemas.microsoft.com/office/drawing/2014/main" id="{C6CFEC51-4C4D-4403-95B7-C9F21278E66B}"/>
                </a:ext>
              </a:extLst>
            </p:cNvPr>
            <p:cNvSpPr>
              <a:spLocks/>
            </p:cNvSpPr>
            <p:nvPr/>
          </p:nvSpPr>
          <p:spPr bwMode="auto">
            <a:xfrm>
              <a:off x="5257" y="1135"/>
              <a:ext cx="30" cy="12"/>
            </a:xfrm>
            <a:custGeom>
              <a:avLst/>
              <a:gdLst>
                <a:gd name="T0" fmla="*/ 0 w 30"/>
                <a:gd name="T1" fmla="*/ 0 h 12"/>
                <a:gd name="T2" fmla="*/ 6 w 30"/>
                <a:gd name="T3" fmla="*/ 0 h 12"/>
                <a:gd name="T4" fmla="*/ 6 w 30"/>
                <a:gd name="T5" fmla="*/ 0 h 12"/>
                <a:gd name="T6" fmla="*/ 12 w 30"/>
                <a:gd name="T7" fmla="*/ 0 h 12"/>
                <a:gd name="T8" fmla="*/ 18 w 30"/>
                <a:gd name="T9" fmla="*/ 0 h 12"/>
                <a:gd name="T10" fmla="*/ 24 w 30"/>
                <a:gd name="T11" fmla="*/ 0 h 12"/>
                <a:gd name="T12" fmla="*/ 30 w 30"/>
                <a:gd name="T13" fmla="*/ 6 h 12"/>
                <a:gd name="T14" fmla="*/ 30 w 30"/>
                <a:gd name="T15" fmla="*/ 6 h 12"/>
                <a:gd name="T16" fmla="*/ 30 w 30"/>
                <a:gd name="T17" fmla="*/ 12 h 12"/>
                <a:gd name="T18" fmla="*/ 30 w 30"/>
                <a:gd name="T19" fmla="*/ 12 h 12"/>
                <a:gd name="T20" fmla="*/ 30 w 30"/>
                <a:gd name="T21" fmla="*/ 12 h 12"/>
                <a:gd name="T22" fmla="*/ 24 w 30"/>
                <a:gd name="T23" fmla="*/ 12 h 12"/>
                <a:gd name="T24" fmla="*/ 18 w 30"/>
                <a:gd name="T25" fmla="*/ 6 h 12"/>
                <a:gd name="T26" fmla="*/ 12 w 30"/>
                <a:gd name="T27" fmla="*/ 6 h 12"/>
                <a:gd name="T28" fmla="*/ 6 w 30"/>
                <a:gd name="T29" fmla="*/ 0 h 12"/>
                <a:gd name="T30" fmla="*/ 0 w 30"/>
                <a:gd name="T31" fmla="*/ 0 h 12"/>
                <a:gd name="T32" fmla="*/ 0 w 30"/>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2"/>
                <a:gd name="T53" fmla="*/ 30 w 30"/>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2">
                  <a:moveTo>
                    <a:pt x="0" y="0"/>
                  </a:moveTo>
                  <a:lnTo>
                    <a:pt x="6" y="0"/>
                  </a:lnTo>
                  <a:lnTo>
                    <a:pt x="12" y="0"/>
                  </a:lnTo>
                  <a:lnTo>
                    <a:pt x="18" y="0"/>
                  </a:lnTo>
                  <a:lnTo>
                    <a:pt x="24" y="0"/>
                  </a:lnTo>
                  <a:lnTo>
                    <a:pt x="30" y="6"/>
                  </a:lnTo>
                  <a:lnTo>
                    <a:pt x="30" y="12"/>
                  </a:lnTo>
                  <a:lnTo>
                    <a:pt x="24"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4" name="Freeform 98">
              <a:extLst>
                <a:ext uri="{FF2B5EF4-FFF2-40B4-BE49-F238E27FC236}">
                  <a16:creationId xmlns="" xmlns:a16="http://schemas.microsoft.com/office/drawing/2014/main" id="{36F021BF-72D4-4379-AAC2-B0FC70724640}"/>
                </a:ext>
              </a:extLst>
            </p:cNvPr>
            <p:cNvSpPr>
              <a:spLocks/>
            </p:cNvSpPr>
            <p:nvPr/>
          </p:nvSpPr>
          <p:spPr bwMode="auto">
            <a:xfrm>
              <a:off x="5275" y="1111"/>
              <a:ext cx="30" cy="6"/>
            </a:xfrm>
            <a:custGeom>
              <a:avLst/>
              <a:gdLst>
                <a:gd name="T0" fmla="*/ 0 w 30"/>
                <a:gd name="T1" fmla="*/ 0 h 6"/>
                <a:gd name="T2" fmla="*/ 0 w 30"/>
                <a:gd name="T3" fmla="*/ 0 h 6"/>
                <a:gd name="T4" fmla="*/ 6 w 30"/>
                <a:gd name="T5" fmla="*/ 0 h 6"/>
                <a:gd name="T6" fmla="*/ 6 w 30"/>
                <a:gd name="T7" fmla="*/ 0 h 6"/>
                <a:gd name="T8" fmla="*/ 12 w 30"/>
                <a:gd name="T9" fmla="*/ 0 h 6"/>
                <a:gd name="T10" fmla="*/ 18 w 30"/>
                <a:gd name="T11" fmla="*/ 0 h 6"/>
                <a:gd name="T12" fmla="*/ 24 w 30"/>
                <a:gd name="T13" fmla="*/ 0 h 6"/>
                <a:gd name="T14" fmla="*/ 30 w 30"/>
                <a:gd name="T15" fmla="*/ 0 h 6"/>
                <a:gd name="T16" fmla="*/ 30 w 30"/>
                <a:gd name="T17" fmla="*/ 0 h 6"/>
                <a:gd name="T18" fmla="*/ 30 w 30"/>
                <a:gd name="T19" fmla="*/ 6 h 6"/>
                <a:gd name="T20" fmla="*/ 30 w 30"/>
                <a:gd name="T21" fmla="*/ 6 h 6"/>
                <a:gd name="T22" fmla="*/ 24 w 30"/>
                <a:gd name="T23" fmla="*/ 6 h 6"/>
                <a:gd name="T24" fmla="*/ 18 w 30"/>
                <a:gd name="T25" fmla="*/ 6 h 6"/>
                <a:gd name="T26" fmla="*/ 12 w 30"/>
                <a:gd name="T27" fmla="*/ 0 h 6"/>
                <a:gd name="T28" fmla="*/ 6 w 30"/>
                <a:gd name="T29" fmla="*/ 0 h 6"/>
                <a:gd name="T30" fmla="*/ 0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0" y="0"/>
                  </a:ln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5" name="Freeform 99">
              <a:extLst>
                <a:ext uri="{FF2B5EF4-FFF2-40B4-BE49-F238E27FC236}">
                  <a16:creationId xmlns="" xmlns:a16="http://schemas.microsoft.com/office/drawing/2014/main" id="{798FA975-4367-45AA-A15D-F790350F7AB2}"/>
                </a:ext>
              </a:extLst>
            </p:cNvPr>
            <p:cNvSpPr>
              <a:spLocks/>
            </p:cNvSpPr>
            <p:nvPr/>
          </p:nvSpPr>
          <p:spPr bwMode="auto">
            <a:xfrm>
              <a:off x="5275" y="1087"/>
              <a:ext cx="42" cy="12"/>
            </a:xfrm>
            <a:custGeom>
              <a:avLst/>
              <a:gdLst>
                <a:gd name="T0" fmla="*/ 0 w 42"/>
                <a:gd name="T1" fmla="*/ 12 h 12"/>
                <a:gd name="T2" fmla="*/ 6 w 42"/>
                <a:gd name="T3" fmla="*/ 12 h 12"/>
                <a:gd name="T4" fmla="*/ 12 w 42"/>
                <a:gd name="T5" fmla="*/ 6 h 12"/>
                <a:gd name="T6" fmla="*/ 18 w 42"/>
                <a:gd name="T7" fmla="*/ 6 h 12"/>
                <a:gd name="T8" fmla="*/ 24 w 42"/>
                <a:gd name="T9" fmla="*/ 6 h 12"/>
                <a:gd name="T10" fmla="*/ 30 w 42"/>
                <a:gd name="T11" fmla="*/ 0 h 12"/>
                <a:gd name="T12" fmla="*/ 36 w 42"/>
                <a:gd name="T13" fmla="*/ 0 h 12"/>
                <a:gd name="T14" fmla="*/ 36 w 42"/>
                <a:gd name="T15" fmla="*/ 0 h 12"/>
                <a:gd name="T16" fmla="*/ 42 w 42"/>
                <a:gd name="T17" fmla="*/ 6 h 12"/>
                <a:gd name="T18" fmla="*/ 42 w 42"/>
                <a:gd name="T19" fmla="*/ 6 h 12"/>
                <a:gd name="T20" fmla="*/ 36 w 42"/>
                <a:gd name="T21" fmla="*/ 12 h 12"/>
                <a:gd name="T22" fmla="*/ 30 w 42"/>
                <a:gd name="T23" fmla="*/ 12 h 12"/>
                <a:gd name="T24" fmla="*/ 24 w 42"/>
                <a:gd name="T25" fmla="*/ 12 h 12"/>
                <a:gd name="T26" fmla="*/ 18 w 42"/>
                <a:gd name="T27" fmla="*/ 12 h 12"/>
                <a:gd name="T28" fmla="*/ 12 w 42"/>
                <a:gd name="T29" fmla="*/ 12 h 12"/>
                <a:gd name="T30" fmla="*/ 6 w 42"/>
                <a:gd name="T31" fmla="*/ 12 h 12"/>
                <a:gd name="T32" fmla="*/ 0 w 4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2"/>
                <a:gd name="T53" fmla="*/ 42 w 4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2">
                  <a:moveTo>
                    <a:pt x="0" y="12"/>
                  </a:moveTo>
                  <a:lnTo>
                    <a:pt x="6" y="12"/>
                  </a:lnTo>
                  <a:lnTo>
                    <a:pt x="12" y="6"/>
                  </a:lnTo>
                  <a:lnTo>
                    <a:pt x="18" y="6"/>
                  </a:lnTo>
                  <a:lnTo>
                    <a:pt x="24" y="6"/>
                  </a:lnTo>
                  <a:lnTo>
                    <a:pt x="30" y="0"/>
                  </a:lnTo>
                  <a:lnTo>
                    <a:pt x="36" y="0"/>
                  </a:lnTo>
                  <a:lnTo>
                    <a:pt x="42" y="6"/>
                  </a:lnTo>
                  <a:lnTo>
                    <a:pt x="36" y="12"/>
                  </a:lnTo>
                  <a:lnTo>
                    <a:pt x="30" y="12"/>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6" name="Freeform 100">
              <a:extLst>
                <a:ext uri="{FF2B5EF4-FFF2-40B4-BE49-F238E27FC236}">
                  <a16:creationId xmlns="" xmlns:a16="http://schemas.microsoft.com/office/drawing/2014/main" id="{80E2D534-0ADF-4866-B33A-B29B00372215}"/>
                </a:ext>
              </a:extLst>
            </p:cNvPr>
            <p:cNvSpPr>
              <a:spLocks/>
            </p:cNvSpPr>
            <p:nvPr/>
          </p:nvSpPr>
          <p:spPr bwMode="auto">
            <a:xfrm>
              <a:off x="5287" y="1069"/>
              <a:ext cx="36" cy="12"/>
            </a:xfrm>
            <a:custGeom>
              <a:avLst/>
              <a:gdLst>
                <a:gd name="T0" fmla="*/ 0 w 36"/>
                <a:gd name="T1" fmla="*/ 12 h 12"/>
                <a:gd name="T2" fmla="*/ 0 w 36"/>
                <a:gd name="T3" fmla="*/ 12 h 12"/>
                <a:gd name="T4" fmla="*/ 6 w 36"/>
                <a:gd name="T5" fmla="*/ 12 h 12"/>
                <a:gd name="T6" fmla="*/ 12 w 36"/>
                <a:gd name="T7" fmla="*/ 6 h 12"/>
                <a:gd name="T8" fmla="*/ 18 w 36"/>
                <a:gd name="T9" fmla="*/ 6 h 12"/>
                <a:gd name="T10" fmla="*/ 30 w 36"/>
                <a:gd name="T11" fmla="*/ 6 h 12"/>
                <a:gd name="T12" fmla="*/ 36 w 36"/>
                <a:gd name="T13" fmla="*/ 0 h 12"/>
                <a:gd name="T14" fmla="*/ 36 w 36"/>
                <a:gd name="T15" fmla="*/ 0 h 12"/>
                <a:gd name="T16" fmla="*/ 36 w 36"/>
                <a:gd name="T17" fmla="*/ 6 h 12"/>
                <a:gd name="T18" fmla="*/ 36 w 36"/>
                <a:gd name="T19" fmla="*/ 6 h 12"/>
                <a:gd name="T20" fmla="*/ 30 w 36"/>
                <a:gd name="T21" fmla="*/ 6 h 12"/>
                <a:gd name="T22" fmla="*/ 24 w 36"/>
                <a:gd name="T23" fmla="*/ 12 h 12"/>
                <a:gd name="T24" fmla="*/ 18 w 36"/>
                <a:gd name="T25" fmla="*/ 12 h 12"/>
                <a:gd name="T26" fmla="*/ 12 w 36"/>
                <a:gd name="T27" fmla="*/ 12 h 12"/>
                <a:gd name="T28" fmla="*/ 6 w 36"/>
                <a:gd name="T29" fmla="*/ 12 h 12"/>
                <a:gd name="T30" fmla="*/ 0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0" y="12"/>
                  </a:lnTo>
                  <a:lnTo>
                    <a:pt x="6" y="12"/>
                  </a:lnTo>
                  <a:lnTo>
                    <a:pt x="12" y="6"/>
                  </a:lnTo>
                  <a:lnTo>
                    <a:pt x="18" y="6"/>
                  </a:lnTo>
                  <a:lnTo>
                    <a:pt x="30" y="6"/>
                  </a:lnTo>
                  <a:lnTo>
                    <a:pt x="36" y="0"/>
                  </a:lnTo>
                  <a:lnTo>
                    <a:pt x="36" y="6"/>
                  </a:lnTo>
                  <a:lnTo>
                    <a:pt x="30" y="6"/>
                  </a:lnTo>
                  <a:lnTo>
                    <a:pt x="24" y="12"/>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7" name="Freeform 101">
              <a:extLst>
                <a:ext uri="{FF2B5EF4-FFF2-40B4-BE49-F238E27FC236}">
                  <a16:creationId xmlns="" xmlns:a16="http://schemas.microsoft.com/office/drawing/2014/main" id="{85D179F5-777A-40AF-8638-8D42D87609E7}"/>
                </a:ext>
              </a:extLst>
            </p:cNvPr>
            <p:cNvSpPr>
              <a:spLocks/>
            </p:cNvSpPr>
            <p:nvPr/>
          </p:nvSpPr>
          <p:spPr bwMode="auto">
            <a:xfrm>
              <a:off x="5287" y="1033"/>
              <a:ext cx="42" cy="18"/>
            </a:xfrm>
            <a:custGeom>
              <a:avLst/>
              <a:gdLst>
                <a:gd name="T0" fmla="*/ 0 w 42"/>
                <a:gd name="T1" fmla="*/ 18 h 18"/>
                <a:gd name="T2" fmla="*/ 0 w 42"/>
                <a:gd name="T3" fmla="*/ 18 h 18"/>
                <a:gd name="T4" fmla="*/ 6 w 42"/>
                <a:gd name="T5" fmla="*/ 12 h 18"/>
                <a:gd name="T6" fmla="*/ 12 w 42"/>
                <a:gd name="T7" fmla="*/ 6 h 18"/>
                <a:gd name="T8" fmla="*/ 24 w 42"/>
                <a:gd name="T9" fmla="*/ 6 h 18"/>
                <a:gd name="T10" fmla="*/ 30 w 42"/>
                <a:gd name="T11" fmla="*/ 0 h 18"/>
                <a:gd name="T12" fmla="*/ 36 w 42"/>
                <a:gd name="T13" fmla="*/ 0 h 18"/>
                <a:gd name="T14" fmla="*/ 42 w 42"/>
                <a:gd name="T15" fmla="*/ 0 h 18"/>
                <a:gd name="T16" fmla="*/ 42 w 42"/>
                <a:gd name="T17" fmla="*/ 0 h 18"/>
                <a:gd name="T18" fmla="*/ 42 w 42"/>
                <a:gd name="T19" fmla="*/ 0 h 18"/>
                <a:gd name="T20" fmla="*/ 36 w 42"/>
                <a:gd name="T21" fmla="*/ 6 h 18"/>
                <a:gd name="T22" fmla="*/ 30 w 42"/>
                <a:gd name="T23" fmla="*/ 6 h 18"/>
                <a:gd name="T24" fmla="*/ 24 w 42"/>
                <a:gd name="T25" fmla="*/ 12 h 18"/>
                <a:gd name="T26" fmla="*/ 12 w 42"/>
                <a:gd name="T27" fmla="*/ 12 h 18"/>
                <a:gd name="T28" fmla="*/ 6 w 42"/>
                <a:gd name="T29" fmla="*/ 12 h 18"/>
                <a:gd name="T30" fmla="*/ 0 w 42"/>
                <a:gd name="T31" fmla="*/ 18 h 18"/>
                <a:gd name="T32" fmla="*/ 0 w 4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18"/>
                <a:gd name="T53" fmla="*/ 42 w 4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18">
                  <a:moveTo>
                    <a:pt x="0" y="18"/>
                  </a:moveTo>
                  <a:lnTo>
                    <a:pt x="0" y="18"/>
                  </a:lnTo>
                  <a:lnTo>
                    <a:pt x="6" y="12"/>
                  </a:lnTo>
                  <a:lnTo>
                    <a:pt x="12" y="6"/>
                  </a:lnTo>
                  <a:lnTo>
                    <a:pt x="24" y="6"/>
                  </a:lnTo>
                  <a:lnTo>
                    <a:pt x="30" y="0"/>
                  </a:lnTo>
                  <a:lnTo>
                    <a:pt x="36" y="0"/>
                  </a:lnTo>
                  <a:lnTo>
                    <a:pt x="42" y="0"/>
                  </a:lnTo>
                  <a:lnTo>
                    <a:pt x="36" y="6"/>
                  </a:lnTo>
                  <a:lnTo>
                    <a:pt x="30" y="6"/>
                  </a:lnTo>
                  <a:lnTo>
                    <a:pt x="24" y="12"/>
                  </a:lnTo>
                  <a:lnTo>
                    <a:pt x="12" y="12"/>
                  </a:lnTo>
                  <a:lnTo>
                    <a:pt x="6"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8" name="Freeform 102">
              <a:extLst>
                <a:ext uri="{FF2B5EF4-FFF2-40B4-BE49-F238E27FC236}">
                  <a16:creationId xmlns="" xmlns:a16="http://schemas.microsoft.com/office/drawing/2014/main" id="{DE439250-A99D-4352-A64D-782FE479D8C5}"/>
                </a:ext>
              </a:extLst>
            </p:cNvPr>
            <p:cNvSpPr>
              <a:spLocks/>
            </p:cNvSpPr>
            <p:nvPr/>
          </p:nvSpPr>
          <p:spPr bwMode="auto">
            <a:xfrm>
              <a:off x="5281" y="993"/>
              <a:ext cx="42" cy="31"/>
            </a:xfrm>
            <a:custGeom>
              <a:avLst/>
              <a:gdLst>
                <a:gd name="T0" fmla="*/ 0 w 42"/>
                <a:gd name="T1" fmla="*/ 89 h 29"/>
                <a:gd name="T2" fmla="*/ 6 w 42"/>
                <a:gd name="T3" fmla="*/ 73 h 29"/>
                <a:gd name="T4" fmla="*/ 12 w 42"/>
                <a:gd name="T5" fmla="*/ 50 h 29"/>
                <a:gd name="T6" fmla="*/ 18 w 42"/>
                <a:gd name="T7" fmla="*/ 34 h 29"/>
                <a:gd name="T8" fmla="*/ 24 w 42"/>
                <a:gd name="T9" fmla="*/ 34 h 29"/>
                <a:gd name="T10" fmla="*/ 30 w 42"/>
                <a:gd name="T11" fmla="*/ 6 h 29"/>
                <a:gd name="T12" fmla="*/ 36 w 42"/>
                <a:gd name="T13" fmla="*/ 6 h 29"/>
                <a:gd name="T14" fmla="*/ 36 w 42"/>
                <a:gd name="T15" fmla="*/ 0 h 29"/>
                <a:gd name="T16" fmla="*/ 42 w 42"/>
                <a:gd name="T17" fmla="*/ 6 h 29"/>
                <a:gd name="T18" fmla="*/ 42 w 42"/>
                <a:gd name="T19" fmla="*/ 6 h 29"/>
                <a:gd name="T20" fmla="*/ 36 w 42"/>
                <a:gd name="T21" fmla="*/ 34 h 29"/>
                <a:gd name="T22" fmla="*/ 30 w 42"/>
                <a:gd name="T23" fmla="*/ 34 h 29"/>
                <a:gd name="T24" fmla="*/ 24 w 42"/>
                <a:gd name="T25" fmla="*/ 50 h 29"/>
                <a:gd name="T26" fmla="*/ 18 w 42"/>
                <a:gd name="T27" fmla="*/ 50 h 29"/>
                <a:gd name="T28" fmla="*/ 6 w 42"/>
                <a:gd name="T29" fmla="*/ 73 h 29"/>
                <a:gd name="T30" fmla="*/ 6 w 42"/>
                <a:gd name="T31" fmla="*/ 73 h 29"/>
                <a:gd name="T32" fmla="*/ 0 w 42"/>
                <a:gd name="T33" fmla="*/ 89 h 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9"/>
                <a:gd name="T53" fmla="*/ 42 w 42"/>
                <a:gd name="T54" fmla="*/ 29 h 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9">
                  <a:moveTo>
                    <a:pt x="0" y="29"/>
                  </a:moveTo>
                  <a:lnTo>
                    <a:pt x="6" y="23"/>
                  </a:lnTo>
                  <a:lnTo>
                    <a:pt x="12" y="17"/>
                  </a:lnTo>
                  <a:lnTo>
                    <a:pt x="18" y="11"/>
                  </a:lnTo>
                  <a:lnTo>
                    <a:pt x="24" y="11"/>
                  </a:lnTo>
                  <a:lnTo>
                    <a:pt x="30" y="6"/>
                  </a:lnTo>
                  <a:lnTo>
                    <a:pt x="36" y="6"/>
                  </a:lnTo>
                  <a:lnTo>
                    <a:pt x="36" y="0"/>
                  </a:lnTo>
                  <a:lnTo>
                    <a:pt x="42" y="6"/>
                  </a:lnTo>
                  <a:lnTo>
                    <a:pt x="36" y="11"/>
                  </a:lnTo>
                  <a:lnTo>
                    <a:pt x="30" y="11"/>
                  </a:lnTo>
                  <a:lnTo>
                    <a:pt x="24" y="17"/>
                  </a:lnTo>
                  <a:lnTo>
                    <a:pt x="18" y="17"/>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59" name="Freeform 103">
              <a:extLst>
                <a:ext uri="{FF2B5EF4-FFF2-40B4-BE49-F238E27FC236}">
                  <a16:creationId xmlns="" xmlns:a16="http://schemas.microsoft.com/office/drawing/2014/main" id="{ECD96244-907C-4AA3-899D-C37501EE3107}"/>
                </a:ext>
              </a:extLst>
            </p:cNvPr>
            <p:cNvSpPr>
              <a:spLocks/>
            </p:cNvSpPr>
            <p:nvPr/>
          </p:nvSpPr>
          <p:spPr bwMode="auto">
            <a:xfrm>
              <a:off x="5287" y="1045"/>
              <a:ext cx="36" cy="24"/>
            </a:xfrm>
            <a:custGeom>
              <a:avLst/>
              <a:gdLst>
                <a:gd name="T0" fmla="*/ 0 w 36"/>
                <a:gd name="T1" fmla="*/ 24 h 24"/>
                <a:gd name="T2" fmla="*/ 0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6 h 24"/>
                <a:gd name="T18" fmla="*/ 36 w 36"/>
                <a:gd name="T19" fmla="*/ 6 h 24"/>
                <a:gd name="T20" fmla="*/ 30 w 36"/>
                <a:gd name="T21" fmla="*/ 12 h 24"/>
                <a:gd name="T22" fmla="*/ 24 w 36"/>
                <a:gd name="T23" fmla="*/ 12 h 24"/>
                <a:gd name="T24" fmla="*/ 18 w 36"/>
                <a:gd name="T25" fmla="*/ 18 h 24"/>
                <a:gd name="T26" fmla="*/ 12 w 36"/>
                <a:gd name="T27" fmla="*/ 18 h 24"/>
                <a:gd name="T28" fmla="*/ 6 w 36"/>
                <a:gd name="T29" fmla="*/ 18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18"/>
                  </a:lnTo>
                  <a:lnTo>
                    <a:pt x="6" y="18"/>
                  </a:lnTo>
                  <a:lnTo>
                    <a:pt x="12" y="12"/>
                  </a:lnTo>
                  <a:lnTo>
                    <a:pt x="18" y="6"/>
                  </a:lnTo>
                  <a:lnTo>
                    <a:pt x="24" y="6"/>
                  </a:lnTo>
                  <a:lnTo>
                    <a:pt x="30" y="0"/>
                  </a:lnTo>
                  <a:lnTo>
                    <a:pt x="36" y="0"/>
                  </a:lnTo>
                  <a:lnTo>
                    <a:pt x="36" y="6"/>
                  </a:lnTo>
                  <a:lnTo>
                    <a:pt x="30" y="12"/>
                  </a:lnTo>
                  <a:lnTo>
                    <a:pt x="24" y="12"/>
                  </a:lnTo>
                  <a:lnTo>
                    <a:pt x="18" y="18"/>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0" name="Freeform 104">
              <a:extLst>
                <a:ext uri="{FF2B5EF4-FFF2-40B4-BE49-F238E27FC236}">
                  <a16:creationId xmlns="" xmlns:a16="http://schemas.microsoft.com/office/drawing/2014/main" id="{EC346126-31ED-4034-827E-5DB849D4D1CD}"/>
                </a:ext>
              </a:extLst>
            </p:cNvPr>
            <p:cNvSpPr>
              <a:spLocks/>
            </p:cNvSpPr>
            <p:nvPr/>
          </p:nvSpPr>
          <p:spPr bwMode="auto">
            <a:xfrm>
              <a:off x="5239" y="1033"/>
              <a:ext cx="48" cy="30"/>
            </a:xfrm>
            <a:custGeom>
              <a:avLst/>
              <a:gdLst>
                <a:gd name="T0" fmla="*/ 0 w 48"/>
                <a:gd name="T1" fmla="*/ 0 h 30"/>
                <a:gd name="T2" fmla="*/ 0 w 48"/>
                <a:gd name="T3" fmla="*/ 0 h 30"/>
                <a:gd name="T4" fmla="*/ 6 w 48"/>
                <a:gd name="T5" fmla="*/ 0 h 30"/>
                <a:gd name="T6" fmla="*/ 12 w 48"/>
                <a:gd name="T7" fmla="*/ 6 h 30"/>
                <a:gd name="T8" fmla="*/ 24 w 48"/>
                <a:gd name="T9" fmla="*/ 12 h 30"/>
                <a:gd name="T10" fmla="*/ 30 w 48"/>
                <a:gd name="T11" fmla="*/ 12 h 30"/>
                <a:gd name="T12" fmla="*/ 42 w 48"/>
                <a:gd name="T13" fmla="*/ 24 h 30"/>
                <a:gd name="T14" fmla="*/ 48 w 48"/>
                <a:gd name="T15" fmla="*/ 30 h 30"/>
                <a:gd name="T16" fmla="*/ 48 w 48"/>
                <a:gd name="T17" fmla="*/ 30 h 30"/>
                <a:gd name="T18" fmla="*/ 48 w 48"/>
                <a:gd name="T19" fmla="*/ 30 h 30"/>
                <a:gd name="T20" fmla="*/ 36 w 48"/>
                <a:gd name="T21" fmla="*/ 30 h 30"/>
                <a:gd name="T22" fmla="*/ 30 w 48"/>
                <a:gd name="T23" fmla="*/ 24 h 30"/>
                <a:gd name="T24" fmla="*/ 18 w 48"/>
                <a:gd name="T25" fmla="*/ 18 h 30"/>
                <a:gd name="T26" fmla="*/ 12 w 48"/>
                <a:gd name="T27" fmla="*/ 12 h 30"/>
                <a:gd name="T28" fmla="*/ 6 w 48"/>
                <a:gd name="T29" fmla="*/ 6 h 30"/>
                <a:gd name="T30" fmla="*/ 0 w 48"/>
                <a:gd name="T31" fmla="*/ 0 h 30"/>
                <a:gd name="T32" fmla="*/ 0 w 48"/>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30"/>
                <a:gd name="T53" fmla="*/ 48 w 4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30">
                  <a:moveTo>
                    <a:pt x="0" y="0"/>
                  </a:moveTo>
                  <a:lnTo>
                    <a:pt x="0" y="0"/>
                  </a:lnTo>
                  <a:lnTo>
                    <a:pt x="6" y="0"/>
                  </a:lnTo>
                  <a:lnTo>
                    <a:pt x="12" y="6"/>
                  </a:lnTo>
                  <a:lnTo>
                    <a:pt x="24" y="12"/>
                  </a:lnTo>
                  <a:lnTo>
                    <a:pt x="30" y="12"/>
                  </a:lnTo>
                  <a:lnTo>
                    <a:pt x="42" y="24"/>
                  </a:lnTo>
                  <a:lnTo>
                    <a:pt x="48" y="30"/>
                  </a:lnTo>
                  <a:lnTo>
                    <a:pt x="36" y="30"/>
                  </a:lnTo>
                  <a:lnTo>
                    <a:pt x="30" y="24"/>
                  </a:lnTo>
                  <a:lnTo>
                    <a:pt x="18" y="18"/>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1" name="Freeform 105">
              <a:extLst>
                <a:ext uri="{FF2B5EF4-FFF2-40B4-BE49-F238E27FC236}">
                  <a16:creationId xmlns="" xmlns:a16="http://schemas.microsoft.com/office/drawing/2014/main" id="{25570D10-1E31-45BD-AAA8-E1CCFD428056}"/>
                </a:ext>
              </a:extLst>
            </p:cNvPr>
            <p:cNvSpPr>
              <a:spLocks/>
            </p:cNvSpPr>
            <p:nvPr/>
          </p:nvSpPr>
          <p:spPr bwMode="auto">
            <a:xfrm>
              <a:off x="5245" y="1009"/>
              <a:ext cx="42" cy="30"/>
            </a:xfrm>
            <a:custGeom>
              <a:avLst/>
              <a:gdLst>
                <a:gd name="T0" fmla="*/ 0 w 42"/>
                <a:gd name="T1" fmla="*/ 0 h 30"/>
                <a:gd name="T2" fmla="*/ 6 w 42"/>
                <a:gd name="T3" fmla="*/ 0 h 30"/>
                <a:gd name="T4" fmla="*/ 6 w 42"/>
                <a:gd name="T5" fmla="*/ 0 h 30"/>
                <a:gd name="T6" fmla="*/ 12 w 42"/>
                <a:gd name="T7" fmla="*/ 6 h 30"/>
                <a:gd name="T8" fmla="*/ 18 w 42"/>
                <a:gd name="T9" fmla="*/ 6 h 30"/>
                <a:gd name="T10" fmla="*/ 24 w 42"/>
                <a:gd name="T11" fmla="*/ 12 h 30"/>
                <a:gd name="T12" fmla="*/ 36 w 42"/>
                <a:gd name="T13" fmla="*/ 18 h 30"/>
                <a:gd name="T14" fmla="*/ 42 w 42"/>
                <a:gd name="T15" fmla="*/ 24 h 30"/>
                <a:gd name="T16" fmla="*/ 42 w 42"/>
                <a:gd name="T17" fmla="*/ 30 h 30"/>
                <a:gd name="T18" fmla="*/ 36 w 42"/>
                <a:gd name="T19" fmla="*/ 24 h 30"/>
                <a:gd name="T20" fmla="*/ 30 w 42"/>
                <a:gd name="T21" fmla="*/ 24 h 30"/>
                <a:gd name="T22" fmla="*/ 24 w 42"/>
                <a:gd name="T23" fmla="*/ 18 h 30"/>
                <a:gd name="T24" fmla="*/ 18 w 42"/>
                <a:gd name="T25" fmla="*/ 12 h 30"/>
                <a:gd name="T26" fmla="*/ 12 w 42"/>
                <a:gd name="T27" fmla="*/ 12 h 30"/>
                <a:gd name="T28" fmla="*/ 6 w 42"/>
                <a:gd name="T29" fmla="*/ 6 h 30"/>
                <a:gd name="T30" fmla="*/ 0 w 42"/>
                <a:gd name="T31" fmla="*/ 0 h 30"/>
                <a:gd name="T32" fmla="*/ 0 w 42"/>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30"/>
                <a:gd name="T53" fmla="*/ 42 w 42"/>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30">
                  <a:moveTo>
                    <a:pt x="0" y="0"/>
                  </a:moveTo>
                  <a:lnTo>
                    <a:pt x="6" y="0"/>
                  </a:lnTo>
                  <a:lnTo>
                    <a:pt x="12" y="6"/>
                  </a:lnTo>
                  <a:lnTo>
                    <a:pt x="18" y="6"/>
                  </a:lnTo>
                  <a:lnTo>
                    <a:pt x="24" y="12"/>
                  </a:lnTo>
                  <a:lnTo>
                    <a:pt x="36" y="18"/>
                  </a:lnTo>
                  <a:lnTo>
                    <a:pt x="42" y="24"/>
                  </a:lnTo>
                  <a:lnTo>
                    <a:pt x="42" y="30"/>
                  </a:lnTo>
                  <a:lnTo>
                    <a:pt x="36" y="24"/>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2" name="Freeform 106">
              <a:extLst>
                <a:ext uri="{FF2B5EF4-FFF2-40B4-BE49-F238E27FC236}">
                  <a16:creationId xmlns="" xmlns:a16="http://schemas.microsoft.com/office/drawing/2014/main" id="{2F0A6E5E-E2B3-4C37-ACC2-5959A89A72FF}"/>
                </a:ext>
              </a:extLst>
            </p:cNvPr>
            <p:cNvSpPr>
              <a:spLocks/>
            </p:cNvSpPr>
            <p:nvPr/>
          </p:nvSpPr>
          <p:spPr bwMode="auto">
            <a:xfrm>
              <a:off x="5287" y="1009"/>
              <a:ext cx="36" cy="24"/>
            </a:xfrm>
            <a:custGeom>
              <a:avLst/>
              <a:gdLst>
                <a:gd name="T0" fmla="*/ 0 w 36"/>
                <a:gd name="T1" fmla="*/ 24 h 24"/>
                <a:gd name="T2" fmla="*/ 0 w 36"/>
                <a:gd name="T3" fmla="*/ 24 h 24"/>
                <a:gd name="T4" fmla="*/ 6 w 36"/>
                <a:gd name="T5" fmla="*/ 18 h 24"/>
                <a:gd name="T6" fmla="*/ 12 w 36"/>
                <a:gd name="T7" fmla="*/ 12 h 24"/>
                <a:gd name="T8" fmla="*/ 18 w 36"/>
                <a:gd name="T9" fmla="*/ 12 h 24"/>
                <a:gd name="T10" fmla="*/ 24 w 36"/>
                <a:gd name="T11" fmla="*/ 6 h 24"/>
                <a:gd name="T12" fmla="*/ 30 w 36"/>
                <a:gd name="T13" fmla="*/ 0 h 24"/>
                <a:gd name="T14" fmla="*/ 36 w 36"/>
                <a:gd name="T15" fmla="*/ 0 h 24"/>
                <a:gd name="T16" fmla="*/ 36 w 36"/>
                <a:gd name="T17" fmla="*/ 0 h 24"/>
                <a:gd name="T18" fmla="*/ 36 w 36"/>
                <a:gd name="T19" fmla="*/ 6 h 24"/>
                <a:gd name="T20" fmla="*/ 36 w 36"/>
                <a:gd name="T21" fmla="*/ 6 h 24"/>
                <a:gd name="T22" fmla="*/ 30 w 36"/>
                <a:gd name="T23" fmla="*/ 12 h 24"/>
                <a:gd name="T24" fmla="*/ 18 w 36"/>
                <a:gd name="T25" fmla="*/ 18 h 24"/>
                <a:gd name="T26" fmla="*/ 12 w 36"/>
                <a:gd name="T27" fmla="*/ 18 h 24"/>
                <a:gd name="T28" fmla="*/ 6 w 36"/>
                <a:gd name="T29" fmla="*/ 24 h 24"/>
                <a:gd name="T30" fmla="*/ 0 w 36"/>
                <a:gd name="T31" fmla="*/ 24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0" y="24"/>
                  </a:lnTo>
                  <a:lnTo>
                    <a:pt x="6" y="18"/>
                  </a:lnTo>
                  <a:lnTo>
                    <a:pt x="12" y="12"/>
                  </a:lnTo>
                  <a:lnTo>
                    <a:pt x="18" y="12"/>
                  </a:lnTo>
                  <a:lnTo>
                    <a:pt x="24" y="6"/>
                  </a:lnTo>
                  <a:lnTo>
                    <a:pt x="30" y="0"/>
                  </a:lnTo>
                  <a:lnTo>
                    <a:pt x="36" y="0"/>
                  </a:lnTo>
                  <a:lnTo>
                    <a:pt x="36" y="6"/>
                  </a:lnTo>
                  <a:lnTo>
                    <a:pt x="30" y="12"/>
                  </a:lnTo>
                  <a:lnTo>
                    <a:pt x="18" y="18"/>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3" name="Freeform 107">
              <a:extLst>
                <a:ext uri="{FF2B5EF4-FFF2-40B4-BE49-F238E27FC236}">
                  <a16:creationId xmlns="" xmlns:a16="http://schemas.microsoft.com/office/drawing/2014/main" id="{5DBEC273-31D6-4ADA-A9B2-B3DABC26EF80}"/>
                </a:ext>
              </a:extLst>
            </p:cNvPr>
            <p:cNvSpPr>
              <a:spLocks/>
            </p:cNvSpPr>
            <p:nvPr/>
          </p:nvSpPr>
          <p:spPr bwMode="auto">
            <a:xfrm>
              <a:off x="5197" y="884"/>
              <a:ext cx="36" cy="18"/>
            </a:xfrm>
            <a:custGeom>
              <a:avLst/>
              <a:gdLst>
                <a:gd name="T0" fmla="*/ 0 w 36"/>
                <a:gd name="T1" fmla="*/ 0 h 18"/>
                <a:gd name="T2" fmla="*/ 6 w 36"/>
                <a:gd name="T3" fmla="*/ 0 h 18"/>
                <a:gd name="T4" fmla="*/ 6 w 36"/>
                <a:gd name="T5" fmla="*/ 0 h 18"/>
                <a:gd name="T6" fmla="*/ 12 w 36"/>
                <a:gd name="T7" fmla="*/ 0 h 18"/>
                <a:gd name="T8" fmla="*/ 18 w 36"/>
                <a:gd name="T9" fmla="*/ 0 h 18"/>
                <a:gd name="T10" fmla="*/ 24 w 36"/>
                <a:gd name="T11" fmla="*/ 6 h 18"/>
                <a:gd name="T12" fmla="*/ 24 w 36"/>
                <a:gd name="T13" fmla="*/ 12 h 18"/>
                <a:gd name="T14" fmla="*/ 30 w 36"/>
                <a:gd name="T15" fmla="*/ 12 h 18"/>
                <a:gd name="T16" fmla="*/ 36 w 36"/>
                <a:gd name="T17" fmla="*/ 18 h 18"/>
                <a:gd name="T18" fmla="*/ 30 w 36"/>
                <a:gd name="T19" fmla="*/ 18 h 18"/>
                <a:gd name="T20" fmla="*/ 24 w 36"/>
                <a:gd name="T21" fmla="*/ 12 h 18"/>
                <a:gd name="T22" fmla="*/ 18 w 36"/>
                <a:gd name="T23" fmla="*/ 12 h 18"/>
                <a:gd name="T24" fmla="*/ 18 w 36"/>
                <a:gd name="T25" fmla="*/ 6 h 18"/>
                <a:gd name="T26" fmla="*/ 12 w 36"/>
                <a:gd name="T27" fmla="*/ 6 h 18"/>
                <a:gd name="T28" fmla="*/ 6 w 36"/>
                <a:gd name="T29" fmla="*/ 0 h 18"/>
                <a:gd name="T30" fmla="*/ 6 w 36"/>
                <a:gd name="T31" fmla="*/ 0 h 18"/>
                <a:gd name="T32" fmla="*/ 0 w 36"/>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0"/>
                  </a:moveTo>
                  <a:lnTo>
                    <a:pt x="6" y="0"/>
                  </a:lnTo>
                  <a:lnTo>
                    <a:pt x="12" y="0"/>
                  </a:lnTo>
                  <a:lnTo>
                    <a:pt x="18" y="0"/>
                  </a:lnTo>
                  <a:lnTo>
                    <a:pt x="24" y="6"/>
                  </a:lnTo>
                  <a:lnTo>
                    <a:pt x="24" y="12"/>
                  </a:lnTo>
                  <a:lnTo>
                    <a:pt x="30" y="12"/>
                  </a:lnTo>
                  <a:lnTo>
                    <a:pt x="36" y="18"/>
                  </a:lnTo>
                  <a:lnTo>
                    <a:pt x="30" y="18"/>
                  </a:lnTo>
                  <a:lnTo>
                    <a:pt x="24" y="12"/>
                  </a:lnTo>
                  <a:lnTo>
                    <a:pt x="18" y="12"/>
                  </a:lnTo>
                  <a:lnTo>
                    <a:pt x="18" y="6"/>
                  </a:lnTo>
                  <a:lnTo>
                    <a:pt x="12"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4" name="Freeform 108">
              <a:extLst>
                <a:ext uri="{FF2B5EF4-FFF2-40B4-BE49-F238E27FC236}">
                  <a16:creationId xmlns="" xmlns:a16="http://schemas.microsoft.com/office/drawing/2014/main" id="{5EBD776F-3D7A-4B13-AA36-713E7168A5D7}"/>
                </a:ext>
              </a:extLst>
            </p:cNvPr>
            <p:cNvSpPr>
              <a:spLocks/>
            </p:cNvSpPr>
            <p:nvPr/>
          </p:nvSpPr>
          <p:spPr bwMode="auto">
            <a:xfrm>
              <a:off x="5191" y="902"/>
              <a:ext cx="42" cy="24"/>
            </a:xfrm>
            <a:custGeom>
              <a:avLst/>
              <a:gdLst>
                <a:gd name="T0" fmla="*/ 0 w 42"/>
                <a:gd name="T1" fmla="*/ 0 h 24"/>
                <a:gd name="T2" fmla="*/ 6 w 42"/>
                <a:gd name="T3" fmla="*/ 0 h 24"/>
                <a:gd name="T4" fmla="*/ 6 w 42"/>
                <a:gd name="T5" fmla="*/ 0 h 24"/>
                <a:gd name="T6" fmla="*/ 12 w 42"/>
                <a:gd name="T7" fmla="*/ 6 h 24"/>
                <a:gd name="T8" fmla="*/ 18 w 42"/>
                <a:gd name="T9" fmla="*/ 6 h 24"/>
                <a:gd name="T10" fmla="*/ 30 w 42"/>
                <a:gd name="T11" fmla="*/ 12 h 24"/>
                <a:gd name="T12" fmla="*/ 36 w 42"/>
                <a:gd name="T13" fmla="*/ 18 h 24"/>
                <a:gd name="T14" fmla="*/ 36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6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6" y="0"/>
                  </a:lnTo>
                  <a:lnTo>
                    <a:pt x="12" y="6"/>
                  </a:lnTo>
                  <a:lnTo>
                    <a:pt x="18" y="6"/>
                  </a:lnTo>
                  <a:lnTo>
                    <a:pt x="30" y="12"/>
                  </a:lnTo>
                  <a:lnTo>
                    <a:pt x="36" y="18"/>
                  </a:lnTo>
                  <a:lnTo>
                    <a:pt x="36" y="24"/>
                  </a:lnTo>
                  <a:lnTo>
                    <a:pt x="42" y="24"/>
                  </a:lnTo>
                  <a:lnTo>
                    <a:pt x="36" y="24"/>
                  </a:lnTo>
                  <a:lnTo>
                    <a:pt x="24" y="18"/>
                  </a:lnTo>
                  <a:lnTo>
                    <a:pt x="18" y="12"/>
                  </a:lnTo>
                  <a:lnTo>
                    <a:pt x="12" y="6"/>
                  </a:lnTo>
                  <a:lnTo>
                    <a:pt x="6" y="6"/>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5" name="Freeform 109">
              <a:extLst>
                <a:ext uri="{FF2B5EF4-FFF2-40B4-BE49-F238E27FC236}">
                  <a16:creationId xmlns="" xmlns:a16="http://schemas.microsoft.com/office/drawing/2014/main" id="{F5B364A6-0C3F-418D-93CA-63B586484667}"/>
                </a:ext>
              </a:extLst>
            </p:cNvPr>
            <p:cNvSpPr>
              <a:spLocks/>
            </p:cNvSpPr>
            <p:nvPr/>
          </p:nvSpPr>
          <p:spPr bwMode="auto">
            <a:xfrm>
              <a:off x="5185" y="926"/>
              <a:ext cx="48" cy="24"/>
            </a:xfrm>
            <a:custGeom>
              <a:avLst/>
              <a:gdLst>
                <a:gd name="T0" fmla="*/ 0 w 48"/>
                <a:gd name="T1" fmla="*/ 0 h 24"/>
                <a:gd name="T2" fmla="*/ 6 w 48"/>
                <a:gd name="T3" fmla="*/ 0 h 24"/>
                <a:gd name="T4" fmla="*/ 12 w 48"/>
                <a:gd name="T5" fmla="*/ 0 h 24"/>
                <a:gd name="T6" fmla="*/ 18 w 48"/>
                <a:gd name="T7" fmla="*/ 0 h 24"/>
                <a:gd name="T8" fmla="*/ 24 w 48"/>
                <a:gd name="T9" fmla="*/ 6 h 24"/>
                <a:gd name="T10" fmla="*/ 30 w 48"/>
                <a:gd name="T11" fmla="*/ 12 h 24"/>
                <a:gd name="T12" fmla="*/ 36 w 48"/>
                <a:gd name="T13" fmla="*/ 18 h 24"/>
                <a:gd name="T14" fmla="*/ 42 w 48"/>
                <a:gd name="T15" fmla="*/ 24 h 24"/>
                <a:gd name="T16" fmla="*/ 48 w 48"/>
                <a:gd name="T17" fmla="*/ 24 h 24"/>
                <a:gd name="T18" fmla="*/ 42 w 48"/>
                <a:gd name="T19" fmla="*/ 24 h 24"/>
                <a:gd name="T20" fmla="*/ 36 w 48"/>
                <a:gd name="T21" fmla="*/ 24 h 24"/>
                <a:gd name="T22" fmla="*/ 30 w 48"/>
                <a:gd name="T23" fmla="*/ 18 h 24"/>
                <a:gd name="T24" fmla="*/ 24 w 48"/>
                <a:gd name="T25" fmla="*/ 12 h 24"/>
                <a:gd name="T26" fmla="*/ 12 w 48"/>
                <a:gd name="T27" fmla="*/ 6 h 24"/>
                <a:gd name="T28" fmla="*/ 6 w 48"/>
                <a:gd name="T29" fmla="*/ 6 h 24"/>
                <a:gd name="T30" fmla="*/ 0 w 48"/>
                <a:gd name="T31" fmla="*/ 0 h 24"/>
                <a:gd name="T32" fmla="*/ 0 w 4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8"/>
                <a:gd name="T52" fmla="*/ 0 h 24"/>
                <a:gd name="T53" fmla="*/ 48 w 4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8" h="24">
                  <a:moveTo>
                    <a:pt x="0" y="0"/>
                  </a:moveTo>
                  <a:lnTo>
                    <a:pt x="6" y="0"/>
                  </a:lnTo>
                  <a:lnTo>
                    <a:pt x="12" y="0"/>
                  </a:lnTo>
                  <a:lnTo>
                    <a:pt x="18" y="0"/>
                  </a:lnTo>
                  <a:lnTo>
                    <a:pt x="24" y="6"/>
                  </a:lnTo>
                  <a:lnTo>
                    <a:pt x="30" y="12"/>
                  </a:lnTo>
                  <a:lnTo>
                    <a:pt x="36" y="18"/>
                  </a:lnTo>
                  <a:lnTo>
                    <a:pt x="42" y="24"/>
                  </a:lnTo>
                  <a:lnTo>
                    <a:pt x="48" y="24"/>
                  </a:lnTo>
                  <a:lnTo>
                    <a:pt x="42" y="24"/>
                  </a:lnTo>
                  <a:lnTo>
                    <a:pt x="36" y="24"/>
                  </a:lnTo>
                  <a:lnTo>
                    <a:pt x="30" y="18"/>
                  </a:lnTo>
                  <a:lnTo>
                    <a:pt x="24"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6" name="Freeform 110">
              <a:extLst>
                <a:ext uri="{FF2B5EF4-FFF2-40B4-BE49-F238E27FC236}">
                  <a16:creationId xmlns="" xmlns:a16="http://schemas.microsoft.com/office/drawing/2014/main" id="{E6456106-6F38-4F9C-BB94-913AC08B0A03}"/>
                </a:ext>
              </a:extLst>
            </p:cNvPr>
            <p:cNvSpPr>
              <a:spLocks/>
            </p:cNvSpPr>
            <p:nvPr/>
          </p:nvSpPr>
          <p:spPr bwMode="auto">
            <a:xfrm>
              <a:off x="5191" y="938"/>
              <a:ext cx="36" cy="30"/>
            </a:xfrm>
            <a:custGeom>
              <a:avLst/>
              <a:gdLst>
                <a:gd name="T0" fmla="*/ 0 w 36"/>
                <a:gd name="T1" fmla="*/ 0 h 30"/>
                <a:gd name="T2" fmla="*/ 0 w 36"/>
                <a:gd name="T3" fmla="*/ 0 h 30"/>
                <a:gd name="T4" fmla="*/ 6 w 36"/>
                <a:gd name="T5" fmla="*/ 0 h 30"/>
                <a:gd name="T6" fmla="*/ 12 w 36"/>
                <a:gd name="T7" fmla="*/ 6 h 30"/>
                <a:gd name="T8" fmla="*/ 18 w 36"/>
                <a:gd name="T9" fmla="*/ 12 h 30"/>
                <a:gd name="T10" fmla="*/ 24 w 36"/>
                <a:gd name="T11" fmla="*/ 18 h 30"/>
                <a:gd name="T12" fmla="*/ 30 w 36"/>
                <a:gd name="T13" fmla="*/ 24 h 30"/>
                <a:gd name="T14" fmla="*/ 36 w 36"/>
                <a:gd name="T15" fmla="*/ 30 h 30"/>
                <a:gd name="T16" fmla="*/ 36 w 36"/>
                <a:gd name="T17" fmla="*/ 30 h 30"/>
                <a:gd name="T18" fmla="*/ 30 w 36"/>
                <a:gd name="T19" fmla="*/ 30 h 30"/>
                <a:gd name="T20" fmla="*/ 24 w 36"/>
                <a:gd name="T21" fmla="*/ 24 h 30"/>
                <a:gd name="T22" fmla="*/ 18 w 36"/>
                <a:gd name="T23" fmla="*/ 18 h 30"/>
                <a:gd name="T24" fmla="*/ 12 w 36"/>
                <a:gd name="T25" fmla="*/ 18 h 30"/>
                <a:gd name="T26" fmla="*/ 6 w 36"/>
                <a:gd name="T27" fmla="*/ 12 h 30"/>
                <a:gd name="T28" fmla="*/ 6 w 36"/>
                <a:gd name="T29" fmla="*/ 6 h 30"/>
                <a:gd name="T30" fmla="*/ 0 w 36"/>
                <a:gd name="T31" fmla="*/ 0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0"/>
                  </a:lnTo>
                  <a:lnTo>
                    <a:pt x="12" y="6"/>
                  </a:lnTo>
                  <a:lnTo>
                    <a:pt x="18" y="12"/>
                  </a:lnTo>
                  <a:lnTo>
                    <a:pt x="24" y="18"/>
                  </a:lnTo>
                  <a:lnTo>
                    <a:pt x="30" y="24"/>
                  </a:lnTo>
                  <a:lnTo>
                    <a:pt x="36" y="30"/>
                  </a:lnTo>
                  <a:lnTo>
                    <a:pt x="30" y="30"/>
                  </a:lnTo>
                  <a:lnTo>
                    <a:pt x="24" y="24"/>
                  </a:lnTo>
                  <a:lnTo>
                    <a:pt x="18" y="18"/>
                  </a:lnTo>
                  <a:lnTo>
                    <a:pt x="12" y="18"/>
                  </a:lnTo>
                  <a:lnTo>
                    <a:pt x="6"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7" name="Freeform 111">
              <a:extLst>
                <a:ext uri="{FF2B5EF4-FFF2-40B4-BE49-F238E27FC236}">
                  <a16:creationId xmlns="" xmlns:a16="http://schemas.microsoft.com/office/drawing/2014/main" id="{BAFA7C7A-6A0A-4ACF-96F0-34CE8AC0BB6A}"/>
                </a:ext>
              </a:extLst>
            </p:cNvPr>
            <p:cNvSpPr>
              <a:spLocks/>
            </p:cNvSpPr>
            <p:nvPr/>
          </p:nvSpPr>
          <p:spPr bwMode="auto">
            <a:xfrm>
              <a:off x="5191" y="956"/>
              <a:ext cx="30" cy="24"/>
            </a:xfrm>
            <a:custGeom>
              <a:avLst/>
              <a:gdLst>
                <a:gd name="T0" fmla="*/ 0 w 30"/>
                <a:gd name="T1" fmla="*/ 0 h 24"/>
                <a:gd name="T2" fmla="*/ 0 w 30"/>
                <a:gd name="T3" fmla="*/ 0 h 24"/>
                <a:gd name="T4" fmla="*/ 6 w 30"/>
                <a:gd name="T5" fmla="*/ 0 h 24"/>
                <a:gd name="T6" fmla="*/ 12 w 30"/>
                <a:gd name="T7" fmla="*/ 0 h 24"/>
                <a:gd name="T8" fmla="*/ 18 w 30"/>
                <a:gd name="T9" fmla="*/ 6 h 24"/>
                <a:gd name="T10" fmla="*/ 18 w 30"/>
                <a:gd name="T11" fmla="*/ 12 h 24"/>
                <a:gd name="T12" fmla="*/ 24 w 30"/>
                <a:gd name="T13" fmla="*/ 12 h 24"/>
                <a:gd name="T14" fmla="*/ 30 w 30"/>
                <a:gd name="T15" fmla="*/ 18 h 24"/>
                <a:gd name="T16" fmla="*/ 30 w 30"/>
                <a:gd name="T17" fmla="*/ 24 h 24"/>
                <a:gd name="T18" fmla="*/ 30 w 30"/>
                <a:gd name="T19" fmla="*/ 24 h 24"/>
                <a:gd name="T20" fmla="*/ 24 w 30"/>
                <a:gd name="T21" fmla="*/ 18 h 24"/>
                <a:gd name="T22" fmla="*/ 18 w 30"/>
                <a:gd name="T23" fmla="*/ 12 h 24"/>
                <a:gd name="T24" fmla="*/ 12 w 30"/>
                <a:gd name="T25" fmla="*/ 12 h 24"/>
                <a:gd name="T26" fmla="*/ 6 w 30"/>
                <a:gd name="T27" fmla="*/ 6 h 24"/>
                <a:gd name="T28" fmla="*/ 6 w 30"/>
                <a:gd name="T29" fmla="*/ 6 h 24"/>
                <a:gd name="T30" fmla="*/ 0 w 30"/>
                <a:gd name="T31" fmla="*/ 0 h 24"/>
                <a:gd name="T32" fmla="*/ 0 w 30"/>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0"/>
                  </a:moveTo>
                  <a:lnTo>
                    <a:pt x="0" y="0"/>
                  </a:lnTo>
                  <a:lnTo>
                    <a:pt x="6" y="0"/>
                  </a:lnTo>
                  <a:lnTo>
                    <a:pt x="12" y="0"/>
                  </a:lnTo>
                  <a:lnTo>
                    <a:pt x="18" y="6"/>
                  </a:lnTo>
                  <a:lnTo>
                    <a:pt x="18" y="12"/>
                  </a:lnTo>
                  <a:lnTo>
                    <a:pt x="24" y="12"/>
                  </a:lnTo>
                  <a:lnTo>
                    <a:pt x="30" y="18"/>
                  </a:lnTo>
                  <a:lnTo>
                    <a:pt x="30" y="24"/>
                  </a:lnTo>
                  <a:lnTo>
                    <a:pt x="24" y="18"/>
                  </a:lnTo>
                  <a:lnTo>
                    <a:pt x="18" y="12"/>
                  </a:lnTo>
                  <a:lnTo>
                    <a:pt x="12" y="12"/>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8" name="Freeform 112">
              <a:extLst>
                <a:ext uri="{FF2B5EF4-FFF2-40B4-BE49-F238E27FC236}">
                  <a16:creationId xmlns="" xmlns:a16="http://schemas.microsoft.com/office/drawing/2014/main" id="{D83E693E-5EC1-4B43-9844-B31C3477DFCE}"/>
                </a:ext>
              </a:extLst>
            </p:cNvPr>
            <p:cNvSpPr>
              <a:spLocks/>
            </p:cNvSpPr>
            <p:nvPr/>
          </p:nvSpPr>
          <p:spPr bwMode="auto">
            <a:xfrm>
              <a:off x="5191" y="968"/>
              <a:ext cx="24" cy="24"/>
            </a:xfrm>
            <a:custGeom>
              <a:avLst/>
              <a:gdLst>
                <a:gd name="T0" fmla="*/ 0 w 24"/>
                <a:gd name="T1" fmla="*/ 0 h 24"/>
                <a:gd name="T2" fmla="*/ 0 w 24"/>
                <a:gd name="T3" fmla="*/ 0 h 24"/>
                <a:gd name="T4" fmla="*/ 6 w 24"/>
                <a:gd name="T5" fmla="*/ 6 h 24"/>
                <a:gd name="T6" fmla="*/ 6 w 24"/>
                <a:gd name="T7" fmla="*/ 6 h 24"/>
                <a:gd name="T8" fmla="*/ 12 w 24"/>
                <a:gd name="T9" fmla="*/ 12 h 24"/>
                <a:gd name="T10" fmla="*/ 18 w 24"/>
                <a:gd name="T11" fmla="*/ 12 h 24"/>
                <a:gd name="T12" fmla="*/ 18 w 24"/>
                <a:gd name="T13" fmla="*/ 18 h 24"/>
                <a:gd name="T14" fmla="*/ 24 w 24"/>
                <a:gd name="T15" fmla="*/ 24 h 24"/>
                <a:gd name="T16" fmla="*/ 24 w 24"/>
                <a:gd name="T17" fmla="*/ 24 h 24"/>
                <a:gd name="T18" fmla="*/ 18 w 24"/>
                <a:gd name="T19" fmla="*/ 24 h 24"/>
                <a:gd name="T20" fmla="*/ 18 w 24"/>
                <a:gd name="T21" fmla="*/ 18 h 24"/>
                <a:gd name="T22" fmla="*/ 12 w 24"/>
                <a:gd name="T23" fmla="*/ 18 h 24"/>
                <a:gd name="T24" fmla="*/ 12 w 24"/>
                <a:gd name="T25" fmla="*/ 12 h 24"/>
                <a:gd name="T26" fmla="*/ 6 w 24"/>
                <a:gd name="T27" fmla="*/ 12 h 24"/>
                <a:gd name="T28" fmla="*/ 6 w 24"/>
                <a:gd name="T29" fmla="*/ 6 h 24"/>
                <a:gd name="T30" fmla="*/ 0 w 24"/>
                <a:gd name="T31" fmla="*/ 6 h 24"/>
                <a:gd name="T32" fmla="*/ 0 w 24"/>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0"/>
                  </a:moveTo>
                  <a:lnTo>
                    <a:pt x="0" y="0"/>
                  </a:lnTo>
                  <a:lnTo>
                    <a:pt x="6" y="6"/>
                  </a:lnTo>
                  <a:lnTo>
                    <a:pt x="12" y="12"/>
                  </a:lnTo>
                  <a:lnTo>
                    <a:pt x="18" y="12"/>
                  </a:lnTo>
                  <a:lnTo>
                    <a:pt x="18" y="18"/>
                  </a:lnTo>
                  <a:lnTo>
                    <a:pt x="24" y="24"/>
                  </a:lnTo>
                  <a:lnTo>
                    <a:pt x="18" y="24"/>
                  </a:lnTo>
                  <a:lnTo>
                    <a:pt x="18" y="18"/>
                  </a:lnTo>
                  <a:lnTo>
                    <a:pt x="12" y="18"/>
                  </a:lnTo>
                  <a:lnTo>
                    <a:pt x="12" y="12"/>
                  </a:lnTo>
                  <a:lnTo>
                    <a:pt x="6"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69" name="Freeform 113">
              <a:extLst>
                <a:ext uri="{FF2B5EF4-FFF2-40B4-BE49-F238E27FC236}">
                  <a16:creationId xmlns="" xmlns:a16="http://schemas.microsoft.com/office/drawing/2014/main" id="{A456C597-B062-428F-BDEC-88A26AFCC7A8}"/>
                </a:ext>
              </a:extLst>
            </p:cNvPr>
            <p:cNvSpPr>
              <a:spLocks/>
            </p:cNvSpPr>
            <p:nvPr/>
          </p:nvSpPr>
          <p:spPr bwMode="auto">
            <a:xfrm>
              <a:off x="5191" y="987"/>
              <a:ext cx="18" cy="14"/>
            </a:xfrm>
            <a:custGeom>
              <a:avLst/>
              <a:gdLst>
                <a:gd name="T0" fmla="*/ 6 w 18"/>
                <a:gd name="T1" fmla="*/ 0 h 12"/>
                <a:gd name="T2" fmla="*/ 6 w 18"/>
                <a:gd name="T3" fmla="*/ 0 h 12"/>
                <a:gd name="T4" fmla="*/ 12 w 18"/>
                <a:gd name="T5" fmla="*/ 79 h 12"/>
                <a:gd name="T6" fmla="*/ 18 w 18"/>
                <a:gd name="T7" fmla="*/ 165 h 12"/>
                <a:gd name="T8" fmla="*/ 18 w 18"/>
                <a:gd name="T9" fmla="*/ 165 h 12"/>
                <a:gd name="T10" fmla="*/ 18 w 18"/>
                <a:gd name="T11" fmla="*/ 165 h 12"/>
                <a:gd name="T12" fmla="*/ 12 w 18"/>
                <a:gd name="T13" fmla="*/ 165 h 12"/>
                <a:gd name="T14" fmla="*/ 12 w 18"/>
                <a:gd name="T15" fmla="*/ 79 h 12"/>
                <a:gd name="T16" fmla="*/ 6 w 18"/>
                <a:gd name="T17" fmla="*/ 79 h 12"/>
                <a:gd name="T18" fmla="*/ 6 w 18"/>
                <a:gd name="T19" fmla="*/ 79 h 12"/>
                <a:gd name="T20" fmla="*/ 6 w 18"/>
                <a:gd name="T21" fmla="*/ 0 h 12"/>
                <a:gd name="T22" fmla="*/ 0 w 18"/>
                <a:gd name="T23" fmla="*/ 0 h 12"/>
                <a:gd name="T24" fmla="*/ 6 w 18"/>
                <a:gd name="T25" fmla="*/ 0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2"/>
                <a:gd name="T41" fmla="*/ 18 w 18"/>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2">
                  <a:moveTo>
                    <a:pt x="6" y="0"/>
                  </a:moveTo>
                  <a:lnTo>
                    <a:pt x="6" y="0"/>
                  </a:lnTo>
                  <a:lnTo>
                    <a:pt x="12" y="6"/>
                  </a:lnTo>
                  <a:lnTo>
                    <a:pt x="18" y="12"/>
                  </a:lnTo>
                  <a:lnTo>
                    <a:pt x="12" y="12"/>
                  </a:lnTo>
                  <a:lnTo>
                    <a:pt x="12" y="6"/>
                  </a:lnTo>
                  <a:lnTo>
                    <a:pt x="6" y="6"/>
                  </a:lnTo>
                  <a:lnTo>
                    <a:pt x="6" y="0"/>
                  </a:lnTo>
                  <a:lnTo>
                    <a:pt x="0" y="0"/>
                  </a:lnTo>
                  <a:lnTo>
                    <a:pt x="6"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0" name="Freeform 114">
              <a:extLst>
                <a:ext uri="{FF2B5EF4-FFF2-40B4-BE49-F238E27FC236}">
                  <a16:creationId xmlns="" xmlns:a16="http://schemas.microsoft.com/office/drawing/2014/main" id="{A474600C-6252-4BB9-9A62-88F0C62E8919}"/>
                </a:ext>
              </a:extLst>
            </p:cNvPr>
            <p:cNvSpPr>
              <a:spLocks/>
            </p:cNvSpPr>
            <p:nvPr/>
          </p:nvSpPr>
          <p:spPr bwMode="auto">
            <a:xfrm>
              <a:off x="5209" y="993"/>
              <a:ext cx="30" cy="8"/>
            </a:xfrm>
            <a:custGeom>
              <a:avLst/>
              <a:gdLst>
                <a:gd name="T0" fmla="*/ 0 w 30"/>
                <a:gd name="T1" fmla="*/ 0 h 6"/>
                <a:gd name="T2" fmla="*/ 6 w 30"/>
                <a:gd name="T3" fmla="*/ 0 h 6"/>
                <a:gd name="T4" fmla="*/ 12 w 30"/>
                <a:gd name="T5" fmla="*/ 0 h 6"/>
                <a:gd name="T6" fmla="*/ 12 w 30"/>
                <a:gd name="T7" fmla="*/ 0 h 6"/>
                <a:gd name="T8" fmla="*/ 18 w 30"/>
                <a:gd name="T9" fmla="*/ 0 h 6"/>
                <a:gd name="T10" fmla="*/ 24 w 30"/>
                <a:gd name="T11" fmla="*/ 0 h 6"/>
                <a:gd name="T12" fmla="*/ 30 w 30"/>
                <a:gd name="T13" fmla="*/ 0 h 6"/>
                <a:gd name="T14" fmla="*/ 30 w 30"/>
                <a:gd name="T15" fmla="*/ 0 h 6"/>
                <a:gd name="T16" fmla="*/ 30 w 30"/>
                <a:gd name="T17" fmla="*/ 0 h 6"/>
                <a:gd name="T18" fmla="*/ 30 w 30"/>
                <a:gd name="T19" fmla="*/ 847 h 6"/>
                <a:gd name="T20" fmla="*/ 30 w 30"/>
                <a:gd name="T21" fmla="*/ 847 h 6"/>
                <a:gd name="T22" fmla="*/ 24 w 30"/>
                <a:gd name="T23" fmla="*/ 847 h 6"/>
                <a:gd name="T24" fmla="*/ 18 w 30"/>
                <a:gd name="T25" fmla="*/ 847 h 6"/>
                <a:gd name="T26" fmla="*/ 12 w 30"/>
                <a:gd name="T27" fmla="*/ 0 h 6"/>
                <a:gd name="T28" fmla="*/ 12 w 30"/>
                <a:gd name="T29" fmla="*/ 0 h 6"/>
                <a:gd name="T30" fmla="*/ 6 w 30"/>
                <a:gd name="T31" fmla="*/ 0 h 6"/>
                <a:gd name="T32" fmla="*/ 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0"/>
                  </a:moveTo>
                  <a:lnTo>
                    <a:pt x="6" y="0"/>
                  </a:lnTo>
                  <a:lnTo>
                    <a:pt x="12" y="0"/>
                  </a:lnTo>
                  <a:lnTo>
                    <a:pt x="18" y="0"/>
                  </a:lnTo>
                  <a:lnTo>
                    <a:pt x="24" y="0"/>
                  </a:lnTo>
                  <a:lnTo>
                    <a:pt x="30" y="0"/>
                  </a:lnTo>
                  <a:lnTo>
                    <a:pt x="30" y="6"/>
                  </a:lnTo>
                  <a:lnTo>
                    <a:pt x="24" y="6"/>
                  </a:lnTo>
                  <a:lnTo>
                    <a:pt x="18" y="6"/>
                  </a:lnTo>
                  <a:lnTo>
                    <a:pt x="12" y="0"/>
                  </a:lnTo>
                  <a:lnTo>
                    <a:pt x="6" y="0"/>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1" name="Freeform 115">
              <a:extLst>
                <a:ext uri="{FF2B5EF4-FFF2-40B4-BE49-F238E27FC236}">
                  <a16:creationId xmlns="" xmlns:a16="http://schemas.microsoft.com/office/drawing/2014/main" id="{7F51E0B9-30AA-4BC9-88D4-FE63D6F76006}"/>
                </a:ext>
              </a:extLst>
            </p:cNvPr>
            <p:cNvSpPr>
              <a:spLocks/>
            </p:cNvSpPr>
            <p:nvPr/>
          </p:nvSpPr>
          <p:spPr bwMode="auto">
            <a:xfrm>
              <a:off x="5209" y="1000"/>
              <a:ext cx="24" cy="11"/>
            </a:xfrm>
            <a:custGeom>
              <a:avLst/>
              <a:gdLst>
                <a:gd name="T0" fmla="*/ 0 w 24"/>
                <a:gd name="T1" fmla="*/ 0 h 11"/>
                <a:gd name="T2" fmla="*/ 0 w 24"/>
                <a:gd name="T3" fmla="*/ 0 h 11"/>
                <a:gd name="T4" fmla="*/ 6 w 24"/>
                <a:gd name="T5" fmla="*/ 0 h 11"/>
                <a:gd name="T6" fmla="*/ 6 w 24"/>
                <a:gd name="T7" fmla="*/ 0 h 11"/>
                <a:gd name="T8" fmla="*/ 12 w 24"/>
                <a:gd name="T9" fmla="*/ 0 h 11"/>
                <a:gd name="T10" fmla="*/ 18 w 24"/>
                <a:gd name="T11" fmla="*/ 5 h 11"/>
                <a:gd name="T12" fmla="*/ 24 w 24"/>
                <a:gd name="T13" fmla="*/ 5 h 11"/>
                <a:gd name="T14" fmla="*/ 24 w 24"/>
                <a:gd name="T15" fmla="*/ 5 h 11"/>
                <a:gd name="T16" fmla="*/ 24 w 24"/>
                <a:gd name="T17" fmla="*/ 5 h 11"/>
                <a:gd name="T18" fmla="*/ 24 w 24"/>
                <a:gd name="T19" fmla="*/ 11 h 11"/>
                <a:gd name="T20" fmla="*/ 24 w 24"/>
                <a:gd name="T21" fmla="*/ 11 h 11"/>
                <a:gd name="T22" fmla="*/ 18 w 24"/>
                <a:gd name="T23" fmla="*/ 5 h 11"/>
                <a:gd name="T24" fmla="*/ 12 w 24"/>
                <a:gd name="T25" fmla="*/ 5 h 11"/>
                <a:gd name="T26" fmla="*/ 6 w 24"/>
                <a:gd name="T27" fmla="*/ 5 h 11"/>
                <a:gd name="T28" fmla="*/ 6 w 24"/>
                <a:gd name="T29" fmla="*/ 5 h 11"/>
                <a:gd name="T30" fmla="*/ 0 w 24"/>
                <a:gd name="T31" fmla="*/ 0 h 11"/>
                <a:gd name="T32" fmla="*/ 0 w 24"/>
                <a:gd name="T33" fmla="*/ 0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1"/>
                <a:gd name="T53" fmla="*/ 24 w 24"/>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1">
                  <a:moveTo>
                    <a:pt x="0" y="0"/>
                  </a:moveTo>
                  <a:lnTo>
                    <a:pt x="0" y="0"/>
                  </a:lnTo>
                  <a:lnTo>
                    <a:pt x="6" y="0"/>
                  </a:lnTo>
                  <a:lnTo>
                    <a:pt x="12" y="0"/>
                  </a:lnTo>
                  <a:lnTo>
                    <a:pt x="18" y="5"/>
                  </a:lnTo>
                  <a:lnTo>
                    <a:pt x="24" y="5"/>
                  </a:lnTo>
                  <a:lnTo>
                    <a:pt x="24" y="11"/>
                  </a:lnTo>
                  <a:lnTo>
                    <a:pt x="18" y="5"/>
                  </a:lnTo>
                  <a:lnTo>
                    <a:pt x="12" y="5"/>
                  </a:lnTo>
                  <a:lnTo>
                    <a:pt x="6" y="5"/>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2" name="Freeform 116">
              <a:extLst>
                <a:ext uri="{FF2B5EF4-FFF2-40B4-BE49-F238E27FC236}">
                  <a16:creationId xmlns="" xmlns:a16="http://schemas.microsoft.com/office/drawing/2014/main" id="{11B8CF32-1931-47FD-8FD6-3092BD4D8F20}"/>
                </a:ext>
              </a:extLst>
            </p:cNvPr>
            <p:cNvSpPr>
              <a:spLocks/>
            </p:cNvSpPr>
            <p:nvPr/>
          </p:nvSpPr>
          <p:spPr bwMode="auto">
            <a:xfrm>
              <a:off x="5221" y="974"/>
              <a:ext cx="24" cy="6"/>
            </a:xfrm>
            <a:custGeom>
              <a:avLst/>
              <a:gdLst>
                <a:gd name="T0" fmla="*/ 0 w 24"/>
                <a:gd name="T1" fmla="*/ 6 h 6"/>
                <a:gd name="T2" fmla="*/ 0 w 24"/>
                <a:gd name="T3" fmla="*/ 6 h 6"/>
                <a:gd name="T4" fmla="*/ 6 w 24"/>
                <a:gd name="T5" fmla="*/ 6 h 6"/>
                <a:gd name="T6" fmla="*/ 6 w 24"/>
                <a:gd name="T7" fmla="*/ 6 h 6"/>
                <a:gd name="T8" fmla="*/ 12 w 24"/>
                <a:gd name="T9" fmla="*/ 0 h 6"/>
                <a:gd name="T10" fmla="*/ 18 w 24"/>
                <a:gd name="T11" fmla="*/ 6 h 6"/>
                <a:gd name="T12" fmla="*/ 24 w 24"/>
                <a:gd name="T13" fmla="*/ 6 h 6"/>
                <a:gd name="T14" fmla="*/ 24 w 24"/>
                <a:gd name="T15" fmla="*/ 6 h 6"/>
                <a:gd name="T16" fmla="*/ 24 w 24"/>
                <a:gd name="T17" fmla="*/ 6 h 6"/>
                <a:gd name="T18" fmla="*/ 24 w 24"/>
                <a:gd name="T19" fmla="*/ 6 h 6"/>
                <a:gd name="T20" fmla="*/ 24 w 24"/>
                <a:gd name="T21" fmla="*/ 6 h 6"/>
                <a:gd name="T22" fmla="*/ 24 w 24"/>
                <a:gd name="T23" fmla="*/ 6 h 6"/>
                <a:gd name="T24" fmla="*/ 18 w 24"/>
                <a:gd name="T25" fmla="*/ 6 h 6"/>
                <a:gd name="T26" fmla="*/ 12 w 24"/>
                <a:gd name="T27" fmla="*/ 6 h 6"/>
                <a:gd name="T28" fmla="*/ 6 w 24"/>
                <a:gd name="T29" fmla="*/ 6 h 6"/>
                <a:gd name="T30" fmla="*/ 6 w 24"/>
                <a:gd name="T31" fmla="*/ 6 h 6"/>
                <a:gd name="T32" fmla="*/ 0 w 24"/>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0" y="6"/>
                  </a:moveTo>
                  <a:lnTo>
                    <a:pt x="0" y="6"/>
                  </a:lnTo>
                  <a:lnTo>
                    <a:pt x="6" y="6"/>
                  </a:lnTo>
                  <a:lnTo>
                    <a:pt x="12" y="0"/>
                  </a:lnTo>
                  <a:lnTo>
                    <a:pt x="18" y="6"/>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3" name="Freeform 117">
              <a:extLst>
                <a:ext uri="{FF2B5EF4-FFF2-40B4-BE49-F238E27FC236}">
                  <a16:creationId xmlns="" xmlns:a16="http://schemas.microsoft.com/office/drawing/2014/main" id="{C578711B-6487-4EF5-9412-9C81852F8481}"/>
                </a:ext>
              </a:extLst>
            </p:cNvPr>
            <p:cNvSpPr>
              <a:spLocks/>
            </p:cNvSpPr>
            <p:nvPr/>
          </p:nvSpPr>
          <p:spPr bwMode="auto">
            <a:xfrm>
              <a:off x="5227" y="962"/>
              <a:ext cx="30" cy="6"/>
            </a:xfrm>
            <a:custGeom>
              <a:avLst/>
              <a:gdLst>
                <a:gd name="T0" fmla="*/ 0 w 30"/>
                <a:gd name="T1" fmla="*/ 6 h 6"/>
                <a:gd name="T2" fmla="*/ 0 w 30"/>
                <a:gd name="T3" fmla="*/ 6 h 6"/>
                <a:gd name="T4" fmla="*/ 6 w 30"/>
                <a:gd name="T5" fmla="*/ 6 h 6"/>
                <a:gd name="T6" fmla="*/ 12 w 30"/>
                <a:gd name="T7" fmla="*/ 0 h 6"/>
                <a:gd name="T8" fmla="*/ 18 w 30"/>
                <a:gd name="T9" fmla="*/ 0 h 6"/>
                <a:gd name="T10" fmla="*/ 18 w 30"/>
                <a:gd name="T11" fmla="*/ 0 h 6"/>
                <a:gd name="T12" fmla="*/ 24 w 30"/>
                <a:gd name="T13" fmla="*/ 0 h 6"/>
                <a:gd name="T14" fmla="*/ 30 w 30"/>
                <a:gd name="T15" fmla="*/ 0 h 6"/>
                <a:gd name="T16" fmla="*/ 30 w 30"/>
                <a:gd name="T17" fmla="*/ 0 h 6"/>
                <a:gd name="T18" fmla="*/ 30 w 30"/>
                <a:gd name="T19" fmla="*/ 0 h 6"/>
                <a:gd name="T20" fmla="*/ 24 w 30"/>
                <a:gd name="T21" fmla="*/ 6 h 6"/>
                <a:gd name="T22" fmla="*/ 24 w 30"/>
                <a:gd name="T23" fmla="*/ 6 h 6"/>
                <a:gd name="T24" fmla="*/ 18 w 30"/>
                <a:gd name="T25" fmla="*/ 6 h 6"/>
                <a:gd name="T26" fmla="*/ 12 w 30"/>
                <a:gd name="T27" fmla="*/ 6 h 6"/>
                <a:gd name="T28" fmla="*/ 6 w 30"/>
                <a:gd name="T29" fmla="*/ 6 h 6"/>
                <a:gd name="T30" fmla="*/ 0 w 30"/>
                <a:gd name="T31" fmla="*/ 6 h 6"/>
                <a:gd name="T32" fmla="*/ 0 w 30"/>
                <a:gd name="T33" fmla="*/ 6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0" y="6"/>
                  </a:moveTo>
                  <a:lnTo>
                    <a:pt x="0" y="6"/>
                  </a:lnTo>
                  <a:lnTo>
                    <a:pt x="6" y="6"/>
                  </a:lnTo>
                  <a:lnTo>
                    <a:pt x="12" y="0"/>
                  </a:lnTo>
                  <a:lnTo>
                    <a:pt x="18" y="0"/>
                  </a:lnTo>
                  <a:lnTo>
                    <a:pt x="24" y="0"/>
                  </a:lnTo>
                  <a:lnTo>
                    <a:pt x="30" y="0"/>
                  </a:lnTo>
                  <a:lnTo>
                    <a:pt x="24" y="6"/>
                  </a:lnTo>
                  <a:lnTo>
                    <a:pt x="18" y="6"/>
                  </a:lnTo>
                  <a:lnTo>
                    <a:pt x="12" y="6"/>
                  </a:lnTo>
                  <a:lnTo>
                    <a:pt x="6" y="6"/>
                  </a:lnTo>
                  <a:lnTo>
                    <a:pt x="0" y="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4" name="Freeform 118">
              <a:extLst>
                <a:ext uri="{FF2B5EF4-FFF2-40B4-BE49-F238E27FC236}">
                  <a16:creationId xmlns="" xmlns:a16="http://schemas.microsoft.com/office/drawing/2014/main" id="{7EEB5959-50FF-462E-9F82-315195645139}"/>
                </a:ext>
              </a:extLst>
            </p:cNvPr>
            <p:cNvSpPr>
              <a:spLocks/>
            </p:cNvSpPr>
            <p:nvPr/>
          </p:nvSpPr>
          <p:spPr bwMode="auto">
            <a:xfrm>
              <a:off x="5227" y="944"/>
              <a:ext cx="36" cy="12"/>
            </a:xfrm>
            <a:custGeom>
              <a:avLst/>
              <a:gdLst>
                <a:gd name="T0" fmla="*/ 0 w 36"/>
                <a:gd name="T1" fmla="*/ 12 h 12"/>
                <a:gd name="T2" fmla="*/ 6 w 36"/>
                <a:gd name="T3" fmla="*/ 12 h 12"/>
                <a:gd name="T4" fmla="*/ 12 w 36"/>
                <a:gd name="T5" fmla="*/ 6 h 12"/>
                <a:gd name="T6" fmla="*/ 18 w 36"/>
                <a:gd name="T7" fmla="*/ 6 h 12"/>
                <a:gd name="T8" fmla="*/ 24 w 36"/>
                <a:gd name="T9" fmla="*/ 6 h 12"/>
                <a:gd name="T10" fmla="*/ 30 w 36"/>
                <a:gd name="T11" fmla="*/ 0 h 12"/>
                <a:gd name="T12" fmla="*/ 30 w 36"/>
                <a:gd name="T13" fmla="*/ 0 h 12"/>
                <a:gd name="T14" fmla="*/ 36 w 36"/>
                <a:gd name="T15" fmla="*/ 0 h 12"/>
                <a:gd name="T16" fmla="*/ 36 w 36"/>
                <a:gd name="T17" fmla="*/ 0 h 12"/>
                <a:gd name="T18" fmla="*/ 36 w 36"/>
                <a:gd name="T19" fmla="*/ 6 h 12"/>
                <a:gd name="T20" fmla="*/ 30 w 36"/>
                <a:gd name="T21" fmla="*/ 6 h 12"/>
                <a:gd name="T22" fmla="*/ 30 w 36"/>
                <a:gd name="T23" fmla="*/ 6 h 12"/>
                <a:gd name="T24" fmla="*/ 24 w 36"/>
                <a:gd name="T25" fmla="*/ 6 h 12"/>
                <a:gd name="T26" fmla="*/ 18 w 36"/>
                <a:gd name="T27" fmla="*/ 12 h 12"/>
                <a:gd name="T28" fmla="*/ 12 w 36"/>
                <a:gd name="T29" fmla="*/ 12 h 12"/>
                <a:gd name="T30" fmla="*/ 6 w 36"/>
                <a:gd name="T31" fmla="*/ 12 h 12"/>
                <a:gd name="T32" fmla="*/ 0 w 36"/>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2"/>
                <a:gd name="T53" fmla="*/ 36 w 36"/>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2">
                  <a:moveTo>
                    <a:pt x="0" y="12"/>
                  </a:moveTo>
                  <a:lnTo>
                    <a:pt x="6" y="12"/>
                  </a:lnTo>
                  <a:lnTo>
                    <a:pt x="12" y="6"/>
                  </a:lnTo>
                  <a:lnTo>
                    <a:pt x="18" y="6"/>
                  </a:lnTo>
                  <a:lnTo>
                    <a:pt x="24" y="6"/>
                  </a:lnTo>
                  <a:lnTo>
                    <a:pt x="30" y="0"/>
                  </a:lnTo>
                  <a:lnTo>
                    <a:pt x="36" y="0"/>
                  </a:lnTo>
                  <a:lnTo>
                    <a:pt x="36" y="6"/>
                  </a:lnTo>
                  <a:lnTo>
                    <a:pt x="30" y="6"/>
                  </a:lnTo>
                  <a:lnTo>
                    <a:pt x="24" y="6"/>
                  </a:lnTo>
                  <a:lnTo>
                    <a:pt x="18" y="12"/>
                  </a:lnTo>
                  <a:lnTo>
                    <a:pt x="12" y="12"/>
                  </a:lnTo>
                  <a:lnTo>
                    <a:pt x="6" y="12"/>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5" name="Freeform 119">
              <a:extLst>
                <a:ext uri="{FF2B5EF4-FFF2-40B4-BE49-F238E27FC236}">
                  <a16:creationId xmlns="" xmlns:a16="http://schemas.microsoft.com/office/drawing/2014/main" id="{391AAD79-972E-4686-A822-B60BFD50F0CF}"/>
                </a:ext>
              </a:extLst>
            </p:cNvPr>
            <p:cNvSpPr>
              <a:spLocks/>
            </p:cNvSpPr>
            <p:nvPr/>
          </p:nvSpPr>
          <p:spPr bwMode="auto">
            <a:xfrm>
              <a:off x="5233" y="908"/>
              <a:ext cx="36" cy="18"/>
            </a:xfrm>
            <a:custGeom>
              <a:avLst/>
              <a:gdLst>
                <a:gd name="T0" fmla="*/ 0 w 36"/>
                <a:gd name="T1" fmla="*/ 18 h 18"/>
                <a:gd name="T2" fmla="*/ 0 w 36"/>
                <a:gd name="T3" fmla="*/ 18 h 18"/>
                <a:gd name="T4" fmla="*/ 6 w 36"/>
                <a:gd name="T5" fmla="*/ 12 h 18"/>
                <a:gd name="T6" fmla="*/ 12 w 36"/>
                <a:gd name="T7" fmla="*/ 12 h 18"/>
                <a:gd name="T8" fmla="*/ 18 w 36"/>
                <a:gd name="T9" fmla="*/ 6 h 18"/>
                <a:gd name="T10" fmla="*/ 24 w 36"/>
                <a:gd name="T11" fmla="*/ 6 h 18"/>
                <a:gd name="T12" fmla="*/ 30 w 36"/>
                <a:gd name="T13" fmla="*/ 6 h 18"/>
                <a:gd name="T14" fmla="*/ 30 w 36"/>
                <a:gd name="T15" fmla="*/ 0 h 18"/>
                <a:gd name="T16" fmla="*/ 36 w 36"/>
                <a:gd name="T17" fmla="*/ 6 h 18"/>
                <a:gd name="T18" fmla="*/ 36 w 36"/>
                <a:gd name="T19" fmla="*/ 6 h 18"/>
                <a:gd name="T20" fmla="*/ 30 w 36"/>
                <a:gd name="T21" fmla="*/ 6 h 18"/>
                <a:gd name="T22" fmla="*/ 24 w 36"/>
                <a:gd name="T23" fmla="*/ 12 h 18"/>
                <a:gd name="T24" fmla="*/ 18 w 36"/>
                <a:gd name="T25" fmla="*/ 12 h 18"/>
                <a:gd name="T26" fmla="*/ 12 w 36"/>
                <a:gd name="T27" fmla="*/ 12 h 18"/>
                <a:gd name="T28" fmla="*/ 6 w 36"/>
                <a:gd name="T29" fmla="*/ 18 h 18"/>
                <a:gd name="T30" fmla="*/ 0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0" y="18"/>
                  </a:lnTo>
                  <a:lnTo>
                    <a:pt x="6" y="12"/>
                  </a:lnTo>
                  <a:lnTo>
                    <a:pt x="12" y="12"/>
                  </a:lnTo>
                  <a:lnTo>
                    <a:pt x="18" y="6"/>
                  </a:lnTo>
                  <a:lnTo>
                    <a:pt x="24" y="6"/>
                  </a:lnTo>
                  <a:lnTo>
                    <a:pt x="30" y="6"/>
                  </a:lnTo>
                  <a:lnTo>
                    <a:pt x="30"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6" name="Freeform 120">
              <a:extLst>
                <a:ext uri="{FF2B5EF4-FFF2-40B4-BE49-F238E27FC236}">
                  <a16:creationId xmlns="" xmlns:a16="http://schemas.microsoft.com/office/drawing/2014/main" id="{1C6E960F-DE69-4A20-A46D-F398260FE835}"/>
                </a:ext>
              </a:extLst>
            </p:cNvPr>
            <p:cNvSpPr>
              <a:spLocks/>
            </p:cNvSpPr>
            <p:nvPr/>
          </p:nvSpPr>
          <p:spPr bwMode="auto">
            <a:xfrm>
              <a:off x="5227" y="878"/>
              <a:ext cx="36" cy="24"/>
            </a:xfrm>
            <a:custGeom>
              <a:avLst/>
              <a:gdLst>
                <a:gd name="T0" fmla="*/ 0 w 36"/>
                <a:gd name="T1" fmla="*/ 24 h 24"/>
                <a:gd name="T2" fmla="*/ 6 w 36"/>
                <a:gd name="T3" fmla="*/ 18 h 24"/>
                <a:gd name="T4" fmla="*/ 6 w 36"/>
                <a:gd name="T5" fmla="*/ 18 h 24"/>
                <a:gd name="T6" fmla="*/ 12 w 36"/>
                <a:gd name="T7" fmla="*/ 12 h 24"/>
                <a:gd name="T8" fmla="*/ 18 w 36"/>
                <a:gd name="T9" fmla="*/ 6 h 24"/>
                <a:gd name="T10" fmla="*/ 24 w 36"/>
                <a:gd name="T11" fmla="*/ 6 h 24"/>
                <a:gd name="T12" fmla="*/ 30 w 36"/>
                <a:gd name="T13" fmla="*/ 0 h 24"/>
                <a:gd name="T14" fmla="*/ 36 w 36"/>
                <a:gd name="T15" fmla="*/ 0 h 24"/>
                <a:gd name="T16" fmla="*/ 36 w 36"/>
                <a:gd name="T17" fmla="*/ 0 h 24"/>
                <a:gd name="T18" fmla="*/ 36 w 36"/>
                <a:gd name="T19" fmla="*/ 6 h 24"/>
                <a:gd name="T20" fmla="*/ 30 w 36"/>
                <a:gd name="T21" fmla="*/ 6 h 24"/>
                <a:gd name="T22" fmla="*/ 24 w 36"/>
                <a:gd name="T23" fmla="*/ 12 h 24"/>
                <a:gd name="T24" fmla="*/ 18 w 36"/>
                <a:gd name="T25" fmla="*/ 12 h 24"/>
                <a:gd name="T26" fmla="*/ 12 w 36"/>
                <a:gd name="T27" fmla="*/ 18 h 24"/>
                <a:gd name="T28" fmla="*/ 6 w 36"/>
                <a:gd name="T29" fmla="*/ 18 h 24"/>
                <a:gd name="T30" fmla="*/ 6 w 36"/>
                <a:gd name="T31" fmla="*/ 18 h 24"/>
                <a:gd name="T32" fmla="*/ 0 w 36"/>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24"/>
                <a:gd name="T53" fmla="*/ 36 w 36"/>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24">
                  <a:moveTo>
                    <a:pt x="0" y="24"/>
                  </a:moveTo>
                  <a:lnTo>
                    <a:pt x="6" y="18"/>
                  </a:lnTo>
                  <a:lnTo>
                    <a:pt x="12" y="12"/>
                  </a:lnTo>
                  <a:lnTo>
                    <a:pt x="18" y="6"/>
                  </a:lnTo>
                  <a:lnTo>
                    <a:pt x="24" y="6"/>
                  </a:lnTo>
                  <a:lnTo>
                    <a:pt x="30" y="0"/>
                  </a:lnTo>
                  <a:lnTo>
                    <a:pt x="36" y="0"/>
                  </a:lnTo>
                  <a:lnTo>
                    <a:pt x="36" y="6"/>
                  </a:lnTo>
                  <a:lnTo>
                    <a:pt x="30" y="6"/>
                  </a:lnTo>
                  <a:lnTo>
                    <a:pt x="24" y="12"/>
                  </a:lnTo>
                  <a:lnTo>
                    <a:pt x="18" y="12"/>
                  </a:lnTo>
                  <a:lnTo>
                    <a:pt x="12" y="18"/>
                  </a:lnTo>
                  <a:lnTo>
                    <a:pt x="6" y="18"/>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7" name="Freeform 121">
              <a:extLst>
                <a:ext uri="{FF2B5EF4-FFF2-40B4-BE49-F238E27FC236}">
                  <a16:creationId xmlns="" xmlns:a16="http://schemas.microsoft.com/office/drawing/2014/main" id="{CAF18882-7C8A-409C-86CB-52F964571A81}"/>
                </a:ext>
              </a:extLst>
            </p:cNvPr>
            <p:cNvSpPr>
              <a:spLocks/>
            </p:cNvSpPr>
            <p:nvPr/>
          </p:nvSpPr>
          <p:spPr bwMode="auto">
            <a:xfrm>
              <a:off x="5233" y="926"/>
              <a:ext cx="30" cy="18"/>
            </a:xfrm>
            <a:custGeom>
              <a:avLst/>
              <a:gdLst>
                <a:gd name="T0" fmla="*/ 0 w 30"/>
                <a:gd name="T1" fmla="*/ 18 h 18"/>
                <a:gd name="T2" fmla="*/ 0 w 30"/>
                <a:gd name="T3" fmla="*/ 12 h 18"/>
                <a:gd name="T4" fmla="*/ 6 w 30"/>
                <a:gd name="T5" fmla="*/ 12 h 18"/>
                <a:gd name="T6" fmla="*/ 12 w 30"/>
                <a:gd name="T7" fmla="*/ 6 h 18"/>
                <a:gd name="T8" fmla="*/ 18 w 30"/>
                <a:gd name="T9" fmla="*/ 6 h 18"/>
                <a:gd name="T10" fmla="*/ 24 w 30"/>
                <a:gd name="T11" fmla="*/ 0 h 18"/>
                <a:gd name="T12" fmla="*/ 24 w 30"/>
                <a:gd name="T13" fmla="*/ 0 h 18"/>
                <a:gd name="T14" fmla="*/ 30 w 30"/>
                <a:gd name="T15" fmla="*/ 0 h 18"/>
                <a:gd name="T16" fmla="*/ 30 w 30"/>
                <a:gd name="T17" fmla="*/ 0 h 18"/>
                <a:gd name="T18" fmla="*/ 30 w 30"/>
                <a:gd name="T19" fmla="*/ 0 h 18"/>
                <a:gd name="T20" fmla="*/ 24 w 30"/>
                <a:gd name="T21" fmla="*/ 6 h 18"/>
                <a:gd name="T22" fmla="*/ 24 w 30"/>
                <a:gd name="T23" fmla="*/ 6 h 18"/>
                <a:gd name="T24" fmla="*/ 18 w 30"/>
                <a:gd name="T25" fmla="*/ 12 h 18"/>
                <a:gd name="T26" fmla="*/ 12 w 30"/>
                <a:gd name="T27" fmla="*/ 12 h 18"/>
                <a:gd name="T28" fmla="*/ 6 w 30"/>
                <a:gd name="T29" fmla="*/ 12 h 18"/>
                <a:gd name="T30" fmla="*/ 0 w 30"/>
                <a:gd name="T31" fmla="*/ 12 h 18"/>
                <a:gd name="T32" fmla="*/ 0 w 30"/>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18"/>
                <a:gd name="T53" fmla="*/ 30 w 30"/>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18">
                  <a:moveTo>
                    <a:pt x="0" y="18"/>
                  </a:moveTo>
                  <a:lnTo>
                    <a:pt x="0" y="12"/>
                  </a:lnTo>
                  <a:lnTo>
                    <a:pt x="6" y="12"/>
                  </a:lnTo>
                  <a:lnTo>
                    <a:pt x="12" y="6"/>
                  </a:lnTo>
                  <a:lnTo>
                    <a:pt x="18" y="6"/>
                  </a:lnTo>
                  <a:lnTo>
                    <a:pt x="24" y="0"/>
                  </a:lnTo>
                  <a:lnTo>
                    <a:pt x="30" y="0"/>
                  </a:lnTo>
                  <a:lnTo>
                    <a:pt x="24" y="6"/>
                  </a:lnTo>
                  <a:lnTo>
                    <a:pt x="18" y="12"/>
                  </a:lnTo>
                  <a:lnTo>
                    <a:pt x="12" y="12"/>
                  </a:lnTo>
                  <a:lnTo>
                    <a:pt x="6" y="12"/>
                  </a:lnTo>
                  <a:lnTo>
                    <a:pt x="0" y="12"/>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8" name="Freeform 122">
              <a:extLst>
                <a:ext uri="{FF2B5EF4-FFF2-40B4-BE49-F238E27FC236}">
                  <a16:creationId xmlns="" xmlns:a16="http://schemas.microsoft.com/office/drawing/2014/main" id="{AE31CC70-B8C6-4AC1-B693-FFA5201059B8}"/>
                </a:ext>
              </a:extLst>
            </p:cNvPr>
            <p:cNvSpPr>
              <a:spLocks/>
            </p:cNvSpPr>
            <p:nvPr/>
          </p:nvSpPr>
          <p:spPr bwMode="auto">
            <a:xfrm>
              <a:off x="5191" y="914"/>
              <a:ext cx="42" cy="24"/>
            </a:xfrm>
            <a:custGeom>
              <a:avLst/>
              <a:gdLst>
                <a:gd name="T0" fmla="*/ 0 w 42"/>
                <a:gd name="T1" fmla="*/ 0 h 24"/>
                <a:gd name="T2" fmla="*/ 0 w 42"/>
                <a:gd name="T3" fmla="*/ 0 h 24"/>
                <a:gd name="T4" fmla="*/ 6 w 42"/>
                <a:gd name="T5" fmla="*/ 0 h 24"/>
                <a:gd name="T6" fmla="*/ 12 w 42"/>
                <a:gd name="T7" fmla="*/ 0 h 24"/>
                <a:gd name="T8" fmla="*/ 18 w 42"/>
                <a:gd name="T9" fmla="*/ 6 h 24"/>
                <a:gd name="T10" fmla="*/ 30 w 42"/>
                <a:gd name="T11" fmla="*/ 12 h 24"/>
                <a:gd name="T12" fmla="*/ 36 w 42"/>
                <a:gd name="T13" fmla="*/ 18 h 24"/>
                <a:gd name="T14" fmla="*/ 42 w 42"/>
                <a:gd name="T15" fmla="*/ 24 h 24"/>
                <a:gd name="T16" fmla="*/ 42 w 42"/>
                <a:gd name="T17" fmla="*/ 24 h 24"/>
                <a:gd name="T18" fmla="*/ 42 w 42"/>
                <a:gd name="T19" fmla="*/ 24 h 24"/>
                <a:gd name="T20" fmla="*/ 36 w 42"/>
                <a:gd name="T21" fmla="*/ 24 h 24"/>
                <a:gd name="T22" fmla="*/ 24 w 42"/>
                <a:gd name="T23" fmla="*/ 18 h 24"/>
                <a:gd name="T24" fmla="*/ 18 w 42"/>
                <a:gd name="T25" fmla="*/ 12 h 24"/>
                <a:gd name="T26" fmla="*/ 12 w 42"/>
                <a:gd name="T27" fmla="*/ 6 h 24"/>
                <a:gd name="T28" fmla="*/ 6 w 42"/>
                <a:gd name="T29" fmla="*/ 6 h 24"/>
                <a:gd name="T30" fmla="*/ 0 w 42"/>
                <a:gd name="T31" fmla="*/ 0 h 24"/>
                <a:gd name="T32" fmla="*/ 0 w 42"/>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2"/>
                <a:gd name="T52" fmla="*/ 0 h 24"/>
                <a:gd name="T53" fmla="*/ 42 w 42"/>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2" h="24">
                  <a:moveTo>
                    <a:pt x="0" y="0"/>
                  </a:moveTo>
                  <a:lnTo>
                    <a:pt x="0" y="0"/>
                  </a:lnTo>
                  <a:lnTo>
                    <a:pt x="6" y="0"/>
                  </a:lnTo>
                  <a:lnTo>
                    <a:pt x="12" y="0"/>
                  </a:lnTo>
                  <a:lnTo>
                    <a:pt x="18" y="6"/>
                  </a:lnTo>
                  <a:lnTo>
                    <a:pt x="30" y="12"/>
                  </a:lnTo>
                  <a:lnTo>
                    <a:pt x="36" y="18"/>
                  </a:lnTo>
                  <a:lnTo>
                    <a:pt x="42" y="24"/>
                  </a:lnTo>
                  <a:lnTo>
                    <a:pt x="36" y="24"/>
                  </a:lnTo>
                  <a:lnTo>
                    <a:pt x="24" y="18"/>
                  </a:lnTo>
                  <a:lnTo>
                    <a:pt x="18" y="12"/>
                  </a:lnTo>
                  <a:lnTo>
                    <a:pt x="12" y="6"/>
                  </a:lnTo>
                  <a:lnTo>
                    <a:pt x="6"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79" name="Freeform 123">
              <a:extLst>
                <a:ext uri="{FF2B5EF4-FFF2-40B4-BE49-F238E27FC236}">
                  <a16:creationId xmlns="" xmlns:a16="http://schemas.microsoft.com/office/drawing/2014/main" id="{C46DB3D0-074B-47E2-8ABC-5BFF8D5BDB73}"/>
                </a:ext>
              </a:extLst>
            </p:cNvPr>
            <p:cNvSpPr>
              <a:spLocks/>
            </p:cNvSpPr>
            <p:nvPr/>
          </p:nvSpPr>
          <p:spPr bwMode="auto">
            <a:xfrm>
              <a:off x="5197" y="890"/>
              <a:ext cx="36" cy="30"/>
            </a:xfrm>
            <a:custGeom>
              <a:avLst/>
              <a:gdLst>
                <a:gd name="T0" fmla="*/ 0 w 36"/>
                <a:gd name="T1" fmla="*/ 0 h 30"/>
                <a:gd name="T2" fmla="*/ 0 w 36"/>
                <a:gd name="T3" fmla="*/ 0 h 30"/>
                <a:gd name="T4" fmla="*/ 6 w 36"/>
                <a:gd name="T5" fmla="*/ 6 h 30"/>
                <a:gd name="T6" fmla="*/ 12 w 36"/>
                <a:gd name="T7" fmla="*/ 6 h 30"/>
                <a:gd name="T8" fmla="*/ 18 w 36"/>
                <a:gd name="T9" fmla="*/ 6 h 30"/>
                <a:gd name="T10" fmla="*/ 24 w 36"/>
                <a:gd name="T11" fmla="*/ 12 h 30"/>
                <a:gd name="T12" fmla="*/ 30 w 36"/>
                <a:gd name="T13" fmla="*/ 18 h 30"/>
                <a:gd name="T14" fmla="*/ 30 w 36"/>
                <a:gd name="T15" fmla="*/ 24 h 30"/>
                <a:gd name="T16" fmla="*/ 36 w 36"/>
                <a:gd name="T17" fmla="*/ 30 h 30"/>
                <a:gd name="T18" fmla="*/ 30 w 36"/>
                <a:gd name="T19" fmla="*/ 24 h 30"/>
                <a:gd name="T20" fmla="*/ 24 w 36"/>
                <a:gd name="T21" fmla="*/ 18 h 30"/>
                <a:gd name="T22" fmla="*/ 18 w 36"/>
                <a:gd name="T23" fmla="*/ 18 h 30"/>
                <a:gd name="T24" fmla="*/ 12 w 36"/>
                <a:gd name="T25" fmla="*/ 12 h 30"/>
                <a:gd name="T26" fmla="*/ 12 w 36"/>
                <a:gd name="T27" fmla="*/ 12 h 30"/>
                <a:gd name="T28" fmla="*/ 6 w 36"/>
                <a:gd name="T29" fmla="*/ 6 h 30"/>
                <a:gd name="T30" fmla="*/ 0 w 36"/>
                <a:gd name="T31" fmla="*/ 6 h 30"/>
                <a:gd name="T32" fmla="*/ 0 w 36"/>
                <a:gd name="T33" fmla="*/ 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30"/>
                <a:gd name="T53" fmla="*/ 36 w 36"/>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30">
                  <a:moveTo>
                    <a:pt x="0" y="0"/>
                  </a:moveTo>
                  <a:lnTo>
                    <a:pt x="0" y="0"/>
                  </a:lnTo>
                  <a:lnTo>
                    <a:pt x="6" y="6"/>
                  </a:lnTo>
                  <a:lnTo>
                    <a:pt x="12" y="6"/>
                  </a:lnTo>
                  <a:lnTo>
                    <a:pt x="18" y="6"/>
                  </a:lnTo>
                  <a:lnTo>
                    <a:pt x="24" y="12"/>
                  </a:lnTo>
                  <a:lnTo>
                    <a:pt x="30" y="18"/>
                  </a:lnTo>
                  <a:lnTo>
                    <a:pt x="30" y="24"/>
                  </a:lnTo>
                  <a:lnTo>
                    <a:pt x="36" y="30"/>
                  </a:lnTo>
                  <a:lnTo>
                    <a:pt x="30" y="24"/>
                  </a:lnTo>
                  <a:lnTo>
                    <a:pt x="24" y="18"/>
                  </a:lnTo>
                  <a:lnTo>
                    <a:pt x="18" y="18"/>
                  </a:lnTo>
                  <a:lnTo>
                    <a:pt x="12" y="12"/>
                  </a:lnTo>
                  <a:lnTo>
                    <a:pt x="6" y="6"/>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0" name="Freeform 124">
              <a:extLst>
                <a:ext uri="{FF2B5EF4-FFF2-40B4-BE49-F238E27FC236}">
                  <a16:creationId xmlns="" xmlns:a16="http://schemas.microsoft.com/office/drawing/2014/main" id="{5959999D-E8D5-424E-87E8-C6BAA5E5D247}"/>
                </a:ext>
              </a:extLst>
            </p:cNvPr>
            <p:cNvSpPr>
              <a:spLocks/>
            </p:cNvSpPr>
            <p:nvPr/>
          </p:nvSpPr>
          <p:spPr bwMode="auto">
            <a:xfrm>
              <a:off x="5227" y="896"/>
              <a:ext cx="36" cy="18"/>
            </a:xfrm>
            <a:custGeom>
              <a:avLst/>
              <a:gdLst>
                <a:gd name="T0" fmla="*/ 0 w 36"/>
                <a:gd name="T1" fmla="*/ 18 h 18"/>
                <a:gd name="T2" fmla="*/ 6 w 36"/>
                <a:gd name="T3" fmla="*/ 18 h 18"/>
                <a:gd name="T4" fmla="*/ 12 w 36"/>
                <a:gd name="T5" fmla="*/ 12 h 18"/>
                <a:gd name="T6" fmla="*/ 18 w 36"/>
                <a:gd name="T7" fmla="*/ 6 h 18"/>
                <a:gd name="T8" fmla="*/ 24 w 36"/>
                <a:gd name="T9" fmla="*/ 6 h 18"/>
                <a:gd name="T10" fmla="*/ 24 w 36"/>
                <a:gd name="T11" fmla="*/ 0 h 18"/>
                <a:gd name="T12" fmla="*/ 30 w 36"/>
                <a:gd name="T13" fmla="*/ 0 h 18"/>
                <a:gd name="T14" fmla="*/ 36 w 36"/>
                <a:gd name="T15" fmla="*/ 0 h 18"/>
                <a:gd name="T16" fmla="*/ 36 w 36"/>
                <a:gd name="T17" fmla="*/ 0 h 18"/>
                <a:gd name="T18" fmla="*/ 36 w 36"/>
                <a:gd name="T19" fmla="*/ 0 h 18"/>
                <a:gd name="T20" fmla="*/ 36 w 36"/>
                <a:gd name="T21" fmla="*/ 6 h 18"/>
                <a:gd name="T22" fmla="*/ 30 w 36"/>
                <a:gd name="T23" fmla="*/ 6 h 18"/>
                <a:gd name="T24" fmla="*/ 24 w 36"/>
                <a:gd name="T25" fmla="*/ 12 h 18"/>
                <a:gd name="T26" fmla="*/ 18 w 36"/>
                <a:gd name="T27" fmla="*/ 12 h 18"/>
                <a:gd name="T28" fmla="*/ 12 w 36"/>
                <a:gd name="T29" fmla="*/ 12 h 18"/>
                <a:gd name="T30" fmla="*/ 6 w 36"/>
                <a:gd name="T31" fmla="*/ 18 h 18"/>
                <a:gd name="T32" fmla="*/ 0 w 36"/>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18"/>
                <a:gd name="T53" fmla="*/ 36 w 36"/>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18">
                  <a:moveTo>
                    <a:pt x="0" y="18"/>
                  </a:moveTo>
                  <a:lnTo>
                    <a:pt x="6" y="18"/>
                  </a:lnTo>
                  <a:lnTo>
                    <a:pt x="12" y="12"/>
                  </a:lnTo>
                  <a:lnTo>
                    <a:pt x="18" y="6"/>
                  </a:lnTo>
                  <a:lnTo>
                    <a:pt x="24" y="6"/>
                  </a:lnTo>
                  <a:lnTo>
                    <a:pt x="24" y="0"/>
                  </a:lnTo>
                  <a:lnTo>
                    <a:pt x="30" y="0"/>
                  </a:lnTo>
                  <a:lnTo>
                    <a:pt x="36" y="0"/>
                  </a:lnTo>
                  <a:lnTo>
                    <a:pt x="36" y="6"/>
                  </a:lnTo>
                  <a:lnTo>
                    <a:pt x="30" y="6"/>
                  </a:lnTo>
                  <a:lnTo>
                    <a:pt x="24" y="12"/>
                  </a:lnTo>
                  <a:lnTo>
                    <a:pt x="18" y="12"/>
                  </a:lnTo>
                  <a:lnTo>
                    <a:pt x="12"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1" name="Freeform 125">
              <a:extLst>
                <a:ext uri="{FF2B5EF4-FFF2-40B4-BE49-F238E27FC236}">
                  <a16:creationId xmlns="" xmlns:a16="http://schemas.microsoft.com/office/drawing/2014/main" id="{BF54FF75-D493-4422-B2E5-F2EE23D31B18}"/>
                </a:ext>
              </a:extLst>
            </p:cNvPr>
            <p:cNvSpPr>
              <a:spLocks/>
            </p:cNvSpPr>
            <p:nvPr/>
          </p:nvSpPr>
          <p:spPr bwMode="auto">
            <a:xfrm>
              <a:off x="4590" y="2079"/>
              <a:ext cx="24" cy="36"/>
            </a:xfrm>
            <a:custGeom>
              <a:avLst/>
              <a:gdLst>
                <a:gd name="T0" fmla="*/ 0 w 24"/>
                <a:gd name="T1" fmla="*/ 36 h 36"/>
                <a:gd name="T2" fmla="*/ 0 w 24"/>
                <a:gd name="T3" fmla="*/ 36 h 36"/>
                <a:gd name="T4" fmla="*/ 0 w 24"/>
                <a:gd name="T5" fmla="*/ 30 h 36"/>
                <a:gd name="T6" fmla="*/ 6 w 24"/>
                <a:gd name="T7" fmla="*/ 24 h 36"/>
                <a:gd name="T8" fmla="*/ 6 w 24"/>
                <a:gd name="T9" fmla="*/ 18 h 36"/>
                <a:gd name="T10" fmla="*/ 12 w 24"/>
                <a:gd name="T11" fmla="*/ 12 h 36"/>
                <a:gd name="T12" fmla="*/ 18 w 24"/>
                <a:gd name="T13" fmla="*/ 6 h 36"/>
                <a:gd name="T14" fmla="*/ 24 w 24"/>
                <a:gd name="T15" fmla="*/ 6 h 36"/>
                <a:gd name="T16" fmla="*/ 24 w 24"/>
                <a:gd name="T17" fmla="*/ 0 h 36"/>
                <a:gd name="T18" fmla="*/ 24 w 24"/>
                <a:gd name="T19" fmla="*/ 6 h 36"/>
                <a:gd name="T20" fmla="*/ 18 w 24"/>
                <a:gd name="T21" fmla="*/ 12 h 36"/>
                <a:gd name="T22" fmla="*/ 18 w 24"/>
                <a:gd name="T23" fmla="*/ 18 h 36"/>
                <a:gd name="T24" fmla="*/ 12 w 24"/>
                <a:gd name="T25" fmla="*/ 24 h 36"/>
                <a:gd name="T26" fmla="*/ 6 w 24"/>
                <a:gd name="T27" fmla="*/ 30 h 36"/>
                <a:gd name="T28" fmla="*/ 6 w 24"/>
                <a:gd name="T29" fmla="*/ 36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6" y="24"/>
                  </a:lnTo>
                  <a:lnTo>
                    <a:pt x="6" y="18"/>
                  </a:lnTo>
                  <a:lnTo>
                    <a:pt x="12" y="12"/>
                  </a:lnTo>
                  <a:lnTo>
                    <a:pt x="18" y="6"/>
                  </a:lnTo>
                  <a:lnTo>
                    <a:pt x="24" y="6"/>
                  </a:lnTo>
                  <a:lnTo>
                    <a:pt x="24" y="0"/>
                  </a:lnTo>
                  <a:lnTo>
                    <a:pt x="24" y="6"/>
                  </a:lnTo>
                  <a:lnTo>
                    <a:pt x="18" y="12"/>
                  </a:lnTo>
                  <a:lnTo>
                    <a:pt x="18" y="18"/>
                  </a:lnTo>
                  <a:lnTo>
                    <a:pt x="12" y="24"/>
                  </a:lnTo>
                  <a:lnTo>
                    <a:pt x="6"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2" name="Freeform 126">
              <a:extLst>
                <a:ext uri="{FF2B5EF4-FFF2-40B4-BE49-F238E27FC236}">
                  <a16:creationId xmlns="" xmlns:a16="http://schemas.microsoft.com/office/drawing/2014/main" id="{7B4A160C-3FCC-4574-BCC9-9B9126C872C3}"/>
                </a:ext>
              </a:extLst>
            </p:cNvPr>
            <p:cNvSpPr>
              <a:spLocks/>
            </p:cNvSpPr>
            <p:nvPr/>
          </p:nvSpPr>
          <p:spPr bwMode="auto">
            <a:xfrm>
              <a:off x="4608" y="2085"/>
              <a:ext cx="12" cy="30"/>
            </a:xfrm>
            <a:custGeom>
              <a:avLst/>
              <a:gdLst>
                <a:gd name="T0" fmla="*/ 0 w 12"/>
                <a:gd name="T1" fmla="*/ 30 h 30"/>
                <a:gd name="T2" fmla="*/ 0 w 12"/>
                <a:gd name="T3" fmla="*/ 24 h 30"/>
                <a:gd name="T4" fmla="*/ 0 w 12"/>
                <a:gd name="T5" fmla="*/ 12 h 30"/>
                <a:gd name="T6" fmla="*/ 6 w 12"/>
                <a:gd name="T7" fmla="*/ 6 h 30"/>
                <a:gd name="T8" fmla="*/ 12 w 12"/>
                <a:gd name="T9" fmla="*/ 0 h 30"/>
                <a:gd name="T10" fmla="*/ 6 w 12"/>
                <a:gd name="T11" fmla="*/ 6 h 30"/>
                <a:gd name="T12" fmla="*/ 6 w 12"/>
                <a:gd name="T13" fmla="*/ 18 h 30"/>
                <a:gd name="T14" fmla="*/ 6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6"/>
                  </a:lnTo>
                  <a:lnTo>
                    <a:pt x="12" y="0"/>
                  </a:lnTo>
                  <a:lnTo>
                    <a:pt x="6" y="6"/>
                  </a:lnTo>
                  <a:lnTo>
                    <a:pt x="6" y="18"/>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3" name="Freeform 127">
              <a:extLst>
                <a:ext uri="{FF2B5EF4-FFF2-40B4-BE49-F238E27FC236}">
                  <a16:creationId xmlns="" xmlns:a16="http://schemas.microsoft.com/office/drawing/2014/main" id="{3CC62CC8-0B80-43AD-A264-942976286F74}"/>
                </a:ext>
              </a:extLst>
            </p:cNvPr>
            <p:cNvSpPr>
              <a:spLocks/>
            </p:cNvSpPr>
            <p:nvPr/>
          </p:nvSpPr>
          <p:spPr bwMode="auto">
            <a:xfrm>
              <a:off x="4459" y="2067"/>
              <a:ext cx="24" cy="18"/>
            </a:xfrm>
            <a:custGeom>
              <a:avLst/>
              <a:gdLst>
                <a:gd name="T0" fmla="*/ 24 w 24"/>
                <a:gd name="T1" fmla="*/ 0 h 18"/>
                <a:gd name="T2" fmla="*/ 24 w 24"/>
                <a:gd name="T3" fmla="*/ 0 h 18"/>
                <a:gd name="T4" fmla="*/ 18 w 24"/>
                <a:gd name="T5" fmla="*/ 6 h 18"/>
                <a:gd name="T6" fmla="*/ 18 w 24"/>
                <a:gd name="T7" fmla="*/ 6 h 18"/>
                <a:gd name="T8" fmla="*/ 12 w 24"/>
                <a:gd name="T9" fmla="*/ 12 h 18"/>
                <a:gd name="T10" fmla="*/ 12 w 24"/>
                <a:gd name="T11" fmla="*/ 18 h 18"/>
                <a:gd name="T12" fmla="*/ 6 w 24"/>
                <a:gd name="T13" fmla="*/ 18 h 18"/>
                <a:gd name="T14" fmla="*/ 6 w 24"/>
                <a:gd name="T15" fmla="*/ 18 h 18"/>
                <a:gd name="T16" fmla="*/ 0 w 24"/>
                <a:gd name="T17" fmla="*/ 18 h 18"/>
                <a:gd name="T18" fmla="*/ 0 w 24"/>
                <a:gd name="T19" fmla="*/ 18 h 18"/>
                <a:gd name="T20" fmla="*/ 0 w 24"/>
                <a:gd name="T21" fmla="*/ 12 h 18"/>
                <a:gd name="T22" fmla="*/ 6 w 24"/>
                <a:gd name="T23" fmla="*/ 12 h 18"/>
                <a:gd name="T24" fmla="*/ 6 w 24"/>
                <a:gd name="T25" fmla="*/ 6 h 18"/>
                <a:gd name="T26" fmla="*/ 12 w 24"/>
                <a:gd name="T27" fmla="*/ 6 h 18"/>
                <a:gd name="T28" fmla="*/ 18 w 24"/>
                <a:gd name="T29" fmla="*/ 6 h 18"/>
                <a:gd name="T30" fmla="*/ 18 w 24"/>
                <a:gd name="T31" fmla="*/ 0 h 18"/>
                <a:gd name="T32" fmla="*/ 24 w 24"/>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8"/>
                <a:gd name="T53" fmla="*/ 24 w 24"/>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8">
                  <a:moveTo>
                    <a:pt x="24" y="0"/>
                  </a:moveTo>
                  <a:lnTo>
                    <a:pt x="24" y="0"/>
                  </a:lnTo>
                  <a:lnTo>
                    <a:pt x="18" y="6"/>
                  </a:lnTo>
                  <a:lnTo>
                    <a:pt x="12" y="12"/>
                  </a:lnTo>
                  <a:lnTo>
                    <a:pt x="12" y="18"/>
                  </a:lnTo>
                  <a:lnTo>
                    <a:pt x="6" y="18"/>
                  </a:lnTo>
                  <a:lnTo>
                    <a:pt x="0" y="18"/>
                  </a:lnTo>
                  <a:lnTo>
                    <a:pt x="0" y="12"/>
                  </a:lnTo>
                  <a:lnTo>
                    <a:pt x="6" y="12"/>
                  </a:lnTo>
                  <a:lnTo>
                    <a:pt x="6" y="6"/>
                  </a:lnTo>
                  <a:lnTo>
                    <a:pt x="12" y="6"/>
                  </a:lnTo>
                  <a:lnTo>
                    <a:pt x="18" y="6"/>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4" name="Freeform 128">
              <a:extLst>
                <a:ext uri="{FF2B5EF4-FFF2-40B4-BE49-F238E27FC236}">
                  <a16:creationId xmlns="" xmlns:a16="http://schemas.microsoft.com/office/drawing/2014/main" id="{0CE9AF39-2CDC-48F6-AF26-70E307B3E4C0}"/>
                </a:ext>
              </a:extLst>
            </p:cNvPr>
            <p:cNvSpPr>
              <a:spLocks/>
            </p:cNvSpPr>
            <p:nvPr/>
          </p:nvSpPr>
          <p:spPr bwMode="auto">
            <a:xfrm>
              <a:off x="4453" y="2067"/>
              <a:ext cx="24" cy="6"/>
            </a:xfrm>
            <a:custGeom>
              <a:avLst/>
              <a:gdLst>
                <a:gd name="T0" fmla="*/ 24 w 24"/>
                <a:gd name="T1" fmla="*/ 0 h 6"/>
                <a:gd name="T2" fmla="*/ 24 w 24"/>
                <a:gd name="T3" fmla="*/ 0 h 6"/>
                <a:gd name="T4" fmla="*/ 18 w 24"/>
                <a:gd name="T5" fmla="*/ 0 h 6"/>
                <a:gd name="T6" fmla="*/ 12 w 24"/>
                <a:gd name="T7" fmla="*/ 0 h 6"/>
                <a:gd name="T8" fmla="*/ 12 w 24"/>
                <a:gd name="T9" fmla="*/ 0 h 6"/>
                <a:gd name="T10" fmla="*/ 6 w 24"/>
                <a:gd name="T11" fmla="*/ 0 h 6"/>
                <a:gd name="T12" fmla="*/ 0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6 w 24"/>
                <a:gd name="T25" fmla="*/ 6 h 6"/>
                <a:gd name="T26" fmla="*/ 12 w 24"/>
                <a:gd name="T27" fmla="*/ 0 h 6"/>
                <a:gd name="T28" fmla="*/ 18 w 24"/>
                <a:gd name="T29" fmla="*/ 0 h 6"/>
                <a:gd name="T30" fmla="*/ 24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24" y="0"/>
                  </a:lnTo>
                  <a:lnTo>
                    <a:pt x="18" y="0"/>
                  </a:lnTo>
                  <a:lnTo>
                    <a:pt x="12" y="0"/>
                  </a:lnTo>
                  <a:lnTo>
                    <a:pt x="6" y="0"/>
                  </a:lnTo>
                  <a:lnTo>
                    <a:pt x="0" y="0"/>
                  </a:lnTo>
                  <a:lnTo>
                    <a:pt x="0" y="6"/>
                  </a:lnTo>
                  <a:lnTo>
                    <a:pt x="6"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5" name="Freeform 129">
              <a:extLst>
                <a:ext uri="{FF2B5EF4-FFF2-40B4-BE49-F238E27FC236}">
                  <a16:creationId xmlns="" xmlns:a16="http://schemas.microsoft.com/office/drawing/2014/main" id="{43417598-A6C8-4439-B3A1-B4E5F00552D9}"/>
                </a:ext>
              </a:extLst>
            </p:cNvPr>
            <p:cNvSpPr>
              <a:spLocks/>
            </p:cNvSpPr>
            <p:nvPr/>
          </p:nvSpPr>
          <p:spPr bwMode="auto">
            <a:xfrm>
              <a:off x="4459" y="2043"/>
              <a:ext cx="24" cy="24"/>
            </a:xfrm>
            <a:custGeom>
              <a:avLst/>
              <a:gdLst>
                <a:gd name="T0" fmla="*/ 24 w 24"/>
                <a:gd name="T1" fmla="*/ 24 h 24"/>
                <a:gd name="T2" fmla="*/ 18 w 24"/>
                <a:gd name="T3" fmla="*/ 24 h 24"/>
                <a:gd name="T4" fmla="*/ 18 w 24"/>
                <a:gd name="T5" fmla="*/ 18 h 24"/>
                <a:gd name="T6" fmla="*/ 12 w 24"/>
                <a:gd name="T7" fmla="*/ 18 h 24"/>
                <a:gd name="T8" fmla="*/ 6 w 24"/>
                <a:gd name="T9" fmla="*/ 12 h 24"/>
                <a:gd name="T10" fmla="*/ 0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12 h 24"/>
                <a:gd name="T26" fmla="*/ 18 w 24"/>
                <a:gd name="T27" fmla="*/ 12 h 24"/>
                <a:gd name="T28" fmla="*/ 18 w 24"/>
                <a:gd name="T29" fmla="*/ 18 h 24"/>
                <a:gd name="T30" fmla="*/ 24 w 24"/>
                <a:gd name="T31" fmla="*/ 24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24"/>
                  </a:lnTo>
                  <a:lnTo>
                    <a:pt x="18" y="18"/>
                  </a:lnTo>
                  <a:lnTo>
                    <a:pt x="12" y="18"/>
                  </a:lnTo>
                  <a:lnTo>
                    <a:pt x="6" y="12"/>
                  </a:lnTo>
                  <a:lnTo>
                    <a:pt x="0" y="6"/>
                  </a:lnTo>
                  <a:lnTo>
                    <a:pt x="0" y="0"/>
                  </a:lnTo>
                  <a:lnTo>
                    <a:pt x="6" y="6"/>
                  </a:lnTo>
                  <a:lnTo>
                    <a:pt x="12" y="12"/>
                  </a:lnTo>
                  <a:lnTo>
                    <a:pt x="18" y="12"/>
                  </a:lnTo>
                  <a:lnTo>
                    <a:pt x="18"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6" name="Freeform 130">
              <a:extLst>
                <a:ext uri="{FF2B5EF4-FFF2-40B4-BE49-F238E27FC236}">
                  <a16:creationId xmlns="" xmlns:a16="http://schemas.microsoft.com/office/drawing/2014/main" id="{80B36B2A-3195-466B-B33F-855DD2F6EBE9}"/>
                </a:ext>
              </a:extLst>
            </p:cNvPr>
            <p:cNvSpPr>
              <a:spLocks/>
            </p:cNvSpPr>
            <p:nvPr/>
          </p:nvSpPr>
          <p:spPr bwMode="auto">
            <a:xfrm>
              <a:off x="4614" y="2049"/>
              <a:ext cx="6" cy="36"/>
            </a:xfrm>
            <a:custGeom>
              <a:avLst/>
              <a:gdLst>
                <a:gd name="T0" fmla="*/ 0 w 6"/>
                <a:gd name="T1" fmla="*/ 36 h 36"/>
                <a:gd name="T2" fmla="*/ 0 w 6"/>
                <a:gd name="T3" fmla="*/ 24 h 36"/>
                <a:gd name="T4" fmla="*/ 0 w 6"/>
                <a:gd name="T5" fmla="*/ 12 h 36"/>
                <a:gd name="T6" fmla="*/ 0 w 6"/>
                <a:gd name="T7" fmla="*/ 6 h 36"/>
                <a:gd name="T8" fmla="*/ 6 w 6"/>
                <a:gd name="T9" fmla="*/ 0 h 36"/>
                <a:gd name="T10" fmla="*/ 6 w 6"/>
                <a:gd name="T11" fmla="*/ 6 h 36"/>
                <a:gd name="T12" fmla="*/ 6 w 6"/>
                <a:gd name="T13" fmla="*/ 12 h 36"/>
                <a:gd name="T14" fmla="*/ 0 w 6"/>
                <a:gd name="T15" fmla="*/ 24 h 36"/>
                <a:gd name="T16" fmla="*/ 0 w 6"/>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6"/>
                <a:gd name="T29" fmla="*/ 6 w 6"/>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6">
                  <a:moveTo>
                    <a:pt x="0" y="36"/>
                  </a:moveTo>
                  <a:lnTo>
                    <a:pt x="0" y="24"/>
                  </a:lnTo>
                  <a:lnTo>
                    <a:pt x="0" y="12"/>
                  </a:lnTo>
                  <a:lnTo>
                    <a:pt x="0" y="6"/>
                  </a:lnTo>
                  <a:lnTo>
                    <a:pt x="6" y="0"/>
                  </a:lnTo>
                  <a:lnTo>
                    <a:pt x="6" y="6"/>
                  </a:lnTo>
                  <a:lnTo>
                    <a:pt x="6" y="12"/>
                  </a:lnTo>
                  <a:lnTo>
                    <a:pt x="0" y="24"/>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7" name="Freeform 131">
              <a:extLst>
                <a:ext uri="{FF2B5EF4-FFF2-40B4-BE49-F238E27FC236}">
                  <a16:creationId xmlns="" xmlns:a16="http://schemas.microsoft.com/office/drawing/2014/main" id="{B87A7A2B-3653-4CBA-83C8-96B169BA88D0}"/>
                </a:ext>
              </a:extLst>
            </p:cNvPr>
            <p:cNvSpPr>
              <a:spLocks/>
            </p:cNvSpPr>
            <p:nvPr/>
          </p:nvSpPr>
          <p:spPr bwMode="auto">
            <a:xfrm>
              <a:off x="4620" y="2055"/>
              <a:ext cx="18" cy="36"/>
            </a:xfrm>
            <a:custGeom>
              <a:avLst/>
              <a:gdLst>
                <a:gd name="T0" fmla="*/ 0 w 18"/>
                <a:gd name="T1" fmla="*/ 36 h 36"/>
                <a:gd name="T2" fmla="*/ 0 w 18"/>
                <a:gd name="T3" fmla="*/ 24 h 36"/>
                <a:gd name="T4" fmla="*/ 6 w 18"/>
                <a:gd name="T5" fmla="*/ 18 h 36"/>
                <a:gd name="T6" fmla="*/ 6 w 18"/>
                <a:gd name="T7" fmla="*/ 6 h 36"/>
                <a:gd name="T8" fmla="*/ 12 w 18"/>
                <a:gd name="T9" fmla="*/ 0 h 36"/>
                <a:gd name="T10" fmla="*/ 18 w 18"/>
                <a:gd name="T11" fmla="*/ 0 h 36"/>
                <a:gd name="T12" fmla="*/ 18 w 18"/>
                <a:gd name="T13" fmla="*/ 6 h 36"/>
                <a:gd name="T14" fmla="*/ 12 w 18"/>
                <a:gd name="T15" fmla="*/ 12 h 36"/>
                <a:gd name="T16" fmla="*/ 12 w 18"/>
                <a:gd name="T17" fmla="*/ 18 h 36"/>
                <a:gd name="T18" fmla="*/ 6 w 18"/>
                <a:gd name="T19" fmla="*/ 24 h 36"/>
                <a:gd name="T20" fmla="*/ 6 w 18"/>
                <a:gd name="T21" fmla="*/ 24 h 36"/>
                <a:gd name="T22" fmla="*/ 0 w 18"/>
                <a:gd name="T23" fmla="*/ 30 h 36"/>
                <a:gd name="T24" fmla="*/ 0 w 18"/>
                <a:gd name="T25" fmla="*/ 36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6"/>
                <a:gd name="T41" fmla="*/ 18 w 18"/>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6">
                  <a:moveTo>
                    <a:pt x="0" y="36"/>
                  </a:moveTo>
                  <a:lnTo>
                    <a:pt x="0" y="24"/>
                  </a:lnTo>
                  <a:lnTo>
                    <a:pt x="6" y="18"/>
                  </a:lnTo>
                  <a:lnTo>
                    <a:pt x="6" y="6"/>
                  </a:lnTo>
                  <a:lnTo>
                    <a:pt x="12" y="0"/>
                  </a:lnTo>
                  <a:lnTo>
                    <a:pt x="18" y="0"/>
                  </a:lnTo>
                  <a:lnTo>
                    <a:pt x="18" y="6"/>
                  </a:lnTo>
                  <a:lnTo>
                    <a:pt x="12" y="12"/>
                  </a:lnTo>
                  <a:lnTo>
                    <a:pt x="12" y="18"/>
                  </a:lnTo>
                  <a:lnTo>
                    <a:pt x="6" y="24"/>
                  </a:lnTo>
                  <a:lnTo>
                    <a:pt x="0"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8" name="Freeform 132">
              <a:extLst>
                <a:ext uri="{FF2B5EF4-FFF2-40B4-BE49-F238E27FC236}">
                  <a16:creationId xmlns="" xmlns:a16="http://schemas.microsoft.com/office/drawing/2014/main" id="{92176F78-E9C8-4218-A888-9A397ACDD7BA}"/>
                </a:ext>
              </a:extLst>
            </p:cNvPr>
            <p:cNvSpPr>
              <a:spLocks/>
            </p:cNvSpPr>
            <p:nvPr/>
          </p:nvSpPr>
          <p:spPr bwMode="auto">
            <a:xfrm>
              <a:off x="4602" y="2049"/>
              <a:ext cx="6" cy="30"/>
            </a:xfrm>
            <a:custGeom>
              <a:avLst/>
              <a:gdLst>
                <a:gd name="T0" fmla="*/ 0 w 6"/>
                <a:gd name="T1" fmla="*/ 30 h 30"/>
                <a:gd name="T2" fmla="*/ 0 w 6"/>
                <a:gd name="T3" fmla="*/ 30 h 30"/>
                <a:gd name="T4" fmla="*/ 0 w 6"/>
                <a:gd name="T5" fmla="*/ 18 h 30"/>
                <a:gd name="T6" fmla="*/ 0 w 6"/>
                <a:gd name="T7" fmla="*/ 6 h 30"/>
                <a:gd name="T8" fmla="*/ 0 w 6"/>
                <a:gd name="T9" fmla="*/ 0 h 30"/>
                <a:gd name="T10" fmla="*/ 6 w 6"/>
                <a:gd name="T11" fmla="*/ 0 h 30"/>
                <a:gd name="T12" fmla="*/ 6 w 6"/>
                <a:gd name="T13" fmla="*/ 12 h 30"/>
                <a:gd name="T14" fmla="*/ 0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30"/>
                  </a:lnTo>
                  <a:lnTo>
                    <a:pt x="0" y="18"/>
                  </a:lnTo>
                  <a:lnTo>
                    <a:pt x="0" y="6"/>
                  </a:lnTo>
                  <a:lnTo>
                    <a:pt x="0" y="0"/>
                  </a:lnTo>
                  <a:lnTo>
                    <a:pt x="6"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89" name="Freeform 133">
              <a:extLst>
                <a:ext uri="{FF2B5EF4-FFF2-40B4-BE49-F238E27FC236}">
                  <a16:creationId xmlns="" xmlns:a16="http://schemas.microsoft.com/office/drawing/2014/main" id="{09358BDF-29DA-48F8-A04C-3676E131B80C}"/>
                </a:ext>
              </a:extLst>
            </p:cNvPr>
            <p:cNvSpPr>
              <a:spLocks/>
            </p:cNvSpPr>
            <p:nvPr/>
          </p:nvSpPr>
          <p:spPr bwMode="auto">
            <a:xfrm>
              <a:off x="4590" y="2043"/>
              <a:ext cx="6" cy="30"/>
            </a:xfrm>
            <a:custGeom>
              <a:avLst/>
              <a:gdLst>
                <a:gd name="T0" fmla="*/ 6 w 6"/>
                <a:gd name="T1" fmla="*/ 30 h 30"/>
                <a:gd name="T2" fmla="*/ 0 w 6"/>
                <a:gd name="T3" fmla="*/ 24 h 30"/>
                <a:gd name="T4" fmla="*/ 0 w 6"/>
                <a:gd name="T5" fmla="*/ 12 h 30"/>
                <a:gd name="T6" fmla="*/ 0 w 6"/>
                <a:gd name="T7" fmla="*/ 6 h 30"/>
                <a:gd name="T8" fmla="*/ 0 w 6"/>
                <a:gd name="T9" fmla="*/ 0 h 30"/>
                <a:gd name="T10" fmla="*/ 0 w 6"/>
                <a:gd name="T11" fmla="*/ 0 h 30"/>
                <a:gd name="T12" fmla="*/ 6 w 6"/>
                <a:gd name="T13" fmla="*/ 6 h 30"/>
                <a:gd name="T14" fmla="*/ 0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0" y="24"/>
                  </a:lnTo>
                  <a:lnTo>
                    <a:pt x="0" y="12"/>
                  </a:lnTo>
                  <a:lnTo>
                    <a:pt x="0" y="6"/>
                  </a:lnTo>
                  <a:lnTo>
                    <a:pt x="0" y="0"/>
                  </a:lnTo>
                  <a:lnTo>
                    <a:pt x="6" y="6"/>
                  </a:lnTo>
                  <a:lnTo>
                    <a:pt x="0"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0" name="Freeform 134">
              <a:extLst>
                <a:ext uri="{FF2B5EF4-FFF2-40B4-BE49-F238E27FC236}">
                  <a16:creationId xmlns="" xmlns:a16="http://schemas.microsoft.com/office/drawing/2014/main" id="{89AD3160-1A37-4533-91C5-9C74D72F99A1}"/>
                </a:ext>
              </a:extLst>
            </p:cNvPr>
            <p:cNvSpPr>
              <a:spLocks/>
            </p:cNvSpPr>
            <p:nvPr/>
          </p:nvSpPr>
          <p:spPr bwMode="auto">
            <a:xfrm>
              <a:off x="4572" y="2037"/>
              <a:ext cx="12" cy="30"/>
            </a:xfrm>
            <a:custGeom>
              <a:avLst/>
              <a:gdLst>
                <a:gd name="T0" fmla="*/ 12 w 12"/>
                <a:gd name="T1" fmla="*/ 30 h 30"/>
                <a:gd name="T2" fmla="*/ 6 w 12"/>
                <a:gd name="T3" fmla="*/ 24 h 30"/>
                <a:gd name="T4" fmla="*/ 6 w 12"/>
                <a:gd name="T5" fmla="*/ 12 h 30"/>
                <a:gd name="T6" fmla="*/ 0 w 12"/>
                <a:gd name="T7" fmla="*/ 0 h 30"/>
                <a:gd name="T8" fmla="*/ 6 w 12"/>
                <a:gd name="T9" fmla="*/ 0 h 30"/>
                <a:gd name="T10" fmla="*/ 6 w 12"/>
                <a:gd name="T11" fmla="*/ 0 h 30"/>
                <a:gd name="T12" fmla="*/ 6 w 12"/>
                <a:gd name="T13" fmla="*/ 12 h 30"/>
                <a:gd name="T14" fmla="*/ 6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6" y="12"/>
                  </a:lnTo>
                  <a:lnTo>
                    <a:pt x="0" y="0"/>
                  </a:lnTo>
                  <a:lnTo>
                    <a:pt x="6" y="0"/>
                  </a:lnTo>
                  <a:lnTo>
                    <a:pt x="6" y="12"/>
                  </a:lnTo>
                  <a:lnTo>
                    <a:pt x="6"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1" name="Freeform 135">
              <a:extLst>
                <a:ext uri="{FF2B5EF4-FFF2-40B4-BE49-F238E27FC236}">
                  <a16:creationId xmlns="" xmlns:a16="http://schemas.microsoft.com/office/drawing/2014/main" id="{387BDFD2-FBEE-45B1-A0DF-768DADED6975}"/>
                </a:ext>
              </a:extLst>
            </p:cNvPr>
            <p:cNvSpPr>
              <a:spLocks/>
            </p:cNvSpPr>
            <p:nvPr/>
          </p:nvSpPr>
          <p:spPr bwMode="auto">
            <a:xfrm>
              <a:off x="4560" y="2025"/>
              <a:ext cx="12" cy="42"/>
            </a:xfrm>
            <a:custGeom>
              <a:avLst/>
              <a:gdLst>
                <a:gd name="T0" fmla="*/ 12 w 12"/>
                <a:gd name="T1" fmla="*/ 42 h 42"/>
                <a:gd name="T2" fmla="*/ 6 w 12"/>
                <a:gd name="T3" fmla="*/ 30 h 42"/>
                <a:gd name="T4" fmla="*/ 0 w 12"/>
                <a:gd name="T5" fmla="*/ 18 h 42"/>
                <a:gd name="T6" fmla="*/ 0 w 12"/>
                <a:gd name="T7" fmla="*/ 6 h 42"/>
                <a:gd name="T8" fmla="*/ 6 w 12"/>
                <a:gd name="T9" fmla="*/ 0 h 42"/>
                <a:gd name="T10" fmla="*/ 6 w 12"/>
                <a:gd name="T11" fmla="*/ 6 h 42"/>
                <a:gd name="T12" fmla="*/ 6 w 12"/>
                <a:gd name="T13" fmla="*/ 18 h 42"/>
                <a:gd name="T14" fmla="*/ 6 w 12"/>
                <a:gd name="T15" fmla="*/ 30 h 42"/>
                <a:gd name="T16" fmla="*/ 12 w 12"/>
                <a:gd name="T17" fmla="*/ 42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42"/>
                <a:gd name="T29" fmla="*/ 12 w 12"/>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42">
                  <a:moveTo>
                    <a:pt x="12" y="42"/>
                  </a:moveTo>
                  <a:lnTo>
                    <a:pt x="6" y="30"/>
                  </a:lnTo>
                  <a:lnTo>
                    <a:pt x="0" y="18"/>
                  </a:lnTo>
                  <a:lnTo>
                    <a:pt x="0" y="6"/>
                  </a:lnTo>
                  <a:lnTo>
                    <a:pt x="6" y="0"/>
                  </a:lnTo>
                  <a:lnTo>
                    <a:pt x="6" y="6"/>
                  </a:lnTo>
                  <a:lnTo>
                    <a:pt x="6" y="18"/>
                  </a:lnTo>
                  <a:lnTo>
                    <a:pt x="6"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2" name="Freeform 136">
              <a:extLst>
                <a:ext uri="{FF2B5EF4-FFF2-40B4-BE49-F238E27FC236}">
                  <a16:creationId xmlns="" xmlns:a16="http://schemas.microsoft.com/office/drawing/2014/main" id="{E37DA826-9213-4CD6-80BA-F3DB5029CAA7}"/>
                </a:ext>
              </a:extLst>
            </p:cNvPr>
            <p:cNvSpPr>
              <a:spLocks/>
            </p:cNvSpPr>
            <p:nvPr/>
          </p:nvSpPr>
          <p:spPr bwMode="auto">
            <a:xfrm>
              <a:off x="4542" y="2019"/>
              <a:ext cx="12" cy="42"/>
            </a:xfrm>
            <a:custGeom>
              <a:avLst/>
              <a:gdLst>
                <a:gd name="T0" fmla="*/ 12 w 12"/>
                <a:gd name="T1" fmla="*/ 42 h 42"/>
                <a:gd name="T2" fmla="*/ 12 w 12"/>
                <a:gd name="T3" fmla="*/ 42 h 42"/>
                <a:gd name="T4" fmla="*/ 12 w 12"/>
                <a:gd name="T5" fmla="*/ 36 h 42"/>
                <a:gd name="T6" fmla="*/ 6 w 12"/>
                <a:gd name="T7" fmla="*/ 30 h 42"/>
                <a:gd name="T8" fmla="*/ 6 w 12"/>
                <a:gd name="T9" fmla="*/ 18 h 42"/>
                <a:gd name="T10" fmla="*/ 0 w 12"/>
                <a:gd name="T11" fmla="*/ 12 h 42"/>
                <a:gd name="T12" fmla="*/ 0 w 12"/>
                <a:gd name="T13" fmla="*/ 6 h 42"/>
                <a:gd name="T14" fmla="*/ 0 w 12"/>
                <a:gd name="T15" fmla="*/ 6 h 42"/>
                <a:gd name="T16" fmla="*/ 0 w 12"/>
                <a:gd name="T17" fmla="*/ 0 h 42"/>
                <a:gd name="T18" fmla="*/ 6 w 12"/>
                <a:gd name="T19" fmla="*/ 6 h 42"/>
                <a:gd name="T20" fmla="*/ 12 w 12"/>
                <a:gd name="T21" fmla="*/ 24 h 42"/>
                <a:gd name="T22" fmla="*/ 12 w 12"/>
                <a:gd name="T23" fmla="*/ 36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12" y="36"/>
                  </a:lnTo>
                  <a:lnTo>
                    <a:pt x="6" y="30"/>
                  </a:lnTo>
                  <a:lnTo>
                    <a:pt x="6" y="18"/>
                  </a:lnTo>
                  <a:lnTo>
                    <a:pt x="0" y="12"/>
                  </a:lnTo>
                  <a:lnTo>
                    <a:pt x="0" y="6"/>
                  </a:lnTo>
                  <a:lnTo>
                    <a:pt x="0" y="0"/>
                  </a:lnTo>
                  <a:lnTo>
                    <a:pt x="6" y="6"/>
                  </a:lnTo>
                  <a:lnTo>
                    <a:pt x="12" y="24"/>
                  </a:lnTo>
                  <a:lnTo>
                    <a:pt x="12" y="36"/>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3" name="Freeform 137">
              <a:extLst>
                <a:ext uri="{FF2B5EF4-FFF2-40B4-BE49-F238E27FC236}">
                  <a16:creationId xmlns="" xmlns:a16="http://schemas.microsoft.com/office/drawing/2014/main" id="{A3712E8C-2945-4659-9CFD-EF77518BF387}"/>
                </a:ext>
              </a:extLst>
            </p:cNvPr>
            <p:cNvSpPr>
              <a:spLocks/>
            </p:cNvSpPr>
            <p:nvPr/>
          </p:nvSpPr>
          <p:spPr bwMode="auto">
            <a:xfrm>
              <a:off x="4530" y="2019"/>
              <a:ext cx="12" cy="42"/>
            </a:xfrm>
            <a:custGeom>
              <a:avLst/>
              <a:gdLst>
                <a:gd name="T0" fmla="*/ 12 w 12"/>
                <a:gd name="T1" fmla="*/ 42 h 42"/>
                <a:gd name="T2" fmla="*/ 12 w 12"/>
                <a:gd name="T3" fmla="*/ 42 h 42"/>
                <a:gd name="T4" fmla="*/ 6 w 12"/>
                <a:gd name="T5" fmla="*/ 36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42"/>
                  </a:lnTo>
                  <a:lnTo>
                    <a:pt x="6" y="36"/>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4" name="Freeform 138">
              <a:extLst>
                <a:ext uri="{FF2B5EF4-FFF2-40B4-BE49-F238E27FC236}">
                  <a16:creationId xmlns="" xmlns:a16="http://schemas.microsoft.com/office/drawing/2014/main" id="{E1875F92-B2B2-4654-9D0E-C0B720C3F8C7}"/>
                </a:ext>
              </a:extLst>
            </p:cNvPr>
            <p:cNvSpPr>
              <a:spLocks/>
            </p:cNvSpPr>
            <p:nvPr/>
          </p:nvSpPr>
          <p:spPr bwMode="auto">
            <a:xfrm>
              <a:off x="4500" y="2019"/>
              <a:ext cx="30" cy="48"/>
            </a:xfrm>
            <a:custGeom>
              <a:avLst/>
              <a:gdLst>
                <a:gd name="T0" fmla="*/ 30 w 30"/>
                <a:gd name="T1" fmla="*/ 48 h 48"/>
                <a:gd name="T2" fmla="*/ 24 w 30"/>
                <a:gd name="T3" fmla="*/ 42 h 48"/>
                <a:gd name="T4" fmla="*/ 18 w 30"/>
                <a:gd name="T5" fmla="*/ 36 h 48"/>
                <a:gd name="T6" fmla="*/ 12 w 30"/>
                <a:gd name="T7" fmla="*/ 30 h 48"/>
                <a:gd name="T8" fmla="*/ 6 w 30"/>
                <a:gd name="T9" fmla="*/ 24 h 48"/>
                <a:gd name="T10" fmla="*/ 6 w 30"/>
                <a:gd name="T11" fmla="*/ 18 h 48"/>
                <a:gd name="T12" fmla="*/ 0 w 30"/>
                <a:gd name="T13" fmla="*/ 12 h 48"/>
                <a:gd name="T14" fmla="*/ 0 w 30"/>
                <a:gd name="T15" fmla="*/ 6 h 48"/>
                <a:gd name="T16" fmla="*/ 0 w 30"/>
                <a:gd name="T17" fmla="*/ 0 h 48"/>
                <a:gd name="T18" fmla="*/ 6 w 30"/>
                <a:gd name="T19" fmla="*/ 0 h 48"/>
                <a:gd name="T20" fmla="*/ 6 w 30"/>
                <a:gd name="T21" fmla="*/ 6 h 48"/>
                <a:gd name="T22" fmla="*/ 12 w 30"/>
                <a:gd name="T23" fmla="*/ 12 h 48"/>
                <a:gd name="T24" fmla="*/ 18 w 30"/>
                <a:gd name="T25" fmla="*/ 18 h 48"/>
                <a:gd name="T26" fmla="*/ 18 w 30"/>
                <a:gd name="T27" fmla="*/ 24 h 48"/>
                <a:gd name="T28" fmla="*/ 24 w 30"/>
                <a:gd name="T29" fmla="*/ 30 h 48"/>
                <a:gd name="T30" fmla="*/ 24 w 30"/>
                <a:gd name="T31" fmla="*/ 36 h 48"/>
                <a:gd name="T32" fmla="*/ 3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30" y="48"/>
                  </a:moveTo>
                  <a:lnTo>
                    <a:pt x="24" y="42"/>
                  </a:lnTo>
                  <a:lnTo>
                    <a:pt x="18" y="36"/>
                  </a:lnTo>
                  <a:lnTo>
                    <a:pt x="12" y="30"/>
                  </a:lnTo>
                  <a:lnTo>
                    <a:pt x="6" y="24"/>
                  </a:lnTo>
                  <a:lnTo>
                    <a:pt x="6" y="18"/>
                  </a:lnTo>
                  <a:lnTo>
                    <a:pt x="0" y="12"/>
                  </a:lnTo>
                  <a:lnTo>
                    <a:pt x="0" y="6"/>
                  </a:lnTo>
                  <a:lnTo>
                    <a:pt x="0" y="0"/>
                  </a:lnTo>
                  <a:lnTo>
                    <a:pt x="6" y="0"/>
                  </a:lnTo>
                  <a:lnTo>
                    <a:pt x="6" y="6"/>
                  </a:lnTo>
                  <a:lnTo>
                    <a:pt x="12" y="12"/>
                  </a:lnTo>
                  <a:lnTo>
                    <a:pt x="18" y="18"/>
                  </a:lnTo>
                  <a:lnTo>
                    <a:pt x="18" y="24"/>
                  </a:lnTo>
                  <a:lnTo>
                    <a:pt x="24" y="30"/>
                  </a:lnTo>
                  <a:lnTo>
                    <a:pt x="24" y="36"/>
                  </a:lnTo>
                  <a:lnTo>
                    <a:pt x="3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5" name="Freeform 139">
              <a:extLst>
                <a:ext uri="{FF2B5EF4-FFF2-40B4-BE49-F238E27FC236}">
                  <a16:creationId xmlns="" xmlns:a16="http://schemas.microsoft.com/office/drawing/2014/main" id="{28859693-663B-417C-AB07-0F2E735E6F1D}"/>
                </a:ext>
              </a:extLst>
            </p:cNvPr>
            <p:cNvSpPr>
              <a:spLocks/>
            </p:cNvSpPr>
            <p:nvPr/>
          </p:nvSpPr>
          <p:spPr bwMode="auto">
            <a:xfrm>
              <a:off x="4479" y="2031"/>
              <a:ext cx="35" cy="30"/>
            </a:xfrm>
            <a:custGeom>
              <a:avLst/>
              <a:gdLst>
                <a:gd name="T0" fmla="*/ 35 w 35"/>
                <a:gd name="T1" fmla="*/ 30 h 30"/>
                <a:gd name="T2" fmla="*/ 29 w 35"/>
                <a:gd name="T3" fmla="*/ 30 h 30"/>
                <a:gd name="T4" fmla="*/ 23 w 35"/>
                <a:gd name="T5" fmla="*/ 24 h 30"/>
                <a:gd name="T6" fmla="*/ 17 w 35"/>
                <a:gd name="T7" fmla="*/ 18 h 30"/>
                <a:gd name="T8" fmla="*/ 12 w 35"/>
                <a:gd name="T9" fmla="*/ 12 h 30"/>
                <a:gd name="T10" fmla="*/ 6 w 35"/>
                <a:gd name="T11" fmla="*/ 6 h 30"/>
                <a:gd name="T12" fmla="*/ 0 w 35"/>
                <a:gd name="T13" fmla="*/ 6 h 30"/>
                <a:gd name="T14" fmla="*/ 0 w 35"/>
                <a:gd name="T15" fmla="*/ 0 h 30"/>
                <a:gd name="T16" fmla="*/ 0 w 35"/>
                <a:gd name="T17" fmla="*/ 0 h 30"/>
                <a:gd name="T18" fmla="*/ 6 w 35"/>
                <a:gd name="T19" fmla="*/ 0 h 30"/>
                <a:gd name="T20" fmla="*/ 12 w 35"/>
                <a:gd name="T21" fmla="*/ 0 h 30"/>
                <a:gd name="T22" fmla="*/ 17 w 35"/>
                <a:gd name="T23" fmla="*/ 6 h 30"/>
                <a:gd name="T24" fmla="*/ 17 w 35"/>
                <a:gd name="T25" fmla="*/ 12 h 30"/>
                <a:gd name="T26" fmla="*/ 23 w 35"/>
                <a:gd name="T27" fmla="*/ 18 h 30"/>
                <a:gd name="T28" fmla="*/ 29 w 35"/>
                <a:gd name="T29" fmla="*/ 24 h 30"/>
                <a:gd name="T30" fmla="*/ 35 w 35"/>
                <a:gd name="T31" fmla="*/ 30 h 30"/>
                <a:gd name="T32" fmla="*/ 35 w 35"/>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5"/>
                <a:gd name="T52" fmla="*/ 0 h 30"/>
                <a:gd name="T53" fmla="*/ 35 w 35"/>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5" h="30">
                  <a:moveTo>
                    <a:pt x="35" y="30"/>
                  </a:moveTo>
                  <a:lnTo>
                    <a:pt x="29" y="30"/>
                  </a:lnTo>
                  <a:lnTo>
                    <a:pt x="23" y="24"/>
                  </a:lnTo>
                  <a:lnTo>
                    <a:pt x="17" y="18"/>
                  </a:lnTo>
                  <a:lnTo>
                    <a:pt x="12" y="12"/>
                  </a:lnTo>
                  <a:lnTo>
                    <a:pt x="6" y="6"/>
                  </a:lnTo>
                  <a:lnTo>
                    <a:pt x="0" y="6"/>
                  </a:lnTo>
                  <a:lnTo>
                    <a:pt x="0" y="0"/>
                  </a:lnTo>
                  <a:lnTo>
                    <a:pt x="6" y="0"/>
                  </a:lnTo>
                  <a:lnTo>
                    <a:pt x="12" y="0"/>
                  </a:lnTo>
                  <a:lnTo>
                    <a:pt x="17" y="6"/>
                  </a:lnTo>
                  <a:lnTo>
                    <a:pt x="17" y="12"/>
                  </a:lnTo>
                  <a:lnTo>
                    <a:pt x="23" y="18"/>
                  </a:lnTo>
                  <a:lnTo>
                    <a:pt x="29" y="24"/>
                  </a:lnTo>
                  <a:lnTo>
                    <a:pt x="35"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6" name="Freeform 140">
              <a:extLst>
                <a:ext uri="{FF2B5EF4-FFF2-40B4-BE49-F238E27FC236}">
                  <a16:creationId xmlns="" xmlns:a16="http://schemas.microsoft.com/office/drawing/2014/main" id="{A20144F8-AC1B-4C05-B020-EAA879D83393}"/>
                </a:ext>
              </a:extLst>
            </p:cNvPr>
            <p:cNvSpPr>
              <a:spLocks/>
            </p:cNvSpPr>
            <p:nvPr/>
          </p:nvSpPr>
          <p:spPr bwMode="auto">
            <a:xfrm>
              <a:off x="4467" y="2031"/>
              <a:ext cx="29" cy="36"/>
            </a:xfrm>
            <a:custGeom>
              <a:avLst/>
              <a:gdLst>
                <a:gd name="T0" fmla="*/ 0 w 29"/>
                <a:gd name="T1" fmla="*/ 0 h 36"/>
                <a:gd name="T2" fmla="*/ 6 w 29"/>
                <a:gd name="T3" fmla="*/ 0 h 36"/>
                <a:gd name="T4" fmla="*/ 6 w 29"/>
                <a:gd name="T5" fmla="*/ 6 h 36"/>
                <a:gd name="T6" fmla="*/ 12 w 29"/>
                <a:gd name="T7" fmla="*/ 12 h 36"/>
                <a:gd name="T8" fmla="*/ 18 w 29"/>
                <a:gd name="T9" fmla="*/ 18 h 36"/>
                <a:gd name="T10" fmla="*/ 18 w 29"/>
                <a:gd name="T11" fmla="*/ 18 h 36"/>
                <a:gd name="T12" fmla="*/ 24 w 29"/>
                <a:gd name="T13" fmla="*/ 24 h 36"/>
                <a:gd name="T14" fmla="*/ 29 w 29"/>
                <a:gd name="T15" fmla="*/ 30 h 36"/>
                <a:gd name="T16" fmla="*/ 29 w 29"/>
                <a:gd name="T17" fmla="*/ 36 h 36"/>
                <a:gd name="T18" fmla="*/ 29 w 29"/>
                <a:gd name="T19" fmla="*/ 30 h 36"/>
                <a:gd name="T20" fmla="*/ 18 w 29"/>
                <a:gd name="T21" fmla="*/ 30 h 36"/>
                <a:gd name="T22" fmla="*/ 18 w 29"/>
                <a:gd name="T23" fmla="*/ 24 h 36"/>
                <a:gd name="T24" fmla="*/ 12 w 29"/>
                <a:gd name="T25" fmla="*/ 18 h 36"/>
                <a:gd name="T26" fmla="*/ 6 w 29"/>
                <a:gd name="T27" fmla="*/ 12 h 36"/>
                <a:gd name="T28" fmla="*/ 0 w 29"/>
                <a:gd name="T29" fmla="*/ 6 h 36"/>
                <a:gd name="T30" fmla="*/ 0 w 29"/>
                <a:gd name="T31" fmla="*/ 6 h 36"/>
                <a:gd name="T32" fmla="*/ 0 w 29"/>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0"/>
                  </a:moveTo>
                  <a:lnTo>
                    <a:pt x="6" y="0"/>
                  </a:lnTo>
                  <a:lnTo>
                    <a:pt x="6" y="6"/>
                  </a:lnTo>
                  <a:lnTo>
                    <a:pt x="12" y="12"/>
                  </a:lnTo>
                  <a:lnTo>
                    <a:pt x="18" y="18"/>
                  </a:lnTo>
                  <a:lnTo>
                    <a:pt x="24" y="24"/>
                  </a:lnTo>
                  <a:lnTo>
                    <a:pt x="29" y="30"/>
                  </a:lnTo>
                  <a:lnTo>
                    <a:pt x="29" y="36"/>
                  </a:lnTo>
                  <a:lnTo>
                    <a:pt x="29" y="30"/>
                  </a:lnTo>
                  <a:lnTo>
                    <a:pt x="18" y="30"/>
                  </a:lnTo>
                  <a:lnTo>
                    <a:pt x="18" y="24"/>
                  </a:lnTo>
                  <a:lnTo>
                    <a:pt x="12" y="18"/>
                  </a:lnTo>
                  <a:lnTo>
                    <a:pt x="6" y="12"/>
                  </a:lnTo>
                  <a:lnTo>
                    <a:pt x="0" y="6"/>
                  </a:lnTo>
                  <a:lnTo>
                    <a:pt x="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7" name="Freeform 141">
              <a:extLst>
                <a:ext uri="{FF2B5EF4-FFF2-40B4-BE49-F238E27FC236}">
                  <a16:creationId xmlns="" xmlns:a16="http://schemas.microsoft.com/office/drawing/2014/main" id="{75CCEC79-9332-4821-99D4-E2EC916AE1B9}"/>
                </a:ext>
              </a:extLst>
            </p:cNvPr>
            <p:cNvSpPr>
              <a:spLocks/>
            </p:cNvSpPr>
            <p:nvPr/>
          </p:nvSpPr>
          <p:spPr bwMode="auto">
            <a:xfrm>
              <a:off x="4309" y="2097"/>
              <a:ext cx="156" cy="36"/>
            </a:xfrm>
            <a:custGeom>
              <a:avLst/>
              <a:gdLst>
                <a:gd name="T0" fmla="*/ 156 w 156"/>
                <a:gd name="T1" fmla="*/ 36 h 36"/>
                <a:gd name="T2" fmla="*/ 156 w 156"/>
                <a:gd name="T3" fmla="*/ 36 h 36"/>
                <a:gd name="T4" fmla="*/ 156 w 156"/>
                <a:gd name="T5" fmla="*/ 36 h 36"/>
                <a:gd name="T6" fmla="*/ 150 w 156"/>
                <a:gd name="T7" fmla="*/ 36 h 36"/>
                <a:gd name="T8" fmla="*/ 150 w 156"/>
                <a:gd name="T9" fmla="*/ 36 h 36"/>
                <a:gd name="T10" fmla="*/ 144 w 156"/>
                <a:gd name="T11" fmla="*/ 30 h 36"/>
                <a:gd name="T12" fmla="*/ 132 w 156"/>
                <a:gd name="T13" fmla="*/ 24 h 36"/>
                <a:gd name="T14" fmla="*/ 120 w 156"/>
                <a:gd name="T15" fmla="*/ 18 h 36"/>
                <a:gd name="T16" fmla="*/ 114 w 156"/>
                <a:gd name="T17" fmla="*/ 12 h 36"/>
                <a:gd name="T18" fmla="*/ 102 w 156"/>
                <a:gd name="T19" fmla="*/ 12 h 36"/>
                <a:gd name="T20" fmla="*/ 90 w 156"/>
                <a:gd name="T21" fmla="*/ 6 h 36"/>
                <a:gd name="T22" fmla="*/ 78 w 156"/>
                <a:gd name="T23" fmla="*/ 6 h 36"/>
                <a:gd name="T24" fmla="*/ 72 w 156"/>
                <a:gd name="T25" fmla="*/ 6 h 36"/>
                <a:gd name="T26" fmla="*/ 60 w 156"/>
                <a:gd name="T27" fmla="*/ 6 h 36"/>
                <a:gd name="T28" fmla="*/ 48 w 156"/>
                <a:gd name="T29" fmla="*/ 6 h 36"/>
                <a:gd name="T30" fmla="*/ 42 w 156"/>
                <a:gd name="T31" fmla="*/ 6 h 36"/>
                <a:gd name="T32" fmla="*/ 30 w 156"/>
                <a:gd name="T33" fmla="*/ 12 h 36"/>
                <a:gd name="T34" fmla="*/ 24 w 156"/>
                <a:gd name="T35" fmla="*/ 12 h 36"/>
                <a:gd name="T36" fmla="*/ 12 w 156"/>
                <a:gd name="T37" fmla="*/ 12 h 36"/>
                <a:gd name="T38" fmla="*/ 6 w 156"/>
                <a:gd name="T39" fmla="*/ 18 h 36"/>
                <a:gd name="T40" fmla="*/ 0 w 156"/>
                <a:gd name="T41" fmla="*/ 18 h 36"/>
                <a:gd name="T42" fmla="*/ 0 w 156"/>
                <a:gd name="T43" fmla="*/ 12 h 36"/>
                <a:gd name="T44" fmla="*/ 6 w 156"/>
                <a:gd name="T45" fmla="*/ 12 h 36"/>
                <a:gd name="T46" fmla="*/ 18 w 156"/>
                <a:gd name="T47" fmla="*/ 6 h 36"/>
                <a:gd name="T48" fmla="*/ 24 w 156"/>
                <a:gd name="T49" fmla="*/ 6 h 36"/>
                <a:gd name="T50" fmla="*/ 36 w 156"/>
                <a:gd name="T51" fmla="*/ 0 h 36"/>
                <a:gd name="T52" fmla="*/ 48 w 156"/>
                <a:gd name="T53" fmla="*/ 0 h 36"/>
                <a:gd name="T54" fmla="*/ 60 w 156"/>
                <a:gd name="T55" fmla="*/ 0 h 36"/>
                <a:gd name="T56" fmla="*/ 72 w 156"/>
                <a:gd name="T57" fmla="*/ 0 h 36"/>
                <a:gd name="T58" fmla="*/ 84 w 156"/>
                <a:gd name="T59" fmla="*/ 0 h 36"/>
                <a:gd name="T60" fmla="*/ 96 w 156"/>
                <a:gd name="T61" fmla="*/ 0 h 36"/>
                <a:gd name="T62" fmla="*/ 108 w 156"/>
                <a:gd name="T63" fmla="*/ 6 h 36"/>
                <a:gd name="T64" fmla="*/ 120 w 156"/>
                <a:gd name="T65" fmla="*/ 6 h 36"/>
                <a:gd name="T66" fmla="*/ 132 w 156"/>
                <a:gd name="T67" fmla="*/ 12 h 36"/>
                <a:gd name="T68" fmla="*/ 138 w 156"/>
                <a:gd name="T69" fmla="*/ 18 h 36"/>
                <a:gd name="T70" fmla="*/ 150 w 156"/>
                <a:gd name="T71" fmla="*/ 24 h 36"/>
                <a:gd name="T72" fmla="*/ 156 w 156"/>
                <a:gd name="T73" fmla="*/ 36 h 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6"/>
                <a:gd name="T112" fmla="*/ 0 h 36"/>
                <a:gd name="T113" fmla="*/ 156 w 156"/>
                <a:gd name="T114" fmla="*/ 36 h 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6" h="36">
                  <a:moveTo>
                    <a:pt x="156" y="36"/>
                  </a:moveTo>
                  <a:lnTo>
                    <a:pt x="156" y="36"/>
                  </a:lnTo>
                  <a:lnTo>
                    <a:pt x="150" y="36"/>
                  </a:lnTo>
                  <a:lnTo>
                    <a:pt x="144" y="30"/>
                  </a:lnTo>
                  <a:lnTo>
                    <a:pt x="132" y="24"/>
                  </a:lnTo>
                  <a:lnTo>
                    <a:pt x="120" y="18"/>
                  </a:lnTo>
                  <a:lnTo>
                    <a:pt x="114" y="12"/>
                  </a:lnTo>
                  <a:lnTo>
                    <a:pt x="102" y="12"/>
                  </a:lnTo>
                  <a:lnTo>
                    <a:pt x="90" y="6"/>
                  </a:lnTo>
                  <a:lnTo>
                    <a:pt x="78" y="6"/>
                  </a:lnTo>
                  <a:lnTo>
                    <a:pt x="72" y="6"/>
                  </a:lnTo>
                  <a:lnTo>
                    <a:pt x="60" y="6"/>
                  </a:lnTo>
                  <a:lnTo>
                    <a:pt x="48" y="6"/>
                  </a:lnTo>
                  <a:lnTo>
                    <a:pt x="42" y="6"/>
                  </a:lnTo>
                  <a:lnTo>
                    <a:pt x="30" y="12"/>
                  </a:lnTo>
                  <a:lnTo>
                    <a:pt x="24" y="12"/>
                  </a:lnTo>
                  <a:lnTo>
                    <a:pt x="12" y="12"/>
                  </a:lnTo>
                  <a:lnTo>
                    <a:pt x="6" y="18"/>
                  </a:lnTo>
                  <a:lnTo>
                    <a:pt x="0" y="18"/>
                  </a:lnTo>
                  <a:lnTo>
                    <a:pt x="0" y="12"/>
                  </a:lnTo>
                  <a:lnTo>
                    <a:pt x="6" y="12"/>
                  </a:lnTo>
                  <a:lnTo>
                    <a:pt x="18" y="6"/>
                  </a:lnTo>
                  <a:lnTo>
                    <a:pt x="24" y="6"/>
                  </a:lnTo>
                  <a:lnTo>
                    <a:pt x="36" y="0"/>
                  </a:lnTo>
                  <a:lnTo>
                    <a:pt x="48" y="0"/>
                  </a:lnTo>
                  <a:lnTo>
                    <a:pt x="60" y="0"/>
                  </a:lnTo>
                  <a:lnTo>
                    <a:pt x="72" y="0"/>
                  </a:lnTo>
                  <a:lnTo>
                    <a:pt x="84" y="0"/>
                  </a:lnTo>
                  <a:lnTo>
                    <a:pt x="96" y="0"/>
                  </a:lnTo>
                  <a:lnTo>
                    <a:pt x="108" y="6"/>
                  </a:lnTo>
                  <a:lnTo>
                    <a:pt x="120" y="6"/>
                  </a:lnTo>
                  <a:lnTo>
                    <a:pt x="132" y="12"/>
                  </a:lnTo>
                  <a:lnTo>
                    <a:pt x="138" y="18"/>
                  </a:lnTo>
                  <a:lnTo>
                    <a:pt x="150" y="24"/>
                  </a:lnTo>
                  <a:lnTo>
                    <a:pt x="156"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8" name="Freeform 142">
              <a:extLst>
                <a:ext uri="{FF2B5EF4-FFF2-40B4-BE49-F238E27FC236}">
                  <a16:creationId xmlns="" xmlns:a16="http://schemas.microsoft.com/office/drawing/2014/main" id="{EC354DB0-DC69-48D9-AA5E-A8BDAF60A354}"/>
                </a:ext>
              </a:extLst>
            </p:cNvPr>
            <p:cNvSpPr>
              <a:spLocks/>
            </p:cNvSpPr>
            <p:nvPr/>
          </p:nvSpPr>
          <p:spPr bwMode="auto">
            <a:xfrm>
              <a:off x="4309" y="2103"/>
              <a:ext cx="18" cy="36"/>
            </a:xfrm>
            <a:custGeom>
              <a:avLst/>
              <a:gdLst>
                <a:gd name="T0" fmla="*/ 18 w 18"/>
                <a:gd name="T1" fmla="*/ 0 h 36"/>
                <a:gd name="T2" fmla="*/ 18 w 18"/>
                <a:gd name="T3" fmla="*/ 6 h 36"/>
                <a:gd name="T4" fmla="*/ 12 w 18"/>
                <a:gd name="T5" fmla="*/ 12 h 36"/>
                <a:gd name="T6" fmla="*/ 12 w 18"/>
                <a:gd name="T7" fmla="*/ 18 h 36"/>
                <a:gd name="T8" fmla="*/ 6 w 18"/>
                <a:gd name="T9" fmla="*/ 18 h 36"/>
                <a:gd name="T10" fmla="*/ 6 w 18"/>
                <a:gd name="T11" fmla="*/ 24 h 36"/>
                <a:gd name="T12" fmla="*/ 0 w 18"/>
                <a:gd name="T13" fmla="*/ 30 h 36"/>
                <a:gd name="T14" fmla="*/ 0 w 18"/>
                <a:gd name="T15" fmla="*/ 36 h 36"/>
                <a:gd name="T16" fmla="*/ 0 w 18"/>
                <a:gd name="T17" fmla="*/ 36 h 36"/>
                <a:gd name="T18" fmla="*/ 6 w 18"/>
                <a:gd name="T19" fmla="*/ 36 h 36"/>
                <a:gd name="T20" fmla="*/ 6 w 18"/>
                <a:gd name="T21" fmla="*/ 30 h 36"/>
                <a:gd name="T22" fmla="*/ 6 w 18"/>
                <a:gd name="T23" fmla="*/ 30 h 36"/>
                <a:gd name="T24" fmla="*/ 12 w 18"/>
                <a:gd name="T25" fmla="*/ 24 h 36"/>
                <a:gd name="T26" fmla="*/ 12 w 18"/>
                <a:gd name="T27" fmla="*/ 18 h 36"/>
                <a:gd name="T28" fmla="*/ 12 w 18"/>
                <a:gd name="T29" fmla="*/ 12 h 36"/>
                <a:gd name="T30" fmla="*/ 18 w 18"/>
                <a:gd name="T31" fmla="*/ 6 h 36"/>
                <a:gd name="T32" fmla="*/ 18 w 18"/>
                <a:gd name="T33" fmla="*/ 0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0"/>
                  </a:moveTo>
                  <a:lnTo>
                    <a:pt x="18" y="6"/>
                  </a:lnTo>
                  <a:lnTo>
                    <a:pt x="12" y="12"/>
                  </a:lnTo>
                  <a:lnTo>
                    <a:pt x="12" y="18"/>
                  </a:lnTo>
                  <a:lnTo>
                    <a:pt x="6" y="18"/>
                  </a:lnTo>
                  <a:lnTo>
                    <a:pt x="6" y="24"/>
                  </a:lnTo>
                  <a:lnTo>
                    <a:pt x="0" y="30"/>
                  </a:lnTo>
                  <a:lnTo>
                    <a:pt x="0" y="36"/>
                  </a:lnTo>
                  <a:lnTo>
                    <a:pt x="6" y="36"/>
                  </a:lnTo>
                  <a:lnTo>
                    <a:pt x="6" y="30"/>
                  </a:lnTo>
                  <a:lnTo>
                    <a:pt x="12" y="24"/>
                  </a:lnTo>
                  <a:lnTo>
                    <a:pt x="12" y="18"/>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699" name="Freeform 143">
              <a:extLst>
                <a:ext uri="{FF2B5EF4-FFF2-40B4-BE49-F238E27FC236}">
                  <a16:creationId xmlns="" xmlns:a16="http://schemas.microsoft.com/office/drawing/2014/main" id="{8FBB0406-4A96-4D82-A01F-F5FAEBF18253}"/>
                </a:ext>
              </a:extLst>
            </p:cNvPr>
            <p:cNvSpPr>
              <a:spLocks/>
            </p:cNvSpPr>
            <p:nvPr/>
          </p:nvSpPr>
          <p:spPr bwMode="auto">
            <a:xfrm>
              <a:off x="4321" y="2103"/>
              <a:ext cx="24" cy="36"/>
            </a:xfrm>
            <a:custGeom>
              <a:avLst/>
              <a:gdLst>
                <a:gd name="T0" fmla="*/ 0 w 24"/>
                <a:gd name="T1" fmla="*/ 36 h 36"/>
                <a:gd name="T2" fmla="*/ 0 w 24"/>
                <a:gd name="T3" fmla="*/ 36 h 36"/>
                <a:gd name="T4" fmla="*/ 0 w 24"/>
                <a:gd name="T5" fmla="*/ 30 h 36"/>
                <a:gd name="T6" fmla="*/ 0 w 24"/>
                <a:gd name="T7" fmla="*/ 24 h 36"/>
                <a:gd name="T8" fmla="*/ 6 w 24"/>
                <a:gd name="T9" fmla="*/ 18 h 36"/>
                <a:gd name="T10" fmla="*/ 6 w 24"/>
                <a:gd name="T11" fmla="*/ 12 h 36"/>
                <a:gd name="T12" fmla="*/ 12 w 24"/>
                <a:gd name="T13" fmla="*/ 6 h 36"/>
                <a:gd name="T14" fmla="*/ 18 w 24"/>
                <a:gd name="T15" fmla="*/ 0 h 36"/>
                <a:gd name="T16" fmla="*/ 24 w 24"/>
                <a:gd name="T17" fmla="*/ 0 h 36"/>
                <a:gd name="T18" fmla="*/ 18 w 24"/>
                <a:gd name="T19" fmla="*/ 6 h 36"/>
                <a:gd name="T20" fmla="*/ 18 w 24"/>
                <a:gd name="T21" fmla="*/ 6 h 36"/>
                <a:gd name="T22" fmla="*/ 12 w 24"/>
                <a:gd name="T23" fmla="*/ 18 h 36"/>
                <a:gd name="T24" fmla="*/ 12 w 24"/>
                <a:gd name="T25" fmla="*/ 24 h 36"/>
                <a:gd name="T26" fmla="*/ 6 w 24"/>
                <a:gd name="T27" fmla="*/ 30 h 36"/>
                <a:gd name="T28" fmla="*/ 6 w 24"/>
                <a:gd name="T29" fmla="*/ 30 h 36"/>
                <a:gd name="T30" fmla="*/ 0 w 24"/>
                <a:gd name="T31" fmla="*/ 36 h 36"/>
                <a:gd name="T32" fmla="*/ 0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0" y="36"/>
                  </a:moveTo>
                  <a:lnTo>
                    <a:pt x="0" y="36"/>
                  </a:lnTo>
                  <a:lnTo>
                    <a:pt x="0" y="30"/>
                  </a:lnTo>
                  <a:lnTo>
                    <a:pt x="0" y="24"/>
                  </a:lnTo>
                  <a:lnTo>
                    <a:pt x="6" y="18"/>
                  </a:lnTo>
                  <a:lnTo>
                    <a:pt x="6" y="12"/>
                  </a:lnTo>
                  <a:lnTo>
                    <a:pt x="12" y="6"/>
                  </a:lnTo>
                  <a:lnTo>
                    <a:pt x="18" y="0"/>
                  </a:lnTo>
                  <a:lnTo>
                    <a:pt x="24" y="0"/>
                  </a:lnTo>
                  <a:lnTo>
                    <a:pt x="18" y="6"/>
                  </a:lnTo>
                  <a:lnTo>
                    <a:pt x="12"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0" name="Freeform 144">
              <a:extLst>
                <a:ext uri="{FF2B5EF4-FFF2-40B4-BE49-F238E27FC236}">
                  <a16:creationId xmlns="" xmlns:a16="http://schemas.microsoft.com/office/drawing/2014/main" id="{60920070-C899-425D-A0BC-3A6878B20118}"/>
                </a:ext>
              </a:extLst>
            </p:cNvPr>
            <p:cNvSpPr>
              <a:spLocks/>
            </p:cNvSpPr>
            <p:nvPr/>
          </p:nvSpPr>
          <p:spPr bwMode="auto">
            <a:xfrm>
              <a:off x="4345" y="2097"/>
              <a:ext cx="30" cy="48"/>
            </a:xfrm>
            <a:custGeom>
              <a:avLst/>
              <a:gdLst>
                <a:gd name="T0" fmla="*/ 0 w 30"/>
                <a:gd name="T1" fmla="*/ 48 h 48"/>
                <a:gd name="T2" fmla="*/ 0 w 30"/>
                <a:gd name="T3" fmla="*/ 48 h 48"/>
                <a:gd name="T4" fmla="*/ 0 w 30"/>
                <a:gd name="T5" fmla="*/ 42 h 48"/>
                <a:gd name="T6" fmla="*/ 6 w 30"/>
                <a:gd name="T7" fmla="*/ 36 h 48"/>
                <a:gd name="T8" fmla="*/ 6 w 30"/>
                <a:gd name="T9" fmla="*/ 24 h 48"/>
                <a:gd name="T10" fmla="*/ 12 w 30"/>
                <a:gd name="T11" fmla="*/ 18 h 48"/>
                <a:gd name="T12" fmla="*/ 18 w 30"/>
                <a:gd name="T13" fmla="*/ 12 h 48"/>
                <a:gd name="T14" fmla="*/ 24 w 30"/>
                <a:gd name="T15" fmla="*/ 6 h 48"/>
                <a:gd name="T16" fmla="*/ 30 w 30"/>
                <a:gd name="T17" fmla="*/ 0 h 48"/>
                <a:gd name="T18" fmla="*/ 24 w 30"/>
                <a:gd name="T19" fmla="*/ 6 h 48"/>
                <a:gd name="T20" fmla="*/ 24 w 30"/>
                <a:gd name="T21" fmla="*/ 12 h 48"/>
                <a:gd name="T22" fmla="*/ 18 w 30"/>
                <a:gd name="T23" fmla="*/ 18 h 48"/>
                <a:gd name="T24" fmla="*/ 12 w 30"/>
                <a:gd name="T25" fmla="*/ 30 h 48"/>
                <a:gd name="T26" fmla="*/ 12 w 30"/>
                <a:gd name="T27" fmla="*/ 36 h 48"/>
                <a:gd name="T28" fmla="*/ 6 w 30"/>
                <a:gd name="T29" fmla="*/ 42 h 48"/>
                <a:gd name="T30" fmla="*/ 0 w 30"/>
                <a:gd name="T31" fmla="*/ 48 h 48"/>
                <a:gd name="T32" fmla="*/ 0 w 30"/>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8"/>
                <a:gd name="T53" fmla="*/ 30 w 30"/>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8">
                  <a:moveTo>
                    <a:pt x="0" y="48"/>
                  </a:moveTo>
                  <a:lnTo>
                    <a:pt x="0" y="48"/>
                  </a:lnTo>
                  <a:lnTo>
                    <a:pt x="0" y="42"/>
                  </a:lnTo>
                  <a:lnTo>
                    <a:pt x="6" y="36"/>
                  </a:lnTo>
                  <a:lnTo>
                    <a:pt x="6" y="24"/>
                  </a:lnTo>
                  <a:lnTo>
                    <a:pt x="12" y="18"/>
                  </a:lnTo>
                  <a:lnTo>
                    <a:pt x="18" y="12"/>
                  </a:lnTo>
                  <a:lnTo>
                    <a:pt x="24" y="6"/>
                  </a:lnTo>
                  <a:lnTo>
                    <a:pt x="30" y="0"/>
                  </a:lnTo>
                  <a:lnTo>
                    <a:pt x="24" y="6"/>
                  </a:lnTo>
                  <a:lnTo>
                    <a:pt x="24" y="12"/>
                  </a:lnTo>
                  <a:lnTo>
                    <a:pt x="18" y="18"/>
                  </a:lnTo>
                  <a:lnTo>
                    <a:pt x="12"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1" name="Freeform 145">
              <a:extLst>
                <a:ext uri="{FF2B5EF4-FFF2-40B4-BE49-F238E27FC236}">
                  <a16:creationId xmlns="" xmlns:a16="http://schemas.microsoft.com/office/drawing/2014/main" id="{2DC06D49-0906-4EE7-90B1-014319DAB9AE}"/>
                </a:ext>
              </a:extLst>
            </p:cNvPr>
            <p:cNvSpPr>
              <a:spLocks/>
            </p:cNvSpPr>
            <p:nvPr/>
          </p:nvSpPr>
          <p:spPr bwMode="auto">
            <a:xfrm>
              <a:off x="4369" y="2103"/>
              <a:ext cx="36" cy="48"/>
            </a:xfrm>
            <a:custGeom>
              <a:avLst/>
              <a:gdLst>
                <a:gd name="T0" fmla="*/ 0 w 36"/>
                <a:gd name="T1" fmla="*/ 48 h 48"/>
                <a:gd name="T2" fmla="*/ 0 w 36"/>
                <a:gd name="T3" fmla="*/ 48 h 48"/>
                <a:gd name="T4" fmla="*/ 0 w 36"/>
                <a:gd name="T5" fmla="*/ 42 h 48"/>
                <a:gd name="T6" fmla="*/ 6 w 36"/>
                <a:gd name="T7" fmla="*/ 36 h 48"/>
                <a:gd name="T8" fmla="*/ 12 w 36"/>
                <a:gd name="T9" fmla="*/ 24 h 48"/>
                <a:gd name="T10" fmla="*/ 18 w 36"/>
                <a:gd name="T11" fmla="*/ 18 h 48"/>
                <a:gd name="T12" fmla="*/ 24 w 36"/>
                <a:gd name="T13" fmla="*/ 6 h 48"/>
                <a:gd name="T14" fmla="*/ 30 w 36"/>
                <a:gd name="T15" fmla="*/ 0 h 48"/>
                <a:gd name="T16" fmla="*/ 36 w 36"/>
                <a:gd name="T17" fmla="*/ 0 h 48"/>
                <a:gd name="T18" fmla="*/ 30 w 36"/>
                <a:gd name="T19" fmla="*/ 0 h 48"/>
                <a:gd name="T20" fmla="*/ 30 w 36"/>
                <a:gd name="T21" fmla="*/ 6 h 48"/>
                <a:gd name="T22" fmla="*/ 24 w 36"/>
                <a:gd name="T23" fmla="*/ 18 h 48"/>
                <a:gd name="T24" fmla="*/ 18 w 36"/>
                <a:gd name="T25" fmla="*/ 24 h 48"/>
                <a:gd name="T26" fmla="*/ 12 w 36"/>
                <a:gd name="T27" fmla="*/ 36 h 48"/>
                <a:gd name="T28" fmla="*/ 6 w 36"/>
                <a:gd name="T29" fmla="*/ 42 h 48"/>
                <a:gd name="T30" fmla="*/ 6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8"/>
                  </a:lnTo>
                  <a:lnTo>
                    <a:pt x="0" y="42"/>
                  </a:lnTo>
                  <a:lnTo>
                    <a:pt x="6" y="36"/>
                  </a:lnTo>
                  <a:lnTo>
                    <a:pt x="12" y="24"/>
                  </a:lnTo>
                  <a:lnTo>
                    <a:pt x="18" y="18"/>
                  </a:lnTo>
                  <a:lnTo>
                    <a:pt x="24" y="6"/>
                  </a:lnTo>
                  <a:lnTo>
                    <a:pt x="30" y="0"/>
                  </a:lnTo>
                  <a:lnTo>
                    <a:pt x="36" y="0"/>
                  </a:lnTo>
                  <a:lnTo>
                    <a:pt x="30" y="0"/>
                  </a:lnTo>
                  <a:lnTo>
                    <a:pt x="30" y="6"/>
                  </a:lnTo>
                  <a:lnTo>
                    <a:pt x="24" y="18"/>
                  </a:lnTo>
                  <a:lnTo>
                    <a:pt x="18" y="24"/>
                  </a:lnTo>
                  <a:lnTo>
                    <a:pt x="12" y="36"/>
                  </a:lnTo>
                  <a:lnTo>
                    <a:pt x="6" y="42"/>
                  </a:lnTo>
                  <a:lnTo>
                    <a:pt x="6" y="48"/>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2" name="Freeform 146">
              <a:extLst>
                <a:ext uri="{FF2B5EF4-FFF2-40B4-BE49-F238E27FC236}">
                  <a16:creationId xmlns="" xmlns:a16="http://schemas.microsoft.com/office/drawing/2014/main" id="{345D44B8-F33D-4BD1-8AB6-00AF89B4CFEE}"/>
                </a:ext>
              </a:extLst>
            </p:cNvPr>
            <p:cNvSpPr>
              <a:spLocks/>
            </p:cNvSpPr>
            <p:nvPr/>
          </p:nvSpPr>
          <p:spPr bwMode="auto">
            <a:xfrm>
              <a:off x="4387" y="2103"/>
              <a:ext cx="36" cy="48"/>
            </a:xfrm>
            <a:custGeom>
              <a:avLst/>
              <a:gdLst>
                <a:gd name="T0" fmla="*/ 0 w 36"/>
                <a:gd name="T1" fmla="*/ 48 h 48"/>
                <a:gd name="T2" fmla="*/ 0 w 36"/>
                <a:gd name="T3" fmla="*/ 42 h 48"/>
                <a:gd name="T4" fmla="*/ 0 w 36"/>
                <a:gd name="T5" fmla="*/ 36 h 48"/>
                <a:gd name="T6" fmla="*/ 6 w 36"/>
                <a:gd name="T7" fmla="*/ 30 h 48"/>
                <a:gd name="T8" fmla="*/ 12 w 36"/>
                <a:gd name="T9" fmla="*/ 24 h 48"/>
                <a:gd name="T10" fmla="*/ 18 w 36"/>
                <a:gd name="T11" fmla="*/ 18 h 48"/>
                <a:gd name="T12" fmla="*/ 24 w 36"/>
                <a:gd name="T13" fmla="*/ 12 h 48"/>
                <a:gd name="T14" fmla="*/ 30 w 36"/>
                <a:gd name="T15" fmla="*/ 6 h 48"/>
                <a:gd name="T16" fmla="*/ 36 w 36"/>
                <a:gd name="T17" fmla="*/ 0 h 48"/>
                <a:gd name="T18" fmla="*/ 30 w 36"/>
                <a:gd name="T19" fmla="*/ 6 h 48"/>
                <a:gd name="T20" fmla="*/ 30 w 36"/>
                <a:gd name="T21" fmla="*/ 12 h 48"/>
                <a:gd name="T22" fmla="*/ 24 w 36"/>
                <a:gd name="T23" fmla="*/ 18 h 48"/>
                <a:gd name="T24" fmla="*/ 18 w 36"/>
                <a:gd name="T25" fmla="*/ 30 h 48"/>
                <a:gd name="T26" fmla="*/ 12 w 36"/>
                <a:gd name="T27" fmla="*/ 36 h 48"/>
                <a:gd name="T28" fmla="*/ 6 w 36"/>
                <a:gd name="T29" fmla="*/ 42 h 48"/>
                <a:gd name="T30" fmla="*/ 0 w 36"/>
                <a:gd name="T31" fmla="*/ 48 h 48"/>
                <a:gd name="T32" fmla="*/ 0 w 36"/>
                <a:gd name="T33" fmla="*/ 48 h 4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6"/>
                <a:gd name="T52" fmla="*/ 0 h 48"/>
                <a:gd name="T53" fmla="*/ 36 w 36"/>
                <a:gd name="T54" fmla="*/ 48 h 4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6" h="48">
                  <a:moveTo>
                    <a:pt x="0" y="48"/>
                  </a:moveTo>
                  <a:lnTo>
                    <a:pt x="0" y="42"/>
                  </a:lnTo>
                  <a:lnTo>
                    <a:pt x="0" y="36"/>
                  </a:lnTo>
                  <a:lnTo>
                    <a:pt x="6" y="30"/>
                  </a:lnTo>
                  <a:lnTo>
                    <a:pt x="12" y="24"/>
                  </a:lnTo>
                  <a:lnTo>
                    <a:pt x="18" y="18"/>
                  </a:lnTo>
                  <a:lnTo>
                    <a:pt x="24" y="12"/>
                  </a:lnTo>
                  <a:lnTo>
                    <a:pt x="30" y="6"/>
                  </a:lnTo>
                  <a:lnTo>
                    <a:pt x="36" y="0"/>
                  </a:lnTo>
                  <a:lnTo>
                    <a:pt x="30" y="6"/>
                  </a:lnTo>
                  <a:lnTo>
                    <a:pt x="30" y="12"/>
                  </a:lnTo>
                  <a:lnTo>
                    <a:pt x="24" y="18"/>
                  </a:lnTo>
                  <a:lnTo>
                    <a:pt x="18" y="30"/>
                  </a:lnTo>
                  <a:lnTo>
                    <a:pt x="12" y="36"/>
                  </a:lnTo>
                  <a:lnTo>
                    <a:pt x="6" y="42"/>
                  </a:lnTo>
                  <a:lnTo>
                    <a:pt x="0" y="4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3" name="Freeform 147">
              <a:extLst>
                <a:ext uri="{FF2B5EF4-FFF2-40B4-BE49-F238E27FC236}">
                  <a16:creationId xmlns="" xmlns:a16="http://schemas.microsoft.com/office/drawing/2014/main" id="{7EBB5C5B-51AB-4CF2-9D1A-9421C4999121}"/>
                </a:ext>
              </a:extLst>
            </p:cNvPr>
            <p:cNvSpPr>
              <a:spLocks/>
            </p:cNvSpPr>
            <p:nvPr/>
          </p:nvSpPr>
          <p:spPr bwMode="auto">
            <a:xfrm>
              <a:off x="4405" y="2109"/>
              <a:ext cx="30" cy="36"/>
            </a:xfrm>
            <a:custGeom>
              <a:avLst/>
              <a:gdLst>
                <a:gd name="T0" fmla="*/ 0 w 30"/>
                <a:gd name="T1" fmla="*/ 36 h 36"/>
                <a:gd name="T2" fmla="*/ 0 w 30"/>
                <a:gd name="T3" fmla="*/ 36 h 36"/>
                <a:gd name="T4" fmla="*/ 0 w 30"/>
                <a:gd name="T5" fmla="*/ 30 h 36"/>
                <a:gd name="T6" fmla="*/ 6 w 30"/>
                <a:gd name="T7" fmla="*/ 24 h 36"/>
                <a:gd name="T8" fmla="*/ 6 w 30"/>
                <a:gd name="T9" fmla="*/ 18 h 36"/>
                <a:gd name="T10" fmla="*/ 12 w 30"/>
                <a:gd name="T11" fmla="*/ 12 h 36"/>
                <a:gd name="T12" fmla="*/ 18 w 30"/>
                <a:gd name="T13" fmla="*/ 6 h 36"/>
                <a:gd name="T14" fmla="*/ 24 w 30"/>
                <a:gd name="T15" fmla="*/ 6 h 36"/>
                <a:gd name="T16" fmla="*/ 30 w 30"/>
                <a:gd name="T17" fmla="*/ 0 h 36"/>
                <a:gd name="T18" fmla="*/ 30 w 30"/>
                <a:gd name="T19" fmla="*/ 6 h 36"/>
                <a:gd name="T20" fmla="*/ 24 w 30"/>
                <a:gd name="T21" fmla="*/ 12 h 36"/>
                <a:gd name="T22" fmla="*/ 18 w 30"/>
                <a:gd name="T23" fmla="*/ 18 h 36"/>
                <a:gd name="T24" fmla="*/ 18 w 30"/>
                <a:gd name="T25" fmla="*/ 24 h 36"/>
                <a:gd name="T26" fmla="*/ 12 w 30"/>
                <a:gd name="T27" fmla="*/ 30 h 36"/>
                <a:gd name="T28" fmla="*/ 6 w 30"/>
                <a:gd name="T29" fmla="*/ 36 h 36"/>
                <a:gd name="T30" fmla="*/ 6 w 30"/>
                <a:gd name="T31" fmla="*/ 36 h 36"/>
                <a:gd name="T32" fmla="*/ 0 w 30"/>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36"/>
                <a:gd name="T53" fmla="*/ 30 w 30"/>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36">
                  <a:moveTo>
                    <a:pt x="0" y="36"/>
                  </a:moveTo>
                  <a:lnTo>
                    <a:pt x="0" y="36"/>
                  </a:lnTo>
                  <a:lnTo>
                    <a:pt x="0" y="30"/>
                  </a:lnTo>
                  <a:lnTo>
                    <a:pt x="6" y="24"/>
                  </a:lnTo>
                  <a:lnTo>
                    <a:pt x="6" y="18"/>
                  </a:lnTo>
                  <a:lnTo>
                    <a:pt x="12" y="12"/>
                  </a:lnTo>
                  <a:lnTo>
                    <a:pt x="18" y="6"/>
                  </a:lnTo>
                  <a:lnTo>
                    <a:pt x="24" y="6"/>
                  </a:lnTo>
                  <a:lnTo>
                    <a:pt x="30" y="0"/>
                  </a:lnTo>
                  <a:lnTo>
                    <a:pt x="30" y="6"/>
                  </a:lnTo>
                  <a:lnTo>
                    <a:pt x="24" y="12"/>
                  </a:lnTo>
                  <a:lnTo>
                    <a:pt x="18" y="18"/>
                  </a:lnTo>
                  <a:lnTo>
                    <a:pt x="18" y="24"/>
                  </a:lnTo>
                  <a:lnTo>
                    <a:pt x="12" y="30"/>
                  </a:lnTo>
                  <a:lnTo>
                    <a:pt x="6" y="36"/>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4" name="Freeform 148">
              <a:extLst>
                <a:ext uri="{FF2B5EF4-FFF2-40B4-BE49-F238E27FC236}">
                  <a16:creationId xmlns="" xmlns:a16="http://schemas.microsoft.com/office/drawing/2014/main" id="{7D40A68E-A0BF-406D-9CF0-A433049CFA4B}"/>
                </a:ext>
              </a:extLst>
            </p:cNvPr>
            <p:cNvSpPr>
              <a:spLocks/>
            </p:cNvSpPr>
            <p:nvPr/>
          </p:nvSpPr>
          <p:spPr bwMode="auto">
            <a:xfrm>
              <a:off x="4423" y="2121"/>
              <a:ext cx="30" cy="24"/>
            </a:xfrm>
            <a:custGeom>
              <a:avLst/>
              <a:gdLst>
                <a:gd name="T0" fmla="*/ 0 w 30"/>
                <a:gd name="T1" fmla="*/ 24 h 24"/>
                <a:gd name="T2" fmla="*/ 0 w 30"/>
                <a:gd name="T3" fmla="*/ 24 h 24"/>
                <a:gd name="T4" fmla="*/ 6 w 30"/>
                <a:gd name="T5" fmla="*/ 18 h 24"/>
                <a:gd name="T6" fmla="*/ 6 w 30"/>
                <a:gd name="T7" fmla="*/ 18 h 24"/>
                <a:gd name="T8" fmla="*/ 12 w 30"/>
                <a:gd name="T9" fmla="*/ 12 h 24"/>
                <a:gd name="T10" fmla="*/ 18 w 30"/>
                <a:gd name="T11" fmla="*/ 6 h 24"/>
                <a:gd name="T12" fmla="*/ 18 w 30"/>
                <a:gd name="T13" fmla="*/ 0 h 24"/>
                <a:gd name="T14" fmla="*/ 24 w 30"/>
                <a:gd name="T15" fmla="*/ 0 h 24"/>
                <a:gd name="T16" fmla="*/ 30 w 30"/>
                <a:gd name="T17" fmla="*/ 0 h 24"/>
                <a:gd name="T18" fmla="*/ 24 w 30"/>
                <a:gd name="T19" fmla="*/ 0 h 24"/>
                <a:gd name="T20" fmla="*/ 24 w 30"/>
                <a:gd name="T21" fmla="*/ 6 h 24"/>
                <a:gd name="T22" fmla="*/ 18 w 30"/>
                <a:gd name="T23" fmla="*/ 12 h 24"/>
                <a:gd name="T24" fmla="*/ 12 w 30"/>
                <a:gd name="T25" fmla="*/ 12 h 24"/>
                <a:gd name="T26" fmla="*/ 12 w 30"/>
                <a:gd name="T27" fmla="*/ 18 h 24"/>
                <a:gd name="T28" fmla="*/ 6 w 30"/>
                <a:gd name="T29" fmla="*/ 24 h 24"/>
                <a:gd name="T30" fmla="*/ 6 w 30"/>
                <a:gd name="T31" fmla="*/ 24 h 24"/>
                <a:gd name="T32" fmla="*/ 0 w 30"/>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24"/>
                <a:gd name="T53" fmla="*/ 30 w 30"/>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24">
                  <a:moveTo>
                    <a:pt x="0" y="24"/>
                  </a:moveTo>
                  <a:lnTo>
                    <a:pt x="0" y="24"/>
                  </a:lnTo>
                  <a:lnTo>
                    <a:pt x="6" y="18"/>
                  </a:lnTo>
                  <a:lnTo>
                    <a:pt x="12" y="12"/>
                  </a:lnTo>
                  <a:lnTo>
                    <a:pt x="18" y="6"/>
                  </a:lnTo>
                  <a:lnTo>
                    <a:pt x="18" y="0"/>
                  </a:lnTo>
                  <a:lnTo>
                    <a:pt x="24" y="0"/>
                  </a:lnTo>
                  <a:lnTo>
                    <a:pt x="30" y="0"/>
                  </a:lnTo>
                  <a:lnTo>
                    <a:pt x="24" y="0"/>
                  </a:lnTo>
                  <a:lnTo>
                    <a:pt x="24" y="6"/>
                  </a:lnTo>
                  <a:lnTo>
                    <a:pt x="18" y="12"/>
                  </a:lnTo>
                  <a:lnTo>
                    <a:pt x="12" y="12"/>
                  </a:lnTo>
                  <a:lnTo>
                    <a:pt x="12"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5" name="Freeform 149">
              <a:extLst>
                <a:ext uri="{FF2B5EF4-FFF2-40B4-BE49-F238E27FC236}">
                  <a16:creationId xmlns="" xmlns:a16="http://schemas.microsoft.com/office/drawing/2014/main" id="{7F178CF3-3A84-47EA-B9F2-4A68512AF5A5}"/>
                </a:ext>
              </a:extLst>
            </p:cNvPr>
            <p:cNvSpPr>
              <a:spLocks/>
            </p:cNvSpPr>
            <p:nvPr/>
          </p:nvSpPr>
          <p:spPr bwMode="auto">
            <a:xfrm>
              <a:off x="4441" y="2127"/>
              <a:ext cx="18" cy="18"/>
            </a:xfrm>
            <a:custGeom>
              <a:avLst/>
              <a:gdLst>
                <a:gd name="T0" fmla="*/ 0 w 18"/>
                <a:gd name="T1" fmla="*/ 18 h 18"/>
                <a:gd name="T2" fmla="*/ 0 w 18"/>
                <a:gd name="T3" fmla="*/ 12 h 18"/>
                <a:gd name="T4" fmla="*/ 0 w 18"/>
                <a:gd name="T5" fmla="*/ 12 h 18"/>
                <a:gd name="T6" fmla="*/ 6 w 18"/>
                <a:gd name="T7" fmla="*/ 6 h 18"/>
                <a:gd name="T8" fmla="*/ 6 w 18"/>
                <a:gd name="T9" fmla="*/ 6 h 18"/>
                <a:gd name="T10" fmla="*/ 12 w 18"/>
                <a:gd name="T11" fmla="*/ 0 h 18"/>
                <a:gd name="T12" fmla="*/ 12 w 18"/>
                <a:gd name="T13" fmla="*/ 0 h 18"/>
                <a:gd name="T14" fmla="*/ 18 w 18"/>
                <a:gd name="T15" fmla="*/ 0 h 18"/>
                <a:gd name="T16" fmla="*/ 18 w 18"/>
                <a:gd name="T17" fmla="*/ 0 h 18"/>
                <a:gd name="T18" fmla="*/ 18 w 18"/>
                <a:gd name="T19" fmla="*/ 0 h 18"/>
                <a:gd name="T20" fmla="*/ 12 w 18"/>
                <a:gd name="T21" fmla="*/ 6 h 18"/>
                <a:gd name="T22" fmla="*/ 12 w 18"/>
                <a:gd name="T23" fmla="*/ 6 h 18"/>
                <a:gd name="T24" fmla="*/ 6 w 18"/>
                <a:gd name="T25" fmla="*/ 12 h 18"/>
                <a:gd name="T26" fmla="*/ 6 w 18"/>
                <a:gd name="T27" fmla="*/ 12 h 18"/>
                <a:gd name="T28" fmla="*/ 6 w 18"/>
                <a:gd name="T29" fmla="*/ 18 h 18"/>
                <a:gd name="T30" fmla="*/ 0 w 18"/>
                <a:gd name="T31" fmla="*/ 18 h 18"/>
                <a:gd name="T32" fmla="*/ 0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0" y="18"/>
                  </a:moveTo>
                  <a:lnTo>
                    <a:pt x="0" y="12"/>
                  </a:lnTo>
                  <a:lnTo>
                    <a:pt x="6" y="6"/>
                  </a:lnTo>
                  <a:lnTo>
                    <a:pt x="12" y="0"/>
                  </a:lnTo>
                  <a:lnTo>
                    <a:pt x="18" y="0"/>
                  </a:lnTo>
                  <a:lnTo>
                    <a:pt x="12" y="6"/>
                  </a:lnTo>
                  <a:lnTo>
                    <a:pt x="6" y="12"/>
                  </a:lnTo>
                  <a:lnTo>
                    <a:pt x="6" y="18"/>
                  </a:lnTo>
                  <a:lnTo>
                    <a:pt x="0" y="18"/>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6" name="Freeform 150">
              <a:extLst>
                <a:ext uri="{FF2B5EF4-FFF2-40B4-BE49-F238E27FC236}">
                  <a16:creationId xmlns="" xmlns:a16="http://schemas.microsoft.com/office/drawing/2014/main" id="{3C778096-A328-4A19-96B0-ED65CCDF6B03}"/>
                </a:ext>
              </a:extLst>
            </p:cNvPr>
            <p:cNvSpPr>
              <a:spLocks/>
            </p:cNvSpPr>
            <p:nvPr/>
          </p:nvSpPr>
          <p:spPr bwMode="auto">
            <a:xfrm>
              <a:off x="4297" y="2109"/>
              <a:ext cx="18" cy="24"/>
            </a:xfrm>
            <a:custGeom>
              <a:avLst/>
              <a:gdLst>
                <a:gd name="T0" fmla="*/ 18 w 18"/>
                <a:gd name="T1" fmla="*/ 0 h 24"/>
                <a:gd name="T2" fmla="*/ 18 w 18"/>
                <a:gd name="T3" fmla="*/ 6 h 24"/>
                <a:gd name="T4" fmla="*/ 18 w 18"/>
                <a:gd name="T5" fmla="*/ 6 h 24"/>
                <a:gd name="T6" fmla="*/ 12 w 18"/>
                <a:gd name="T7" fmla="*/ 12 h 24"/>
                <a:gd name="T8" fmla="*/ 12 w 18"/>
                <a:gd name="T9" fmla="*/ 18 h 24"/>
                <a:gd name="T10" fmla="*/ 12 w 18"/>
                <a:gd name="T11" fmla="*/ 18 h 24"/>
                <a:gd name="T12" fmla="*/ 6 w 18"/>
                <a:gd name="T13" fmla="*/ 24 h 24"/>
                <a:gd name="T14" fmla="*/ 6 w 18"/>
                <a:gd name="T15" fmla="*/ 24 h 24"/>
                <a:gd name="T16" fmla="*/ 0 w 18"/>
                <a:gd name="T17" fmla="*/ 24 h 24"/>
                <a:gd name="T18" fmla="*/ 0 w 18"/>
                <a:gd name="T19" fmla="*/ 24 h 24"/>
                <a:gd name="T20" fmla="*/ 0 w 18"/>
                <a:gd name="T21" fmla="*/ 18 h 24"/>
                <a:gd name="T22" fmla="*/ 6 w 18"/>
                <a:gd name="T23" fmla="*/ 18 h 24"/>
                <a:gd name="T24" fmla="*/ 6 w 18"/>
                <a:gd name="T25" fmla="*/ 12 h 24"/>
                <a:gd name="T26" fmla="*/ 12 w 18"/>
                <a:gd name="T27" fmla="*/ 12 h 24"/>
                <a:gd name="T28" fmla="*/ 18 w 18"/>
                <a:gd name="T29" fmla="*/ 6 h 24"/>
                <a:gd name="T30" fmla="*/ 18 w 18"/>
                <a:gd name="T31" fmla="*/ 6 h 24"/>
                <a:gd name="T32" fmla="*/ 18 w 18"/>
                <a:gd name="T33" fmla="*/ 0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24"/>
                <a:gd name="T53" fmla="*/ 18 w 18"/>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24">
                  <a:moveTo>
                    <a:pt x="18" y="0"/>
                  </a:moveTo>
                  <a:lnTo>
                    <a:pt x="18" y="6"/>
                  </a:lnTo>
                  <a:lnTo>
                    <a:pt x="12" y="12"/>
                  </a:lnTo>
                  <a:lnTo>
                    <a:pt x="12" y="18"/>
                  </a:lnTo>
                  <a:lnTo>
                    <a:pt x="6" y="24"/>
                  </a:lnTo>
                  <a:lnTo>
                    <a:pt x="0" y="24"/>
                  </a:lnTo>
                  <a:lnTo>
                    <a:pt x="0" y="18"/>
                  </a:lnTo>
                  <a:lnTo>
                    <a:pt x="6" y="18"/>
                  </a:lnTo>
                  <a:lnTo>
                    <a:pt x="6" y="12"/>
                  </a:lnTo>
                  <a:lnTo>
                    <a:pt x="12" y="12"/>
                  </a:lnTo>
                  <a:lnTo>
                    <a:pt x="18"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7" name="Freeform 151">
              <a:extLst>
                <a:ext uri="{FF2B5EF4-FFF2-40B4-BE49-F238E27FC236}">
                  <a16:creationId xmlns="" xmlns:a16="http://schemas.microsoft.com/office/drawing/2014/main" id="{1025D71F-3726-4331-9F2E-298E82A0B67F}"/>
                </a:ext>
              </a:extLst>
            </p:cNvPr>
            <p:cNvSpPr>
              <a:spLocks/>
            </p:cNvSpPr>
            <p:nvPr/>
          </p:nvSpPr>
          <p:spPr bwMode="auto">
            <a:xfrm>
              <a:off x="4297" y="2097"/>
              <a:ext cx="24" cy="12"/>
            </a:xfrm>
            <a:custGeom>
              <a:avLst/>
              <a:gdLst>
                <a:gd name="T0" fmla="*/ 24 w 24"/>
                <a:gd name="T1" fmla="*/ 12 h 12"/>
                <a:gd name="T2" fmla="*/ 18 w 24"/>
                <a:gd name="T3" fmla="*/ 12 h 12"/>
                <a:gd name="T4" fmla="*/ 18 w 24"/>
                <a:gd name="T5" fmla="*/ 12 h 12"/>
                <a:gd name="T6" fmla="*/ 12 w 24"/>
                <a:gd name="T7" fmla="*/ 6 h 12"/>
                <a:gd name="T8" fmla="*/ 12 w 24"/>
                <a:gd name="T9" fmla="*/ 6 h 12"/>
                <a:gd name="T10" fmla="*/ 6 w 24"/>
                <a:gd name="T11" fmla="*/ 6 h 12"/>
                <a:gd name="T12" fmla="*/ 0 w 24"/>
                <a:gd name="T13" fmla="*/ 0 h 12"/>
                <a:gd name="T14" fmla="*/ 0 w 24"/>
                <a:gd name="T15" fmla="*/ 0 h 12"/>
                <a:gd name="T16" fmla="*/ 0 w 24"/>
                <a:gd name="T17" fmla="*/ 6 h 12"/>
                <a:gd name="T18" fmla="*/ 0 w 24"/>
                <a:gd name="T19" fmla="*/ 6 h 12"/>
                <a:gd name="T20" fmla="*/ 0 w 24"/>
                <a:gd name="T21" fmla="*/ 6 h 12"/>
                <a:gd name="T22" fmla="*/ 0 w 24"/>
                <a:gd name="T23" fmla="*/ 6 h 12"/>
                <a:gd name="T24" fmla="*/ 6 w 24"/>
                <a:gd name="T25" fmla="*/ 12 h 12"/>
                <a:gd name="T26" fmla="*/ 12 w 24"/>
                <a:gd name="T27" fmla="*/ 12 h 12"/>
                <a:gd name="T28" fmla="*/ 12 w 24"/>
                <a:gd name="T29" fmla="*/ 12 h 12"/>
                <a:gd name="T30" fmla="*/ 18 w 24"/>
                <a:gd name="T31" fmla="*/ 12 h 12"/>
                <a:gd name="T32" fmla="*/ 24 w 24"/>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2"/>
                <a:gd name="T53" fmla="*/ 24 w 24"/>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2">
                  <a:moveTo>
                    <a:pt x="24" y="12"/>
                  </a:moveTo>
                  <a:lnTo>
                    <a:pt x="18" y="12"/>
                  </a:lnTo>
                  <a:lnTo>
                    <a:pt x="12" y="6"/>
                  </a:lnTo>
                  <a:lnTo>
                    <a:pt x="6" y="6"/>
                  </a:lnTo>
                  <a:lnTo>
                    <a:pt x="0" y="0"/>
                  </a:lnTo>
                  <a:lnTo>
                    <a:pt x="0" y="6"/>
                  </a:lnTo>
                  <a:lnTo>
                    <a:pt x="6" y="12"/>
                  </a:lnTo>
                  <a:lnTo>
                    <a:pt x="12" y="12"/>
                  </a:lnTo>
                  <a:lnTo>
                    <a:pt x="18" y="12"/>
                  </a:lnTo>
                  <a:lnTo>
                    <a:pt x="24"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8" name="Freeform 152">
              <a:extLst>
                <a:ext uri="{FF2B5EF4-FFF2-40B4-BE49-F238E27FC236}">
                  <a16:creationId xmlns="" xmlns:a16="http://schemas.microsoft.com/office/drawing/2014/main" id="{14290E02-1511-4FC3-B74F-470A4CA48216}"/>
                </a:ext>
              </a:extLst>
            </p:cNvPr>
            <p:cNvSpPr>
              <a:spLocks/>
            </p:cNvSpPr>
            <p:nvPr/>
          </p:nvSpPr>
          <p:spPr bwMode="auto">
            <a:xfrm>
              <a:off x="4285" y="2115"/>
              <a:ext cx="30" cy="6"/>
            </a:xfrm>
            <a:custGeom>
              <a:avLst/>
              <a:gdLst>
                <a:gd name="T0" fmla="*/ 30 w 30"/>
                <a:gd name="T1" fmla="*/ 0 h 6"/>
                <a:gd name="T2" fmla="*/ 24 w 30"/>
                <a:gd name="T3" fmla="*/ 0 h 6"/>
                <a:gd name="T4" fmla="*/ 24 w 30"/>
                <a:gd name="T5" fmla="*/ 0 h 6"/>
                <a:gd name="T6" fmla="*/ 18 w 30"/>
                <a:gd name="T7" fmla="*/ 0 h 6"/>
                <a:gd name="T8" fmla="*/ 12 w 30"/>
                <a:gd name="T9" fmla="*/ 0 h 6"/>
                <a:gd name="T10" fmla="*/ 12 w 30"/>
                <a:gd name="T11" fmla="*/ 0 h 6"/>
                <a:gd name="T12" fmla="*/ 6 w 30"/>
                <a:gd name="T13" fmla="*/ 0 h 6"/>
                <a:gd name="T14" fmla="*/ 6 w 30"/>
                <a:gd name="T15" fmla="*/ 0 h 6"/>
                <a:gd name="T16" fmla="*/ 0 w 30"/>
                <a:gd name="T17" fmla="*/ 0 h 6"/>
                <a:gd name="T18" fmla="*/ 6 w 30"/>
                <a:gd name="T19" fmla="*/ 6 h 6"/>
                <a:gd name="T20" fmla="*/ 6 w 30"/>
                <a:gd name="T21" fmla="*/ 6 h 6"/>
                <a:gd name="T22" fmla="*/ 6 w 30"/>
                <a:gd name="T23" fmla="*/ 6 h 6"/>
                <a:gd name="T24" fmla="*/ 12 w 30"/>
                <a:gd name="T25" fmla="*/ 0 h 6"/>
                <a:gd name="T26" fmla="*/ 18 w 30"/>
                <a:gd name="T27" fmla="*/ 0 h 6"/>
                <a:gd name="T28" fmla="*/ 24 w 30"/>
                <a:gd name="T29" fmla="*/ 0 h 6"/>
                <a:gd name="T30" fmla="*/ 24 w 30"/>
                <a:gd name="T31" fmla="*/ 0 h 6"/>
                <a:gd name="T32" fmla="*/ 30 w 30"/>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6"/>
                <a:gd name="T53" fmla="*/ 30 w 30"/>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6">
                  <a:moveTo>
                    <a:pt x="30" y="0"/>
                  </a:moveTo>
                  <a:lnTo>
                    <a:pt x="24" y="0"/>
                  </a:lnTo>
                  <a:lnTo>
                    <a:pt x="18" y="0"/>
                  </a:lnTo>
                  <a:lnTo>
                    <a:pt x="12" y="0"/>
                  </a:lnTo>
                  <a:lnTo>
                    <a:pt x="6" y="0"/>
                  </a:lnTo>
                  <a:lnTo>
                    <a:pt x="0" y="0"/>
                  </a:lnTo>
                  <a:lnTo>
                    <a:pt x="6" y="6"/>
                  </a:lnTo>
                  <a:lnTo>
                    <a:pt x="12" y="0"/>
                  </a:lnTo>
                  <a:lnTo>
                    <a:pt x="18" y="0"/>
                  </a:lnTo>
                  <a:lnTo>
                    <a:pt x="24" y="0"/>
                  </a:lnTo>
                  <a:lnTo>
                    <a:pt x="30"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09" name="Freeform 153">
              <a:extLst>
                <a:ext uri="{FF2B5EF4-FFF2-40B4-BE49-F238E27FC236}">
                  <a16:creationId xmlns="" xmlns:a16="http://schemas.microsoft.com/office/drawing/2014/main" id="{4DA81475-8A01-4CBF-A1F4-86FEDE548713}"/>
                </a:ext>
              </a:extLst>
            </p:cNvPr>
            <p:cNvSpPr>
              <a:spLocks/>
            </p:cNvSpPr>
            <p:nvPr/>
          </p:nvSpPr>
          <p:spPr bwMode="auto">
            <a:xfrm>
              <a:off x="4303" y="2085"/>
              <a:ext cx="24" cy="24"/>
            </a:xfrm>
            <a:custGeom>
              <a:avLst/>
              <a:gdLst>
                <a:gd name="T0" fmla="*/ 24 w 24"/>
                <a:gd name="T1" fmla="*/ 24 h 24"/>
                <a:gd name="T2" fmla="*/ 18 w 24"/>
                <a:gd name="T3" fmla="*/ 18 h 24"/>
                <a:gd name="T4" fmla="*/ 18 w 24"/>
                <a:gd name="T5" fmla="*/ 18 h 24"/>
                <a:gd name="T6" fmla="*/ 12 w 24"/>
                <a:gd name="T7" fmla="*/ 12 h 24"/>
                <a:gd name="T8" fmla="*/ 6 w 24"/>
                <a:gd name="T9" fmla="*/ 12 h 24"/>
                <a:gd name="T10" fmla="*/ 6 w 24"/>
                <a:gd name="T11" fmla="*/ 6 h 24"/>
                <a:gd name="T12" fmla="*/ 0 w 24"/>
                <a:gd name="T13" fmla="*/ 6 h 24"/>
                <a:gd name="T14" fmla="*/ 0 w 24"/>
                <a:gd name="T15" fmla="*/ 6 h 24"/>
                <a:gd name="T16" fmla="*/ 0 w 24"/>
                <a:gd name="T17" fmla="*/ 0 h 24"/>
                <a:gd name="T18" fmla="*/ 0 w 24"/>
                <a:gd name="T19" fmla="*/ 0 h 24"/>
                <a:gd name="T20" fmla="*/ 6 w 24"/>
                <a:gd name="T21" fmla="*/ 6 h 24"/>
                <a:gd name="T22" fmla="*/ 6 w 24"/>
                <a:gd name="T23" fmla="*/ 6 h 24"/>
                <a:gd name="T24" fmla="*/ 12 w 24"/>
                <a:gd name="T25" fmla="*/ 6 h 24"/>
                <a:gd name="T26" fmla="*/ 18 w 24"/>
                <a:gd name="T27" fmla="*/ 12 h 24"/>
                <a:gd name="T28" fmla="*/ 18 w 24"/>
                <a:gd name="T29" fmla="*/ 18 h 24"/>
                <a:gd name="T30" fmla="*/ 24 w 24"/>
                <a:gd name="T31" fmla="*/ 18 h 24"/>
                <a:gd name="T32" fmla="*/ 24 w 24"/>
                <a:gd name="T33" fmla="*/ 2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24" y="24"/>
                  </a:moveTo>
                  <a:lnTo>
                    <a:pt x="18" y="18"/>
                  </a:lnTo>
                  <a:lnTo>
                    <a:pt x="12" y="12"/>
                  </a:lnTo>
                  <a:lnTo>
                    <a:pt x="6" y="12"/>
                  </a:lnTo>
                  <a:lnTo>
                    <a:pt x="6" y="6"/>
                  </a:lnTo>
                  <a:lnTo>
                    <a:pt x="0" y="6"/>
                  </a:lnTo>
                  <a:lnTo>
                    <a:pt x="0" y="0"/>
                  </a:lnTo>
                  <a:lnTo>
                    <a:pt x="6" y="6"/>
                  </a:lnTo>
                  <a:lnTo>
                    <a:pt x="12" y="6"/>
                  </a:lnTo>
                  <a:lnTo>
                    <a:pt x="18" y="12"/>
                  </a:lnTo>
                  <a:lnTo>
                    <a:pt x="18" y="18"/>
                  </a:lnTo>
                  <a:lnTo>
                    <a:pt x="24" y="18"/>
                  </a:lnTo>
                  <a:lnTo>
                    <a:pt x="24"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0" name="Freeform 154">
              <a:extLst>
                <a:ext uri="{FF2B5EF4-FFF2-40B4-BE49-F238E27FC236}">
                  <a16:creationId xmlns="" xmlns:a16="http://schemas.microsoft.com/office/drawing/2014/main" id="{388BE628-CFE3-465D-8123-62A074895EFF}"/>
                </a:ext>
              </a:extLst>
            </p:cNvPr>
            <p:cNvSpPr>
              <a:spLocks/>
            </p:cNvSpPr>
            <p:nvPr/>
          </p:nvSpPr>
          <p:spPr bwMode="auto">
            <a:xfrm>
              <a:off x="4447" y="2091"/>
              <a:ext cx="6" cy="30"/>
            </a:xfrm>
            <a:custGeom>
              <a:avLst/>
              <a:gdLst>
                <a:gd name="T0" fmla="*/ 0 w 6"/>
                <a:gd name="T1" fmla="*/ 30 h 30"/>
                <a:gd name="T2" fmla="*/ 0 w 6"/>
                <a:gd name="T3" fmla="*/ 24 h 30"/>
                <a:gd name="T4" fmla="*/ 0 w 6"/>
                <a:gd name="T5" fmla="*/ 12 h 30"/>
                <a:gd name="T6" fmla="*/ 0 w 6"/>
                <a:gd name="T7" fmla="*/ 0 h 30"/>
                <a:gd name="T8" fmla="*/ 6 w 6"/>
                <a:gd name="T9" fmla="*/ 0 h 30"/>
                <a:gd name="T10" fmla="*/ 6 w 6"/>
                <a:gd name="T11" fmla="*/ 0 h 30"/>
                <a:gd name="T12" fmla="*/ 6 w 6"/>
                <a:gd name="T13" fmla="*/ 12 h 30"/>
                <a:gd name="T14" fmla="*/ 6 w 6"/>
                <a:gd name="T15" fmla="*/ 24 h 30"/>
                <a:gd name="T16" fmla="*/ 0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0" y="30"/>
                  </a:moveTo>
                  <a:lnTo>
                    <a:pt x="0" y="24"/>
                  </a:lnTo>
                  <a:lnTo>
                    <a:pt x="0" y="12"/>
                  </a:lnTo>
                  <a:lnTo>
                    <a:pt x="0" y="0"/>
                  </a:lnTo>
                  <a:lnTo>
                    <a:pt x="6" y="0"/>
                  </a:lnTo>
                  <a:lnTo>
                    <a:pt x="6" y="12"/>
                  </a:lnTo>
                  <a:lnTo>
                    <a:pt x="6"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1" name="Freeform 155">
              <a:extLst>
                <a:ext uri="{FF2B5EF4-FFF2-40B4-BE49-F238E27FC236}">
                  <a16:creationId xmlns="" xmlns:a16="http://schemas.microsoft.com/office/drawing/2014/main" id="{B74F7706-80C8-4CD6-B2A4-8BF2EDD3CD54}"/>
                </a:ext>
              </a:extLst>
            </p:cNvPr>
            <p:cNvSpPr>
              <a:spLocks/>
            </p:cNvSpPr>
            <p:nvPr/>
          </p:nvSpPr>
          <p:spPr bwMode="auto">
            <a:xfrm>
              <a:off x="4459" y="2097"/>
              <a:ext cx="12" cy="30"/>
            </a:xfrm>
            <a:custGeom>
              <a:avLst/>
              <a:gdLst>
                <a:gd name="T0" fmla="*/ 0 w 12"/>
                <a:gd name="T1" fmla="*/ 30 h 30"/>
                <a:gd name="T2" fmla="*/ 0 w 12"/>
                <a:gd name="T3" fmla="*/ 24 h 30"/>
                <a:gd name="T4" fmla="*/ 0 w 12"/>
                <a:gd name="T5" fmla="*/ 12 h 30"/>
                <a:gd name="T6" fmla="*/ 6 w 12"/>
                <a:gd name="T7" fmla="*/ 0 h 30"/>
                <a:gd name="T8" fmla="*/ 6 w 12"/>
                <a:gd name="T9" fmla="*/ 0 h 30"/>
                <a:gd name="T10" fmla="*/ 12 w 12"/>
                <a:gd name="T11" fmla="*/ 0 h 30"/>
                <a:gd name="T12" fmla="*/ 6 w 12"/>
                <a:gd name="T13" fmla="*/ 12 h 30"/>
                <a:gd name="T14" fmla="*/ 0 w 12"/>
                <a:gd name="T15" fmla="*/ 24 h 30"/>
                <a:gd name="T16" fmla="*/ 0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0" y="30"/>
                  </a:moveTo>
                  <a:lnTo>
                    <a:pt x="0" y="24"/>
                  </a:lnTo>
                  <a:lnTo>
                    <a:pt x="0" y="12"/>
                  </a:lnTo>
                  <a:lnTo>
                    <a:pt x="6" y="0"/>
                  </a:lnTo>
                  <a:lnTo>
                    <a:pt x="12" y="0"/>
                  </a:lnTo>
                  <a:lnTo>
                    <a:pt x="6" y="12"/>
                  </a:lnTo>
                  <a:lnTo>
                    <a:pt x="0"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2" name="Freeform 156">
              <a:extLst>
                <a:ext uri="{FF2B5EF4-FFF2-40B4-BE49-F238E27FC236}">
                  <a16:creationId xmlns="" xmlns:a16="http://schemas.microsoft.com/office/drawing/2014/main" id="{B7D91D6B-98C9-41A3-B839-EC2CA17A0CD5}"/>
                </a:ext>
              </a:extLst>
            </p:cNvPr>
            <p:cNvSpPr>
              <a:spLocks/>
            </p:cNvSpPr>
            <p:nvPr/>
          </p:nvSpPr>
          <p:spPr bwMode="auto">
            <a:xfrm>
              <a:off x="4429" y="2079"/>
              <a:ext cx="6" cy="30"/>
            </a:xfrm>
            <a:custGeom>
              <a:avLst/>
              <a:gdLst>
                <a:gd name="T0" fmla="*/ 6 w 6"/>
                <a:gd name="T1" fmla="*/ 30 h 30"/>
                <a:gd name="T2" fmla="*/ 6 w 6"/>
                <a:gd name="T3" fmla="*/ 30 h 30"/>
                <a:gd name="T4" fmla="*/ 0 w 6"/>
                <a:gd name="T5" fmla="*/ 18 h 30"/>
                <a:gd name="T6" fmla="*/ 0 w 6"/>
                <a:gd name="T7" fmla="*/ 6 h 30"/>
                <a:gd name="T8" fmla="*/ 6 w 6"/>
                <a:gd name="T9" fmla="*/ 0 h 30"/>
                <a:gd name="T10" fmla="*/ 6 w 6"/>
                <a:gd name="T11" fmla="*/ 6 h 30"/>
                <a:gd name="T12" fmla="*/ 6 w 6"/>
                <a:gd name="T13" fmla="*/ 12 h 30"/>
                <a:gd name="T14" fmla="*/ 6 w 6"/>
                <a:gd name="T15" fmla="*/ 24 h 30"/>
                <a:gd name="T16" fmla="*/ 6 w 6"/>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30"/>
                <a:gd name="T29" fmla="*/ 6 w 6"/>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30">
                  <a:moveTo>
                    <a:pt x="6" y="30"/>
                  </a:moveTo>
                  <a:lnTo>
                    <a:pt x="6" y="30"/>
                  </a:lnTo>
                  <a:lnTo>
                    <a:pt x="0" y="18"/>
                  </a:lnTo>
                  <a:lnTo>
                    <a:pt x="0" y="6"/>
                  </a:lnTo>
                  <a:lnTo>
                    <a:pt x="6" y="0"/>
                  </a:lnTo>
                  <a:lnTo>
                    <a:pt x="6" y="6"/>
                  </a:lnTo>
                  <a:lnTo>
                    <a:pt x="6" y="12"/>
                  </a:lnTo>
                  <a:lnTo>
                    <a:pt x="6" y="24"/>
                  </a:lnTo>
                  <a:lnTo>
                    <a:pt x="6"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3" name="Freeform 157">
              <a:extLst>
                <a:ext uri="{FF2B5EF4-FFF2-40B4-BE49-F238E27FC236}">
                  <a16:creationId xmlns="" xmlns:a16="http://schemas.microsoft.com/office/drawing/2014/main" id="{1B916D11-346E-427D-B6CC-A45F6142A2D6}"/>
                </a:ext>
              </a:extLst>
            </p:cNvPr>
            <p:cNvSpPr>
              <a:spLocks/>
            </p:cNvSpPr>
            <p:nvPr/>
          </p:nvSpPr>
          <p:spPr bwMode="auto">
            <a:xfrm>
              <a:off x="4411" y="2073"/>
              <a:ext cx="12" cy="36"/>
            </a:xfrm>
            <a:custGeom>
              <a:avLst/>
              <a:gdLst>
                <a:gd name="T0" fmla="*/ 12 w 12"/>
                <a:gd name="T1" fmla="*/ 36 h 36"/>
                <a:gd name="T2" fmla="*/ 6 w 12"/>
                <a:gd name="T3" fmla="*/ 24 h 36"/>
                <a:gd name="T4" fmla="*/ 0 w 12"/>
                <a:gd name="T5" fmla="*/ 12 h 36"/>
                <a:gd name="T6" fmla="*/ 0 w 12"/>
                <a:gd name="T7" fmla="*/ 6 h 36"/>
                <a:gd name="T8" fmla="*/ 0 w 12"/>
                <a:gd name="T9" fmla="*/ 0 h 36"/>
                <a:gd name="T10" fmla="*/ 6 w 12"/>
                <a:gd name="T11" fmla="*/ 0 h 36"/>
                <a:gd name="T12" fmla="*/ 12 w 12"/>
                <a:gd name="T13" fmla="*/ 12 h 36"/>
                <a:gd name="T14" fmla="*/ 12 w 12"/>
                <a:gd name="T15" fmla="*/ 24 h 36"/>
                <a:gd name="T16" fmla="*/ 12 w 12"/>
                <a:gd name="T17" fmla="*/ 36 h 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6"/>
                <a:gd name="T29" fmla="*/ 12 w 12"/>
                <a:gd name="T30" fmla="*/ 36 h 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6">
                  <a:moveTo>
                    <a:pt x="12" y="36"/>
                  </a:moveTo>
                  <a:lnTo>
                    <a:pt x="6" y="24"/>
                  </a:lnTo>
                  <a:lnTo>
                    <a:pt x="0" y="12"/>
                  </a:lnTo>
                  <a:lnTo>
                    <a:pt x="0" y="6"/>
                  </a:lnTo>
                  <a:lnTo>
                    <a:pt x="0" y="0"/>
                  </a:lnTo>
                  <a:lnTo>
                    <a:pt x="6" y="0"/>
                  </a:lnTo>
                  <a:lnTo>
                    <a:pt x="12" y="12"/>
                  </a:lnTo>
                  <a:lnTo>
                    <a:pt x="12" y="24"/>
                  </a:lnTo>
                  <a:lnTo>
                    <a:pt x="12"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4" name="Freeform 158">
              <a:extLst>
                <a:ext uri="{FF2B5EF4-FFF2-40B4-BE49-F238E27FC236}">
                  <a16:creationId xmlns="" xmlns:a16="http://schemas.microsoft.com/office/drawing/2014/main" id="{D90300DD-EDDE-4526-BBF5-C707B7ADB898}"/>
                </a:ext>
              </a:extLst>
            </p:cNvPr>
            <p:cNvSpPr>
              <a:spLocks/>
            </p:cNvSpPr>
            <p:nvPr/>
          </p:nvSpPr>
          <p:spPr bwMode="auto">
            <a:xfrm>
              <a:off x="4393" y="2061"/>
              <a:ext cx="12" cy="42"/>
            </a:xfrm>
            <a:custGeom>
              <a:avLst/>
              <a:gdLst>
                <a:gd name="T0" fmla="*/ 12 w 12"/>
                <a:gd name="T1" fmla="*/ 42 h 42"/>
                <a:gd name="T2" fmla="*/ 12 w 12"/>
                <a:gd name="T3" fmla="*/ 36 h 42"/>
                <a:gd name="T4" fmla="*/ 6 w 12"/>
                <a:gd name="T5" fmla="*/ 30 h 42"/>
                <a:gd name="T6" fmla="*/ 6 w 12"/>
                <a:gd name="T7" fmla="*/ 24 h 42"/>
                <a:gd name="T8" fmla="*/ 0 w 12"/>
                <a:gd name="T9" fmla="*/ 18 h 42"/>
                <a:gd name="T10" fmla="*/ 0 w 12"/>
                <a:gd name="T11" fmla="*/ 12 h 42"/>
                <a:gd name="T12" fmla="*/ 0 w 12"/>
                <a:gd name="T13" fmla="*/ 6 h 42"/>
                <a:gd name="T14" fmla="*/ 0 w 12"/>
                <a:gd name="T15" fmla="*/ 0 h 42"/>
                <a:gd name="T16" fmla="*/ 0 w 12"/>
                <a:gd name="T17" fmla="*/ 0 h 42"/>
                <a:gd name="T18" fmla="*/ 6 w 12"/>
                <a:gd name="T19" fmla="*/ 6 h 42"/>
                <a:gd name="T20" fmla="*/ 12 w 12"/>
                <a:gd name="T21" fmla="*/ 18 h 42"/>
                <a:gd name="T22" fmla="*/ 12 w 12"/>
                <a:gd name="T23" fmla="*/ 30 h 42"/>
                <a:gd name="T24" fmla="*/ 12 w 12"/>
                <a:gd name="T25" fmla="*/ 42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
                <a:gd name="T40" fmla="*/ 0 h 42"/>
                <a:gd name="T41" fmla="*/ 12 w 12"/>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 h="42">
                  <a:moveTo>
                    <a:pt x="12" y="42"/>
                  </a:moveTo>
                  <a:lnTo>
                    <a:pt x="12" y="36"/>
                  </a:lnTo>
                  <a:lnTo>
                    <a:pt x="6" y="30"/>
                  </a:lnTo>
                  <a:lnTo>
                    <a:pt x="6" y="24"/>
                  </a:lnTo>
                  <a:lnTo>
                    <a:pt x="0" y="18"/>
                  </a:lnTo>
                  <a:lnTo>
                    <a:pt x="0" y="12"/>
                  </a:lnTo>
                  <a:lnTo>
                    <a:pt x="0" y="6"/>
                  </a:lnTo>
                  <a:lnTo>
                    <a:pt x="0" y="0"/>
                  </a:lnTo>
                  <a:lnTo>
                    <a:pt x="6" y="6"/>
                  </a:lnTo>
                  <a:lnTo>
                    <a:pt x="12" y="18"/>
                  </a:lnTo>
                  <a:lnTo>
                    <a:pt x="12" y="30"/>
                  </a:lnTo>
                  <a:lnTo>
                    <a:pt x="12"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5" name="Freeform 159">
              <a:extLst>
                <a:ext uri="{FF2B5EF4-FFF2-40B4-BE49-F238E27FC236}">
                  <a16:creationId xmlns="" xmlns:a16="http://schemas.microsoft.com/office/drawing/2014/main" id="{04B1AB5B-21F6-475B-A5C2-465F249A88CF}"/>
                </a:ext>
              </a:extLst>
            </p:cNvPr>
            <p:cNvSpPr>
              <a:spLocks/>
            </p:cNvSpPr>
            <p:nvPr/>
          </p:nvSpPr>
          <p:spPr bwMode="auto">
            <a:xfrm>
              <a:off x="4351" y="2061"/>
              <a:ext cx="24" cy="42"/>
            </a:xfrm>
            <a:custGeom>
              <a:avLst/>
              <a:gdLst>
                <a:gd name="T0" fmla="*/ 24 w 24"/>
                <a:gd name="T1" fmla="*/ 42 h 42"/>
                <a:gd name="T2" fmla="*/ 18 w 24"/>
                <a:gd name="T3" fmla="*/ 36 h 42"/>
                <a:gd name="T4" fmla="*/ 18 w 24"/>
                <a:gd name="T5" fmla="*/ 30 h 42"/>
                <a:gd name="T6" fmla="*/ 12 w 24"/>
                <a:gd name="T7" fmla="*/ 24 h 42"/>
                <a:gd name="T8" fmla="*/ 6 w 24"/>
                <a:gd name="T9" fmla="*/ 18 h 42"/>
                <a:gd name="T10" fmla="*/ 6 w 24"/>
                <a:gd name="T11" fmla="*/ 12 h 42"/>
                <a:gd name="T12" fmla="*/ 0 w 24"/>
                <a:gd name="T13" fmla="*/ 6 h 42"/>
                <a:gd name="T14" fmla="*/ 0 w 24"/>
                <a:gd name="T15" fmla="*/ 0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24 h 42"/>
                <a:gd name="T28" fmla="*/ 18 w 24"/>
                <a:gd name="T29" fmla="*/ 30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18" y="36"/>
                  </a:lnTo>
                  <a:lnTo>
                    <a:pt x="18" y="30"/>
                  </a:lnTo>
                  <a:lnTo>
                    <a:pt x="12" y="24"/>
                  </a:lnTo>
                  <a:lnTo>
                    <a:pt x="6" y="18"/>
                  </a:lnTo>
                  <a:lnTo>
                    <a:pt x="6" y="12"/>
                  </a:lnTo>
                  <a:lnTo>
                    <a:pt x="0" y="6"/>
                  </a:lnTo>
                  <a:lnTo>
                    <a:pt x="0" y="0"/>
                  </a:lnTo>
                  <a:lnTo>
                    <a:pt x="6" y="0"/>
                  </a:lnTo>
                  <a:lnTo>
                    <a:pt x="6" y="6"/>
                  </a:lnTo>
                  <a:lnTo>
                    <a:pt x="12" y="12"/>
                  </a:lnTo>
                  <a:lnTo>
                    <a:pt x="12" y="18"/>
                  </a:lnTo>
                  <a:lnTo>
                    <a:pt x="18" y="24"/>
                  </a:lnTo>
                  <a:lnTo>
                    <a:pt x="18" y="30"/>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6" name="Freeform 160">
              <a:extLst>
                <a:ext uri="{FF2B5EF4-FFF2-40B4-BE49-F238E27FC236}">
                  <a16:creationId xmlns="" xmlns:a16="http://schemas.microsoft.com/office/drawing/2014/main" id="{08939FDD-36B2-41FB-8672-7D282043565A}"/>
                </a:ext>
              </a:extLst>
            </p:cNvPr>
            <p:cNvSpPr>
              <a:spLocks/>
            </p:cNvSpPr>
            <p:nvPr/>
          </p:nvSpPr>
          <p:spPr bwMode="auto">
            <a:xfrm>
              <a:off x="4315" y="2067"/>
              <a:ext cx="24" cy="36"/>
            </a:xfrm>
            <a:custGeom>
              <a:avLst/>
              <a:gdLst>
                <a:gd name="T0" fmla="*/ 24 w 24"/>
                <a:gd name="T1" fmla="*/ 36 h 36"/>
                <a:gd name="T2" fmla="*/ 24 w 24"/>
                <a:gd name="T3" fmla="*/ 36 h 36"/>
                <a:gd name="T4" fmla="*/ 18 w 24"/>
                <a:gd name="T5" fmla="*/ 30 h 36"/>
                <a:gd name="T6" fmla="*/ 12 w 24"/>
                <a:gd name="T7" fmla="*/ 24 h 36"/>
                <a:gd name="T8" fmla="*/ 6 w 24"/>
                <a:gd name="T9" fmla="*/ 18 h 36"/>
                <a:gd name="T10" fmla="*/ 6 w 24"/>
                <a:gd name="T11" fmla="*/ 12 h 36"/>
                <a:gd name="T12" fmla="*/ 0 w 24"/>
                <a:gd name="T13" fmla="*/ 6 h 36"/>
                <a:gd name="T14" fmla="*/ 0 w 24"/>
                <a:gd name="T15" fmla="*/ 0 h 36"/>
                <a:gd name="T16" fmla="*/ 0 w 24"/>
                <a:gd name="T17" fmla="*/ 0 h 36"/>
                <a:gd name="T18" fmla="*/ 6 w 24"/>
                <a:gd name="T19" fmla="*/ 0 h 36"/>
                <a:gd name="T20" fmla="*/ 6 w 24"/>
                <a:gd name="T21" fmla="*/ 6 h 36"/>
                <a:gd name="T22" fmla="*/ 12 w 24"/>
                <a:gd name="T23" fmla="*/ 12 h 36"/>
                <a:gd name="T24" fmla="*/ 12 w 24"/>
                <a:gd name="T25" fmla="*/ 18 h 36"/>
                <a:gd name="T26" fmla="*/ 18 w 24"/>
                <a:gd name="T27" fmla="*/ 24 h 36"/>
                <a:gd name="T28" fmla="*/ 24 w 24"/>
                <a:gd name="T29" fmla="*/ 30 h 36"/>
                <a:gd name="T30" fmla="*/ 24 w 24"/>
                <a:gd name="T31" fmla="*/ 36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24" y="36"/>
                  </a:lnTo>
                  <a:lnTo>
                    <a:pt x="18" y="30"/>
                  </a:lnTo>
                  <a:lnTo>
                    <a:pt x="12" y="24"/>
                  </a:lnTo>
                  <a:lnTo>
                    <a:pt x="6" y="18"/>
                  </a:lnTo>
                  <a:lnTo>
                    <a:pt x="6" y="12"/>
                  </a:lnTo>
                  <a:lnTo>
                    <a:pt x="0" y="6"/>
                  </a:lnTo>
                  <a:lnTo>
                    <a:pt x="0" y="0"/>
                  </a:lnTo>
                  <a:lnTo>
                    <a:pt x="6" y="0"/>
                  </a:lnTo>
                  <a:lnTo>
                    <a:pt x="6" y="6"/>
                  </a:lnTo>
                  <a:lnTo>
                    <a:pt x="12" y="12"/>
                  </a:lnTo>
                  <a:lnTo>
                    <a:pt x="12" y="18"/>
                  </a:lnTo>
                  <a:lnTo>
                    <a:pt x="18" y="24"/>
                  </a:lnTo>
                  <a:lnTo>
                    <a:pt x="24"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7" name="Freeform 161">
              <a:extLst>
                <a:ext uri="{FF2B5EF4-FFF2-40B4-BE49-F238E27FC236}">
                  <a16:creationId xmlns="" xmlns:a16="http://schemas.microsoft.com/office/drawing/2014/main" id="{A37297F4-2E1A-441B-B956-5CA041EFE8B4}"/>
                </a:ext>
              </a:extLst>
            </p:cNvPr>
            <p:cNvSpPr>
              <a:spLocks/>
            </p:cNvSpPr>
            <p:nvPr/>
          </p:nvSpPr>
          <p:spPr bwMode="auto">
            <a:xfrm>
              <a:off x="4369" y="2067"/>
              <a:ext cx="24" cy="36"/>
            </a:xfrm>
            <a:custGeom>
              <a:avLst/>
              <a:gdLst>
                <a:gd name="T0" fmla="*/ 24 w 24"/>
                <a:gd name="T1" fmla="*/ 36 h 36"/>
                <a:gd name="T2" fmla="*/ 18 w 24"/>
                <a:gd name="T3" fmla="*/ 30 h 36"/>
                <a:gd name="T4" fmla="*/ 12 w 24"/>
                <a:gd name="T5" fmla="*/ 24 h 36"/>
                <a:gd name="T6" fmla="*/ 12 w 24"/>
                <a:gd name="T7" fmla="*/ 18 h 36"/>
                <a:gd name="T8" fmla="*/ 6 w 24"/>
                <a:gd name="T9" fmla="*/ 12 h 36"/>
                <a:gd name="T10" fmla="*/ 0 w 24"/>
                <a:gd name="T11" fmla="*/ 6 h 36"/>
                <a:gd name="T12" fmla="*/ 0 w 24"/>
                <a:gd name="T13" fmla="*/ 0 h 36"/>
                <a:gd name="T14" fmla="*/ 0 w 24"/>
                <a:gd name="T15" fmla="*/ 0 h 36"/>
                <a:gd name="T16" fmla="*/ 0 w 24"/>
                <a:gd name="T17" fmla="*/ 0 h 36"/>
                <a:gd name="T18" fmla="*/ 6 w 24"/>
                <a:gd name="T19" fmla="*/ 0 h 36"/>
                <a:gd name="T20" fmla="*/ 6 w 24"/>
                <a:gd name="T21" fmla="*/ 0 h 36"/>
                <a:gd name="T22" fmla="*/ 12 w 24"/>
                <a:gd name="T23" fmla="*/ 6 h 36"/>
                <a:gd name="T24" fmla="*/ 12 w 24"/>
                <a:gd name="T25" fmla="*/ 12 h 36"/>
                <a:gd name="T26" fmla="*/ 18 w 24"/>
                <a:gd name="T27" fmla="*/ 18 h 36"/>
                <a:gd name="T28" fmla="*/ 18 w 24"/>
                <a:gd name="T29" fmla="*/ 24 h 36"/>
                <a:gd name="T30" fmla="*/ 18 w 24"/>
                <a:gd name="T31" fmla="*/ 30 h 36"/>
                <a:gd name="T32" fmla="*/ 24 w 24"/>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6"/>
                <a:gd name="T53" fmla="*/ 24 w 24"/>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6">
                  <a:moveTo>
                    <a:pt x="24" y="36"/>
                  </a:moveTo>
                  <a:lnTo>
                    <a:pt x="18" y="30"/>
                  </a:lnTo>
                  <a:lnTo>
                    <a:pt x="12" y="24"/>
                  </a:lnTo>
                  <a:lnTo>
                    <a:pt x="12" y="18"/>
                  </a:lnTo>
                  <a:lnTo>
                    <a:pt x="6" y="12"/>
                  </a:lnTo>
                  <a:lnTo>
                    <a:pt x="0" y="6"/>
                  </a:lnTo>
                  <a:lnTo>
                    <a:pt x="0" y="0"/>
                  </a:lnTo>
                  <a:lnTo>
                    <a:pt x="6" y="0"/>
                  </a:lnTo>
                  <a:lnTo>
                    <a:pt x="12" y="6"/>
                  </a:lnTo>
                  <a:lnTo>
                    <a:pt x="12" y="12"/>
                  </a:lnTo>
                  <a:lnTo>
                    <a:pt x="18" y="18"/>
                  </a:lnTo>
                  <a:lnTo>
                    <a:pt x="18" y="24"/>
                  </a:lnTo>
                  <a:lnTo>
                    <a:pt x="18" y="30"/>
                  </a:lnTo>
                  <a:lnTo>
                    <a:pt x="24"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8" name="Freeform 162">
              <a:extLst>
                <a:ext uri="{FF2B5EF4-FFF2-40B4-BE49-F238E27FC236}">
                  <a16:creationId xmlns="" xmlns:a16="http://schemas.microsoft.com/office/drawing/2014/main" id="{D3E96D3C-9275-4E4F-8D07-755309DE7516}"/>
                </a:ext>
              </a:extLst>
            </p:cNvPr>
            <p:cNvSpPr>
              <a:spLocks/>
            </p:cNvSpPr>
            <p:nvPr/>
          </p:nvSpPr>
          <p:spPr bwMode="auto">
            <a:xfrm>
              <a:off x="4357" y="2097"/>
              <a:ext cx="30" cy="54"/>
            </a:xfrm>
            <a:custGeom>
              <a:avLst/>
              <a:gdLst>
                <a:gd name="T0" fmla="*/ 0 w 30"/>
                <a:gd name="T1" fmla="*/ 54 h 54"/>
                <a:gd name="T2" fmla="*/ 0 w 30"/>
                <a:gd name="T3" fmla="*/ 48 h 54"/>
                <a:gd name="T4" fmla="*/ 0 w 30"/>
                <a:gd name="T5" fmla="*/ 42 h 54"/>
                <a:gd name="T6" fmla="*/ 6 w 30"/>
                <a:gd name="T7" fmla="*/ 36 h 54"/>
                <a:gd name="T8" fmla="*/ 6 w 30"/>
                <a:gd name="T9" fmla="*/ 30 h 54"/>
                <a:gd name="T10" fmla="*/ 12 w 30"/>
                <a:gd name="T11" fmla="*/ 18 h 54"/>
                <a:gd name="T12" fmla="*/ 18 w 30"/>
                <a:gd name="T13" fmla="*/ 12 h 54"/>
                <a:gd name="T14" fmla="*/ 24 w 30"/>
                <a:gd name="T15" fmla="*/ 6 h 54"/>
                <a:gd name="T16" fmla="*/ 30 w 30"/>
                <a:gd name="T17" fmla="*/ 0 h 54"/>
                <a:gd name="T18" fmla="*/ 30 w 30"/>
                <a:gd name="T19" fmla="*/ 6 h 54"/>
                <a:gd name="T20" fmla="*/ 24 w 30"/>
                <a:gd name="T21" fmla="*/ 12 h 54"/>
                <a:gd name="T22" fmla="*/ 24 w 30"/>
                <a:gd name="T23" fmla="*/ 18 h 54"/>
                <a:gd name="T24" fmla="*/ 18 w 30"/>
                <a:gd name="T25" fmla="*/ 30 h 54"/>
                <a:gd name="T26" fmla="*/ 12 w 30"/>
                <a:gd name="T27" fmla="*/ 36 h 54"/>
                <a:gd name="T28" fmla="*/ 6 w 30"/>
                <a:gd name="T29" fmla="*/ 48 h 54"/>
                <a:gd name="T30" fmla="*/ 0 w 30"/>
                <a:gd name="T31" fmla="*/ 54 h 54"/>
                <a:gd name="T32" fmla="*/ 0 w 30"/>
                <a:gd name="T33" fmla="*/ 54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54"/>
                <a:gd name="T53" fmla="*/ 30 w 30"/>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54">
                  <a:moveTo>
                    <a:pt x="0" y="54"/>
                  </a:moveTo>
                  <a:lnTo>
                    <a:pt x="0" y="48"/>
                  </a:lnTo>
                  <a:lnTo>
                    <a:pt x="0" y="42"/>
                  </a:lnTo>
                  <a:lnTo>
                    <a:pt x="6" y="36"/>
                  </a:lnTo>
                  <a:lnTo>
                    <a:pt x="6" y="30"/>
                  </a:lnTo>
                  <a:lnTo>
                    <a:pt x="12" y="18"/>
                  </a:lnTo>
                  <a:lnTo>
                    <a:pt x="18" y="12"/>
                  </a:lnTo>
                  <a:lnTo>
                    <a:pt x="24" y="6"/>
                  </a:lnTo>
                  <a:lnTo>
                    <a:pt x="30" y="0"/>
                  </a:lnTo>
                  <a:lnTo>
                    <a:pt x="30" y="6"/>
                  </a:lnTo>
                  <a:lnTo>
                    <a:pt x="24" y="12"/>
                  </a:lnTo>
                  <a:lnTo>
                    <a:pt x="24" y="18"/>
                  </a:lnTo>
                  <a:lnTo>
                    <a:pt x="18" y="30"/>
                  </a:lnTo>
                  <a:lnTo>
                    <a:pt x="12" y="36"/>
                  </a:lnTo>
                  <a:lnTo>
                    <a:pt x="6" y="48"/>
                  </a:lnTo>
                  <a:lnTo>
                    <a:pt x="0" y="5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19" name="Freeform 163">
              <a:extLst>
                <a:ext uri="{FF2B5EF4-FFF2-40B4-BE49-F238E27FC236}">
                  <a16:creationId xmlns="" xmlns:a16="http://schemas.microsoft.com/office/drawing/2014/main" id="{C8427B67-7C66-43AA-8540-DD1C5481561B}"/>
                </a:ext>
              </a:extLst>
            </p:cNvPr>
            <p:cNvSpPr>
              <a:spLocks/>
            </p:cNvSpPr>
            <p:nvPr/>
          </p:nvSpPr>
          <p:spPr bwMode="auto">
            <a:xfrm>
              <a:off x="4333" y="2097"/>
              <a:ext cx="30" cy="42"/>
            </a:xfrm>
            <a:custGeom>
              <a:avLst/>
              <a:gdLst>
                <a:gd name="T0" fmla="*/ 0 w 30"/>
                <a:gd name="T1" fmla="*/ 42 h 42"/>
                <a:gd name="T2" fmla="*/ 0 w 30"/>
                <a:gd name="T3" fmla="*/ 42 h 42"/>
                <a:gd name="T4" fmla="*/ 0 w 30"/>
                <a:gd name="T5" fmla="*/ 36 h 42"/>
                <a:gd name="T6" fmla="*/ 6 w 30"/>
                <a:gd name="T7" fmla="*/ 30 h 42"/>
                <a:gd name="T8" fmla="*/ 6 w 30"/>
                <a:gd name="T9" fmla="*/ 24 h 42"/>
                <a:gd name="T10" fmla="*/ 12 w 30"/>
                <a:gd name="T11" fmla="*/ 18 h 42"/>
                <a:gd name="T12" fmla="*/ 18 w 30"/>
                <a:gd name="T13" fmla="*/ 12 h 42"/>
                <a:gd name="T14" fmla="*/ 24 w 30"/>
                <a:gd name="T15" fmla="*/ 6 h 42"/>
                <a:gd name="T16" fmla="*/ 30 w 30"/>
                <a:gd name="T17" fmla="*/ 0 h 42"/>
                <a:gd name="T18" fmla="*/ 24 w 30"/>
                <a:gd name="T19" fmla="*/ 6 h 42"/>
                <a:gd name="T20" fmla="*/ 18 w 30"/>
                <a:gd name="T21" fmla="*/ 12 h 42"/>
                <a:gd name="T22" fmla="*/ 18 w 30"/>
                <a:gd name="T23" fmla="*/ 18 h 42"/>
                <a:gd name="T24" fmla="*/ 12 w 30"/>
                <a:gd name="T25" fmla="*/ 30 h 42"/>
                <a:gd name="T26" fmla="*/ 6 w 30"/>
                <a:gd name="T27" fmla="*/ 36 h 42"/>
                <a:gd name="T28" fmla="*/ 6 w 30"/>
                <a:gd name="T29" fmla="*/ 42 h 42"/>
                <a:gd name="T30" fmla="*/ 0 w 30"/>
                <a:gd name="T31" fmla="*/ 42 h 42"/>
                <a:gd name="T32" fmla="*/ 0 w 30"/>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
                <a:gd name="T52" fmla="*/ 0 h 42"/>
                <a:gd name="T53" fmla="*/ 30 w 30"/>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 h="42">
                  <a:moveTo>
                    <a:pt x="0" y="42"/>
                  </a:moveTo>
                  <a:lnTo>
                    <a:pt x="0" y="42"/>
                  </a:lnTo>
                  <a:lnTo>
                    <a:pt x="0" y="36"/>
                  </a:lnTo>
                  <a:lnTo>
                    <a:pt x="6" y="30"/>
                  </a:lnTo>
                  <a:lnTo>
                    <a:pt x="6" y="24"/>
                  </a:lnTo>
                  <a:lnTo>
                    <a:pt x="12" y="18"/>
                  </a:lnTo>
                  <a:lnTo>
                    <a:pt x="18" y="12"/>
                  </a:lnTo>
                  <a:lnTo>
                    <a:pt x="24" y="6"/>
                  </a:lnTo>
                  <a:lnTo>
                    <a:pt x="30" y="0"/>
                  </a:lnTo>
                  <a:lnTo>
                    <a:pt x="24" y="6"/>
                  </a:lnTo>
                  <a:lnTo>
                    <a:pt x="18" y="12"/>
                  </a:lnTo>
                  <a:lnTo>
                    <a:pt x="18" y="18"/>
                  </a:lnTo>
                  <a:lnTo>
                    <a:pt x="12" y="30"/>
                  </a:lnTo>
                  <a:lnTo>
                    <a:pt x="6" y="36"/>
                  </a:lnTo>
                  <a:lnTo>
                    <a:pt x="6" y="42"/>
                  </a:lnTo>
                  <a:lnTo>
                    <a:pt x="0"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0" name="Freeform 164">
              <a:extLst>
                <a:ext uri="{FF2B5EF4-FFF2-40B4-BE49-F238E27FC236}">
                  <a16:creationId xmlns="" xmlns:a16="http://schemas.microsoft.com/office/drawing/2014/main" id="{89CA7397-4D1C-4C7A-B5AD-5A497A91817C}"/>
                </a:ext>
              </a:extLst>
            </p:cNvPr>
            <p:cNvSpPr>
              <a:spLocks/>
            </p:cNvSpPr>
            <p:nvPr/>
          </p:nvSpPr>
          <p:spPr bwMode="auto">
            <a:xfrm>
              <a:off x="4333" y="2061"/>
              <a:ext cx="24" cy="42"/>
            </a:xfrm>
            <a:custGeom>
              <a:avLst/>
              <a:gdLst>
                <a:gd name="T0" fmla="*/ 24 w 24"/>
                <a:gd name="T1" fmla="*/ 42 h 42"/>
                <a:gd name="T2" fmla="*/ 24 w 24"/>
                <a:gd name="T3" fmla="*/ 36 h 42"/>
                <a:gd name="T4" fmla="*/ 18 w 24"/>
                <a:gd name="T5" fmla="*/ 36 h 42"/>
                <a:gd name="T6" fmla="*/ 12 w 24"/>
                <a:gd name="T7" fmla="*/ 30 h 42"/>
                <a:gd name="T8" fmla="*/ 6 w 24"/>
                <a:gd name="T9" fmla="*/ 18 h 42"/>
                <a:gd name="T10" fmla="*/ 6 w 24"/>
                <a:gd name="T11" fmla="*/ 12 h 42"/>
                <a:gd name="T12" fmla="*/ 0 w 24"/>
                <a:gd name="T13" fmla="*/ 6 h 42"/>
                <a:gd name="T14" fmla="*/ 0 w 24"/>
                <a:gd name="T15" fmla="*/ 6 h 42"/>
                <a:gd name="T16" fmla="*/ 0 w 24"/>
                <a:gd name="T17" fmla="*/ 0 h 42"/>
                <a:gd name="T18" fmla="*/ 6 w 24"/>
                <a:gd name="T19" fmla="*/ 0 h 42"/>
                <a:gd name="T20" fmla="*/ 6 w 24"/>
                <a:gd name="T21" fmla="*/ 6 h 42"/>
                <a:gd name="T22" fmla="*/ 12 w 24"/>
                <a:gd name="T23" fmla="*/ 12 h 42"/>
                <a:gd name="T24" fmla="*/ 12 w 24"/>
                <a:gd name="T25" fmla="*/ 18 h 42"/>
                <a:gd name="T26" fmla="*/ 18 w 24"/>
                <a:gd name="T27" fmla="*/ 30 h 42"/>
                <a:gd name="T28" fmla="*/ 18 w 24"/>
                <a:gd name="T29" fmla="*/ 36 h 42"/>
                <a:gd name="T30" fmla="*/ 24 w 24"/>
                <a:gd name="T31" fmla="*/ 36 h 42"/>
                <a:gd name="T32" fmla="*/ 24 w 24"/>
                <a:gd name="T33" fmla="*/ 42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2"/>
                <a:gd name="T53" fmla="*/ 24 w 24"/>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2">
                  <a:moveTo>
                    <a:pt x="24" y="42"/>
                  </a:moveTo>
                  <a:lnTo>
                    <a:pt x="24" y="36"/>
                  </a:lnTo>
                  <a:lnTo>
                    <a:pt x="18" y="36"/>
                  </a:lnTo>
                  <a:lnTo>
                    <a:pt x="12" y="30"/>
                  </a:lnTo>
                  <a:lnTo>
                    <a:pt x="6" y="18"/>
                  </a:lnTo>
                  <a:lnTo>
                    <a:pt x="6" y="12"/>
                  </a:lnTo>
                  <a:lnTo>
                    <a:pt x="0" y="6"/>
                  </a:lnTo>
                  <a:lnTo>
                    <a:pt x="0" y="0"/>
                  </a:lnTo>
                  <a:lnTo>
                    <a:pt x="6" y="0"/>
                  </a:lnTo>
                  <a:lnTo>
                    <a:pt x="6" y="6"/>
                  </a:lnTo>
                  <a:lnTo>
                    <a:pt x="12" y="12"/>
                  </a:lnTo>
                  <a:lnTo>
                    <a:pt x="12" y="18"/>
                  </a:lnTo>
                  <a:lnTo>
                    <a:pt x="18" y="30"/>
                  </a:lnTo>
                  <a:lnTo>
                    <a:pt x="18" y="36"/>
                  </a:lnTo>
                  <a:lnTo>
                    <a:pt x="24" y="36"/>
                  </a:lnTo>
                  <a:lnTo>
                    <a:pt x="24" y="4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1" name="Freeform 165">
              <a:extLst>
                <a:ext uri="{FF2B5EF4-FFF2-40B4-BE49-F238E27FC236}">
                  <a16:creationId xmlns="" xmlns:a16="http://schemas.microsoft.com/office/drawing/2014/main" id="{F31AB51F-18AE-4C7F-B1F4-400925A8C946}"/>
                </a:ext>
              </a:extLst>
            </p:cNvPr>
            <p:cNvSpPr>
              <a:spLocks/>
            </p:cNvSpPr>
            <p:nvPr/>
          </p:nvSpPr>
          <p:spPr bwMode="auto">
            <a:xfrm>
              <a:off x="4198" y="2158"/>
              <a:ext cx="131" cy="31"/>
            </a:xfrm>
            <a:custGeom>
              <a:avLst/>
              <a:gdLst>
                <a:gd name="T0" fmla="*/ 131 w 131"/>
                <a:gd name="T1" fmla="*/ 73 h 29"/>
                <a:gd name="T2" fmla="*/ 131 w 131"/>
                <a:gd name="T3" fmla="*/ 89 h 29"/>
                <a:gd name="T4" fmla="*/ 131 w 131"/>
                <a:gd name="T5" fmla="*/ 89 h 29"/>
                <a:gd name="T6" fmla="*/ 131 w 131"/>
                <a:gd name="T7" fmla="*/ 89 h 29"/>
                <a:gd name="T8" fmla="*/ 125 w 131"/>
                <a:gd name="T9" fmla="*/ 89 h 29"/>
                <a:gd name="T10" fmla="*/ 119 w 131"/>
                <a:gd name="T11" fmla="*/ 73 h 29"/>
                <a:gd name="T12" fmla="*/ 113 w 131"/>
                <a:gd name="T13" fmla="*/ 50 h 29"/>
                <a:gd name="T14" fmla="*/ 101 w 131"/>
                <a:gd name="T15" fmla="*/ 34 h 29"/>
                <a:gd name="T16" fmla="*/ 95 w 131"/>
                <a:gd name="T17" fmla="*/ 5 h 29"/>
                <a:gd name="T18" fmla="*/ 84 w 131"/>
                <a:gd name="T19" fmla="*/ 5 h 29"/>
                <a:gd name="T20" fmla="*/ 78 w 131"/>
                <a:gd name="T21" fmla="*/ 5 h 29"/>
                <a:gd name="T22" fmla="*/ 66 w 131"/>
                <a:gd name="T23" fmla="*/ 5 h 29"/>
                <a:gd name="T24" fmla="*/ 60 w 131"/>
                <a:gd name="T25" fmla="*/ 5 h 29"/>
                <a:gd name="T26" fmla="*/ 54 w 131"/>
                <a:gd name="T27" fmla="*/ 5 h 29"/>
                <a:gd name="T28" fmla="*/ 42 w 131"/>
                <a:gd name="T29" fmla="*/ 5 h 29"/>
                <a:gd name="T30" fmla="*/ 36 w 131"/>
                <a:gd name="T31" fmla="*/ 5 h 29"/>
                <a:gd name="T32" fmla="*/ 24 w 131"/>
                <a:gd name="T33" fmla="*/ 5 h 29"/>
                <a:gd name="T34" fmla="*/ 18 w 131"/>
                <a:gd name="T35" fmla="*/ 5 h 29"/>
                <a:gd name="T36" fmla="*/ 12 w 131"/>
                <a:gd name="T37" fmla="*/ 34 h 29"/>
                <a:gd name="T38" fmla="*/ 6 w 131"/>
                <a:gd name="T39" fmla="*/ 34 h 29"/>
                <a:gd name="T40" fmla="*/ 0 w 131"/>
                <a:gd name="T41" fmla="*/ 34 h 29"/>
                <a:gd name="T42" fmla="*/ 6 w 131"/>
                <a:gd name="T43" fmla="*/ 34 h 29"/>
                <a:gd name="T44" fmla="*/ 6 w 131"/>
                <a:gd name="T45" fmla="*/ 5 h 29"/>
                <a:gd name="T46" fmla="*/ 12 w 131"/>
                <a:gd name="T47" fmla="*/ 5 h 29"/>
                <a:gd name="T48" fmla="*/ 24 w 131"/>
                <a:gd name="T49" fmla="*/ 0 h 29"/>
                <a:gd name="T50" fmla="*/ 30 w 131"/>
                <a:gd name="T51" fmla="*/ 0 h 29"/>
                <a:gd name="T52" fmla="*/ 42 w 131"/>
                <a:gd name="T53" fmla="*/ 0 h 29"/>
                <a:gd name="T54" fmla="*/ 54 w 131"/>
                <a:gd name="T55" fmla="*/ 0 h 29"/>
                <a:gd name="T56" fmla="*/ 60 w 131"/>
                <a:gd name="T57" fmla="*/ 0 h 29"/>
                <a:gd name="T58" fmla="*/ 72 w 131"/>
                <a:gd name="T59" fmla="*/ 0 h 29"/>
                <a:gd name="T60" fmla="*/ 84 w 131"/>
                <a:gd name="T61" fmla="*/ 0 h 29"/>
                <a:gd name="T62" fmla="*/ 95 w 131"/>
                <a:gd name="T63" fmla="*/ 0 h 29"/>
                <a:gd name="T64" fmla="*/ 101 w 131"/>
                <a:gd name="T65" fmla="*/ 5 h 29"/>
                <a:gd name="T66" fmla="*/ 113 w 131"/>
                <a:gd name="T67" fmla="*/ 5 h 29"/>
                <a:gd name="T68" fmla="*/ 119 w 131"/>
                <a:gd name="T69" fmla="*/ 34 h 29"/>
                <a:gd name="T70" fmla="*/ 125 w 131"/>
                <a:gd name="T71" fmla="*/ 50 h 29"/>
                <a:gd name="T72" fmla="*/ 131 w 131"/>
                <a:gd name="T73" fmla="*/ 73 h 2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1"/>
                <a:gd name="T112" fmla="*/ 0 h 29"/>
                <a:gd name="T113" fmla="*/ 131 w 131"/>
                <a:gd name="T114" fmla="*/ 29 h 2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1" h="29">
                  <a:moveTo>
                    <a:pt x="131" y="23"/>
                  </a:moveTo>
                  <a:lnTo>
                    <a:pt x="131" y="29"/>
                  </a:lnTo>
                  <a:lnTo>
                    <a:pt x="125" y="29"/>
                  </a:lnTo>
                  <a:lnTo>
                    <a:pt x="119" y="23"/>
                  </a:lnTo>
                  <a:lnTo>
                    <a:pt x="113" y="17"/>
                  </a:lnTo>
                  <a:lnTo>
                    <a:pt x="101" y="11"/>
                  </a:lnTo>
                  <a:lnTo>
                    <a:pt x="95" y="5"/>
                  </a:lnTo>
                  <a:lnTo>
                    <a:pt x="84" y="5"/>
                  </a:lnTo>
                  <a:lnTo>
                    <a:pt x="78" y="5"/>
                  </a:lnTo>
                  <a:lnTo>
                    <a:pt x="66" y="5"/>
                  </a:lnTo>
                  <a:lnTo>
                    <a:pt x="60" y="5"/>
                  </a:lnTo>
                  <a:lnTo>
                    <a:pt x="54" y="5"/>
                  </a:lnTo>
                  <a:lnTo>
                    <a:pt x="42" y="5"/>
                  </a:lnTo>
                  <a:lnTo>
                    <a:pt x="36" y="5"/>
                  </a:lnTo>
                  <a:lnTo>
                    <a:pt x="24" y="5"/>
                  </a:lnTo>
                  <a:lnTo>
                    <a:pt x="18" y="5"/>
                  </a:lnTo>
                  <a:lnTo>
                    <a:pt x="12" y="11"/>
                  </a:lnTo>
                  <a:lnTo>
                    <a:pt x="6" y="11"/>
                  </a:lnTo>
                  <a:lnTo>
                    <a:pt x="0" y="11"/>
                  </a:lnTo>
                  <a:lnTo>
                    <a:pt x="6" y="11"/>
                  </a:lnTo>
                  <a:lnTo>
                    <a:pt x="6" y="5"/>
                  </a:lnTo>
                  <a:lnTo>
                    <a:pt x="12" y="5"/>
                  </a:lnTo>
                  <a:lnTo>
                    <a:pt x="24" y="0"/>
                  </a:lnTo>
                  <a:lnTo>
                    <a:pt x="30" y="0"/>
                  </a:lnTo>
                  <a:lnTo>
                    <a:pt x="42" y="0"/>
                  </a:lnTo>
                  <a:lnTo>
                    <a:pt x="54" y="0"/>
                  </a:lnTo>
                  <a:lnTo>
                    <a:pt x="60" y="0"/>
                  </a:lnTo>
                  <a:lnTo>
                    <a:pt x="72" y="0"/>
                  </a:lnTo>
                  <a:lnTo>
                    <a:pt x="84" y="0"/>
                  </a:lnTo>
                  <a:lnTo>
                    <a:pt x="95" y="0"/>
                  </a:lnTo>
                  <a:lnTo>
                    <a:pt x="101" y="5"/>
                  </a:lnTo>
                  <a:lnTo>
                    <a:pt x="113" y="5"/>
                  </a:lnTo>
                  <a:lnTo>
                    <a:pt x="119" y="11"/>
                  </a:lnTo>
                  <a:lnTo>
                    <a:pt x="125" y="17"/>
                  </a:lnTo>
                  <a:lnTo>
                    <a:pt x="131"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2" name="Freeform 166">
              <a:extLst>
                <a:ext uri="{FF2B5EF4-FFF2-40B4-BE49-F238E27FC236}">
                  <a16:creationId xmlns="" xmlns:a16="http://schemas.microsoft.com/office/drawing/2014/main" id="{91F21A80-C9D4-4910-945A-942BBB09086D}"/>
                </a:ext>
              </a:extLst>
            </p:cNvPr>
            <p:cNvSpPr>
              <a:spLocks/>
            </p:cNvSpPr>
            <p:nvPr/>
          </p:nvSpPr>
          <p:spPr bwMode="auto">
            <a:xfrm>
              <a:off x="4196" y="2163"/>
              <a:ext cx="18" cy="32"/>
            </a:xfrm>
            <a:custGeom>
              <a:avLst/>
              <a:gdLst>
                <a:gd name="T0" fmla="*/ 18 w 18"/>
                <a:gd name="T1" fmla="*/ 0 h 30"/>
                <a:gd name="T2" fmla="*/ 12 w 18"/>
                <a:gd name="T3" fmla="*/ 0 h 30"/>
                <a:gd name="T4" fmla="*/ 12 w 18"/>
                <a:gd name="T5" fmla="*/ 6 h 30"/>
                <a:gd name="T6" fmla="*/ 6 w 18"/>
                <a:gd name="T7" fmla="*/ 35 h 30"/>
                <a:gd name="T8" fmla="*/ 6 w 18"/>
                <a:gd name="T9" fmla="*/ 35 h 30"/>
                <a:gd name="T10" fmla="*/ 6 w 18"/>
                <a:gd name="T11" fmla="*/ 51 h 30"/>
                <a:gd name="T12" fmla="*/ 0 w 18"/>
                <a:gd name="T13" fmla="*/ 74 h 30"/>
                <a:gd name="T14" fmla="*/ 0 w 18"/>
                <a:gd name="T15" fmla="*/ 74 h 30"/>
                <a:gd name="T16" fmla="*/ 0 w 18"/>
                <a:gd name="T17" fmla="*/ 90 h 30"/>
                <a:gd name="T18" fmla="*/ 6 w 18"/>
                <a:gd name="T19" fmla="*/ 74 h 30"/>
                <a:gd name="T20" fmla="*/ 12 w 18"/>
                <a:gd name="T21" fmla="*/ 51 h 30"/>
                <a:gd name="T22" fmla="*/ 12 w 18"/>
                <a:gd name="T23" fmla="*/ 6 h 30"/>
                <a:gd name="T24" fmla="*/ 18 w 18"/>
                <a:gd name="T25" fmla="*/ 0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30"/>
                <a:gd name="T41" fmla="*/ 18 w 18"/>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30">
                  <a:moveTo>
                    <a:pt x="18" y="0"/>
                  </a:moveTo>
                  <a:lnTo>
                    <a:pt x="12" y="0"/>
                  </a:lnTo>
                  <a:lnTo>
                    <a:pt x="12" y="6"/>
                  </a:lnTo>
                  <a:lnTo>
                    <a:pt x="6" y="12"/>
                  </a:lnTo>
                  <a:lnTo>
                    <a:pt x="6" y="18"/>
                  </a:lnTo>
                  <a:lnTo>
                    <a:pt x="0" y="24"/>
                  </a:lnTo>
                  <a:lnTo>
                    <a:pt x="0" y="30"/>
                  </a:lnTo>
                  <a:lnTo>
                    <a:pt x="6" y="24"/>
                  </a:lnTo>
                  <a:lnTo>
                    <a:pt x="12" y="18"/>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3" name="Freeform 167">
              <a:extLst>
                <a:ext uri="{FF2B5EF4-FFF2-40B4-BE49-F238E27FC236}">
                  <a16:creationId xmlns="" xmlns:a16="http://schemas.microsoft.com/office/drawing/2014/main" id="{FEC8E786-7803-43CF-8976-1E33D07A9686}"/>
                </a:ext>
              </a:extLst>
            </p:cNvPr>
            <p:cNvSpPr>
              <a:spLocks/>
            </p:cNvSpPr>
            <p:nvPr/>
          </p:nvSpPr>
          <p:spPr bwMode="auto">
            <a:xfrm>
              <a:off x="4208" y="2158"/>
              <a:ext cx="18" cy="37"/>
            </a:xfrm>
            <a:custGeom>
              <a:avLst/>
              <a:gdLst>
                <a:gd name="T0" fmla="*/ 0 w 18"/>
                <a:gd name="T1" fmla="*/ 89 h 35"/>
                <a:gd name="T2" fmla="*/ 0 w 18"/>
                <a:gd name="T3" fmla="*/ 75 h 35"/>
                <a:gd name="T4" fmla="*/ 0 w 18"/>
                <a:gd name="T5" fmla="*/ 75 h 35"/>
                <a:gd name="T6" fmla="*/ 0 w 18"/>
                <a:gd name="T7" fmla="*/ 57 h 35"/>
                <a:gd name="T8" fmla="*/ 0 w 18"/>
                <a:gd name="T9" fmla="*/ 41 h 35"/>
                <a:gd name="T10" fmla="*/ 6 w 18"/>
                <a:gd name="T11" fmla="*/ 41 h 35"/>
                <a:gd name="T12" fmla="*/ 12 w 18"/>
                <a:gd name="T13" fmla="*/ 29 h 35"/>
                <a:gd name="T14" fmla="*/ 12 w 18"/>
                <a:gd name="T15" fmla="*/ 5 h 35"/>
                <a:gd name="T16" fmla="*/ 18 w 18"/>
                <a:gd name="T17" fmla="*/ 0 h 35"/>
                <a:gd name="T18" fmla="*/ 18 w 18"/>
                <a:gd name="T19" fmla="*/ 5 h 35"/>
                <a:gd name="T20" fmla="*/ 12 w 18"/>
                <a:gd name="T21" fmla="*/ 29 h 35"/>
                <a:gd name="T22" fmla="*/ 12 w 18"/>
                <a:gd name="T23" fmla="*/ 41 h 35"/>
                <a:gd name="T24" fmla="*/ 6 w 18"/>
                <a:gd name="T25" fmla="*/ 41 h 35"/>
                <a:gd name="T26" fmla="*/ 6 w 18"/>
                <a:gd name="T27" fmla="*/ 57 h 35"/>
                <a:gd name="T28" fmla="*/ 0 w 18"/>
                <a:gd name="T29" fmla="*/ 75 h 35"/>
                <a:gd name="T30" fmla="*/ 0 w 18"/>
                <a:gd name="T31" fmla="*/ 75 h 35"/>
                <a:gd name="T32" fmla="*/ 0 w 18"/>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5"/>
                <a:gd name="T53" fmla="*/ 18 w 18"/>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5">
                  <a:moveTo>
                    <a:pt x="0" y="35"/>
                  </a:moveTo>
                  <a:lnTo>
                    <a:pt x="0" y="29"/>
                  </a:lnTo>
                  <a:lnTo>
                    <a:pt x="0" y="23"/>
                  </a:lnTo>
                  <a:lnTo>
                    <a:pt x="0" y="17"/>
                  </a:lnTo>
                  <a:lnTo>
                    <a:pt x="6" y="17"/>
                  </a:lnTo>
                  <a:lnTo>
                    <a:pt x="12" y="11"/>
                  </a:lnTo>
                  <a:lnTo>
                    <a:pt x="12" y="5"/>
                  </a:lnTo>
                  <a:lnTo>
                    <a:pt x="18" y="0"/>
                  </a:lnTo>
                  <a:lnTo>
                    <a:pt x="18" y="5"/>
                  </a:lnTo>
                  <a:lnTo>
                    <a:pt x="12" y="11"/>
                  </a:lnTo>
                  <a:lnTo>
                    <a:pt x="12" y="17"/>
                  </a:lnTo>
                  <a:lnTo>
                    <a:pt x="6" y="17"/>
                  </a:lnTo>
                  <a:lnTo>
                    <a:pt x="6" y="23"/>
                  </a:lnTo>
                  <a:lnTo>
                    <a:pt x="0" y="29"/>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4" name="Freeform 168">
              <a:extLst>
                <a:ext uri="{FF2B5EF4-FFF2-40B4-BE49-F238E27FC236}">
                  <a16:creationId xmlns="" xmlns:a16="http://schemas.microsoft.com/office/drawing/2014/main" id="{0A053766-9896-4058-92FB-C253700CED51}"/>
                </a:ext>
              </a:extLst>
            </p:cNvPr>
            <p:cNvSpPr>
              <a:spLocks/>
            </p:cNvSpPr>
            <p:nvPr/>
          </p:nvSpPr>
          <p:spPr bwMode="auto">
            <a:xfrm>
              <a:off x="4226" y="2158"/>
              <a:ext cx="24" cy="43"/>
            </a:xfrm>
            <a:custGeom>
              <a:avLst/>
              <a:gdLst>
                <a:gd name="T0" fmla="*/ 0 w 24"/>
                <a:gd name="T1" fmla="*/ 90 h 41"/>
                <a:gd name="T2" fmla="*/ 0 w 24"/>
                <a:gd name="T3" fmla="*/ 78 h 41"/>
                <a:gd name="T4" fmla="*/ 0 w 24"/>
                <a:gd name="T5" fmla="*/ 78 h 41"/>
                <a:gd name="T6" fmla="*/ 6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28 h 41"/>
                <a:gd name="T24" fmla="*/ 12 w 24"/>
                <a:gd name="T25" fmla="*/ 49 h 41"/>
                <a:gd name="T26" fmla="*/ 12 w 24"/>
                <a:gd name="T27" fmla="*/ 65 h 41"/>
                <a:gd name="T28" fmla="*/ 6 w 24"/>
                <a:gd name="T29" fmla="*/ 78 h 41"/>
                <a:gd name="T30" fmla="*/ 6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35"/>
                  </a:lnTo>
                  <a:lnTo>
                    <a:pt x="6" y="29"/>
                  </a:lnTo>
                  <a:lnTo>
                    <a:pt x="6" y="23"/>
                  </a:lnTo>
                  <a:lnTo>
                    <a:pt x="12" y="11"/>
                  </a:lnTo>
                  <a:lnTo>
                    <a:pt x="18" y="5"/>
                  </a:lnTo>
                  <a:lnTo>
                    <a:pt x="24" y="0"/>
                  </a:lnTo>
                  <a:lnTo>
                    <a:pt x="24" y="5"/>
                  </a:lnTo>
                  <a:lnTo>
                    <a:pt x="18" y="11"/>
                  </a:lnTo>
                  <a:lnTo>
                    <a:pt x="12" y="23"/>
                  </a:lnTo>
                  <a:lnTo>
                    <a:pt x="12" y="29"/>
                  </a:lnTo>
                  <a:lnTo>
                    <a:pt x="6" y="35"/>
                  </a:lnTo>
                  <a:lnTo>
                    <a:pt x="6" y="41"/>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5" name="Freeform 169">
              <a:extLst>
                <a:ext uri="{FF2B5EF4-FFF2-40B4-BE49-F238E27FC236}">
                  <a16:creationId xmlns="" xmlns:a16="http://schemas.microsoft.com/office/drawing/2014/main" id="{C1EC927F-577D-4A0D-A574-286944DFD71A}"/>
                </a:ext>
              </a:extLst>
            </p:cNvPr>
            <p:cNvSpPr>
              <a:spLocks/>
            </p:cNvSpPr>
            <p:nvPr/>
          </p:nvSpPr>
          <p:spPr bwMode="auto">
            <a:xfrm>
              <a:off x="4250" y="2158"/>
              <a:ext cx="24" cy="49"/>
            </a:xfrm>
            <a:custGeom>
              <a:avLst/>
              <a:gdLst>
                <a:gd name="T0" fmla="*/ 0 w 24"/>
                <a:gd name="T1" fmla="*/ 95 h 47"/>
                <a:gd name="T2" fmla="*/ 0 w 24"/>
                <a:gd name="T3" fmla="*/ 83 h 47"/>
                <a:gd name="T4" fmla="*/ 0 w 24"/>
                <a:gd name="T5" fmla="*/ 72 h 47"/>
                <a:gd name="T6" fmla="*/ 0 w 24"/>
                <a:gd name="T7" fmla="*/ 56 h 47"/>
                <a:gd name="T8" fmla="*/ 6 w 24"/>
                <a:gd name="T9" fmla="*/ 44 h 47"/>
                <a:gd name="T10" fmla="*/ 12 w 24"/>
                <a:gd name="T11" fmla="*/ 34 h 47"/>
                <a:gd name="T12" fmla="*/ 18 w 24"/>
                <a:gd name="T13" fmla="*/ 11 h 47"/>
                <a:gd name="T14" fmla="*/ 24 w 24"/>
                <a:gd name="T15" fmla="*/ 5 h 47"/>
                <a:gd name="T16" fmla="*/ 24 w 24"/>
                <a:gd name="T17" fmla="*/ 0 h 47"/>
                <a:gd name="T18" fmla="*/ 24 w 24"/>
                <a:gd name="T19" fmla="*/ 5 h 47"/>
                <a:gd name="T20" fmla="*/ 24 w 24"/>
                <a:gd name="T21" fmla="*/ 11 h 47"/>
                <a:gd name="T22" fmla="*/ 18 w 24"/>
                <a:gd name="T23" fmla="*/ 34 h 47"/>
                <a:gd name="T24" fmla="*/ 12 w 24"/>
                <a:gd name="T25" fmla="*/ 44 h 47"/>
                <a:gd name="T26" fmla="*/ 6 w 24"/>
                <a:gd name="T27" fmla="*/ 72 h 47"/>
                <a:gd name="T28" fmla="*/ 6 w 24"/>
                <a:gd name="T29" fmla="*/ 83 h 47"/>
                <a:gd name="T30" fmla="*/ 0 w 24"/>
                <a:gd name="T31" fmla="*/ 83 h 47"/>
                <a:gd name="T32" fmla="*/ 0 w 24"/>
                <a:gd name="T33" fmla="*/ 95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7"/>
                <a:gd name="T53" fmla="*/ 24 w 24"/>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7">
                  <a:moveTo>
                    <a:pt x="0" y="47"/>
                  </a:moveTo>
                  <a:lnTo>
                    <a:pt x="0" y="41"/>
                  </a:lnTo>
                  <a:lnTo>
                    <a:pt x="0" y="35"/>
                  </a:lnTo>
                  <a:lnTo>
                    <a:pt x="0" y="29"/>
                  </a:lnTo>
                  <a:lnTo>
                    <a:pt x="6" y="23"/>
                  </a:lnTo>
                  <a:lnTo>
                    <a:pt x="12" y="17"/>
                  </a:lnTo>
                  <a:lnTo>
                    <a:pt x="18" y="11"/>
                  </a:lnTo>
                  <a:lnTo>
                    <a:pt x="24" y="5"/>
                  </a:lnTo>
                  <a:lnTo>
                    <a:pt x="24" y="0"/>
                  </a:lnTo>
                  <a:lnTo>
                    <a:pt x="24" y="5"/>
                  </a:lnTo>
                  <a:lnTo>
                    <a:pt x="24" y="11"/>
                  </a:lnTo>
                  <a:lnTo>
                    <a:pt x="18" y="17"/>
                  </a:lnTo>
                  <a:lnTo>
                    <a:pt x="12" y="23"/>
                  </a:lnTo>
                  <a:lnTo>
                    <a:pt x="6" y="35"/>
                  </a:lnTo>
                  <a:lnTo>
                    <a:pt x="6" y="41"/>
                  </a:lnTo>
                  <a:lnTo>
                    <a:pt x="0" y="41"/>
                  </a:lnTo>
                  <a:lnTo>
                    <a:pt x="0" y="4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6" name="Freeform 170">
              <a:extLst>
                <a:ext uri="{FF2B5EF4-FFF2-40B4-BE49-F238E27FC236}">
                  <a16:creationId xmlns="" xmlns:a16="http://schemas.microsoft.com/office/drawing/2014/main" id="{BD2644F8-B417-47C6-9F8B-DE7EDA6B735D}"/>
                </a:ext>
              </a:extLst>
            </p:cNvPr>
            <p:cNvSpPr>
              <a:spLocks/>
            </p:cNvSpPr>
            <p:nvPr/>
          </p:nvSpPr>
          <p:spPr bwMode="auto">
            <a:xfrm>
              <a:off x="4264" y="2163"/>
              <a:ext cx="29" cy="38"/>
            </a:xfrm>
            <a:custGeom>
              <a:avLst/>
              <a:gdLst>
                <a:gd name="T0" fmla="*/ 0 w 29"/>
                <a:gd name="T1" fmla="*/ 89 h 36"/>
                <a:gd name="T2" fmla="*/ 0 w 29"/>
                <a:gd name="T3" fmla="*/ 89 h 36"/>
                <a:gd name="T4" fmla="*/ 0 w 29"/>
                <a:gd name="T5" fmla="*/ 76 h 36"/>
                <a:gd name="T6" fmla="*/ 6 w 29"/>
                <a:gd name="T7" fmla="*/ 60 h 36"/>
                <a:gd name="T8" fmla="*/ 12 w 29"/>
                <a:gd name="T9" fmla="*/ 43 h 36"/>
                <a:gd name="T10" fmla="*/ 18 w 29"/>
                <a:gd name="T11" fmla="*/ 31 h 36"/>
                <a:gd name="T12" fmla="*/ 23 w 29"/>
                <a:gd name="T13" fmla="*/ 6 h 36"/>
                <a:gd name="T14" fmla="*/ 23 w 29"/>
                <a:gd name="T15" fmla="*/ 0 h 36"/>
                <a:gd name="T16" fmla="*/ 29 w 29"/>
                <a:gd name="T17" fmla="*/ 0 h 36"/>
                <a:gd name="T18" fmla="*/ 29 w 29"/>
                <a:gd name="T19" fmla="*/ 0 h 36"/>
                <a:gd name="T20" fmla="*/ 23 w 29"/>
                <a:gd name="T21" fmla="*/ 6 h 36"/>
                <a:gd name="T22" fmla="*/ 18 w 29"/>
                <a:gd name="T23" fmla="*/ 31 h 36"/>
                <a:gd name="T24" fmla="*/ 18 w 29"/>
                <a:gd name="T25" fmla="*/ 43 h 36"/>
                <a:gd name="T26" fmla="*/ 12 w 29"/>
                <a:gd name="T27" fmla="*/ 60 h 36"/>
                <a:gd name="T28" fmla="*/ 6 w 29"/>
                <a:gd name="T29" fmla="*/ 76 h 36"/>
                <a:gd name="T30" fmla="*/ 0 w 29"/>
                <a:gd name="T31" fmla="*/ 89 h 36"/>
                <a:gd name="T32" fmla="*/ 0 w 29"/>
                <a:gd name="T33" fmla="*/ 89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
                <a:gd name="T52" fmla="*/ 0 h 36"/>
                <a:gd name="T53" fmla="*/ 29 w 2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 h="36">
                  <a:moveTo>
                    <a:pt x="0" y="36"/>
                  </a:moveTo>
                  <a:lnTo>
                    <a:pt x="0" y="36"/>
                  </a:lnTo>
                  <a:lnTo>
                    <a:pt x="0" y="30"/>
                  </a:lnTo>
                  <a:lnTo>
                    <a:pt x="6" y="24"/>
                  </a:lnTo>
                  <a:lnTo>
                    <a:pt x="12" y="18"/>
                  </a:lnTo>
                  <a:lnTo>
                    <a:pt x="18" y="12"/>
                  </a:lnTo>
                  <a:lnTo>
                    <a:pt x="23" y="6"/>
                  </a:lnTo>
                  <a:lnTo>
                    <a:pt x="23" y="0"/>
                  </a:lnTo>
                  <a:lnTo>
                    <a:pt x="29" y="0"/>
                  </a:lnTo>
                  <a:lnTo>
                    <a:pt x="23" y="6"/>
                  </a:lnTo>
                  <a:lnTo>
                    <a:pt x="18" y="12"/>
                  </a:lnTo>
                  <a:lnTo>
                    <a:pt x="18" y="18"/>
                  </a:lnTo>
                  <a:lnTo>
                    <a:pt x="12" y="24"/>
                  </a:lnTo>
                  <a:lnTo>
                    <a:pt x="6" y="30"/>
                  </a:lnTo>
                  <a:lnTo>
                    <a:pt x="0"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7" name="Freeform 171">
              <a:extLst>
                <a:ext uri="{FF2B5EF4-FFF2-40B4-BE49-F238E27FC236}">
                  <a16:creationId xmlns="" xmlns:a16="http://schemas.microsoft.com/office/drawing/2014/main" id="{A53DAE17-D4B4-4808-9A3D-E32B4DAC34F9}"/>
                </a:ext>
              </a:extLst>
            </p:cNvPr>
            <p:cNvSpPr>
              <a:spLocks/>
            </p:cNvSpPr>
            <p:nvPr/>
          </p:nvSpPr>
          <p:spPr bwMode="auto">
            <a:xfrm>
              <a:off x="4282" y="2169"/>
              <a:ext cx="23" cy="32"/>
            </a:xfrm>
            <a:custGeom>
              <a:avLst/>
              <a:gdLst>
                <a:gd name="T0" fmla="*/ 0 w 23"/>
                <a:gd name="T1" fmla="*/ 90 h 30"/>
                <a:gd name="T2" fmla="*/ 0 w 23"/>
                <a:gd name="T3" fmla="*/ 74 h 30"/>
                <a:gd name="T4" fmla="*/ 0 w 23"/>
                <a:gd name="T5" fmla="*/ 74 h 30"/>
                <a:gd name="T6" fmla="*/ 0 w 23"/>
                <a:gd name="T7" fmla="*/ 51 h 30"/>
                <a:gd name="T8" fmla="*/ 5 w 23"/>
                <a:gd name="T9" fmla="*/ 35 h 30"/>
                <a:gd name="T10" fmla="*/ 11 w 23"/>
                <a:gd name="T11" fmla="*/ 6 h 30"/>
                <a:gd name="T12" fmla="*/ 11 w 23"/>
                <a:gd name="T13" fmla="*/ 6 h 30"/>
                <a:gd name="T14" fmla="*/ 17 w 23"/>
                <a:gd name="T15" fmla="*/ 0 h 30"/>
                <a:gd name="T16" fmla="*/ 23 w 23"/>
                <a:gd name="T17" fmla="*/ 0 h 30"/>
                <a:gd name="T18" fmla="*/ 23 w 23"/>
                <a:gd name="T19" fmla="*/ 0 h 30"/>
                <a:gd name="T20" fmla="*/ 17 w 23"/>
                <a:gd name="T21" fmla="*/ 6 h 30"/>
                <a:gd name="T22" fmla="*/ 11 w 23"/>
                <a:gd name="T23" fmla="*/ 35 h 30"/>
                <a:gd name="T24" fmla="*/ 11 w 23"/>
                <a:gd name="T25" fmla="*/ 51 h 30"/>
                <a:gd name="T26" fmla="*/ 5 w 23"/>
                <a:gd name="T27" fmla="*/ 74 h 30"/>
                <a:gd name="T28" fmla="*/ 5 w 23"/>
                <a:gd name="T29" fmla="*/ 74 h 30"/>
                <a:gd name="T30" fmla="*/ 0 w 23"/>
                <a:gd name="T31" fmla="*/ 90 h 30"/>
                <a:gd name="T32" fmla="*/ 0 w 23"/>
                <a:gd name="T33" fmla="*/ 9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3"/>
                <a:gd name="T52" fmla="*/ 0 h 30"/>
                <a:gd name="T53" fmla="*/ 23 w 23"/>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3" h="30">
                  <a:moveTo>
                    <a:pt x="0" y="30"/>
                  </a:moveTo>
                  <a:lnTo>
                    <a:pt x="0" y="24"/>
                  </a:lnTo>
                  <a:lnTo>
                    <a:pt x="0" y="18"/>
                  </a:lnTo>
                  <a:lnTo>
                    <a:pt x="5" y="12"/>
                  </a:lnTo>
                  <a:lnTo>
                    <a:pt x="11" y="6"/>
                  </a:lnTo>
                  <a:lnTo>
                    <a:pt x="17" y="0"/>
                  </a:lnTo>
                  <a:lnTo>
                    <a:pt x="23" y="0"/>
                  </a:lnTo>
                  <a:lnTo>
                    <a:pt x="17" y="6"/>
                  </a:lnTo>
                  <a:lnTo>
                    <a:pt x="11" y="12"/>
                  </a:lnTo>
                  <a:lnTo>
                    <a:pt x="11" y="18"/>
                  </a:lnTo>
                  <a:lnTo>
                    <a:pt x="5" y="24"/>
                  </a:lnTo>
                  <a:lnTo>
                    <a:pt x="0"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8" name="Freeform 172">
              <a:extLst>
                <a:ext uri="{FF2B5EF4-FFF2-40B4-BE49-F238E27FC236}">
                  <a16:creationId xmlns="" xmlns:a16="http://schemas.microsoft.com/office/drawing/2014/main" id="{6CCF1335-3695-4672-A92E-5E24A04BCE6B}"/>
                </a:ext>
              </a:extLst>
            </p:cNvPr>
            <p:cNvSpPr>
              <a:spLocks/>
            </p:cNvSpPr>
            <p:nvPr/>
          </p:nvSpPr>
          <p:spPr bwMode="auto">
            <a:xfrm>
              <a:off x="4291" y="2175"/>
              <a:ext cx="24" cy="26"/>
            </a:xfrm>
            <a:custGeom>
              <a:avLst/>
              <a:gdLst>
                <a:gd name="T0" fmla="*/ 0 w 24"/>
                <a:gd name="T1" fmla="*/ 94 h 24"/>
                <a:gd name="T2" fmla="*/ 0 w 24"/>
                <a:gd name="T3" fmla="*/ 72 h 24"/>
                <a:gd name="T4" fmla="*/ 6 w 24"/>
                <a:gd name="T5" fmla="*/ 72 h 24"/>
                <a:gd name="T6" fmla="*/ 6 w 24"/>
                <a:gd name="T7" fmla="*/ 46 h 24"/>
                <a:gd name="T8" fmla="*/ 12 w 24"/>
                <a:gd name="T9" fmla="*/ 46 h 24"/>
                <a:gd name="T10" fmla="*/ 18 w 24"/>
                <a:gd name="T11" fmla="*/ 28 h 24"/>
                <a:gd name="T12" fmla="*/ 18 w 24"/>
                <a:gd name="T13" fmla="*/ 0 h 24"/>
                <a:gd name="T14" fmla="*/ 24 w 24"/>
                <a:gd name="T15" fmla="*/ 0 h 24"/>
                <a:gd name="T16" fmla="*/ 24 w 24"/>
                <a:gd name="T17" fmla="*/ 0 h 24"/>
                <a:gd name="T18" fmla="*/ 24 w 24"/>
                <a:gd name="T19" fmla="*/ 0 h 24"/>
                <a:gd name="T20" fmla="*/ 18 w 24"/>
                <a:gd name="T21" fmla="*/ 28 h 24"/>
                <a:gd name="T22" fmla="*/ 18 w 24"/>
                <a:gd name="T23" fmla="*/ 46 h 24"/>
                <a:gd name="T24" fmla="*/ 12 w 24"/>
                <a:gd name="T25" fmla="*/ 46 h 24"/>
                <a:gd name="T26" fmla="*/ 12 w 24"/>
                <a:gd name="T27" fmla="*/ 72 h 24"/>
                <a:gd name="T28" fmla="*/ 6 w 24"/>
                <a:gd name="T29" fmla="*/ 72 h 24"/>
                <a:gd name="T30" fmla="*/ 6 w 24"/>
                <a:gd name="T31" fmla="*/ 94 h 24"/>
                <a:gd name="T32" fmla="*/ 0 w 24"/>
                <a:gd name="T33" fmla="*/ 94 h 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24"/>
                <a:gd name="T53" fmla="*/ 24 w 24"/>
                <a:gd name="T54" fmla="*/ 24 h 2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24">
                  <a:moveTo>
                    <a:pt x="0" y="24"/>
                  </a:moveTo>
                  <a:lnTo>
                    <a:pt x="0" y="18"/>
                  </a:lnTo>
                  <a:lnTo>
                    <a:pt x="6" y="18"/>
                  </a:lnTo>
                  <a:lnTo>
                    <a:pt x="6" y="12"/>
                  </a:lnTo>
                  <a:lnTo>
                    <a:pt x="12" y="12"/>
                  </a:lnTo>
                  <a:lnTo>
                    <a:pt x="18" y="6"/>
                  </a:lnTo>
                  <a:lnTo>
                    <a:pt x="18" y="0"/>
                  </a:lnTo>
                  <a:lnTo>
                    <a:pt x="24" y="0"/>
                  </a:lnTo>
                  <a:lnTo>
                    <a:pt x="18" y="6"/>
                  </a:lnTo>
                  <a:lnTo>
                    <a:pt x="18" y="12"/>
                  </a:lnTo>
                  <a:lnTo>
                    <a:pt x="12" y="12"/>
                  </a:lnTo>
                  <a:lnTo>
                    <a:pt x="12" y="18"/>
                  </a:lnTo>
                  <a:lnTo>
                    <a:pt x="6" y="18"/>
                  </a:lnTo>
                  <a:lnTo>
                    <a:pt x="6" y="24"/>
                  </a:lnTo>
                  <a:lnTo>
                    <a:pt x="0" y="24"/>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29" name="Freeform 173">
              <a:extLst>
                <a:ext uri="{FF2B5EF4-FFF2-40B4-BE49-F238E27FC236}">
                  <a16:creationId xmlns="" xmlns:a16="http://schemas.microsoft.com/office/drawing/2014/main" id="{F44F4F5F-53EE-4468-8A30-1237358437C3}"/>
                </a:ext>
              </a:extLst>
            </p:cNvPr>
            <p:cNvSpPr>
              <a:spLocks/>
            </p:cNvSpPr>
            <p:nvPr/>
          </p:nvSpPr>
          <p:spPr bwMode="auto">
            <a:xfrm>
              <a:off x="4309" y="2181"/>
              <a:ext cx="12" cy="14"/>
            </a:xfrm>
            <a:custGeom>
              <a:avLst/>
              <a:gdLst>
                <a:gd name="T0" fmla="*/ 0 w 12"/>
                <a:gd name="T1" fmla="*/ 165 h 12"/>
                <a:gd name="T2" fmla="*/ 0 w 12"/>
                <a:gd name="T3" fmla="*/ 165 h 12"/>
                <a:gd name="T4" fmla="*/ 6 w 12"/>
                <a:gd name="T5" fmla="*/ 79 h 12"/>
                <a:gd name="T6" fmla="*/ 12 w 12"/>
                <a:gd name="T7" fmla="*/ 0 h 12"/>
                <a:gd name="T8" fmla="*/ 12 w 12"/>
                <a:gd name="T9" fmla="*/ 0 h 12"/>
                <a:gd name="T10" fmla="*/ 12 w 12"/>
                <a:gd name="T11" fmla="*/ 0 h 12"/>
                <a:gd name="T12" fmla="*/ 6 w 12"/>
                <a:gd name="T13" fmla="*/ 79 h 12"/>
                <a:gd name="T14" fmla="*/ 0 w 12"/>
                <a:gd name="T15" fmla="*/ 165 h 12"/>
                <a:gd name="T16" fmla="*/ 0 w 12"/>
                <a:gd name="T17" fmla="*/ 165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2"/>
                <a:gd name="T29" fmla="*/ 12 w 12"/>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2">
                  <a:moveTo>
                    <a:pt x="0" y="12"/>
                  </a:moveTo>
                  <a:lnTo>
                    <a:pt x="0" y="12"/>
                  </a:lnTo>
                  <a:lnTo>
                    <a:pt x="6" y="6"/>
                  </a:lnTo>
                  <a:lnTo>
                    <a:pt x="12" y="0"/>
                  </a:lnTo>
                  <a:lnTo>
                    <a:pt x="6" y="6"/>
                  </a:lnTo>
                  <a:lnTo>
                    <a:pt x="0" y="12"/>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0" name="Freeform 174">
              <a:extLst>
                <a:ext uri="{FF2B5EF4-FFF2-40B4-BE49-F238E27FC236}">
                  <a16:creationId xmlns="" xmlns:a16="http://schemas.microsoft.com/office/drawing/2014/main" id="{5663CC5E-0378-4101-B0C2-E25134746C6B}"/>
                </a:ext>
              </a:extLst>
            </p:cNvPr>
            <p:cNvSpPr>
              <a:spLocks/>
            </p:cNvSpPr>
            <p:nvPr/>
          </p:nvSpPr>
          <p:spPr bwMode="auto">
            <a:xfrm>
              <a:off x="4184" y="2169"/>
              <a:ext cx="18" cy="20"/>
            </a:xfrm>
            <a:custGeom>
              <a:avLst/>
              <a:gdLst>
                <a:gd name="T0" fmla="*/ 18 w 18"/>
                <a:gd name="T1" fmla="*/ 0 h 18"/>
                <a:gd name="T2" fmla="*/ 18 w 18"/>
                <a:gd name="T3" fmla="*/ 0 h 18"/>
                <a:gd name="T4" fmla="*/ 12 w 18"/>
                <a:gd name="T5" fmla="*/ 70 h 18"/>
                <a:gd name="T6" fmla="*/ 6 w 18"/>
                <a:gd name="T7" fmla="*/ 108 h 18"/>
                <a:gd name="T8" fmla="*/ 6 w 18"/>
                <a:gd name="T9" fmla="*/ 108 h 18"/>
                <a:gd name="T10" fmla="*/ 0 w 18"/>
                <a:gd name="T11" fmla="*/ 70 h 18"/>
                <a:gd name="T12" fmla="*/ 6 w 18"/>
                <a:gd name="T13" fmla="*/ 70 h 18"/>
                <a:gd name="T14" fmla="*/ 6 w 18"/>
                <a:gd name="T15" fmla="*/ 37 h 18"/>
                <a:gd name="T16" fmla="*/ 6 w 18"/>
                <a:gd name="T17" fmla="*/ 37 h 18"/>
                <a:gd name="T18" fmla="*/ 12 w 18"/>
                <a:gd name="T19" fmla="*/ 37 h 18"/>
                <a:gd name="T20" fmla="*/ 18 w 18"/>
                <a:gd name="T21" fmla="*/ 0 h 18"/>
                <a:gd name="T22" fmla="*/ 18 w 18"/>
                <a:gd name="T23" fmla="*/ 0 h 18"/>
                <a:gd name="T24" fmla="*/ 18 w 18"/>
                <a:gd name="T25" fmla="*/ 0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
                <a:gd name="T40" fmla="*/ 0 h 18"/>
                <a:gd name="T41" fmla="*/ 18 w 18"/>
                <a:gd name="T42" fmla="*/ 18 h 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 h="18">
                  <a:moveTo>
                    <a:pt x="18" y="0"/>
                  </a:moveTo>
                  <a:lnTo>
                    <a:pt x="18" y="0"/>
                  </a:lnTo>
                  <a:lnTo>
                    <a:pt x="12" y="12"/>
                  </a:lnTo>
                  <a:lnTo>
                    <a:pt x="6" y="18"/>
                  </a:lnTo>
                  <a:lnTo>
                    <a:pt x="0" y="12"/>
                  </a:lnTo>
                  <a:lnTo>
                    <a:pt x="6" y="12"/>
                  </a:lnTo>
                  <a:lnTo>
                    <a:pt x="6" y="6"/>
                  </a:lnTo>
                  <a:lnTo>
                    <a:pt x="12" y="6"/>
                  </a:lnTo>
                  <a:lnTo>
                    <a:pt x="18"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1" name="Freeform 175">
              <a:extLst>
                <a:ext uri="{FF2B5EF4-FFF2-40B4-BE49-F238E27FC236}">
                  <a16:creationId xmlns="" xmlns:a16="http://schemas.microsoft.com/office/drawing/2014/main" id="{8175D461-79F1-4D30-AB6A-D2FB3C21A288}"/>
                </a:ext>
              </a:extLst>
            </p:cNvPr>
            <p:cNvSpPr>
              <a:spLocks/>
            </p:cNvSpPr>
            <p:nvPr/>
          </p:nvSpPr>
          <p:spPr bwMode="auto">
            <a:xfrm>
              <a:off x="4184" y="2159"/>
              <a:ext cx="18" cy="5"/>
            </a:xfrm>
            <a:custGeom>
              <a:avLst/>
              <a:gdLst>
                <a:gd name="T0" fmla="*/ 18 w 18"/>
                <a:gd name="T1" fmla="*/ 5 h 5"/>
                <a:gd name="T2" fmla="*/ 18 w 18"/>
                <a:gd name="T3" fmla="*/ 5 h 5"/>
                <a:gd name="T4" fmla="*/ 18 w 18"/>
                <a:gd name="T5" fmla="*/ 5 h 5"/>
                <a:gd name="T6" fmla="*/ 12 w 18"/>
                <a:gd name="T7" fmla="*/ 5 h 5"/>
                <a:gd name="T8" fmla="*/ 12 w 18"/>
                <a:gd name="T9" fmla="*/ 5 h 5"/>
                <a:gd name="T10" fmla="*/ 6 w 18"/>
                <a:gd name="T11" fmla="*/ 0 h 5"/>
                <a:gd name="T12" fmla="*/ 6 w 18"/>
                <a:gd name="T13" fmla="*/ 0 h 5"/>
                <a:gd name="T14" fmla="*/ 0 w 18"/>
                <a:gd name="T15" fmla="*/ 0 h 5"/>
                <a:gd name="T16" fmla="*/ 0 w 18"/>
                <a:gd name="T17" fmla="*/ 0 h 5"/>
                <a:gd name="T18" fmla="*/ 0 w 18"/>
                <a:gd name="T19" fmla="*/ 0 h 5"/>
                <a:gd name="T20" fmla="*/ 0 w 18"/>
                <a:gd name="T21" fmla="*/ 5 h 5"/>
                <a:gd name="T22" fmla="*/ 6 w 18"/>
                <a:gd name="T23" fmla="*/ 5 h 5"/>
                <a:gd name="T24" fmla="*/ 6 w 18"/>
                <a:gd name="T25" fmla="*/ 5 h 5"/>
                <a:gd name="T26" fmla="*/ 12 w 18"/>
                <a:gd name="T27" fmla="*/ 5 h 5"/>
                <a:gd name="T28" fmla="*/ 12 w 18"/>
                <a:gd name="T29" fmla="*/ 5 h 5"/>
                <a:gd name="T30" fmla="*/ 18 w 18"/>
                <a:gd name="T31" fmla="*/ 5 h 5"/>
                <a:gd name="T32" fmla="*/ 18 w 18"/>
                <a:gd name="T33" fmla="*/ 5 h 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5"/>
                <a:gd name="T53" fmla="*/ 18 w 18"/>
                <a:gd name="T54" fmla="*/ 5 h 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5">
                  <a:moveTo>
                    <a:pt x="18" y="5"/>
                  </a:moveTo>
                  <a:lnTo>
                    <a:pt x="18" y="5"/>
                  </a:lnTo>
                  <a:lnTo>
                    <a:pt x="12" y="5"/>
                  </a:lnTo>
                  <a:lnTo>
                    <a:pt x="6" y="0"/>
                  </a:lnTo>
                  <a:lnTo>
                    <a:pt x="0" y="0"/>
                  </a:lnTo>
                  <a:lnTo>
                    <a:pt x="0" y="5"/>
                  </a:lnTo>
                  <a:lnTo>
                    <a:pt x="6" y="5"/>
                  </a:lnTo>
                  <a:lnTo>
                    <a:pt x="12" y="5"/>
                  </a:lnTo>
                  <a:lnTo>
                    <a:pt x="18" y="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2" name="Freeform 176">
              <a:extLst>
                <a:ext uri="{FF2B5EF4-FFF2-40B4-BE49-F238E27FC236}">
                  <a16:creationId xmlns="" xmlns:a16="http://schemas.microsoft.com/office/drawing/2014/main" id="{B389EF67-B3A6-4420-9395-DDF01251A953}"/>
                </a:ext>
              </a:extLst>
            </p:cNvPr>
            <p:cNvSpPr>
              <a:spLocks/>
            </p:cNvSpPr>
            <p:nvPr/>
          </p:nvSpPr>
          <p:spPr bwMode="auto">
            <a:xfrm>
              <a:off x="4178" y="2168"/>
              <a:ext cx="24" cy="6"/>
            </a:xfrm>
            <a:custGeom>
              <a:avLst/>
              <a:gdLst>
                <a:gd name="T0" fmla="*/ 24 w 24"/>
                <a:gd name="T1" fmla="*/ 0 h 6"/>
                <a:gd name="T2" fmla="*/ 18 w 24"/>
                <a:gd name="T3" fmla="*/ 0 h 6"/>
                <a:gd name="T4" fmla="*/ 18 w 24"/>
                <a:gd name="T5" fmla="*/ 0 h 6"/>
                <a:gd name="T6" fmla="*/ 12 w 24"/>
                <a:gd name="T7" fmla="*/ 0 h 6"/>
                <a:gd name="T8" fmla="*/ 12 w 24"/>
                <a:gd name="T9" fmla="*/ 0 h 6"/>
                <a:gd name="T10" fmla="*/ 6 w 24"/>
                <a:gd name="T11" fmla="*/ 0 h 6"/>
                <a:gd name="T12" fmla="*/ 6 w 24"/>
                <a:gd name="T13" fmla="*/ 0 h 6"/>
                <a:gd name="T14" fmla="*/ 0 w 24"/>
                <a:gd name="T15" fmla="*/ 0 h 6"/>
                <a:gd name="T16" fmla="*/ 0 w 24"/>
                <a:gd name="T17" fmla="*/ 0 h 6"/>
                <a:gd name="T18" fmla="*/ 0 w 24"/>
                <a:gd name="T19" fmla="*/ 6 h 6"/>
                <a:gd name="T20" fmla="*/ 0 w 24"/>
                <a:gd name="T21" fmla="*/ 6 h 6"/>
                <a:gd name="T22" fmla="*/ 6 w 24"/>
                <a:gd name="T23" fmla="*/ 6 h 6"/>
                <a:gd name="T24" fmla="*/ 12 w 24"/>
                <a:gd name="T25" fmla="*/ 6 h 6"/>
                <a:gd name="T26" fmla="*/ 12 w 24"/>
                <a:gd name="T27" fmla="*/ 0 h 6"/>
                <a:gd name="T28" fmla="*/ 18 w 24"/>
                <a:gd name="T29" fmla="*/ 0 h 6"/>
                <a:gd name="T30" fmla="*/ 18 w 24"/>
                <a:gd name="T31" fmla="*/ 0 h 6"/>
                <a:gd name="T32" fmla="*/ 24 w 24"/>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6"/>
                <a:gd name="T53" fmla="*/ 24 w 24"/>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6">
                  <a:moveTo>
                    <a:pt x="24" y="0"/>
                  </a:moveTo>
                  <a:lnTo>
                    <a:pt x="18" y="0"/>
                  </a:lnTo>
                  <a:lnTo>
                    <a:pt x="12" y="0"/>
                  </a:lnTo>
                  <a:lnTo>
                    <a:pt x="6" y="0"/>
                  </a:lnTo>
                  <a:lnTo>
                    <a:pt x="0" y="0"/>
                  </a:lnTo>
                  <a:lnTo>
                    <a:pt x="0" y="6"/>
                  </a:lnTo>
                  <a:lnTo>
                    <a:pt x="6" y="6"/>
                  </a:lnTo>
                  <a:lnTo>
                    <a:pt x="12" y="6"/>
                  </a:lnTo>
                  <a:lnTo>
                    <a:pt x="12" y="0"/>
                  </a:lnTo>
                  <a:lnTo>
                    <a:pt x="18" y="0"/>
                  </a:lnTo>
                  <a:lnTo>
                    <a:pt x="24" y="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3" name="Freeform 177">
              <a:extLst>
                <a:ext uri="{FF2B5EF4-FFF2-40B4-BE49-F238E27FC236}">
                  <a16:creationId xmlns="" xmlns:a16="http://schemas.microsoft.com/office/drawing/2014/main" id="{1F855E96-106C-4B9D-9952-19EF51E55FED}"/>
                </a:ext>
              </a:extLst>
            </p:cNvPr>
            <p:cNvSpPr>
              <a:spLocks/>
            </p:cNvSpPr>
            <p:nvPr/>
          </p:nvSpPr>
          <p:spPr bwMode="auto">
            <a:xfrm>
              <a:off x="4190" y="2147"/>
              <a:ext cx="24" cy="17"/>
            </a:xfrm>
            <a:custGeom>
              <a:avLst/>
              <a:gdLst>
                <a:gd name="T0" fmla="*/ 24 w 24"/>
                <a:gd name="T1" fmla="*/ 17 h 17"/>
                <a:gd name="T2" fmla="*/ 18 w 24"/>
                <a:gd name="T3" fmla="*/ 17 h 17"/>
                <a:gd name="T4" fmla="*/ 18 w 24"/>
                <a:gd name="T5" fmla="*/ 12 h 17"/>
                <a:gd name="T6" fmla="*/ 12 w 24"/>
                <a:gd name="T7" fmla="*/ 12 h 17"/>
                <a:gd name="T8" fmla="*/ 6 w 24"/>
                <a:gd name="T9" fmla="*/ 12 h 17"/>
                <a:gd name="T10" fmla="*/ 6 w 24"/>
                <a:gd name="T11" fmla="*/ 6 h 17"/>
                <a:gd name="T12" fmla="*/ 0 w 24"/>
                <a:gd name="T13" fmla="*/ 6 h 17"/>
                <a:gd name="T14" fmla="*/ 0 w 24"/>
                <a:gd name="T15" fmla="*/ 0 h 17"/>
                <a:gd name="T16" fmla="*/ 0 w 24"/>
                <a:gd name="T17" fmla="*/ 0 h 17"/>
                <a:gd name="T18" fmla="*/ 0 w 24"/>
                <a:gd name="T19" fmla="*/ 0 h 17"/>
                <a:gd name="T20" fmla="*/ 6 w 24"/>
                <a:gd name="T21" fmla="*/ 0 h 17"/>
                <a:gd name="T22" fmla="*/ 6 w 24"/>
                <a:gd name="T23" fmla="*/ 6 h 17"/>
                <a:gd name="T24" fmla="*/ 12 w 24"/>
                <a:gd name="T25" fmla="*/ 6 h 17"/>
                <a:gd name="T26" fmla="*/ 12 w 24"/>
                <a:gd name="T27" fmla="*/ 12 h 17"/>
                <a:gd name="T28" fmla="*/ 18 w 24"/>
                <a:gd name="T29" fmla="*/ 12 h 17"/>
                <a:gd name="T30" fmla="*/ 18 w 24"/>
                <a:gd name="T31" fmla="*/ 17 h 17"/>
                <a:gd name="T32" fmla="*/ 24 w 24"/>
                <a:gd name="T33" fmla="*/ 17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17"/>
                <a:gd name="T53" fmla="*/ 24 w 24"/>
                <a:gd name="T54" fmla="*/ 17 h 1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17">
                  <a:moveTo>
                    <a:pt x="24" y="17"/>
                  </a:moveTo>
                  <a:lnTo>
                    <a:pt x="18" y="17"/>
                  </a:lnTo>
                  <a:lnTo>
                    <a:pt x="18" y="12"/>
                  </a:lnTo>
                  <a:lnTo>
                    <a:pt x="12" y="12"/>
                  </a:lnTo>
                  <a:lnTo>
                    <a:pt x="6" y="12"/>
                  </a:lnTo>
                  <a:lnTo>
                    <a:pt x="6" y="6"/>
                  </a:lnTo>
                  <a:lnTo>
                    <a:pt x="0" y="6"/>
                  </a:lnTo>
                  <a:lnTo>
                    <a:pt x="0" y="0"/>
                  </a:lnTo>
                  <a:lnTo>
                    <a:pt x="6" y="0"/>
                  </a:lnTo>
                  <a:lnTo>
                    <a:pt x="6" y="6"/>
                  </a:lnTo>
                  <a:lnTo>
                    <a:pt x="12" y="6"/>
                  </a:lnTo>
                  <a:lnTo>
                    <a:pt x="12" y="12"/>
                  </a:lnTo>
                  <a:lnTo>
                    <a:pt x="18" y="12"/>
                  </a:lnTo>
                  <a:lnTo>
                    <a:pt x="18" y="17"/>
                  </a:lnTo>
                  <a:lnTo>
                    <a:pt x="24" y="17"/>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4" name="Freeform 178">
              <a:extLst>
                <a:ext uri="{FF2B5EF4-FFF2-40B4-BE49-F238E27FC236}">
                  <a16:creationId xmlns="" xmlns:a16="http://schemas.microsoft.com/office/drawing/2014/main" id="{420E5441-6F62-4F77-A888-E4D175CF1954}"/>
                </a:ext>
              </a:extLst>
            </p:cNvPr>
            <p:cNvSpPr>
              <a:spLocks/>
            </p:cNvSpPr>
            <p:nvPr/>
          </p:nvSpPr>
          <p:spPr bwMode="auto">
            <a:xfrm>
              <a:off x="4315" y="2153"/>
              <a:ext cx="6" cy="23"/>
            </a:xfrm>
            <a:custGeom>
              <a:avLst/>
              <a:gdLst>
                <a:gd name="T0" fmla="*/ 0 w 6"/>
                <a:gd name="T1" fmla="*/ 23 h 23"/>
                <a:gd name="T2" fmla="*/ 0 w 6"/>
                <a:gd name="T3" fmla="*/ 17 h 23"/>
                <a:gd name="T4" fmla="*/ 0 w 6"/>
                <a:gd name="T5" fmla="*/ 11 h 23"/>
                <a:gd name="T6" fmla="*/ 0 w 6"/>
                <a:gd name="T7" fmla="*/ 0 h 23"/>
                <a:gd name="T8" fmla="*/ 0 w 6"/>
                <a:gd name="T9" fmla="*/ 0 h 23"/>
                <a:gd name="T10" fmla="*/ 6 w 6"/>
                <a:gd name="T11" fmla="*/ 0 h 23"/>
                <a:gd name="T12" fmla="*/ 6 w 6"/>
                <a:gd name="T13" fmla="*/ 6 h 23"/>
                <a:gd name="T14" fmla="*/ 0 w 6"/>
                <a:gd name="T15" fmla="*/ 17 h 23"/>
                <a:gd name="T16" fmla="*/ 0 w 6"/>
                <a:gd name="T17" fmla="*/ 23 h 2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3"/>
                <a:gd name="T29" fmla="*/ 6 w 6"/>
                <a:gd name="T30" fmla="*/ 23 h 2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3">
                  <a:moveTo>
                    <a:pt x="0" y="23"/>
                  </a:moveTo>
                  <a:lnTo>
                    <a:pt x="0" y="17"/>
                  </a:lnTo>
                  <a:lnTo>
                    <a:pt x="0" y="11"/>
                  </a:lnTo>
                  <a:lnTo>
                    <a:pt x="0" y="0"/>
                  </a:lnTo>
                  <a:lnTo>
                    <a:pt x="6" y="0"/>
                  </a:lnTo>
                  <a:lnTo>
                    <a:pt x="6" y="6"/>
                  </a:lnTo>
                  <a:lnTo>
                    <a:pt x="0" y="17"/>
                  </a:lnTo>
                  <a:lnTo>
                    <a:pt x="0" y="23"/>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5" name="Freeform 179">
              <a:extLst>
                <a:ext uri="{FF2B5EF4-FFF2-40B4-BE49-F238E27FC236}">
                  <a16:creationId xmlns="" xmlns:a16="http://schemas.microsoft.com/office/drawing/2014/main" id="{39296280-076A-428A-A298-4570CECF1B8E}"/>
                </a:ext>
              </a:extLst>
            </p:cNvPr>
            <p:cNvSpPr>
              <a:spLocks/>
            </p:cNvSpPr>
            <p:nvPr/>
          </p:nvSpPr>
          <p:spPr bwMode="auto">
            <a:xfrm>
              <a:off x="4321" y="2153"/>
              <a:ext cx="12" cy="29"/>
            </a:xfrm>
            <a:custGeom>
              <a:avLst/>
              <a:gdLst>
                <a:gd name="T0" fmla="*/ 0 w 12"/>
                <a:gd name="T1" fmla="*/ 29 h 29"/>
                <a:gd name="T2" fmla="*/ 0 w 12"/>
                <a:gd name="T3" fmla="*/ 23 h 29"/>
                <a:gd name="T4" fmla="*/ 0 w 12"/>
                <a:gd name="T5" fmla="*/ 11 h 29"/>
                <a:gd name="T6" fmla="*/ 6 w 12"/>
                <a:gd name="T7" fmla="*/ 6 h 29"/>
                <a:gd name="T8" fmla="*/ 6 w 12"/>
                <a:gd name="T9" fmla="*/ 0 h 29"/>
                <a:gd name="T10" fmla="*/ 12 w 12"/>
                <a:gd name="T11" fmla="*/ 6 h 29"/>
                <a:gd name="T12" fmla="*/ 6 w 12"/>
                <a:gd name="T13" fmla="*/ 11 h 29"/>
                <a:gd name="T14" fmla="*/ 6 w 12"/>
                <a:gd name="T15" fmla="*/ 23 h 29"/>
                <a:gd name="T16" fmla="*/ 0 w 12"/>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29"/>
                <a:gd name="T29" fmla="*/ 12 w 12"/>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29">
                  <a:moveTo>
                    <a:pt x="0" y="29"/>
                  </a:moveTo>
                  <a:lnTo>
                    <a:pt x="0" y="23"/>
                  </a:lnTo>
                  <a:lnTo>
                    <a:pt x="0" y="11"/>
                  </a:lnTo>
                  <a:lnTo>
                    <a:pt x="6" y="6"/>
                  </a:lnTo>
                  <a:lnTo>
                    <a:pt x="6" y="0"/>
                  </a:lnTo>
                  <a:lnTo>
                    <a:pt x="12" y="6"/>
                  </a:lnTo>
                  <a:lnTo>
                    <a:pt x="6" y="11"/>
                  </a:lnTo>
                  <a:lnTo>
                    <a:pt x="6" y="23"/>
                  </a:lnTo>
                  <a:lnTo>
                    <a:pt x="0"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6" name="Freeform 180">
              <a:extLst>
                <a:ext uri="{FF2B5EF4-FFF2-40B4-BE49-F238E27FC236}">
                  <a16:creationId xmlns="" xmlns:a16="http://schemas.microsoft.com/office/drawing/2014/main" id="{EBE9D4F8-AE2D-4E8C-8D33-A4E1CC98CBC6}"/>
                </a:ext>
              </a:extLst>
            </p:cNvPr>
            <p:cNvSpPr>
              <a:spLocks/>
            </p:cNvSpPr>
            <p:nvPr/>
          </p:nvSpPr>
          <p:spPr bwMode="auto">
            <a:xfrm>
              <a:off x="4297" y="2141"/>
              <a:ext cx="6" cy="29"/>
            </a:xfrm>
            <a:custGeom>
              <a:avLst/>
              <a:gdLst>
                <a:gd name="T0" fmla="*/ 6 w 6"/>
                <a:gd name="T1" fmla="*/ 29 h 29"/>
                <a:gd name="T2" fmla="*/ 6 w 6"/>
                <a:gd name="T3" fmla="*/ 23 h 29"/>
                <a:gd name="T4" fmla="*/ 0 w 6"/>
                <a:gd name="T5" fmla="*/ 18 h 29"/>
                <a:gd name="T6" fmla="*/ 0 w 6"/>
                <a:gd name="T7" fmla="*/ 6 h 29"/>
                <a:gd name="T8" fmla="*/ 6 w 6"/>
                <a:gd name="T9" fmla="*/ 0 h 29"/>
                <a:gd name="T10" fmla="*/ 6 w 6"/>
                <a:gd name="T11" fmla="*/ 6 h 29"/>
                <a:gd name="T12" fmla="*/ 6 w 6"/>
                <a:gd name="T13" fmla="*/ 12 h 29"/>
                <a:gd name="T14" fmla="*/ 6 w 6"/>
                <a:gd name="T15" fmla="*/ 18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3"/>
                  </a:lnTo>
                  <a:lnTo>
                    <a:pt x="0" y="18"/>
                  </a:lnTo>
                  <a:lnTo>
                    <a:pt x="0" y="6"/>
                  </a:lnTo>
                  <a:lnTo>
                    <a:pt x="6" y="0"/>
                  </a:lnTo>
                  <a:lnTo>
                    <a:pt x="6" y="6"/>
                  </a:lnTo>
                  <a:lnTo>
                    <a:pt x="6" y="12"/>
                  </a:lnTo>
                  <a:lnTo>
                    <a:pt x="6" y="18"/>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7" name="Freeform 181">
              <a:extLst>
                <a:ext uri="{FF2B5EF4-FFF2-40B4-BE49-F238E27FC236}">
                  <a16:creationId xmlns="" xmlns:a16="http://schemas.microsoft.com/office/drawing/2014/main" id="{55A47C0A-C7E0-4C08-B008-5E6E0F677033}"/>
                </a:ext>
              </a:extLst>
            </p:cNvPr>
            <p:cNvSpPr>
              <a:spLocks/>
            </p:cNvSpPr>
            <p:nvPr/>
          </p:nvSpPr>
          <p:spPr bwMode="auto">
            <a:xfrm>
              <a:off x="4285" y="2135"/>
              <a:ext cx="6" cy="29"/>
            </a:xfrm>
            <a:custGeom>
              <a:avLst/>
              <a:gdLst>
                <a:gd name="T0" fmla="*/ 6 w 6"/>
                <a:gd name="T1" fmla="*/ 29 h 29"/>
                <a:gd name="T2" fmla="*/ 6 w 6"/>
                <a:gd name="T3" fmla="*/ 24 h 29"/>
                <a:gd name="T4" fmla="*/ 0 w 6"/>
                <a:gd name="T5" fmla="*/ 12 h 29"/>
                <a:gd name="T6" fmla="*/ 0 w 6"/>
                <a:gd name="T7" fmla="*/ 6 h 29"/>
                <a:gd name="T8" fmla="*/ 0 w 6"/>
                <a:gd name="T9" fmla="*/ 0 h 29"/>
                <a:gd name="T10" fmla="*/ 6 w 6"/>
                <a:gd name="T11" fmla="*/ 6 h 29"/>
                <a:gd name="T12" fmla="*/ 6 w 6"/>
                <a:gd name="T13" fmla="*/ 12 h 29"/>
                <a:gd name="T14" fmla="*/ 6 w 6"/>
                <a:gd name="T15" fmla="*/ 24 h 29"/>
                <a:gd name="T16" fmla="*/ 6 w 6"/>
                <a:gd name="T17" fmla="*/ 29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29"/>
                <a:gd name="T29" fmla="*/ 6 w 6"/>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29">
                  <a:moveTo>
                    <a:pt x="6" y="29"/>
                  </a:moveTo>
                  <a:lnTo>
                    <a:pt x="6" y="24"/>
                  </a:lnTo>
                  <a:lnTo>
                    <a:pt x="0" y="12"/>
                  </a:lnTo>
                  <a:lnTo>
                    <a:pt x="0" y="6"/>
                  </a:lnTo>
                  <a:lnTo>
                    <a:pt x="0" y="0"/>
                  </a:lnTo>
                  <a:lnTo>
                    <a:pt x="6" y="6"/>
                  </a:lnTo>
                  <a:lnTo>
                    <a:pt x="6" y="12"/>
                  </a:lnTo>
                  <a:lnTo>
                    <a:pt x="6" y="24"/>
                  </a:lnTo>
                  <a:lnTo>
                    <a:pt x="6" y="29"/>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8" name="Freeform 182">
              <a:extLst>
                <a:ext uri="{FF2B5EF4-FFF2-40B4-BE49-F238E27FC236}">
                  <a16:creationId xmlns="" xmlns:a16="http://schemas.microsoft.com/office/drawing/2014/main" id="{E7307B40-9D79-4AD2-9A39-449C3CBCC16B}"/>
                </a:ext>
              </a:extLst>
            </p:cNvPr>
            <p:cNvSpPr>
              <a:spLocks/>
            </p:cNvSpPr>
            <p:nvPr/>
          </p:nvSpPr>
          <p:spPr bwMode="auto">
            <a:xfrm>
              <a:off x="4268" y="2127"/>
              <a:ext cx="12" cy="30"/>
            </a:xfrm>
            <a:custGeom>
              <a:avLst/>
              <a:gdLst>
                <a:gd name="T0" fmla="*/ 12 w 12"/>
                <a:gd name="T1" fmla="*/ 30 h 30"/>
                <a:gd name="T2" fmla="*/ 6 w 12"/>
                <a:gd name="T3" fmla="*/ 24 h 30"/>
                <a:gd name="T4" fmla="*/ 0 w 12"/>
                <a:gd name="T5" fmla="*/ 12 h 30"/>
                <a:gd name="T6" fmla="*/ 0 w 12"/>
                <a:gd name="T7" fmla="*/ 0 h 30"/>
                <a:gd name="T8" fmla="*/ 0 w 12"/>
                <a:gd name="T9" fmla="*/ 0 h 30"/>
                <a:gd name="T10" fmla="*/ 6 w 12"/>
                <a:gd name="T11" fmla="*/ 6 h 30"/>
                <a:gd name="T12" fmla="*/ 6 w 12"/>
                <a:gd name="T13" fmla="*/ 12 h 30"/>
                <a:gd name="T14" fmla="*/ 12 w 12"/>
                <a:gd name="T15" fmla="*/ 24 h 30"/>
                <a:gd name="T16" fmla="*/ 12 w 12"/>
                <a:gd name="T17" fmla="*/ 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30"/>
                <a:gd name="T29" fmla="*/ 12 w 12"/>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30">
                  <a:moveTo>
                    <a:pt x="12" y="30"/>
                  </a:moveTo>
                  <a:lnTo>
                    <a:pt x="6" y="24"/>
                  </a:lnTo>
                  <a:lnTo>
                    <a:pt x="0" y="12"/>
                  </a:lnTo>
                  <a:lnTo>
                    <a:pt x="0" y="0"/>
                  </a:lnTo>
                  <a:lnTo>
                    <a:pt x="6" y="6"/>
                  </a:lnTo>
                  <a:lnTo>
                    <a:pt x="6" y="12"/>
                  </a:lnTo>
                  <a:lnTo>
                    <a:pt x="12" y="24"/>
                  </a:lnTo>
                  <a:lnTo>
                    <a:pt x="12"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39" name="Freeform 183">
              <a:extLst>
                <a:ext uri="{FF2B5EF4-FFF2-40B4-BE49-F238E27FC236}">
                  <a16:creationId xmlns="" xmlns:a16="http://schemas.microsoft.com/office/drawing/2014/main" id="{44DD4803-E2D6-4528-8D80-FAB14138B5F2}"/>
                </a:ext>
              </a:extLst>
            </p:cNvPr>
            <p:cNvSpPr>
              <a:spLocks/>
            </p:cNvSpPr>
            <p:nvPr/>
          </p:nvSpPr>
          <p:spPr bwMode="auto">
            <a:xfrm>
              <a:off x="4232" y="2121"/>
              <a:ext cx="18" cy="36"/>
            </a:xfrm>
            <a:custGeom>
              <a:avLst/>
              <a:gdLst>
                <a:gd name="T0" fmla="*/ 18 w 18"/>
                <a:gd name="T1" fmla="*/ 36 h 36"/>
                <a:gd name="T2" fmla="*/ 18 w 18"/>
                <a:gd name="T3" fmla="*/ 36 h 36"/>
                <a:gd name="T4" fmla="*/ 12 w 18"/>
                <a:gd name="T5" fmla="*/ 30 h 36"/>
                <a:gd name="T6" fmla="*/ 12 w 18"/>
                <a:gd name="T7" fmla="*/ 24 h 36"/>
                <a:gd name="T8" fmla="*/ 6 w 18"/>
                <a:gd name="T9" fmla="*/ 18 h 36"/>
                <a:gd name="T10" fmla="*/ 6 w 18"/>
                <a:gd name="T11" fmla="*/ 12 h 36"/>
                <a:gd name="T12" fmla="*/ 0 w 18"/>
                <a:gd name="T13" fmla="*/ 6 h 36"/>
                <a:gd name="T14" fmla="*/ 0 w 18"/>
                <a:gd name="T15" fmla="*/ 6 h 36"/>
                <a:gd name="T16" fmla="*/ 6 w 18"/>
                <a:gd name="T17" fmla="*/ 0 h 36"/>
                <a:gd name="T18" fmla="*/ 6 w 18"/>
                <a:gd name="T19" fmla="*/ 0 h 36"/>
                <a:gd name="T20" fmla="*/ 6 w 18"/>
                <a:gd name="T21" fmla="*/ 6 h 36"/>
                <a:gd name="T22" fmla="*/ 12 w 18"/>
                <a:gd name="T23" fmla="*/ 12 h 36"/>
                <a:gd name="T24" fmla="*/ 12 w 18"/>
                <a:gd name="T25" fmla="*/ 18 h 36"/>
                <a:gd name="T26" fmla="*/ 12 w 18"/>
                <a:gd name="T27" fmla="*/ 24 h 36"/>
                <a:gd name="T28" fmla="*/ 18 w 18"/>
                <a:gd name="T29" fmla="*/ 30 h 36"/>
                <a:gd name="T30" fmla="*/ 18 w 18"/>
                <a:gd name="T31" fmla="*/ 36 h 36"/>
                <a:gd name="T32" fmla="*/ 18 w 18"/>
                <a:gd name="T33" fmla="*/ 36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6"/>
                <a:gd name="T53" fmla="*/ 18 w 18"/>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6">
                  <a:moveTo>
                    <a:pt x="18" y="36"/>
                  </a:moveTo>
                  <a:lnTo>
                    <a:pt x="18" y="36"/>
                  </a:lnTo>
                  <a:lnTo>
                    <a:pt x="12" y="30"/>
                  </a:lnTo>
                  <a:lnTo>
                    <a:pt x="12" y="24"/>
                  </a:lnTo>
                  <a:lnTo>
                    <a:pt x="6" y="18"/>
                  </a:lnTo>
                  <a:lnTo>
                    <a:pt x="6" y="12"/>
                  </a:lnTo>
                  <a:lnTo>
                    <a:pt x="0" y="6"/>
                  </a:lnTo>
                  <a:lnTo>
                    <a:pt x="6" y="0"/>
                  </a:lnTo>
                  <a:lnTo>
                    <a:pt x="6" y="6"/>
                  </a:lnTo>
                  <a:lnTo>
                    <a:pt x="12" y="12"/>
                  </a:lnTo>
                  <a:lnTo>
                    <a:pt x="12" y="18"/>
                  </a:lnTo>
                  <a:lnTo>
                    <a:pt x="12" y="24"/>
                  </a:lnTo>
                  <a:lnTo>
                    <a:pt x="18" y="30"/>
                  </a:lnTo>
                  <a:lnTo>
                    <a:pt x="18" y="36"/>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0" name="Freeform 184">
              <a:extLst>
                <a:ext uri="{FF2B5EF4-FFF2-40B4-BE49-F238E27FC236}">
                  <a16:creationId xmlns="" xmlns:a16="http://schemas.microsoft.com/office/drawing/2014/main" id="{59104E07-0D36-4752-8919-E6CC3B493E65}"/>
                </a:ext>
              </a:extLst>
            </p:cNvPr>
            <p:cNvSpPr>
              <a:spLocks/>
            </p:cNvSpPr>
            <p:nvPr/>
          </p:nvSpPr>
          <p:spPr bwMode="auto">
            <a:xfrm>
              <a:off x="4202" y="2129"/>
              <a:ext cx="24" cy="35"/>
            </a:xfrm>
            <a:custGeom>
              <a:avLst/>
              <a:gdLst>
                <a:gd name="T0" fmla="*/ 24 w 24"/>
                <a:gd name="T1" fmla="*/ 35 h 35"/>
                <a:gd name="T2" fmla="*/ 18 w 24"/>
                <a:gd name="T3" fmla="*/ 30 h 35"/>
                <a:gd name="T4" fmla="*/ 18 w 24"/>
                <a:gd name="T5" fmla="*/ 30 h 35"/>
                <a:gd name="T6" fmla="*/ 12 w 24"/>
                <a:gd name="T7" fmla="*/ 24 h 35"/>
                <a:gd name="T8" fmla="*/ 6 w 24"/>
                <a:gd name="T9" fmla="*/ 18 h 35"/>
                <a:gd name="T10" fmla="*/ 6 w 24"/>
                <a:gd name="T11" fmla="*/ 12 h 35"/>
                <a:gd name="T12" fmla="*/ 0 w 24"/>
                <a:gd name="T13" fmla="*/ 6 h 35"/>
                <a:gd name="T14" fmla="*/ 0 w 24"/>
                <a:gd name="T15" fmla="*/ 6 h 35"/>
                <a:gd name="T16" fmla="*/ 0 w 24"/>
                <a:gd name="T17" fmla="*/ 0 h 35"/>
                <a:gd name="T18" fmla="*/ 6 w 24"/>
                <a:gd name="T19" fmla="*/ 0 h 35"/>
                <a:gd name="T20" fmla="*/ 6 w 24"/>
                <a:gd name="T21" fmla="*/ 6 h 35"/>
                <a:gd name="T22" fmla="*/ 6 w 24"/>
                <a:gd name="T23" fmla="*/ 12 h 35"/>
                <a:gd name="T24" fmla="*/ 12 w 24"/>
                <a:gd name="T25" fmla="*/ 18 h 35"/>
                <a:gd name="T26" fmla="*/ 12 w 24"/>
                <a:gd name="T27" fmla="*/ 24 h 35"/>
                <a:gd name="T28" fmla="*/ 18 w 24"/>
                <a:gd name="T29" fmla="*/ 30 h 35"/>
                <a:gd name="T30" fmla="*/ 18 w 24"/>
                <a:gd name="T31" fmla="*/ 35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18" y="30"/>
                  </a:lnTo>
                  <a:lnTo>
                    <a:pt x="12" y="24"/>
                  </a:lnTo>
                  <a:lnTo>
                    <a:pt x="6" y="18"/>
                  </a:lnTo>
                  <a:lnTo>
                    <a:pt x="6" y="12"/>
                  </a:lnTo>
                  <a:lnTo>
                    <a:pt x="0" y="6"/>
                  </a:lnTo>
                  <a:lnTo>
                    <a:pt x="0" y="0"/>
                  </a:lnTo>
                  <a:lnTo>
                    <a:pt x="6" y="0"/>
                  </a:lnTo>
                  <a:lnTo>
                    <a:pt x="6" y="6"/>
                  </a:lnTo>
                  <a:lnTo>
                    <a:pt x="6" y="12"/>
                  </a:lnTo>
                  <a:lnTo>
                    <a:pt x="12" y="18"/>
                  </a:lnTo>
                  <a:lnTo>
                    <a:pt x="12" y="24"/>
                  </a:lnTo>
                  <a:lnTo>
                    <a:pt x="18" y="30"/>
                  </a:lnTo>
                  <a:lnTo>
                    <a:pt x="18" y="35"/>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1" name="Freeform 185">
              <a:extLst>
                <a:ext uri="{FF2B5EF4-FFF2-40B4-BE49-F238E27FC236}">
                  <a16:creationId xmlns="" xmlns:a16="http://schemas.microsoft.com/office/drawing/2014/main" id="{308C3E1C-B12F-4445-9401-5E212E7852C4}"/>
                </a:ext>
              </a:extLst>
            </p:cNvPr>
            <p:cNvSpPr>
              <a:spLocks/>
            </p:cNvSpPr>
            <p:nvPr/>
          </p:nvSpPr>
          <p:spPr bwMode="auto">
            <a:xfrm>
              <a:off x="4250" y="2127"/>
              <a:ext cx="18" cy="30"/>
            </a:xfrm>
            <a:custGeom>
              <a:avLst/>
              <a:gdLst>
                <a:gd name="T0" fmla="*/ 18 w 18"/>
                <a:gd name="T1" fmla="*/ 30 h 30"/>
                <a:gd name="T2" fmla="*/ 12 w 18"/>
                <a:gd name="T3" fmla="*/ 30 h 30"/>
                <a:gd name="T4" fmla="*/ 12 w 18"/>
                <a:gd name="T5" fmla="*/ 24 h 30"/>
                <a:gd name="T6" fmla="*/ 6 w 18"/>
                <a:gd name="T7" fmla="*/ 18 h 30"/>
                <a:gd name="T8" fmla="*/ 0 w 18"/>
                <a:gd name="T9" fmla="*/ 12 h 30"/>
                <a:gd name="T10" fmla="*/ 0 w 18"/>
                <a:gd name="T11" fmla="*/ 6 h 30"/>
                <a:gd name="T12" fmla="*/ 0 w 18"/>
                <a:gd name="T13" fmla="*/ 6 h 30"/>
                <a:gd name="T14" fmla="*/ 0 w 18"/>
                <a:gd name="T15" fmla="*/ 0 h 30"/>
                <a:gd name="T16" fmla="*/ 0 w 18"/>
                <a:gd name="T17" fmla="*/ 0 h 30"/>
                <a:gd name="T18" fmla="*/ 0 w 18"/>
                <a:gd name="T19" fmla="*/ 0 h 30"/>
                <a:gd name="T20" fmla="*/ 6 w 18"/>
                <a:gd name="T21" fmla="*/ 6 h 30"/>
                <a:gd name="T22" fmla="*/ 6 w 18"/>
                <a:gd name="T23" fmla="*/ 6 h 30"/>
                <a:gd name="T24" fmla="*/ 6 w 18"/>
                <a:gd name="T25" fmla="*/ 12 h 30"/>
                <a:gd name="T26" fmla="*/ 12 w 18"/>
                <a:gd name="T27" fmla="*/ 18 h 30"/>
                <a:gd name="T28" fmla="*/ 12 w 18"/>
                <a:gd name="T29" fmla="*/ 24 h 30"/>
                <a:gd name="T30" fmla="*/ 12 w 18"/>
                <a:gd name="T31" fmla="*/ 30 h 30"/>
                <a:gd name="T32" fmla="*/ 18 w 18"/>
                <a:gd name="T33" fmla="*/ 30 h 3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30"/>
                <a:gd name="T53" fmla="*/ 18 w 18"/>
                <a:gd name="T54" fmla="*/ 30 h 3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30">
                  <a:moveTo>
                    <a:pt x="18" y="30"/>
                  </a:moveTo>
                  <a:lnTo>
                    <a:pt x="12" y="30"/>
                  </a:lnTo>
                  <a:lnTo>
                    <a:pt x="12" y="24"/>
                  </a:lnTo>
                  <a:lnTo>
                    <a:pt x="6" y="18"/>
                  </a:lnTo>
                  <a:lnTo>
                    <a:pt x="0" y="12"/>
                  </a:lnTo>
                  <a:lnTo>
                    <a:pt x="0" y="6"/>
                  </a:lnTo>
                  <a:lnTo>
                    <a:pt x="0" y="0"/>
                  </a:lnTo>
                  <a:lnTo>
                    <a:pt x="6" y="6"/>
                  </a:lnTo>
                  <a:lnTo>
                    <a:pt x="6" y="12"/>
                  </a:lnTo>
                  <a:lnTo>
                    <a:pt x="12" y="18"/>
                  </a:lnTo>
                  <a:lnTo>
                    <a:pt x="12" y="24"/>
                  </a:lnTo>
                  <a:lnTo>
                    <a:pt x="12" y="30"/>
                  </a:lnTo>
                  <a:lnTo>
                    <a:pt x="18" y="30"/>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2" name="Freeform 186">
              <a:extLst>
                <a:ext uri="{FF2B5EF4-FFF2-40B4-BE49-F238E27FC236}">
                  <a16:creationId xmlns="" xmlns:a16="http://schemas.microsoft.com/office/drawing/2014/main" id="{5D54EE41-8B9C-41E2-9D5D-B0C8A9B305A5}"/>
                </a:ext>
              </a:extLst>
            </p:cNvPr>
            <p:cNvSpPr>
              <a:spLocks/>
            </p:cNvSpPr>
            <p:nvPr/>
          </p:nvSpPr>
          <p:spPr bwMode="auto">
            <a:xfrm>
              <a:off x="4238" y="2158"/>
              <a:ext cx="24" cy="43"/>
            </a:xfrm>
            <a:custGeom>
              <a:avLst/>
              <a:gdLst>
                <a:gd name="T0" fmla="*/ 0 w 24"/>
                <a:gd name="T1" fmla="*/ 90 h 41"/>
                <a:gd name="T2" fmla="*/ 0 w 24"/>
                <a:gd name="T3" fmla="*/ 90 h 41"/>
                <a:gd name="T4" fmla="*/ 0 w 24"/>
                <a:gd name="T5" fmla="*/ 78 h 41"/>
                <a:gd name="T6" fmla="*/ 0 w 24"/>
                <a:gd name="T7" fmla="*/ 65 h 41"/>
                <a:gd name="T8" fmla="*/ 6 w 24"/>
                <a:gd name="T9" fmla="*/ 49 h 41"/>
                <a:gd name="T10" fmla="*/ 12 w 24"/>
                <a:gd name="T11" fmla="*/ 28 h 41"/>
                <a:gd name="T12" fmla="*/ 18 w 24"/>
                <a:gd name="T13" fmla="*/ 5 h 41"/>
                <a:gd name="T14" fmla="*/ 24 w 24"/>
                <a:gd name="T15" fmla="*/ 0 h 41"/>
                <a:gd name="T16" fmla="*/ 24 w 24"/>
                <a:gd name="T17" fmla="*/ 0 h 41"/>
                <a:gd name="T18" fmla="*/ 24 w 24"/>
                <a:gd name="T19" fmla="*/ 0 h 41"/>
                <a:gd name="T20" fmla="*/ 24 w 24"/>
                <a:gd name="T21" fmla="*/ 5 h 41"/>
                <a:gd name="T22" fmla="*/ 18 w 24"/>
                <a:gd name="T23" fmla="*/ 37 h 41"/>
                <a:gd name="T24" fmla="*/ 12 w 24"/>
                <a:gd name="T25" fmla="*/ 49 h 41"/>
                <a:gd name="T26" fmla="*/ 6 w 24"/>
                <a:gd name="T27" fmla="*/ 65 h 41"/>
                <a:gd name="T28" fmla="*/ 6 w 24"/>
                <a:gd name="T29" fmla="*/ 78 h 41"/>
                <a:gd name="T30" fmla="*/ 0 w 24"/>
                <a:gd name="T31" fmla="*/ 90 h 41"/>
                <a:gd name="T32" fmla="*/ 0 w 24"/>
                <a:gd name="T33" fmla="*/ 90 h 4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41"/>
                <a:gd name="T53" fmla="*/ 24 w 24"/>
                <a:gd name="T54" fmla="*/ 41 h 4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41">
                  <a:moveTo>
                    <a:pt x="0" y="41"/>
                  </a:moveTo>
                  <a:lnTo>
                    <a:pt x="0" y="41"/>
                  </a:lnTo>
                  <a:lnTo>
                    <a:pt x="0" y="35"/>
                  </a:lnTo>
                  <a:lnTo>
                    <a:pt x="0" y="29"/>
                  </a:lnTo>
                  <a:lnTo>
                    <a:pt x="6" y="23"/>
                  </a:lnTo>
                  <a:lnTo>
                    <a:pt x="12" y="11"/>
                  </a:lnTo>
                  <a:lnTo>
                    <a:pt x="18" y="5"/>
                  </a:lnTo>
                  <a:lnTo>
                    <a:pt x="24" y="0"/>
                  </a:lnTo>
                  <a:lnTo>
                    <a:pt x="24" y="5"/>
                  </a:lnTo>
                  <a:lnTo>
                    <a:pt x="18" y="17"/>
                  </a:lnTo>
                  <a:lnTo>
                    <a:pt x="12" y="23"/>
                  </a:lnTo>
                  <a:lnTo>
                    <a:pt x="6" y="29"/>
                  </a:lnTo>
                  <a:lnTo>
                    <a:pt x="6" y="35"/>
                  </a:lnTo>
                  <a:lnTo>
                    <a:pt x="0" y="41"/>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3" name="Freeform 187">
              <a:extLst>
                <a:ext uri="{FF2B5EF4-FFF2-40B4-BE49-F238E27FC236}">
                  <a16:creationId xmlns="" xmlns:a16="http://schemas.microsoft.com/office/drawing/2014/main" id="{05C314F1-AC39-4FF0-BDCB-552BEB623B82}"/>
                </a:ext>
              </a:extLst>
            </p:cNvPr>
            <p:cNvSpPr>
              <a:spLocks/>
            </p:cNvSpPr>
            <p:nvPr/>
          </p:nvSpPr>
          <p:spPr bwMode="auto">
            <a:xfrm>
              <a:off x="4214" y="2158"/>
              <a:ext cx="24" cy="37"/>
            </a:xfrm>
            <a:custGeom>
              <a:avLst/>
              <a:gdLst>
                <a:gd name="T0" fmla="*/ 0 w 24"/>
                <a:gd name="T1" fmla="*/ 89 h 35"/>
                <a:gd name="T2" fmla="*/ 0 w 24"/>
                <a:gd name="T3" fmla="*/ 89 h 35"/>
                <a:gd name="T4" fmla="*/ 6 w 24"/>
                <a:gd name="T5" fmla="*/ 75 h 35"/>
                <a:gd name="T6" fmla="*/ 6 w 24"/>
                <a:gd name="T7" fmla="*/ 57 h 35"/>
                <a:gd name="T8" fmla="*/ 6 w 24"/>
                <a:gd name="T9" fmla="*/ 41 h 35"/>
                <a:gd name="T10" fmla="*/ 12 w 24"/>
                <a:gd name="T11" fmla="*/ 29 h 35"/>
                <a:gd name="T12" fmla="*/ 18 w 24"/>
                <a:gd name="T13" fmla="*/ 5 h 35"/>
                <a:gd name="T14" fmla="*/ 24 w 24"/>
                <a:gd name="T15" fmla="*/ 5 h 35"/>
                <a:gd name="T16" fmla="*/ 24 w 24"/>
                <a:gd name="T17" fmla="*/ 0 h 35"/>
                <a:gd name="T18" fmla="*/ 24 w 24"/>
                <a:gd name="T19" fmla="*/ 5 h 35"/>
                <a:gd name="T20" fmla="*/ 24 w 24"/>
                <a:gd name="T21" fmla="*/ 29 h 35"/>
                <a:gd name="T22" fmla="*/ 18 w 24"/>
                <a:gd name="T23" fmla="*/ 41 h 35"/>
                <a:gd name="T24" fmla="*/ 12 w 24"/>
                <a:gd name="T25" fmla="*/ 57 h 35"/>
                <a:gd name="T26" fmla="*/ 12 w 24"/>
                <a:gd name="T27" fmla="*/ 75 h 35"/>
                <a:gd name="T28" fmla="*/ 6 w 24"/>
                <a:gd name="T29" fmla="*/ 75 h 35"/>
                <a:gd name="T30" fmla="*/ 6 w 24"/>
                <a:gd name="T31" fmla="*/ 89 h 35"/>
                <a:gd name="T32" fmla="*/ 0 w 24"/>
                <a:gd name="T33" fmla="*/ 89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0" y="35"/>
                  </a:moveTo>
                  <a:lnTo>
                    <a:pt x="0" y="35"/>
                  </a:lnTo>
                  <a:lnTo>
                    <a:pt x="6" y="29"/>
                  </a:lnTo>
                  <a:lnTo>
                    <a:pt x="6" y="23"/>
                  </a:lnTo>
                  <a:lnTo>
                    <a:pt x="6" y="17"/>
                  </a:lnTo>
                  <a:lnTo>
                    <a:pt x="12" y="11"/>
                  </a:lnTo>
                  <a:lnTo>
                    <a:pt x="18" y="5"/>
                  </a:lnTo>
                  <a:lnTo>
                    <a:pt x="24" y="5"/>
                  </a:lnTo>
                  <a:lnTo>
                    <a:pt x="24" y="0"/>
                  </a:lnTo>
                  <a:lnTo>
                    <a:pt x="24" y="5"/>
                  </a:lnTo>
                  <a:lnTo>
                    <a:pt x="24" y="11"/>
                  </a:lnTo>
                  <a:lnTo>
                    <a:pt x="18" y="17"/>
                  </a:lnTo>
                  <a:lnTo>
                    <a:pt x="12" y="23"/>
                  </a:lnTo>
                  <a:lnTo>
                    <a:pt x="12" y="29"/>
                  </a:lnTo>
                  <a:lnTo>
                    <a:pt x="6" y="29"/>
                  </a:lnTo>
                  <a:lnTo>
                    <a:pt x="6" y="35"/>
                  </a:lnTo>
                  <a:lnTo>
                    <a:pt x="0"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4" name="Freeform 188">
              <a:extLst>
                <a:ext uri="{FF2B5EF4-FFF2-40B4-BE49-F238E27FC236}">
                  <a16:creationId xmlns="" xmlns:a16="http://schemas.microsoft.com/office/drawing/2014/main" id="{EA376543-687B-449A-BC8D-CA83FF0B44C7}"/>
                </a:ext>
              </a:extLst>
            </p:cNvPr>
            <p:cNvSpPr>
              <a:spLocks/>
            </p:cNvSpPr>
            <p:nvPr/>
          </p:nvSpPr>
          <p:spPr bwMode="auto">
            <a:xfrm>
              <a:off x="4214" y="2129"/>
              <a:ext cx="24" cy="35"/>
            </a:xfrm>
            <a:custGeom>
              <a:avLst/>
              <a:gdLst>
                <a:gd name="T0" fmla="*/ 24 w 24"/>
                <a:gd name="T1" fmla="*/ 35 h 35"/>
                <a:gd name="T2" fmla="*/ 24 w 24"/>
                <a:gd name="T3" fmla="*/ 30 h 35"/>
                <a:gd name="T4" fmla="*/ 18 w 24"/>
                <a:gd name="T5" fmla="*/ 24 h 35"/>
                <a:gd name="T6" fmla="*/ 12 w 24"/>
                <a:gd name="T7" fmla="*/ 18 h 35"/>
                <a:gd name="T8" fmla="*/ 12 w 24"/>
                <a:gd name="T9" fmla="*/ 18 h 35"/>
                <a:gd name="T10" fmla="*/ 6 w 24"/>
                <a:gd name="T11" fmla="*/ 12 h 35"/>
                <a:gd name="T12" fmla="*/ 6 w 24"/>
                <a:gd name="T13" fmla="*/ 6 h 35"/>
                <a:gd name="T14" fmla="*/ 0 w 24"/>
                <a:gd name="T15" fmla="*/ 0 h 35"/>
                <a:gd name="T16" fmla="*/ 6 w 24"/>
                <a:gd name="T17" fmla="*/ 0 h 35"/>
                <a:gd name="T18" fmla="*/ 6 w 24"/>
                <a:gd name="T19" fmla="*/ 0 h 35"/>
                <a:gd name="T20" fmla="*/ 6 w 24"/>
                <a:gd name="T21" fmla="*/ 0 h 35"/>
                <a:gd name="T22" fmla="*/ 12 w 24"/>
                <a:gd name="T23" fmla="*/ 6 h 35"/>
                <a:gd name="T24" fmla="*/ 12 w 24"/>
                <a:gd name="T25" fmla="*/ 12 h 35"/>
                <a:gd name="T26" fmla="*/ 18 w 24"/>
                <a:gd name="T27" fmla="*/ 18 h 35"/>
                <a:gd name="T28" fmla="*/ 18 w 24"/>
                <a:gd name="T29" fmla="*/ 24 h 35"/>
                <a:gd name="T30" fmla="*/ 24 w 24"/>
                <a:gd name="T31" fmla="*/ 30 h 35"/>
                <a:gd name="T32" fmla="*/ 24 w 24"/>
                <a:gd name="T33" fmla="*/ 35 h 3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
                <a:gd name="T52" fmla="*/ 0 h 35"/>
                <a:gd name="T53" fmla="*/ 24 w 24"/>
                <a:gd name="T54" fmla="*/ 35 h 3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 h="35">
                  <a:moveTo>
                    <a:pt x="24" y="35"/>
                  </a:moveTo>
                  <a:lnTo>
                    <a:pt x="24" y="30"/>
                  </a:lnTo>
                  <a:lnTo>
                    <a:pt x="18" y="24"/>
                  </a:lnTo>
                  <a:lnTo>
                    <a:pt x="12" y="18"/>
                  </a:lnTo>
                  <a:lnTo>
                    <a:pt x="6" y="12"/>
                  </a:lnTo>
                  <a:lnTo>
                    <a:pt x="6" y="6"/>
                  </a:lnTo>
                  <a:lnTo>
                    <a:pt x="0" y="0"/>
                  </a:lnTo>
                  <a:lnTo>
                    <a:pt x="6" y="0"/>
                  </a:lnTo>
                  <a:lnTo>
                    <a:pt x="12" y="6"/>
                  </a:lnTo>
                  <a:lnTo>
                    <a:pt x="12" y="12"/>
                  </a:lnTo>
                  <a:lnTo>
                    <a:pt x="18" y="18"/>
                  </a:lnTo>
                  <a:lnTo>
                    <a:pt x="18" y="24"/>
                  </a:lnTo>
                  <a:lnTo>
                    <a:pt x="24" y="30"/>
                  </a:lnTo>
                  <a:lnTo>
                    <a:pt x="24" y="35"/>
                  </a:lnTo>
                  <a:close/>
                </a:path>
              </a:pathLst>
            </a:custGeom>
            <a:solidFill>
              <a:srgbClr val="0066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5" name="Freeform 189">
              <a:extLst>
                <a:ext uri="{FF2B5EF4-FFF2-40B4-BE49-F238E27FC236}">
                  <a16:creationId xmlns="" xmlns:a16="http://schemas.microsoft.com/office/drawing/2014/main" id="{CC326791-F9D3-4AFB-80D1-0F6C3C639161}"/>
                </a:ext>
              </a:extLst>
            </p:cNvPr>
            <p:cNvSpPr>
              <a:spLocks/>
            </p:cNvSpPr>
            <p:nvPr/>
          </p:nvSpPr>
          <p:spPr bwMode="auto">
            <a:xfrm>
              <a:off x="5100" y="1637"/>
              <a:ext cx="89" cy="86"/>
            </a:xfrm>
            <a:custGeom>
              <a:avLst/>
              <a:gdLst>
                <a:gd name="T0" fmla="*/ 18 w 89"/>
                <a:gd name="T1" fmla="*/ 18 h 84"/>
                <a:gd name="T2" fmla="*/ 12 w 89"/>
                <a:gd name="T3" fmla="*/ 47 h 84"/>
                <a:gd name="T4" fmla="*/ 12 w 89"/>
                <a:gd name="T5" fmla="*/ 59 h 84"/>
                <a:gd name="T6" fmla="*/ 24 w 89"/>
                <a:gd name="T7" fmla="*/ 59 h 84"/>
                <a:gd name="T8" fmla="*/ 29 w 89"/>
                <a:gd name="T9" fmla="*/ 59 h 84"/>
                <a:gd name="T10" fmla="*/ 29 w 89"/>
                <a:gd name="T11" fmla="*/ 67 h 84"/>
                <a:gd name="T12" fmla="*/ 29 w 89"/>
                <a:gd name="T13" fmla="*/ 67 h 84"/>
                <a:gd name="T14" fmla="*/ 24 w 89"/>
                <a:gd name="T15" fmla="*/ 67 h 84"/>
                <a:gd name="T16" fmla="*/ 18 w 89"/>
                <a:gd name="T17" fmla="*/ 59 h 84"/>
                <a:gd name="T18" fmla="*/ 6 w 89"/>
                <a:gd name="T19" fmla="*/ 67 h 84"/>
                <a:gd name="T20" fmla="*/ 0 w 89"/>
                <a:gd name="T21" fmla="*/ 79 h 84"/>
                <a:gd name="T22" fmla="*/ 6 w 89"/>
                <a:gd name="T23" fmla="*/ 100 h 84"/>
                <a:gd name="T24" fmla="*/ 12 w 89"/>
                <a:gd name="T25" fmla="*/ 100 h 84"/>
                <a:gd name="T26" fmla="*/ 18 w 89"/>
                <a:gd name="T27" fmla="*/ 100 h 84"/>
                <a:gd name="T28" fmla="*/ 24 w 89"/>
                <a:gd name="T29" fmla="*/ 100 h 84"/>
                <a:gd name="T30" fmla="*/ 29 w 89"/>
                <a:gd name="T31" fmla="*/ 91 h 84"/>
                <a:gd name="T32" fmla="*/ 24 w 89"/>
                <a:gd name="T33" fmla="*/ 106 h 84"/>
                <a:gd name="T34" fmla="*/ 24 w 89"/>
                <a:gd name="T35" fmla="*/ 124 h 84"/>
                <a:gd name="T36" fmla="*/ 29 w 89"/>
                <a:gd name="T37" fmla="*/ 124 h 84"/>
                <a:gd name="T38" fmla="*/ 41 w 89"/>
                <a:gd name="T39" fmla="*/ 124 h 84"/>
                <a:gd name="T40" fmla="*/ 41 w 89"/>
                <a:gd name="T41" fmla="*/ 106 h 84"/>
                <a:gd name="T42" fmla="*/ 41 w 89"/>
                <a:gd name="T43" fmla="*/ 100 h 84"/>
                <a:gd name="T44" fmla="*/ 41 w 89"/>
                <a:gd name="T45" fmla="*/ 91 h 84"/>
                <a:gd name="T46" fmla="*/ 41 w 89"/>
                <a:gd name="T47" fmla="*/ 100 h 84"/>
                <a:gd name="T48" fmla="*/ 47 w 89"/>
                <a:gd name="T49" fmla="*/ 106 h 84"/>
                <a:gd name="T50" fmla="*/ 59 w 89"/>
                <a:gd name="T51" fmla="*/ 106 h 84"/>
                <a:gd name="T52" fmla="*/ 71 w 89"/>
                <a:gd name="T53" fmla="*/ 115 h 84"/>
                <a:gd name="T54" fmla="*/ 83 w 89"/>
                <a:gd name="T55" fmla="*/ 106 h 84"/>
                <a:gd name="T56" fmla="*/ 83 w 89"/>
                <a:gd name="T57" fmla="*/ 100 h 84"/>
                <a:gd name="T58" fmla="*/ 83 w 89"/>
                <a:gd name="T59" fmla="*/ 91 h 84"/>
                <a:gd name="T60" fmla="*/ 71 w 89"/>
                <a:gd name="T61" fmla="*/ 79 h 84"/>
                <a:gd name="T62" fmla="*/ 59 w 89"/>
                <a:gd name="T63" fmla="*/ 79 h 84"/>
                <a:gd name="T64" fmla="*/ 65 w 89"/>
                <a:gd name="T65" fmla="*/ 59 h 84"/>
                <a:gd name="T66" fmla="*/ 77 w 89"/>
                <a:gd name="T67" fmla="*/ 59 h 84"/>
                <a:gd name="T68" fmla="*/ 89 w 89"/>
                <a:gd name="T69" fmla="*/ 53 h 84"/>
                <a:gd name="T70" fmla="*/ 89 w 89"/>
                <a:gd name="T71" fmla="*/ 41 h 84"/>
                <a:gd name="T72" fmla="*/ 77 w 89"/>
                <a:gd name="T73" fmla="*/ 18 h 84"/>
                <a:gd name="T74" fmla="*/ 65 w 89"/>
                <a:gd name="T75" fmla="*/ 41 h 84"/>
                <a:gd name="T76" fmla="*/ 65 w 89"/>
                <a:gd name="T77" fmla="*/ 47 h 84"/>
                <a:gd name="T78" fmla="*/ 59 w 89"/>
                <a:gd name="T79" fmla="*/ 53 h 84"/>
                <a:gd name="T80" fmla="*/ 53 w 89"/>
                <a:gd name="T81" fmla="*/ 53 h 84"/>
                <a:gd name="T82" fmla="*/ 53 w 89"/>
                <a:gd name="T83" fmla="*/ 47 h 84"/>
                <a:gd name="T84" fmla="*/ 53 w 89"/>
                <a:gd name="T85" fmla="*/ 41 h 84"/>
                <a:gd name="T86" fmla="*/ 65 w 89"/>
                <a:gd name="T87" fmla="*/ 12 h 84"/>
                <a:gd name="T88" fmla="*/ 59 w 89"/>
                <a:gd name="T89" fmla="*/ 0 h 84"/>
                <a:gd name="T90" fmla="*/ 47 w 89"/>
                <a:gd name="T91" fmla="*/ 0 h 84"/>
                <a:gd name="T92" fmla="*/ 41 w 89"/>
                <a:gd name="T93" fmla="*/ 6 h 84"/>
                <a:gd name="T94" fmla="*/ 35 w 89"/>
                <a:gd name="T95" fmla="*/ 12 h 84"/>
                <a:gd name="T96" fmla="*/ 41 w 89"/>
                <a:gd name="T97" fmla="*/ 18 h 84"/>
                <a:gd name="T98" fmla="*/ 41 w 89"/>
                <a:gd name="T99" fmla="*/ 41 h 84"/>
                <a:gd name="T100" fmla="*/ 41 w 89"/>
                <a:gd name="T101" fmla="*/ 53 h 84"/>
                <a:gd name="T102" fmla="*/ 35 w 89"/>
                <a:gd name="T103" fmla="*/ 53 h 84"/>
                <a:gd name="T104" fmla="*/ 35 w 89"/>
                <a:gd name="T105" fmla="*/ 41 h 8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
                <a:gd name="T160" fmla="*/ 0 h 84"/>
                <a:gd name="T161" fmla="*/ 89 w 89"/>
                <a:gd name="T162" fmla="*/ 84 h 8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 h="84">
                  <a:moveTo>
                    <a:pt x="24" y="18"/>
                  </a:moveTo>
                  <a:lnTo>
                    <a:pt x="18" y="18"/>
                  </a:lnTo>
                  <a:lnTo>
                    <a:pt x="12" y="24"/>
                  </a:lnTo>
                  <a:lnTo>
                    <a:pt x="12" y="30"/>
                  </a:lnTo>
                  <a:lnTo>
                    <a:pt x="12" y="36"/>
                  </a:lnTo>
                  <a:lnTo>
                    <a:pt x="12" y="42"/>
                  </a:lnTo>
                  <a:lnTo>
                    <a:pt x="18" y="42"/>
                  </a:lnTo>
                  <a:lnTo>
                    <a:pt x="24" y="42"/>
                  </a:lnTo>
                  <a:lnTo>
                    <a:pt x="29" y="42"/>
                  </a:lnTo>
                  <a:lnTo>
                    <a:pt x="29" y="48"/>
                  </a:lnTo>
                  <a:lnTo>
                    <a:pt x="24" y="48"/>
                  </a:lnTo>
                  <a:lnTo>
                    <a:pt x="18" y="48"/>
                  </a:lnTo>
                  <a:lnTo>
                    <a:pt x="18" y="42"/>
                  </a:lnTo>
                  <a:lnTo>
                    <a:pt x="12" y="42"/>
                  </a:lnTo>
                  <a:lnTo>
                    <a:pt x="6" y="48"/>
                  </a:lnTo>
                  <a:lnTo>
                    <a:pt x="0" y="54"/>
                  </a:lnTo>
                  <a:lnTo>
                    <a:pt x="0" y="60"/>
                  </a:lnTo>
                  <a:lnTo>
                    <a:pt x="6" y="60"/>
                  </a:lnTo>
                  <a:lnTo>
                    <a:pt x="6" y="66"/>
                  </a:lnTo>
                  <a:lnTo>
                    <a:pt x="12" y="66"/>
                  </a:lnTo>
                  <a:lnTo>
                    <a:pt x="18" y="66"/>
                  </a:lnTo>
                  <a:lnTo>
                    <a:pt x="24" y="66"/>
                  </a:lnTo>
                  <a:lnTo>
                    <a:pt x="24" y="60"/>
                  </a:lnTo>
                  <a:lnTo>
                    <a:pt x="29" y="60"/>
                  </a:lnTo>
                  <a:lnTo>
                    <a:pt x="29" y="66"/>
                  </a:lnTo>
                  <a:lnTo>
                    <a:pt x="24" y="72"/>
                  </a:lnTo>
                  <a:lnTo>
                    <a:pt x="24" y="78"/>
                  </a:lnTo>
                  <a:lnTo>
                    <a:pt x="24" y="84"/>
                  </a:lnTo>
                  <a:lnTo>
                    <a:pt x="29" y="84"/>
                  </a:lnTo>
                  <a:lnTo>
                    <a:pt x="35" y="84"/>
                  </a:lnTo>
                  <a:lnTo>
                    <a:pt x="41" y="84"/>
                  </a:lnTo>
                  <a:lnTo>
                    <a:pt x="41" y="78"/>
                  </a:lnTo>
                  <a:lnTo>
                    <a:pt x="41" y="72"/>
                  </a:lnTo>
                  <a:lnTo>
                    <a:pt x="41" y="66"/>
                  </a:lnTo>
                  <a:lnTo>
                    <a:pt x="41" y="60"/>
                  </a:lnTo>
                  <a:lnTo>
                    <a:pt x="41" y="66"/>
                  </a:lnTo>
                  <a:lnTo>
                    <a:pt x="47" y="66"/>
                  </a:lnTo>
                  <a:lnTo>
                    <a:pt x="47" y="72"/>
                  </a:lnTo>
                  <a:lnTo>
                    <a:pt x="53" y="72"/>
                  </a:lnTo>
                  <a:lnTo>
                    <a:pt x="59" y="72"/>
                  </a:lnTo>
                  <a:lnTo>
                    <a:pt x="65" y="72"/>
                  </a:lnTo>
                  <a:lnTo>
                    <a:pt x="65" y="78"/>
                  </a:lnTo>
                  <a:lnTo>
                    <a:pt x="71" y="78"/>
                  </a:lnTo>
                  <a:lnTo>
                    <a:pt x="77" y="78"/>
                  </a:lnTo>
                  <a:lnTo>
                    <a:pt x="77" y="72"/>
                  </a:lnTo>
                  <a:lnTo>
                    <a:pt x="83" y="72"/>
                  </a:lnTo>
                  <a:lnTo>
                    <a:pt x="83" y="66"/>
                  </a:lnTo>
                  <a:lnTo>
                    <a:pt x="83" y="60"/>
                  </a:lnTo>
                  <a:lnTo>
                    <a:pt x="77" y="54"/>
                  </a:lnTo>
                  <a:lnTo>
                    <a:pt x="71" y="54"/>
                  </a:lnTo>
                  <a:lnTo>
                    <a:pt x="65" y="54"/>
                  </a:lnTo>
                  <a:lnTo>
                    <a:pt x="59" y="54"/>
                  </a:lnTo>
                  <a:lnTo>
                    <a:pt x="59" y="48"/>
                  </a:lnTo>
                  <a:lnTo>
                    <a:pt x="65" y="48"/>
                  </a:lnTo>
                  <a:lnTo>
                    <a:pt x="65" y="42"/>
                  </a:lnTo>
                  <a:lnTo>
                    <a:pt x="71" y="42"/>
                  </a:lnTo>
                  <a:lnTo>
                    <a:pt x="77" y="42"/>
                  </a:lnTo>
                  <a:lnTo>
                    <a:pt x="83" y="36"/>
                  </a:lnTo>
                  <a:lnTo>
                    <a:pt x="89" y="36"/>
                  </a:lnTo>
                  <a:lnTo>
                    <a:pt x="89" y="30"/>
                  </a:lnTo>
                  <a:lnTo>
                    <a:pt x="89" y="24"/>
                  </a:lnTo>
                  <a:lnTo>
                    <a:pt x="83" y="18"/>
                  </a:lnTo>
                  <a:lnTo>
                    <a:pt x="77" y="18"/>
                  </a:lnTo>
                  <a:lnTo>
                    <a:pt x="71" y="18"/>
                  </a:lnTo>
                  <a:lnTo>
                    <a:pt x="65" y="24"/>
                  </a:lnTo>
                  <a:lnTo>
                    <a:pt x="65" y="30"/>
                  </a:lnTo>
                  <a:lnTo>
                    <a:pt x="65" y="36"/>
                  </a:lnTo>
                  <a:lnTo>
                    <a:pt x="59" y="36"/>
                  </a:lnTo>
                  <a:lnTo>
                    <a:pt x="53" y="42"/>
                  </a:lnTo>
                  <a:lnTo>
                    <a:pt x="53" y="36"/>
                  </a:lnTo>
                  <a:lnTo>
                    <a:pt x="47" y="36"/>
                  </a:lnTo>
                  <a:lnTo>
                    <a:pt x="53" y="30"/>
                  </a:lnTo>
                  <a:lnTo>
                    <a:pt x="53" y="24"/>
                  </a:lnTo>
                  <a:lnTo>
                    <a:pt x="59" y="18"/>
                  </a:lnTo>
                  <a:lnTo>
                    <a:pt x="65" y="12"/>
                  </a:lnTo>
                  <a:lnTo>
                    <a:pt x="59" y="6"/>
                  </a:lnTo>
                  <a:lnTo>
                    <a:pt x="59" y="0"/>
                  </a:lnTo>
                  <a:lnTo>
                    <a:pt x="53" y="0"/>
                  </a:lnTo>
                  <a:lnTo>
                    <a:pt x="47" y="0"/>
                  </a:lnTo>
                  <a:lnTo>
                    <a:pt x="41" y="0"/>
                  </a:lnTo>
                  <a:lnTo>
                    <a:pt x="41" y="6"/>
                  </a:lnTo>
                  <a:lnTo>
                    <a:pt x="35" y="6"/>
                  </a:lnTo>
                  <a:lnTo>
                    <a:pt x="35" y="12"/>
                  </a:lnTo>
                  <a:lnTo>
                    <a:pt x="41" y="18"/>
                  </a:lnTo>
                  <a:lnTo>
                    <a:pt x="41" y="24"/>
                  </a:lnTo>
                  <a:lnTo>
                    <a:pt x="41" y="30"/>
                  </a:lnTo>
                  <a:lnTo>
                    <a:pt x="41" y="36"/>
                  </a:lnTo>
                  <a:lnTo>
                    <a:pt x="35" y="36"/>
                  </a:lnTo>
                  <a:lnTo>
                    <a:pt x="35" y="30"/>
                  </a:lnTo>
                  <a:lnTo>
                    <a:pt x="35" y="24"/>
                  </a:lnTo>
                  <a:lnTo>
                    <a:pt x="29" y="18"/>
                  </a:lnTo>
                  <a:lnTo>
                    <a:pt x="24" y="18"/>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6" name="Freeform 190">
              <a:extLst>
                <a:ext uri="{FF2B5EF4-FFF2-40B4-BE49-F238E27FC236}">
                  <a16:creationId xmlns="" xmlns:a16="http://schemas.microsoft.com/office/drawing/2014/main" id="{342EE172-5F9A-4EA1-A497-CA7B53775CAD}"/>
                </a:ext>
              </a:extLst>
            </p:cNvPr>
            <p:cNvSpPr>
              <a:spLocks/>
            </p:cNvSpPr>
            <p:nvPr/>
          </p:nvSpPr>
          <p:spPr bwMode="auto">
            <a:xfrm>
              <a:off x="5040" y="1751"/>
              <a:ext cx="89" cy="153"/>
            </a:xfrm>
            <a:custGeom>
              <a:avLst/>
              <a:gdLst>
                <a:gd name="T0" fmla="*/ 89 w 89"/>
                <a:gd name="T1" fmla="*/ 0 h 155"/>
                <a:gd name="T2" fmla="*/ 84 w 89"/>
                <a:gd name="T3" fmla="*/ 12 h 155"/>
                <a:gd name="T4" fmla="*/ 72 w 89"/>
                <a:gd name="T5" fmla="*/ 18 h 155"/>
                <a:gd name="T6" fmla="*/ 66 w 89"/>
                <a:gd name="T7" fmla="*/ 24 h 155"/>
                <a:gd name="T8" fmla="*/ 54 w 89"/>
                <a:gd name="T9" fmla="*/ 30 h 155"/>
                <a:gd name="T10" fmla="*/ 48 w 89"/>
                <a:gd name="T11" fmla="*/ 36 h 155"/>
                <a:gd name="T12" fmla="*/ 36 w 89"/>
                <a:gd name="T13" fmla="*/ 36 h 155"/>
                <a:gd name="T14" fmla="*/ 30 w 89"/>
                <a:gd name="T15" fmla="*/ 38 h 155"/>
                <a:gd name="T16" fmla="*/ 18 w 89"/>
                <a:gd name="T17" fmla="*/ 38 h 155"/>
                <a:gd name="T18" fmla="*/ 18 w 89"/>
                <a:gd name="T19" fmla="*/ 38 h 155"/>
                <a:gd name="T20" fmla="*/ 18 w 89"/>
                <a:gd name="T21" fmla="*/ 38 h 155"/>
                <a:gd name="T22" fmla="*/ 18 w 89"/>
                <a:gd name="T23" fmla="*/ 38 h 155"/>
                <a:gd name="T24" fmla="*/ 18 w 89"/>
                <a:gd name="T25" fmla="*/ 38 h 155"/>
                <a:gd name="T26" fmla="*/ 12 w 89"/>
                <a:gd name="T27" fmla="*/ 43 h 155"/>
                <a:gd name="T28" fmla="*/ 12 w 89"/>
                <a:gd name="T29" fmla="*/ 49 h 155"/>
                <a:gd name="T30" fmla="*/ 6 w 89"/>
                <a:gd name="T31" fmla="*/ 49 h 155"/>
                <a:gd name="T32" fmla="*/ 0 w 89"/>
                <a:gd name="T33" fmla="*/ 55 h 155"/>
                <a:gd name="T34" fmla="*/ 6 w 89"/>
                <a:gd name="T35" fmla="*/ 67 h 155"/>
                <a:gd name="T36" fmla="*/ 12 w 89"/>
                <a:gd name="T37" fmla="*/ 79 h 155"/>
                <a:gd name="T38" fmla="*/ 12 w 89"/>
                <a:gd name="T39" fmla="*/ 91 h 155"/>
                <a:gd name="T40" fmla="*/ 6 w 89"/>
                <a:gd name="T41" fmla="*/ 97 h 155"/>
                <a:gd name="T42" fmla="*/ 12 w 89"/>
                <a:gd name="T43" fmla="*/ 101 h 155"/>
                <a:gd name="T44" fmla="*/ 18 w 89"/>
                <a:gd name="T45" fmla="*/ 101 h 155"/>
                <a:gd name="T46" fmla="*/ 24 w 89"/>
                <a:gd name="T47" fmla="*/ 103 h 155"/>
                <a:gd name="T48" fmla="*/ 30 w 89"/>
                <a:gd name="T49" fmla="*/ 103 h 155"/>
                <a:gd name="T50" fmla="*/ 30 w 89"/>
                <a:gd name="T51" fmla="*/ 106 h 155"/>
                <a:gd name="T52" fmla="*/ 36 w 89"/>
                <a:gd name="T53" fmla="*/ 109 h 155"/>
                <a:gd name="T54" fmla="*/ 42 w 89"/>
                <a:gd name="T55" fmla="*/ 112 h 155"/>
                <a:gd name="T56" fmla="*/ 42 w 89"/>
                <a:gd name="T57" fmla="*/ 121 h 155"/>
                <a:gd name="T58" fmla="*/ 48 w 89"/>
                <a:gd name="T59" fmla="*/ 115 h 155"/>
                <a:gd name="T60" fmla="*/ 48 w 89"/>
                <a:gd name="T61" fmla="*/ 112 h 155"/>
                <a:gd name="T62" fmla="*/ 54 w 89"/>
                <a:gd name="T63" fmla="*/ 109 h 155"/>
                <a:gd name="T64" fmla="*/ 60 w 89"/>
                <a:gd name="T65" fmla="*/ 106 h 155"/>
                <a:gd name="T66" fmla="*/ 60 w 89"/>
                <a:gd name="T67" fmla="*/ 103 h 155"/>
                <a:gd name="T68" fmla="*/ 66 w 89"/>
                <a:gd name="T69" fmla="*/ 103 h 155"/>
                <a:gd name="T70" fmla="*/ 78 w 89"/>
                <a:gd name="T71" fmla="*/ 101 h 155"/>
                <a:gd name="T72" fmla="*/ 84 w 89"/>
                <a:gd name="T73" fmla="*/ 101 h 155"/>
                <a:gd name="T74" fmla="*/ 78 w 89"/>
                <a:gd name="T75" fmla="*/ 97 h 155"/>
                <a:gd name="T76" fmla="*/ 78 w 89"/>
                <a:gd name="T77" fmla="*/ 85 h 155"/>
                <a:gd name="T78" fmla="*/ 78 w 89"/>
                <a:gd name="T79" fmla="*/ 79 h 155"/>
                <a:gd name="T80" fmla="*/ 84 w 89"/>
                <a:gd name="T81" fmla="*/ 67 h 155"/>
                <a:gd name="T82" fmla="*/ 78 w 89"/>
                <a:gd name="T83" fmla="*/ 49 h 155"/>
                <a:gd name="T84" fmla="*/ 78 w 89"/>
                <a:gd name="T85" fmla="*/ 38 h 155"/>
                <a:gd name="T86" fmla="*/ 78 w 89"/>
                <a:gd name="T87" fmla="*/ 36 h 155"/>
                <a:gd name="T88" fmla="*/ 78 w 89"/>
                <a:gd name="T89" fmla="*/ 24 h 155"/>
                <a:gd name="T90" fmla="*/ 84 w 89"/>
                <a:gd name="T91" fmla="*/ 18 h 155"/>
                <a:gd name="T92" fmla="*/ 84 w 89"/>
                <a:gd name="T93" fmla="*/ 12 h 155"/>
                <a:gd name="T94" fmla="*/ 89 w 89"/>
                <a:gd name="T95" fmla="*/ 6 h 155"/>
                <a:gd name="T96" fmla="*/ 89 w 89"/>
                <a:gd name="T97" fmla="*/ 6 h 155"/>
                <a:gd name="T98" fmla="*/ 89 w 89"/>
                <a:gd name="T99" fmla="*/ 6 h 155"/>
                <a:gd name="T100" fmla="*/ 89 w 89"/>
                <a:gd name="T101" fmla="*/ 6 h 155"/>
                <a:gd name="T102" fmla="*/ 89 w 89"/>
                <a:gd name="T103" fmla="*/ 0 h 155"/>
                <a:gd name="T104" fmla="*/ 89 w 89"/>
                <a:gd name="T105" fmla="*/ 0 h 155"/>
                <a:gd name="T106" fmla="*/ 89 w 89"/>
                <a:gd name="T107" fmla="*/ 0 h 15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9"/>
                <a:gd name="T163" fmla="*/ 0 h 155"/>
                <a:gd name="T164" fmla="*/ 89 w 89"/>
                <a:gd name="T165" fmla="*/ 155 h 15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9" h="155">
                  <a:moveTo>
                    <a:pt x="89" y="0"/>
                  </a:moveTo>
                  <a:lnTo>
                    <a:pt x="84" y="12"/>
                  </a:lnTo>
                  <a:lnTo>
                    <a:pt x="72" y="18"/>
                  </a:lnTo>
                  <a:lnTo>
                    <a:pt x="66" y="24"/>
                  </a:lnTo>
                  <a:lnTo>
                    <a:pt x="54" y="30"/>
                  </a:lnTo>
                  <a:lnTo>
                    <a:pt x="48" y="36"/>
                  </a:lnTo>
                  <a:lnTo>
                    <a:pt x="36" y="36"/>
                  </a:lnTo>
                  <a:lnTo>
                    <a:pt x="30" y="42"/>
                  </a:lnTo>
                  <a:lnTo>
                    <a:pt x="18" y="42"/>
                  </a:lnTo>
                  <a:lnTo>
                    <a:pt x="18" y="48"/>
                  </a:lnTo>
                  <a:lnTo>
                    <a:pt x="18" y="54"/>
                  </a:lnTo>
                  <a:lnTo>
                    <a:pt x="12" y="60"/>
                  </a:lnTo>
                  <a:lnTo>
                    <a:pt x="12" y="66"/>
                  </a:lnTo>
                  <a:lnTo>
                    <a:pt x="6" y="66"/>
                  </a:lnTo>
                  <a:lnTo>
                    <a:pt x="0" y="72"/>
                  </a:lnTo>
                  <a:lnTo>
                    <a:pt x="6" y="84"/>
                  </a:lnTo>
                  <a:lnTo>
                    <a:pt x="12" y="96"/>
                  </a:lnTo>
                  <a:lnTo>
                    <a:pt x="12" y="108"/>
                  </a:lnTo>
                  <a:lnTo>
                    <a:pt x="6" y="114"/>
                  </a:lnTo>
                  <a:lnTo>
                    <a:pt x="12" y="120"/>
                  </a:lnTo>
                  <a:lnTo>
                    <a:pt x="18" y="120"/>
                  </a:lnTo>
                  <a:lnTo>
                    <a:pt x="24" y="125"/>
                  </a:lnTo>
                  <a:lnTo>
                    <a:pt x="30" y="125"/>
                  </a:lnTo>
                  <a:lnTo>
                    <a:pt x="30" y="131"/>
                  </a:lnTo>
                  <a:lnTo>
                    <a:pt x="36" y="137"/>
                  </a:lnTo>
                  <a:lnTo>
                    <a:pt x="42" y="143"/>
                  </a:lnTo>
                  <a:lnTo>
                    <a:pt x="42" y="155"/>
                  </a:lnTo>
                  <a:lnTo>
                    <a:pt x="48" y="149"/>
                  </a:lnTo>
                  <a:lnTo>
                    <a:pt x="48" y="143"/>
                  </a:lnTo>
                  <a:lnTo>
                    <a:pt x="54" y="137"/>
                  </a:lnTo>
                  <a:lnTo>
                    <a:pt x="60" y="131"/>
                  </a:lnTo>
                  <a:lnTo>
                    <a:pt x="60" y="125"/>
                  </a:lnTo>
                  <a:lnTo>
                    <a:pt x="66" y="125"/>
                  </a:lnTo>
                  <a:lnTo>
                    <a:pt x="78" y="120"/>
                  </a:lnTo>
                  <a:lnTo>
                    <a:pt x="84" y="120"/>
                  </a:lnTo>
                  <a:lnTo>
                    <a:pt x="78" y="114"/>
                  </a:lnTo>
                  <a:lnTo>
                    <a:pt x="78" y="102"/>
                  </a:lnTo>
                  <a:lnTo>
                    <a:pt x="78" y="96"/>
                  </a:lnTo>
                  <a:lnTo>
                    <a:pt x="84" y="84"/>
                  </a:lnTo>
                  <a:lnTo>
                    <a:pt x="78" y="66"/>
                  </a:lnTo>
                  <a:lnTo>
                    <a:pt x="78" y="54"/>
                  </a:lnTo>
                  <a:lnTo>
                    <a:pt x="78" y="36"/>
                  </a:lnTo>
                  <a:lnTo>
                    <a:pt x="78" y="24"/>
                  </a:lnTo>
                  <a:lnTo>
                    <a:pt x="84" y="18"/>
                  </a:lnTo>
                  <a:lnTo>
                    <a:pt x="84" y="12"/>
                  </a:lnTo>
                  <a:lnTo>
                    <a:pt x="89" y="6"/>
                  </a:lnTo>
                  <a:lnTo>
                    <a:pt x="89"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7" name="Freeform 191">
              <a:extLst>
                <a:ext uri="{FF2B5EF4-FFF2-40B4-BE49-F238E27FC236}">
                  <a16:creationId xmlns="" xmlns:a16="http://schemas.microsoft.com/office/drawing/2014/main" id="{B5BB2D91-9DE5-42E2-A6C7-350BC8D6CF24}"/>
                </a:ext>
              </a:extLst>
            </p:cNvPr>
            <p:cNvSpPr>
              <a:spLocks/>
            </p:cNvSpPr>
            <p:nvPr/>
          </p:nvSpPr>
          <p:spPr bwMode="auto">
            <a:xfrm>
              <a:off x="5265" y="1715"/>
              <a:ext cx="167" cy="124"/>
            </a:xfrm>
            <a:custGeom>
              <a:avLst/>
              <a:gdLst>
                <a:gd name="T0" fmla="*/ 77 w 167"/>
                <a:gd name="T1" fmla="*/ 0 h 126"/>
                <a:gd name="T2" fmla="*/ 71 w 167"/>
                <a:gd name="T3" fmla="*/ 0 h 126"/>
                <a:gd name="T4" fmla="*/ 66 w 167"/>
                <a:gd name="T5" fmla="*/ 0 h 126"/>
                <a:gd name="T6" fmla="*/ 54 w 167"/>
                <a:gd name="T7" fmla="*/ 6 h 126"/>
                <a:gd name="T8" fmla="*/ 48 w 167"/>
                <a:gd name="T9" fmla="*/ 6 h 126"/>
                <a:gd name="T10" fmla="*/ 36 w 167"/>
                <a:gd name="T11" fmla="*/ 12 h 126"/>
                <a:gd name="T12" fmla="*/ 30 w 167"/>
                <a:gd name="T13" fmla="*/ 12 h 126"/>
                <a:gd name="T14" fmla="*/ 18 w 167"/>
                <a:gd name="T15" fmla="*/ 18 h 126"/>
                <a:gd name="T16" fmla="*/ 12 w 167"/>
                <a:gd name="T17" fmla="*/ 18 h 126"/>
                <a:gd name="T18" fmla="*/ 6 w 167"/>
                <a:gd name="T19" fmla="*/ 18 h 126"/>
                <a:gd name="T20" fmla="*/ 6 w 167"/>
                <a:gd name="T21" fmla="*/ 12 h 126"/>
                <a:gd name="T22" fmla="*/ 0 w 167"/>
                <a:gd name="T23" fmla="*/ 12 h 126"/>
                <a:gd name="T24" fmla="*/ 0 w 167"/>
                <a:gd name="T25" fmla="*/ 12 h 126"/>
                <a:gd name="T26" fmla="*/ 12 w 167"/>
                <a:gd name="T27" fmla="*/ 18 h 126"/>
                <a:gd name="T28" fmla="*/ 18 w 167"/>
                <a:gd name="T29" fmla="*/ 30 h 126"/>
                <a:gd name="T30" fmla="*/ 24 w 167"/>
                <a:gd name="T31" fmla="*/ 31 h 126"/>
                <a:gd name="T32" fmla="*/ 30 w 167"/>
                <a:gd name="T33" fmla="*/ 31 h 126"/>
                <a:gd name="T34" fmla="*/ 36 w 167"/>
                <a:gd name="T35" fmla="*/ 43 h 126"/>
                <a:gd name="T36" fmla="*/ 42 w 167"/>
                <a:gd name="T37" fmla="*/ 49 h 126"/>
                <a:gd name="T38" fmla="*/ 48 w 167"/>
                <a:gd name="T39" fmla="*/ 67 h 126"/>
                <a:gd name="T40" fmla="*/ 48 w 167"/>
                <a:gd name="T41" fmla="*/ 78 h 126"/>
                <a:gd name="T42" fmla="*/ 54 w 167"/>
                <a:gd name="T43" fmla="*/ 78 h 126"/>
                <a:gd name="T44" fmla="*/ 60 w 167"/>
                <a:gd name="T45" fmla="*/ 78 h 126"/>
                <a:gd name="T46" fmla="*/ 66 w 167"/>
                <a:gd name="T47" fmla="*/ 78 h 126"/>
                <a:gd name="T48" fmla="*/ 71 w 167"/>
                <a:gd name="T49" fmla="*/ 81 h 126"/>
                <a:gd name="T50" fmla="*/ 77 w 167"/>
                <a:gd name="T51" fmla="*/ 84 h 126"/>
                <a:gd name="T52" fmla="*/ 83 w 167"/>
                <a:gd name="T53" fmla="*/ 87 h 126"/>
                <a:gd name="T54" fmla="*/ 89 w 167"/>
                <a:gd name="T55" fmla="*/ 90 h 126"/>
                <a:gd name="T56" fmla="*/ 89 w 167"/>
                <a:gd name="T57" fmla="*/ 93 h 126"/>
                <a:gd name="T58" fmla="*/ 95 w 167"/>
                <a:gd name="T59" fmla="*/ 90 h 126"/>
                <a:gd name="T60" fmla="*/ 101 w 167"/>
                <a:gd name="T61" fmla="*/ 90 h 126"/>
                <a:gd name="T62" fmla="*/ 107 w 167"/>
                <a:gd name="T63" fmla="*/ 87 h 126"/>
                <a:gd name="T64" fmla="*/ 119 w 167"/>
                <a:gd name="T65" fmla="*/ 87 h 126"/>
                <a:gd name="T66" fmla="*/ 131 w 167"/>
                <a:gd name="T67" fmla="*/ 87 h 126"/>
                <a:gd name="T68" fmla="*/ 143 w 167"/>
                <a:gd name="T69" fmla="*/ 87 h 126"/>
                <a:gd name="T70" fmla="*/ 155 w 167"/>
                <a:gd name="T71" fmla="*/ 87 h 126"/>
                <a:gd name="T72" fmla="*/ 167 w 167"/>
                <a:gd name="T73" fmla="*/ 90 h 126"/>
                <a:gd name="T74" fmla="*/ 161 w 167"/>
                <a:gd name="T75" fmla="*/ 87 h 126"/>
                <a:gd name="T76" fmla="*/ 161 w 167"/>
                <a:gd name="T77" fmla="*/ 84 h 126"/>
                <a:gd name="T78" fmla="*/ 155 w 167"/>
                <a:gd name="T79" fmla="*/ 81 h 126"/>
                <a:gd name="T80" fmla="*/ 155 w 167"/>
                <a:gd name="T81" fmla="*/ 78 h 126"/>
                <a:gd name="T82" fmla="*/ 149 w 167"/>
                <a:gd name="T83" fmla="*/ 67 h 126"/>
                <a:gd name="T84" fmla="*/ 155 w 167"/>
                <a:gd name="T85" fmla="*/ 61 h 126"/>
                <a:gd name="T86" fmla="*/ 155 w 167"/>
                <a:gd name="T87" fmla="*/ 49 h 126"/>
                <a:gd name="T88" fmla="*/ 161 w 167"/>
                <a:gd name="T89" fmla="*/ 37 h 126"/>
                <a:gd name="T90" fmla="*/ 155 w 167"/>
                <a:gd name="T91" fmla="*/ 31 h 126"/>
                <a:gd name="T92" fmla="*/ 143 w 167"/>
                <a:gd name="T93" fmla="*/ 31 h 126"/>
                <a:gd name="T94" fmla="*/ 137 w 167"/>
                <a:gd name="T95" fmla="*/ 31 h 126"/>
                <a:gd name="T96" fmla="*/ 131 w 167"/>
                <a:gd name="T97" fmla="*/ 31 h 126"/>
                <a:gd name="T98" fmla="*/ 125 w 167"/>
                <a:gd name="T99" fmla="*/ 31 h 126"/>
                <a:gd name="T100" fmla="*/ 119 w 167"/>
                <a:gd name="T101" fmla="*/ 30 h 126"/>
                <a:gd name="T102" fmla="*/ 119 w 167"/>
                <a:gd name="T103" fmla="*/ 18 h 126"/>
                <a:gd name="T104" fmla="*/ 119 w 167"/>
                <a:gd name="T105" fmla="*/ 6 h 126"/>
                <a:gd name="T106" fmla="*/ 113 w 167"/>
                <a:gd name="T107" fmla="*/ 6 h 126"/>
                <a:gd name="T108" fmla="*/ 107 w 167"/>
                <a:gd name="T109" fmla="*/ 6 h 126"/>
                <a:gd name="T110" fmla="*/ 101 w 167"/>
                <a:gd name="T111" fmla="*/ 6 h 126"/>
                <a:gd name="T112" fmla="*/ 95 w 167"/>
                <a:gd name="T113" fmla="*/ 6 h 126"/>
                <a:gd name="T114" fmla="*/ 95 w 167"/>
                <a:gd name="T115" fmla="*/ 6 h 126"/>
                <a:gd name="T116" fmla="*/ 89 w 167"/>
                <a:gd name="T117" fmla="*/ 6 h 126"/>
                <a:gd name="T118" fmla="*/ 83 w 167"/>
                <a:gd name="T119" fmla="*/ 0 h 126"/>
                <a:gd name="T120" fmla="*/ 77 w 167"/>
                <a:gd name="T121" fmla="*/ 0 h 12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7"/>
                <a:gd name="T184" fmla="*/ 0 h 126"/>
                <a:gd name="T185" fmla="*/ 167 w 167"/>
                <a:gd name="T186" fmla="*/ 126 h 12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7" h="126">
                  <a:moveTo>
                    <a:pt x="77" y="0"/>
                  </a:moveTo>
                  <a:lnTo>
                    <a:pt x="71" y="0"/>
                  </a:lnTo>
                  <a:lnTo>
                    <a:pt x="66" y="0"/>
                  </a:lnTo>
                  <a:lnTo>
                    <a:pt x="54" y="6"/>
                  </a:lnTo>
                  <a:lnTo>
                    <a:pt x="48" y="6"/>
                  </a:lnTo>
                  <a:lnTo>
                    <a:pt x="36" y="12"/>
                  </a:lnTo>
                  <a:lnTo>
                    <a:pt x="30" y="12"/>
                  </a:lnTo>
                  <a:lnTo>
                    <a:pt x="18" y="18"/>
                  </a:lnTo>
                  <a:lnTo>
                    <a:pt x="12" y="18"/>
                  </a:lnTo>
                  <a:lnTo>
                    <a:pt x="6" y="18"/>
                  </a:lnTo>
                  <a:lnTo>
                    <a:pt x="6" y="12"/>
                  </a:lnTo>
                  <a:lnTo>
                    <a:pt x="0" y="12"/>
                  </a:lnTo>
                  <a:lnTo>
                    <a:pt x="12" y="18"/>
                  </a:lnTo>
                  <a:lnTo>
                    <a:pt x="18" y="30"/>
                  </a:lnTo>
                  <a:lnTo>
                    <a:pt x="24" y="36"/>
                  </a:lnTo>
                  <a:lnTo>
                    <a:pt x="30" y="48"/>
                  </a:lnTo>
                  <a:lnTo>
                    <a:pt x="36" y="60"/>
                  </a:lnTo>
                  <a:lnTo>
                    <a:pt x="42" y="66"/>
                  </a:lnTo>
                  <a:lnTo>
                    <a:pt x="48" y="84"/>
                  </a:lnTo>
                  <a:lnTo>
                    <a:pt x="48" y="96"/>
                  </a:lnTo>
                  <a:lnTo>
                    <a:pt x="54" y="96"/>
                  </a:lnTo>
                  <a:lnTo>
                    <a:pt x="60" y="96"/>
                  </a:lnTo>
                  <a:lnTo>
                    <a:pt x="66" y="96"/>
                  </a:lnTo>
                  <a:lnTo>
                    <a:pt x="71" y="102"/>
                  </a:lnTo>
                  <a:lnTo>
                    <a:pt x="77" y="108"/>
                  </a:lnTo>
                  <a:lnTo>
                    <a:pt x="83" y="114"/>
                  </a:lnTo>
                  <a:lnTo>
                    <a:pt x="89" y="120"/>
                  </a:lnTo>
                  <a:lnTo>
                    <a:pt x="89" y="126"/>
                  </a:lnTo>
                  <a:lnTo>
                    <a:pt x="95" y="120"/>
                  </a:lnTo>
                  <a:lnTo>
                    <a:pt x="101" y="120"/>
                  </a:lnTo>
                  <a:lnTo>
                    <a:pt x="107" y="114"/>
                  </a:lnTo>
                  <a:lnTo>
                    <a:pt x="119" y="114"/>
                  </a:lnTo>
                  <a:lnTo>
                    <a:pt x="131" y="114"/>
                  </a:lnTo>
                  <a:lnTo>
                    <a:pt x="143" y="114"/>
                  </a:lnTo>
                  <a:lnTo>
                    <a:pt x="155" y="114"/>
                  </a:lnTo>
                  <a:lnTo>
                    <a:pt x="167" y="120"/>
                  </a:lnTo>
                  <a:lnTo>
                    <a:pt x="161" y="114"/>
                  </a:lnTo>
                  <a:lnTo>
                    <a:pt x="161" y="108"/>
                  </a:lnTo>
                  <a:lnTo>
                    <a:pt x="155" y="102"/>
                  </a:lnTo>
                  <a:lnTo>
                    <a:pt x="155" y="96"/>
                  </a:lnTo>
                  <a:lnTo>
                    <a:pt x="149" y="84"/>
                  </a:lnTo>
                  <a:lnTo>
                    <a:pt x="155" y="78"/>
                  </a:lnTo>
                  <a:lnTo>
                    <a:pt x="155" y="66"/>
                  </a:lnTo>
                  <a:lnTo>
                    <a:pt x="161" y="54"/>
                  </a:lnTo>
                  <a:lnTo>
                    <a:pt x="155" y="48"/>
                  </a:lnTo>
                  <a:lnTo>
                    <a:pt x="143" y="48"/>
                  </a:lnTo>
                  <a:lnTo>
                    <a:pt x="137" y="48"/>
                  </a:lnTo>
                  <a:lnTo>
                    <a:pt x="131" y="42"/>
                  </a:lnTo>
                  <a:lnTo>
                    <a:pt x="125" y="36"/>
                  </a:lnTo>
                  <a:lnTo>
                    <a:pt x="119" y="30"/>
                  </a:lnTo>
                  <a:lnTo>
                    <a:pt x="119" y="18"/>
                  </a:lnTo>
                  <a:lnTo>
                    <a:pt x="119" y="6"/>
                  </a:lnTo>
                  <a:lnTo>
                    <a:pt x="113" y="6"/>
                  </a:lnTo>
                  <a:lnTo>
                    <a:pt x="107" y="6"/>
                  </a:lnTo>
                  <a:lnTo>
                    <a:pt x="101" y="6"/>
                  </a:lnTo>
                  <a:lnTo>
                    <a:pt x="95" y="6"/>
                  </a:lnTo>
                  <a:lnTo>
                    <a:pt x="89" y="6"/>
                  </a:lnTo>
                  <a:lnTo>
                    <a:pt x="83" y="0"/>
                  </a:lnTo>
                  <a:lnTo>
                    <a:pt x="77" y="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8" name="Freeform 192">
              <a:extLst>
                <a:ext uri="{FF2B5EF4-FFF2-40B4-BE49-F238E27FC236}">
                  <a16:creationId xmlns="" xmlns:a16="http://schemas.microsoft.com/office/drawing/2014/main" id="{185B369F-9113-46EF-A074-07CE3B84B28E}"/>
                </a:ext>
              </a:extLst>
            </p:cNvPr>
            <p:cNvSpPr>
              <a:spLocks/>
            </p:cNvSpPr>
            <p:nvPr/>
          </p:nvSpPr>
          <p:spPr bwMode="auto">
            <a:xfrm>
              <a:off x="5179" y="1524"/>
              <a:ext cx="144" cy="177"/>
            </a:xfrm>
            <a:custGeom>
              <a:avLst/>
              <a:gdLst>
                <a:gd name="T0" fmla="*/ 120 w 144"/>
                <a:gd name="T1" fmla="*/ 66 h 179"/>
                <a:gd name="T2" fmla="*/ 102 w 144"/>
                <a:gd name="T3" fmla="*/ 72 h 179"/>
                <a:gd name="T4" fmla="*/ 78 w 144"/>
                <a:gd name="T5" fmla="*/ 78 h 179"/>
                <a:gd name="T6" fmla="*/ 54 w 144"/>
                <a:gd name="T7" fmla="*/ 96 h 179"/>
                <a:gd name="T8" fmla="*/ 42 w 144"/>
                <a:gd name="T9" fmla="*/ 121 h 179"/>
                <a:gd name="T10" fmla="*/ 42 w 144"/>
                <a:gd name="T11" fmla="*/ 127 h 179"/>
                <a:gd name="T12" fmla="*/ 36 w 144"/>
                <a:gd name="T13" fmla="*/ 133 h 179"/>
                <a:gd name="T14" fmla="*/ 30 w 144"/>
                <a:gd name="T15" fmla="*/ 139 h 179"/>
                <a:gd name="T16" fmla="*/ 24 w 144"/>
                <a:gd name="T17" fmla="*/ 139 h 179"/>
                <a:gd name="T18" fmla="*/ 12 w 144"/>
                <a:gd name="T19" fmla="*/ 139 h 179"/>
                <a:gd name="T20" fmla="*/ 6 w 144"/>
                <a:gd name="T21" fmla="*/ 139 h 179"/>
                <a:gd name="T22" fmla="*/ 0 w 144"/>
                <a:gd name="T23" fmla="*/ 145 h 179"/>
                <a:gd name="T24" fmla="*/ 0 w 144"/>
                <a:gd name="T25" fmla="*/ 145 h 179"/>
                <a:gd name="T26" fmla="*/ 0 w 144"/>
                <a:gd name="T27" fmla="*/ 145 h 179"/>
                <a:gd name="T28" fmla="*/ 12 w 144"/>
                <a:gd name="T29" fmla="*/ 133 h 179"/>
                <a:gd name="T30" fmla="*/ 24 w 144"/>
                <a:gd name="T31" fmla="*/ 127 h 179"/>
                <a:gd name="T32" fmla="*/ 36 w 144"/>
                <a:gd name="T33" fmla="*/ 114 h 179"/>
                <a:gd name="T34" fmla="*/ 36 w 144"/>
                <a:gd name="T35" fmla="*/ 96 h 179"/>
                <a:gd name="T36" fmla="*/ 36 w 144"/>
                <a:gd name="T37" fmla="*/ 84 h 179"/>
                <a:gd name="T38" fmla="*/ 30 w 144"/>
                <a:gd name="T39" fmla="*/ 66 h 179"/>
                <a:gd name="T40" fmla="*/ 36 w 144"/>
                <a:gd name="T41" fmla="*/ 54 h 179"/>
                <a:gd name="T42" fmla="*/ 48 w 144"/>
                <a:gd name="T43" fmla="*/ 48 h 179"/>
                <a:gd name="T44" fmla="*/ 54 w 144"/>
                <a:gd name="T45" fmla="*/ 44 h 179"/>
                <a:gd name="T46" fmla="*/ 60 w 144"/>
                <a:gd name="T47" fmla="*/ 36 h 179"/>
                <a:gd name="T48" fmla="*/ 66 w 144"/>
                <a:gd name="T49" fmla="*/ 30 h 179"/>
                <a:gd name="T50" fmla="*/ 78 w 144"/>
                <a:gd name="T51" fmla="*/ 24 h 179"/>
                <a:gd name="T52" fmla="*/ 102 w 144"/>
                <a:gd name="T53" fmla="*/ 18 h 179"/>
                <a:gd name="T54" fmla="*/ 114 w 144"/>
                <a:gd name="T55" fmla="*/ 6 h 179"/>
                <a:gd name="T56" fmla="*/ 120 w 144"/>
                <a:gd name="T57" fmla="*/ 6 h 179"/>
                <a:gd name="T58" fmla="*/ 120 w 144"/>
                <a:gd name="T59" fmla="*/ 24 h 179"/>
                <a:gd name="T60" fmla="*/ 126 w 144"/>
                <a:gd name="T61" fmla="*/ 42 h 179"/>
                <a:gd name="T62" fmla="*/ 138 w 144"/>
                <a:gd name="T63" fmla="*/ 44 h 179"/>
                <a:gd name="T64" fmla="*/ 144 w 144"/>
                <a:gd name="T65" fmla="*/ 44 h 179"/>
                <a:gd name="T66" fmla="*/ 132 w 144"/>
                <a:gd name="T67" fmla="*/ 44 h 179"/>
                <a:gd name="T68" fmla="*/ 126 w 144"/>
                <a:gd name="T69" fmla="*/ 54 h 179"/>
                <a:gd name="T70" fmla="*/ 126 w 144"/>
                <a:gd name="T71" fmla="*/ 60 h 1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4"/>
                <a:gd name="T109" fmla="*/ 0 h 179"/>
                <a:gd name="T110" fmla="*/ 144 w 144"/>
                <a:gd name="T111" fmla="*/ 179 h 1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4" h="179">
                  <a:moveTo>
                    <a:pt x="126" y="83"/>
                  </a:moveTo>
                  <a:lnTo>
                    <a:pt x="120" y="83"/>
                  </a:lnTo>
                  <a:lnTo>
                    <a:pt x="114" y="83"/>
                  </a:lnTo>
                  <a:lnTo>
                    <a:pt x="102" y="89"/>
                  </a:lnTo>
                  <a:lnTo>
                    <a:pt x="90" y="89"/>
                  </a:lnTo>
                  <a:lnTo>
                    <a:pt x="78" y="95"/>
                  </a:lnTo>
                  <a:lnTo>
                    <a:pt x="66" y="101"/>
                  </a:lnTo>
                  <a:lnTo>
                    <a:pt x="54" y="113"/>
                  </a:lnTo>
                  <a:lnTo>
                    <a:pt x="48" y="131"/>
                  </a:lnTo>
                  <a:lnTo>
                    <a:pt x="42" y="143"/>
                  </a:lnTo>
                  <a:lnTo>
                    <a:pt x="42" y="149"/>
                  </a:lnTo>
                  <a:lnTo>
                    <a:pt x="42" y="155"/>
                  </a:lnTo>
                  <a:lnTo>
                    <a:pt x="36" y="161"/>
                  </a:lnTo>
                  <a:lnTo>
                    <a:pt x="36" y="167"/>
                  </a:lnTo>
                  <a:lnTo>
                    <a:pt x="30" y="167"/>
                  </a:lnTo>
                  <a:lnTo>
                    <a:pt x="30" y="173"/>
                  </a:lnTo>
                  <a:lnTo>
                    <a:pt x="24" y="173"/>
                  </a:lnTo>
                  <a:lnTo>
                    <a:pt x="18" y="173"/>
                  </a:lnTo>
                  <a:lnTo>
                    <a:pt x="12" y="173"/>
                  </a:lnTo>
                  <a:lnTo>
                    <a:pt x="6" y="173"/>
                  </a:lnTo>
                  <a:lnTo>
                    <a:pt x="6" y="179"/>
                  </a:lnTo>
                  <a:lnTo>
                    <a:pt x="0" y="179"/>
                  </a:lnTo>
                  <a:lnTo>
                    <a:pt x="0" y="173"/>
                  </a:lnTo>
                  <a:lnTo>
                    <a:pt x="12" y="167"/>
                  </a:lnTo>
                  <a:lnTo>
                    <a:pt x="18" y="161"/>
                  </a:lnTo>
                  <a:lnTo>
                    <a:pt x="24" y="155"/>
                  </a:lnTo>
                  <a:lnTo>
                    <a:pt x="30" y="143"/>
                  </a:lnTo>
                  <a:lnTo>
                    <a:pt x="36" y="131"/>
                  </a:lnTo>
                  <a:lnTo>
                    <a:pt x="36" y="119"/>
                  </a:lnTo>
                  <a:lnTo>
                    <a:pt x="36" y="113"/>
                  </a:lnTo>
                  <a:lnTo>
                    <a:pt x="36" y="107"/>
                  </a:lnTo>
                  <a:lnTo>
                    <a:pt x="36" y="101"/>
                  </a:lnTo>
                  <a:lnTo>
                    <a:pt x="36" y="89"/>
                  </a:lnTo>
                  <a:lnTo>
                    <a:pt x="30" y="83"/>
                  </a:lnTo>
                  <a:lnTo>
                    <a:pt x="30" y="77"/>
                  </a:lnTo>
                  <a:lnTo>
                    <a:pt x="36" y="71"/>
                  </a:lnTo>
                  <a:lnTo>
                    <a:pt x="42" y="71"/>
                  </a:lnTo>
                  <a:lnTo>
                    <a:pt x="48" y="65"/>
                  </a:lnTo>
                  <a:lnTo>
                    <a:pt x="54" y="60"/>
                  </a:lnTo>
                  <a:lnTo>
                    <a:pt x="54" y="54"/>
                  </a:lnTo>
                  <a:lnTo>
                    <a:pt x="60" y="48"/>
                  </a:lnTo>
                  <a:lnTo>
                    <a:pt x="60" y="36"/>
                  </a:lnTo>
                  <a:lnTo>
                    <a:pt x="60" y="30"/>
                  </a:lnTo>
                  <a:lnTo>
                    <a:pt x="66" y="30"/>
                  </a:lnTo>
                  <a:lnTo>
                    <a:pt x="72" y="30"/>
                  </a:lnTo>
                  <a:lnTo>
                    <a:pt x="78" y="24"/>
                  </a:lnTo>
                  <a:lnTo>
                    <a:pt x="90" y="18"/>
                  </a:lnTo>
                  <a:lnTo>
                    <a:pt x="102" y="18"/>
                  </a:lnTo>
                  <a:lnTo>
                    <a:pt x="108" y="12"/>
                  </a:lnTo>
                  <a:lnTo>
                    <a:pt x="114" y="6"/>
                  </a:lnTo>
                  <a:lnTo>
                    <a:pt x="120" y="0"/>
                  </a:lnTo>
                  <a:lnTo>
                    <a:pt x="120" y="6"/>
                  </a:lnTo>
                  <a:lnTo>
                    <a:pt x="120" y="12"/>
                  </a:lnTo>
                  <a:lnTo>
                    <a:pt x="120" y="24"/>
                  </a:lnTo>
                  <a:lnTo>
                    <a:pt x="126" y="30"/>
                  </a:lnTo>
                  <a:lnTo>
                    <a:pt x="126" y="42"/>
                  </a:lnTo>
                  <a:lnTo>
                    <a:pt x="132" y="48"/>
                  </a:lnTo>
                  <a:lnTo>
                    <a:pt x="138" y="54"/>
                  </a:lnTo>
                  <a:lnTo>
                    <a:pt x="144" y="60"/>
                  </a:lnTo>
                  <a:lnTo>
                    <a:pt x="138" y="60"/>
                  </a:lnTo>
                  <a:lnTo>
                    <a:pt x="132" y="60"/>
                  </a:lnTo>
                  <a:lnTo>
                    <a:pt x="126" y="65"/>
                  </a:lnTo>
                  <a:lnTo>
                    <a:pt x="126" y="71"/>
                  </a:lnTo>
                  <a:lnTo>
                    <a:pt x="126" y="77"/>
                  </a:lnTo>
                  <a:lnTo>
                    <a:pt x="126" y="8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49" name="Freeform 193">
              <a:extLst>
                <a:ext uri="{FF2B5EF4-FFF2-40B4-BE49-F238E27FC236}">
                  <a16:creationId xmlns="" xmlns:a16="http://schemas.microsoft.com/office/drawing/2014/main" id="{C136E5F7-0E9A-430D-BFA7-D6BCBA37704F}"/>
                </a:ext>
              </a:extLst>
            </p:cNvPr>
            <p:cNvSpPr>
              <a:spLocks/>
            </p:cNvSpPr>
            <p:nvPr/>
          </p:nvSpPr>
          <p:spPr bwMode="auto">
            <a:xfrm>
              <a:off x="5133" y="1524"/>
              <a:ext cx="84" cy="171"/>
            </a:xfrm>
            <a:custGeom>
              <a:avLst/>
              <a:gdLst>
                <a:gd name="T0" fmla="*/ 48 w 84"/>
                <a:gd name="T1" fmla="*/ 139 h 173"/>
                <a:gd name="T2" fmla="*/ 42 w 84"/>
                <a:gd name="T3" fmla="*/ 133 h 173"/>
                <a:gd name="T4" fmla="*/ 30 w 84"/>
                <a:gd name="T5" fmla="*/ 133 h 173"/>
                <a:gd name="T6" fmla="*/ 24 w 84"/>
                <a:gd name="T7" fmla="*/ 133 h 173"/>
                <a:gd name="T8" fmla="*/ 30 w 84"/>
                <a:gd name="T9" fmla="*/ 128 h 173"/>
                <a:gd name="T10" fmla="*/ 30 w 84"/>
                <a:gd name="T11" fmla="*/ 125 h 173"/>
                <a:gd name="T12" fmla="*/ 42 w 84"/>
                <a:gd name="T13" fmla="*/ 125 h 173"/>
                <a:gd name="T14" fmla="*/ 48 w 84"/>
                <a:gd name="T15" fmla="*/ 122 h 173"/>
                <a:gd name="T16" fmla="*/ 54 w 84"/>
                <a:gd name="T17" fmla="*/ 119 h 173"/>
                <a:gd name="T18" fmla="*/ 54 w 84"/>
                <a:gd name="T19" fmla="*/ 119 h 173"/>
                <a:gd name="T20" fmla="*/ 54 w 84"/>
                <a:gd name="T21" fmla="*/ 116 h 173"/>
                <a:gd name="T22" fmla="*/ 48 w 84"/>
                <a:gd name="T23" fmla="*/ 116 h 173"/>
                <a:gd name="T24" fmla="*/ 48 w 84"/>
                <a:gd name="T25" fmla="*/ 113 h 173"/>
                <a:gd name="T26" fmla="*/ 36 w 84"/>
                <a:gd name="T27" fmla="*/ 113 h 173"/>
                <a:gd name="T28" fmla="*/ 30 w 84"/>
                <a:gd name="T29" fmla="*/ 116 h 173"/>
                <a:gd name="T30" fmla="*/ 30 w 84"/>
                <a:gd name="T31" fmla="*/ 119 h 173"/>
                <a:gd name="T32" fmla="*/ 30 w 84"/>
                <a:gd name="T33" fmla="*/ 122 h 173"/>
                <a:gd name="T34" fmla="*/ 24 w 84"/>
                <a:gd name="T35" fmla="*/ 122 h 173"/>
                <a:gd name="T36" fmla="*/ 18 w 84"/>
                <a:gd name="T37" fmla="*/ 122 h 173"/>
                <a:gd name="T38" fmla="*/ 18 w 84"/>
                <a:gd name="T39" fmla="*/ 122 h 173"/>
                <a:gd name="T40" fmla="*/ 18 w 84"/>
                <a:gd name="T41" fmla="*/ 119 h 173"/>
                <a:gd name="T42" fmla="*/ 18 w 84"/>
                <a:gd name="T43" fmla="*/ 116 h 173"/>
                <a:gd name="T44" fmla="*/ 24 w 84"/>
                <a:gd name="T45" fmla="*/ 113 h 173"/>
                <a:gd name="T46" fmla="*/ 24 w 84"/>
                <a:gd name="T47" fmla="*/ 108 h 173"/>
                <a:gd name="T48" fmla="*/ 30 w 84"/>
                <a:gd name="T49" fmla="*/ 108 h 173"/>
                <a:gd name="T50" fmla="*/ 30 w 84"/>
                <a:gd name="T51" fmla="*/ 102 h 173"/>
                <a:gd name="T52" fmla="*/ 24 w 84"/>
                <a:gd name="T53" fmla="*/ 102 h 173"/>
                <a:gd name="T54" fmla="*/ 24 w 84"/>
                <a:gd name="T55" fmla="*/ 96 h 173"/>
                <a:gd name="T56" fmla="*/ 12 w 84"/>
                <a:gd name="T57" fmla="*/ 96 h 173"/>
                <a:gd name="T58" fmla="*/ 12 w 84"/>
                <a:gd name="T59" fmla="*/ 96 h 173"/>
                <a:gd name="T60" fmla="*/ 6 w 84"/>
                <a:gd name="T61" fmla="*/ 96 h 173"/>
                <a:gd name="T62" fmla="*/ 6 w 84"/>
                <a:gd name="T63" fmla="*/ 96 h 173"/>
                <a:gd name="T64" fmla="*/ 0 w 84"/>
                <a:gd name="T65" fmla="*/ 84 h 173"/>
                <a:gd name="T66" fmla="*/ 6 w 84"/>
                <a:gd name="T67" fmla="*/ 48 h 173"/>
                <a:gd name="T68" fmla="*/ 30 w 84"/>
                <a:gd name="T69" fmla="*/ 36 h 173"/>
                <a:gd name="T70" fmla="*/ 60 w 84"/>
                <a:gd name="T71" fmla="*/ 12 h 173"/>
                <a:gd name="T72" fmla="*/ 72 w 84"/>
                <a:gd name="T73" fmla="*/ 6 h 173"/>
                <a:gd name="T74" fmla="*/ 78 w 84"/>
                <a:gd name="T75" fmla="*/ 6 h 173"/>
                <a:gd name="T76" fmla="*/ 84 w 84"/>
                <a:gd name="T77" fmla="*/ 0 h 173"/>
                <a:gd name="T78" fmla="*/ 84 w 84"/>
                <a:gd name="T79" fmla="*/ 0 h 173"/>
                <a:gd name="T80" fmla="*/ 78 w 84"/>
                <a:gd name="T81" fmla="*/ 12 h 173"/>
                <a:gd name="T82" fmla="*/ 72 w 84"/>
                <a:gd name="T83" fmla="*/ 30 h 173"/>
                <a:gd name="T84" fmla="*/ 72 w 84"/>
                <a:gd name="T85" fmla="*/ 43 h 173"/>
                <a:gd name="T86" fmla="*/ 72 w 84"/>
                <a:gd name="T87" fmla="*/ 48 h 173"/>
                <a:gd name="T88" fmla="*/ 78 w 84"/>
                <a:gd name="T89" fmla="*/ 66 h 173"/>
                <a:gd name="T90" fmla="*/ 84 w 84"/>
                <a:gd name="T91" fmla="*/ 84 h 173"/>
                <a:gd name="T92" fmla="*/ 84 w 84"/>
                <a:gd name="T93" fmla="*/ 96 h 173"/>
                <a:gd name="T94" fmla="*/ 84 w 84"/>
                <a:gd name="T95" fmla="*/ 113 h 173"/>
                <a:gd name="T96" fmla="*/ 72 w 84"/>
                <a:gd name="T97" fmla="*/ 125 h 173"/>
                <a:gd name="T98" fmla="*/ 60 w 84"/>
                <a:gd name="T99" fmla="*/ 133 h 17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4"/>
                <a:gd name="T151" fmla="*/ 0 h 173"/>
                <a:gd name="T152" fmla="*/ 84 w 84"/>
                <a:gd name="T153" fmla="*/ 173 h 17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4" h="173">
                  <a:moveTo>
                    <a:pt x="48" y="173"/>
                  </a:moveTo>
                  <a:lnTo>
                    <a:pt x="48" y="173"/>
                  </a:lnTo>
                  <a:lnTo>
                    <a:pt x="42" y="167"/>
                  </a:lnTo>
                  <a:lnTo>
                    <a:pt x="36" y="167"/>
                  </a:lnTo>
                  <a:lnTo>
                    <a:pt x="30" y="167"/>
                  </a:lnTo>
                  <a:lnTo>
                    <a:pt x="24" y="167"/>
                  </a:lnTo>
                  <a:lnTo>
                    <a:pt x="24" y="161"/>
                  </a:lnTo>
                  <a:lnTo>
                    <a:pt x="30" y="161"/>
                  </a:lnTo>
                  <a:lnTo>
                    <a:pt x="30" y="155"/>
                  </a:lnTo>
                  <a:lnTo>
                    <a:pt x="36" y="155"/>
                  </a:lnTo>
                  <a:lnTo>
                    <a:pt x="42" y="155"/>
                  </a:lnTo>
                  <a:lnTo>
                    <a:pt x="48" y="149"/>
                  </a:lnTo>
                  <a:lnTo>
                    <a:pt x="54" y="149"/>
                  </a:lnTo>
                  <a:lnTo>
                    <a:pt x="54" y="143"/>
                  </a:lnTo>
                  <a:lnTo>
                    <a:pt x="54" y="137"/>
                  </a:lnTo>
                  <a:lnTo>
                    <a:pt x="48" y="137"/>
                  </a:lnTo>
                  <a:lnTo>
                    <a:pt x="48" y="131"/>
                  </a:lnTo>
                  <a:lnTo>
                    <a:pt x="42" y="131"/>
                  </a:lnTo>
                  <a:lnTo>
                    <a:pt x="36" y="131"/>
                  </a:lnTo>
                  <a:lnTo>
                    <a:pt x="30" y="137"/>
                  </a:lnTo>
                  <a:lnTo>
                    <a:pt x="30" y="143"/>
                  </a:lnTo>
                  <a:lnTo>
                    <a:pt x="30" y="149"/>
                  </a:lnTo>
                  <a:lnTo>
                    <a:pt x="24" y="149"/>
                  </a:lnTo>
                  <a:lnTo>
                    <a:pt x="18" y="155"/>
                  </a:lnTo>
                  <a:lnTo>
                    <a:pt x="18" y="149"/>
                  </a:lnTo>
                  <a:lnTo>
                    <a:pt x="12" y="149"/>
                  </a:lnTo>
                  <a:lnTo>
                    <a:pt x="18" y="143"/>
                  </a:lnTo>
                  <a:lnTo>
                    <a:pt x="18" y="137"/>
                  </a:lnTo>
                  <a:lnTo>
                    <a:pt x="24" y="131"/>
                  </a:lnTo>
                  <a:lnTo>
                    <a:pt x="24" y="125"/>
                  </a:lnTo>
                  <a:lnTo>
                    <a:pt x="30" y="125"/>
                  </a:lnTo>
                  <a:lnTo>
                    <a:pt x="30" y="119"/>
                  </a:lnTo>
                  <a:lnTo>
                    <a:pt x="24" y="119"/>
                  </a:lnTo>
                  <a:lnTo>
                    <a:pt x="24" y="113"/>
                  </a:lnTo>
                  <a:lnTo>
                    <a:pt x="18" y="113"/>
                  </a:lnTo>
                  <a:lnTo>
                    <a:pt x="12" y="113"/>
                  </a:lnTo>
                  <a:lnTo>
                    <a:pt x="6" y="113"/>
                  </a:lnTo>
                  <a:lnTo>
                    <a:pt x="6" y="119"/>
                  </a:lnTo>
                  <a:lnTo>
                    <a:pt x="0" y="101"/>
                  </a:lnTo>
                  <a:lnTo>
                    <a:pt x="0" y="83"/>
                  </a:lnTo>
                  <a:lnTo>
                    <a:pt x="6" y="65"/>
                  </a:lnTo>
                  <a:lnTo>
                    <a:pt x="18" y="54"/>
                  </a:lnTo>
                  <a:lnTo>
                    <a:pt x="30" y="36"/>
                  </a:lnTo>
                  <a:lnTo>
                    <a:pt x="42" y="24"/>
                  </a:lnTo>
                  <a:lnTo>
                    <a:pt x="60" y="12"/>
                  </a:lnTo>
                  <a:lnTo>
                    <a:pt x="72" y="6"/>
                  </a:lnTo>
                  <a:lnTo>
                    <a:pt x="78" y="6"/>
                  </a:lnTo>
                  <a:lnTo>
                    <a:pt x="84" y="0"/>
                  </a:lnTo>
                  <a:lnTo>
                    <a:pt x="84" y="6"/>
                  </a:lnTo>
                  <a:lnTo>
                    <a:pt x="78" y="12"/>
                  </a:lnTo>
                  <a:lnTo>
                    <a:pt x="72" y="24"/>
                  </a:lnTo>
                  <a:lnTo>
                    <a:pt x="72" y="30"/>
                  </a:lnTo>
                  <a:lnTo>
                    <a:pt x="66" y="42"/>
                  </a:lnTo>
                  <a:lnTo>
                    <a:pt x="72" y="48"/>
                  </a:lnTo>
                  <a:lnTo>
                    <a:pt x="72" y="60"/>
                  </a:lnTo>
                  <a:lnTo>
                    <a:pt x="72" y="65"/>
                  </a:lnTo>
                  <a:lnTo>
                    <a:pt x="78" y="77"/>
                  </a:lnTo>
                  <a:lnTo>
                    <a:pt x="78" y="83"/>
                  </a:lnTo>
                  <a:lnTo>
                    <a:pt x="84" y="89"/>
                  </a:lnTo>
                  <a:lnTo>
                    <a:pt x="84" y="101"/>
                  </a:lnTo>
                  <a:lnTo>
                    <a:pt x="84" y="107"/>
                  </a:lnTo>
                  <a:lnTo>
                    <a:pt x="84" y="113"/>
                  </a:lnTo>
                  <a:lnTo>
                    <a:pt x="84" y="119"/>
                  </a:lnTo>
                  <a:lnTo>
                    <a:pt x="84" y="131"/>
                  </a:lnTo>
                  <a:lnTo>
                    <a:pt x="78" y="143"/>
                  </a:lnTo>
                  <a:lnTo>
                    <a:pt x="72" y="155"/>
                  </a:lnTo>
                  <a:lnTo>
                    <a:pt x="66" y="161"/>
                  </a:lnTo>
                  <a:lnTo>
                    <a:pt x="60" y="167"/>
                  </a:lnTo>
                  <a:lnTo>
                    <a:pt x="48" y="173"/>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0" name="Freeform 194">
              <a:extLst>
                <a:ext uri="{FF2B5EF4-FFF2-40B4-BE49-F238E27FC236}">
                  <a16:creationId xmlns="" xmlns:a16="http://schemas.microsoft.com/office/drawing/2014/main" id="{E3AF94A1-2634-4994-9A51-7E6209290267}"/>
                </a:ext>
              </a:extLst>
            </p:cNvPr>
            <p:cNvSpPr>
              <a:spLocks/>
            </p:cNvSpPr>
            <p:nvPr/>
          </p:nvSpPr>
          <p:spPr bwMode="auto">
            <a:xfrm>
              <a:off x="4994" y="1606"/>
              <a:ext cx="424" cy="299"/>
            </a:xfrm>
            <a:custGeom>
              <a:avLst/>
              <a:gdLst>
                <a:gd name="T0" fmla="*/ 197 w 424"/>
                <a:gd name="T1" fmla="*/ 252 h 299"/>
                <a:gd name="T2" fmla="*/ 179 w 424"/>
                <a:gd name="T3" fmla="*/ 281 h 299"/>
                <a:gd name="T4" fmla="*/ 173 w 424"/>
                <a:gd name="T5" fmla="*/ 287 h 299"/>
                <a:gd name="T6" fmla="*/ 149 w 424"/>
                <a:gd name="T7" fmla="*/ 252 h 299"/>
                <a:gd name="T8" fmla="*/ 131 w 424"/>
                <a:gd name="T9" fmla="*/ 240 h 299"/>
                <a:gd name="T10" fmla="*/ 120 w 424"/>
                <a:gd name="T11" fmla="*/ 210 h 299"/>
                <a:gd name="T12" fmla="*/ 126 w 424"/>
                <a:gd name="T13" fmla="*/ 162 h 299"/>
                <a:gd name="T14" fmla="*/ 149 w 424"/>
                <a:gd name="T15" fmla="*/ 126 h 299"/>
                <a:gd name="T16" fmla="*/ 149 w 424"/>
                <a:gd name="T17" fmla="*/ 108 h 299"/>
                <a:gd name="T18" fmla="*/ 137 w 424"/>
                <a:gd name="T19" fmla="*/ 126 h 299"/>
                <a:gd name="T20" fmla="*/ 114 w 424"/>
                <a:gd name="T21" fmla="*/ 162 h 299"/>
                <a:gd name="T22" fmla="*/ 72 w 424"/>
                <a:gd name="T23" fmla="*/ 186 h 299"/>
                <a:gd name="T24" fmla="*/ 48 w 424"/>
                <a:gd name="T25" fmla="*/ 180 h 299"/>
                <a:gd name="T26" fmla="*/ 24 w 424"/>
                <a:gd name="T27" fmla="*/ 168 h 299"/>
                <a:gd name="T28" fmla="*/ 12 w 424"/>
                <a:gd name="T29" fmla="*/ 156 h 299"/>
                <a:gd name="T30" fmla="*/ 36 w 424"/>
                <a:gd name="T31" fmla="*/ 144 h 299"/>
                <a:gd name="T32" fmla="*/ 66 w 424"/>
                <a:gd name="T33" fmla="*/ 108 h 299"/>
                <a:gd name="T34" fmla="*/ 108 w 424"/>
                <a:gd name="T35" fmla="*/ 96 h 299"/>
                <a:gd name="T36" fmla="*/ 120 w 424"/>
                <a:gd name="T37" fmla="*/ 96 h 299"/>
                <a:gd name="T38" fmla="*/ 131 w 424"/>
                <a:gd name="T39" fmla="*/ 90 h 299"/>
                <a:gd name="T40" fmla="*/ 126 w 424"/>
                <a:gd name="T41" fmla="*/ 108 h 299"/>
                <a:gd name="T42" fmla="*/ 126 w 424"/>
                <a:gd name="T43" fmla="*/ 114 h 299"/>
                <a:gd name="T44" fmla="*/ 137 w 424"/>
                <a:gd name="T45" fmla="*/ 114 h 299"/>
                <a:gd name="T46" fmla="*/ 143 w 424"/>
                <a:gd name="T47" fmla="*/ 102 h 299"/>
                <a:gd name="T48" fmla="*/ 143 w 424"/>
                <a:gd name="T49" fmla="*/ 90 h 299"/>
                <a:gd name="T50" fmla="*/ 149 w 424"/>
                <a:gd name="T51" fmla="*/ 102 h 299"/>
                <a:gd name="T52" fmla="*/ 167 w 424"/>
                <a:gd name="T53" fmla="*/ 102 h 299"/>
                <a:gd name="T54" fmla="*/ 185 w 424"/>
                <a:gd name="T55" fmla="*/ 102 h 299"/>
                <a:gd name="T56" fmla="*/ 197 w 424"/>
                <a:gd name="T57" fmla="*/ 90 h 299"/>
                <a:gd name="T58" fmla="*/ 215 w 424"/>
                <a:gd name="T59" fmla="*/ 90 h 299"/>
                <a:gd name="T60" fmla="*/ 227 w 424"/>
                <a:gd name="T61" fmla="*/ 66 h 299"/>
                <a:gd name="T62" fmla="*/ 263 w 424"/>
                <a:gd name="T63" fmla="*/ 12 h 299"/>
                <a:gd name="T64" fmla="*/ 311 w 424"/>
                <a:gd name="T65" fmla="*/ 0 h 299"/>
                <a:gd name="T66" fmla="*/ 340 w 424"/>
                <a:gd name="T67" fmla="*/ 6 h 299"/>
                <a:gd name="T68" fmla="*/ 376 w 424"/>
                <a:gd name="T69" fmla="*/ 18 h 299"/>
                <a:gd name="T70" fmla="*/ 406 w 424"/>
                <a:gd name="T71" fmla="*/ 24 h 299"/>
                <a:gd name="T72" fmla="*/ 418 w 424"/>
                <a:gd name="T73" fmla="*/ 30 h 299"/>
                <a:gd name="T74" fmla="*/ 376 w 424"/>
                <a:gd name="T75" fmla="*/ 84 h 299"/>
                <a:gd name="T76" fmla="*/ 335 w 424"/>
                <a:gd name="T77" fmla="*/ 108 h 299"/>
                <a:gd name="T78" fmla="*/ 287 w 424"/>
                <a:gd name="T79" fmla="*/ 126 h 299"/>
                <a:gd name="T80" fmla="*/ 251 w 424"/>
                <a:gd name="T81" fmla="*/ 114 h 299"/>
                <a:gd name="T82" fmla="*/ 221 w 424"/>
                <a:gd name="T83" fmla="*/ 102 h 299"/>
                <a:gd name="T84" fmla="*/ 209 w 424"/>
                <a:gd name="T85" fmla="*/ 96 h 299"/>
                <a:gd name="T86" fmla="*/ 191 w 424"/>
                <a:gd name="T87" fmla="*/ 102 h 299"/>
                <a:gd name="T88" fmla="*/ 185 w 424"/>
                <a:gd name="T89" fmla="*/ 108 h 299"/>
                <a:gd name="T90" fmla="*/ 203 w 424"/>
                <a:gd name="T91" fmla="*/ 108 h 299"/>
                <a:gd name="T92" fmla="*/ 227 w 424"/>
                <a:gd name="T93" fmla="*/ 108 h 299"/>
                <a:gd name="T94" fmla="*/ 257 w 424"/>
                <a:gd name="T95" fmla="*/ 114 h 299"/>
                <a:gd name="T96" fmla="*/ 299 w 424"/>
                <a:gd name="T97" fmla="*/ 156 h 299"/>
                <a:gd name="T98" fmla="*/ 317 w 424"/>
                <a:gd name="T99" fmla="*/ 210 h 299"/>
                <a:gd name="T100" fmla="*/ 305 w 424"/>
                <a:gd name="T101" fmla="*/ 222 h 299"/>
                <a:gd name="T102" fmla="*/ 257 w 424"/>
                <a:gd name="T103" fmla="*/ 204 h 299"/>
                <a:gd name="T104" fmla="*/ 221 w 424"/>
                <a:gd name="T105" fmla="*/ 198 h 299"/>
                <a:gd name="T106" fmla="*/ 197 w 424"/>
                <a:gd name="T107" fmla="*/ 168 h 299"/>
                <a:gd name="T108" fmla="*/ 185 w 424"/>
                <a:gd name="T109" fmla="*/ 126 h 299"/>
                <a:gd name="T110" fmla="*/ 167 w 424"/>
                <a:gd name="T111" fmla="*/ 108 h 299"/>
                <a:gd name="T112" fmla="*/ 155 w 424"/>
                <a:gd name="T113" fmla="*/ 108 h 299"/>
                <a:gd name="T114" fmla="*/ 161 w 424"/>
                <a:gd name="T115" fmla="*/ 126 h 299"/>
                <a:gd name="T116" fmla="*/ 191 w 424"/>
                <a:gd name="T117" fmla="*/ 156 h 29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424"/>
                <a:gd name="T178" fmla="*/ 0 h 299"/>
                <a:gd name="T179" fmla="*/ 424 w 424"/>
                <a:gd name="T180" fmla="*/ 299 h 29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424" h="299">
                  <a:moveTo>
                    <a:pt x="203" y="174"/>
                  </a:moveTo>
                  <a:lnTo>
                    <a:pt x="203" y="198"/>
                  </a:lnTo>
                  <a:lnTo>
                    <a:pt x="203" y="222"/>
                  </a:lnTo>
                  <a:lnTo>
                    <a:pt x="203" y="240"/>
                  </a:lnTo>
                  <a:lnTo>
                    <a:pt x="197" y="252"/>
                  </a:lnTo>
                  <a:lnTo>
                    <a:pt x="191" y="258"/>
                  </a:lnTo>
                  <a:lnTo>
                    <a:pt x="191" y="264"/>
                  </a:lnTo>
                  <a:lnTo>
                    <a:pt x="185" y="269"/>
                  </a:lnTo>
                  <a:lnTo>
                    <a:pt x="179" y="275"/>
                  </a:lnTo>
                  <a:lnTo>
                    <a:pt x="179" y="281"/>
                  </a:lnTo>
                  <a:lnTo>
                    <a:pt x="179" y="287"/>
                  </a:lnTo>
                  <a:lnTo>
                    <a:pt x="173" y="293"/>
                  </a:lnTo>
                  <a:lnTo>
                    <a:pt x="173" y="299"/>
                  </a:lnTo>
                  <a:lnTo>
                    <a:pt x="173" y="293"/>
                  </a:lnTo>
                  <a:lnTo>
                    <a:pt x="173" y="287"/>
                  </a:lnTo>
                  <a:lnTo>
                    <a:pt x="167" y="281"/>
                  </a:lnTo>
                  <a:lnTo>
                    <a:pt x="161" y="275"/>
                  </a:lnTo>
                  <a:lnTo>
                    <a:pt x="161" y="264"/>
                  </a:lnTo>
                  <a:lnTo>
                    <a:pt x="155" y="258"/>
                  </a:lnTo>
                  <a:lnTo>
                    <a:pt x="149" y="252"/>
                  </a:lnTo>
                  <a:lnTo>
                    <a:pt x="143" y="246"/>
                  </a:lnTo>
                  <a:lnTo>
                    <a:pt x="137" y="246"/>
                  </a:lnTo>
                  <a:lnTo>
                    <a:pt x="137" y="240"/>
                  </a:lnTo>
                  <a:lnTo>
                    <a:pt x="131" y="240"/>
                  </a:lnTo>
                  <a:lnTo>
                    <a:pt x="131" y="234"/>
                  </a:lnTo>
                  <a:lnTo>
                    <a:pt x="126" y="234"/>
                  </a:lnTo>
                  <a:lnTo>
                    <a:pt x="126" y="228"/>
                  </a:lnTo>
                  <a:lnTo>
                    <a:pt x="120" y="210"/>
                  </a:lnTo>
                  <a:lnTo>
                    <a:pt x="120" y="198"/>
                  </a:lnTo>
                  <a:lnTo>
                    <a:pt x="120" y="180"/>
                  </a:lnTo>
                  <a:lnTo>
                    <a:pt x="120" y="168"/>
                  </a:lnTo>
                  <a:lnTo>
                    <a:pt x="126" y="168"/>
                  </a:lnTo>
                  <a:lnTo>
                    <a:pt x="126" y="162"/>
                  </a:lnTo>
                  <a:lnTo>
                    <a:pt x="131" y="156"/>
                  </a:lnTo>
                  <a:lnTo>
                    <a:pt x="131" y="150"/>
                  </a:lnTo>
                  <a:lnTo>
                    <a:pt x="137" y="144"/>
                  </a:lnTo>
                  <a:lnTo>
                    <a:pt x="143" y="138"/>
                  </a:lnTo>
                  <a:lnTo>
                    <a:pt x="149" y="126"/>
                  </a:lnTo>
                  <a:lnTo>
                    <a:pt x="149" y="120"/>
                  </a:lnTo>
                  <a:lnTo>
                    <a:pt x="149" y="114"/>
                  </a:lnTo>
                  <a:lnTo>
                    <a:pt x="149" y="108"/>
                  </a:lnTo>
                  <a:lnTo>
                    <a:pt x="143" y="114"/>
                  </a:lnTo>
                  <a:lnTo>
                    <a:pt x="143" y="120"/>
                  </a:lnTo>
                  <a:lnTo>
                    <a:pt x="137" y="126"/>
                  </a:lnTo>
                  <a:lnTo>
                    <a:pt x="137" y="132"/>
                  </a:lnTo>
                  <a:lnTo>
                    <a:pt x="131" y="138"/>
                  </a:lnTo>
                  <a:lnTo>
                    <a:pt x="131" y="144"/>
                  </a:lnTo>
                  <a:lnTo>
                    <a:pt x="126" y="156"/>
                  </a:lnTo>
                  <a:lnTo>
                    <a:pt x="114" y="162"/>
                  </a:lnTo>
                  <a:lnTo>
                    <a:pt x="108" y="168"/>
                  </a:lnTo>
                  <a:lnTo>
                    <a:pt x="96" y="174"/>
                  </a:lnTo>
                  <a:lnTo>
                    <a:pt x="90" y="180"/>
                  </a:lnTo>
                  <a:lnTo>
                    <a:pt x="78" y="180"/>
                  </a:lnTo>
                  <a:lnTo>
                    <a:pt x="72" y="186"/>
                  </a:lnTo>
                  <a:lnTo>
                    <a:pt x="60" y="186"/>
                  </a:lnTo>
                  <a:lnTo>
                    <a:pt x="60" y="180"/>
                  </a:lnTo>
                  <a:lnTo>
                    <a:pt x="54" y="180"/>
                  </a:lnTo>
                  <a:lnTo>
                    <a:pt x="48" y="180"/>
                  </a:lnTo>
                  <a:lnTo>
                    <a:pt x="42" y="180"/>
                  </a:lnTo>
                  <a:lnTo>
                    <a:pt x="36" y="180"/>
                  </a:lnTo>
                  <a:lnTo>
                    <a:pt x="30" y="174"/>
                  </a:lnTo>
                  <a:lnTo>
                    <a:pt x="24" y="168"/>
                  </a:lnTo>
                  <a:lnTo>
                    <a:pt x="18" y="168"/>
                  </a:lnTo>
                  <a:lnTo>
                    <a:pt x="6" y="162"/>
                  </a:lnTo>
                  <a:lnTo>
                    <a:pt x="0" y="162"/>
                  </a:lnTo>
                  <a:lnTo>
                    <a:pt x="6" y="156"/>
                  </a:lnTo>
                  <a:lnTo>
                    <a:pt x="12" y="156"/>
                  </a:lnTo>
                  <a:lnTo>
                    <a:pt x="18" y="156"/>
                  </a:lnTo>
                  <a:lnTo>
                    <a:pt x="24" y="156"/>
                  </a:lnTo>
                  <a:lnTo>
                    <a:pt x="30" y="150"/>
                  </a:lnTo>
                  <a:lnTo>
                    <a:pt x="36" y="144"/>
                  </a:lnTo>
                  <a:lnTo>
                    <a:pt x="42" y="138"/>
                  </a:lnTo>
                  <a:lnTo>
                    <a:pt x="42" y="132"/>
                  </a:lnTo>
                  <a:lnTo>
                    <a:pt x="48" y="120"/>
                  </a:lnTo>
                  <a:lnTo>
                    <a:pt x="60" y="114"/>
                  </a:lnTo>
                  <a:lnTo>
                    <a:pt x="66" y="108"/>
                  </a:lnTo>
                  <a:lnTo>
                    <a:pt x="78" y="102"/>
                  </a:lnTo>
                  <a:lnTo>
                    <a:pt x="84" y="96"/>
                  </a:lnTo>
                  <a:lnTo>
                    <a:pt x="96" y="96"/>
                  </a:lnTo>
                  <a:lnTo>
                    <a:pt x="108" y="96"/>
                  </a:lnTo>
                  <a:lnTo>
                    <a:pt x="114" y="96"/>
                  </a:lnTo>
                  <a:lnTo>
                    <a:pt x="120" y="96"/>
                  </a:lnTo>
                  <a:lnTo>
                    <a:pt x="126" y="96"/>
                  </a:lnTo>
                  <a:lnTo>
                    <a:pt x="126" y="90"/>
                  </a:lnTo>
                  <a:lnTo>
                    <a:pt x="131" y="90"/>
                  </a:lnTo>
                  <a:lnTo>
                    <a:pt x="131" y="96"/>
                  </a:lnTo>
                  <a:lnTo>
                    <a:pt x="126" y="102"/>
                  </a:lnTo>
                  <a:lnTo>
                    <a:pt x="126" y="108"/>
                  </a:lnTo>
                  <a:lnTo>
                    <a:pt x="126" y="114"/>
                  </a:lnTo>
                  <a:lnTo>
                    <a:pt x="131" y="114"/>
                  </a:lnTo>
                  <a:lnTo>
                    <a:pt x="137" y="114"/>
                  </a:lnTo>
                  <a:lnTo>
                    <a:pt x="143" y="114"/>
                  </a:lnTo>
                  <a:lnTo>
                    <a:pt x="143" y="108"/>
                  </a:lnTo>
                  <a:lnTo>
                    <a:pt x="143" y="102"/>
                  </a:lnTo>
                  <a:lnTo>
                    <a:pt x="143" y="96"/>
                  </a:lnTo>
                  <a:lnTo>
                    <a:pt x="143" y="90"/>
                  </a:lnTo>
                  <a:lnTo>
                    <a:pt x="143" y="96"/>
                  </a:lnTo>
                  <a:lnTo>
                    <a:pt x="149" y="96"/>
                  </a:lnTo>
                  <a:lnTo>
                    <a:pt x="149" y="102"/>
                  </a:lnTo>
                  <a:lnTo>
                    <a:pt x="155" y="102"/>
                  </a:lnTo>
                  <a:lnTo>
                    <a:pt x="161" y="102"/>
                  </a:lnTo>
                  <a:lnTo>
                    <a:pt x="167" y="102"/>
                  </a:lnTo>
                  <a:lnTo>
                    <a:pt x="167" y="108"/>
                  </a:lnTo>
                  <a:lnTo>
                    <a:pt x="173" y="108"/>
                  </a:lnTo>
                  <a:lnTo>
                    <a:pt x="179" y="108"/>
                  </a:lnTo>
                  <a:lnTo>
                    <a:pt x="179" y="102"/>
                  </a:lnTo>
                  <a:lnTo>
                    <a:pt x="185" y="102"/>
                  </a:lnTo>
                  <a:lnTo>
                    <a:pt x="185" y="96"/>
                  </a:lnTo>
                  <a:lnTo>
                    <a:pt x="191" y="96"/>
                  </a:lnTo>
                  <a:lnTo>
                    <a:pt x="191" y="90"/>
                  </a:lnTo>
                  <a:lnTo>
                    <a:pt x="197" y="90"/>
                  </a:lnTo>
                  <a:lnTo>
                    <a:pt x="203" y="90"/>
                  </a:lnTo>
                  <a:lnTo>
                    <a:pt x="209" y="90"/>
                  </a:lnTo>
                  <a:lnTo>
                    <a:pt x="215" y="90"/>
                  </a:lnTo>
                  <a:lnTo>
                    <a:pt x="215" y="84"/>
                  </a:lnTo>
                  <a:lnTo>
                    <a:pt x="221" y="84"/>
                  </a:lnTo>
                  <a:lnTo>
                    <a:pt x="221" y="78"/>
                  </a:lnTo>
                  <a:lnTo>
                    <a:pt x="227" y="72"/>
                  </a:lnTo>
                  <a:lnTo>
                    <a:pt x="227" y="66"/>
                  </a:lnTo>
                  <a:lnTo>
                    <a:pt x="227" y="60"/>
                  </a:lnTo>
                  <a:lnTo>
                    <a:pt x="233" y="48"/>
                  </a:lnTo>
                  <a:lnTo>
                    <a:pt x="239" y="30"/>
                  </a:lnTo>
                  <a:lnTo>
                    <a:pt x="251" y="18"/>
                  </a:lnTo>
                  <a:lnTo>
                    <a:pt x="263" y="12"/>
                  </a:lnTo>
                  <a:lnTo>
                    <a:pt x="275" y="6"/>
                  </a:lnTo>
                  <a:lnTo>
                    <a:pt x="287" y="6"/>
                  </a:lnTo>
                  <a:lnTo>
                    <a:pt x="299" y="0"/>
                  </a:lnTo>
                  <a:lnTo>
                    <a:pt x="305" y="0"/>
                  </a:lnTo>
                  <a:lnTo>
                    <a:pt x="311" y="0"/>
                  </a:lnTo>
                  <a:lnTo>
                    <a:pt x="317" y="0"/>
                  </a:lnTo>
                  <a:lnTo>
                    <a:pt x="323" y="0"/>
                  </a:lnTo>
                  <a:lnTo>
                    <a:pt x="329" y="6"/>
                  </a:lnTo>
                  <a:lnTo>
                    <a:pt x="335" y="6"/>
                  </a:lnTo>
                  <a:lnTo>
                    <a:pt x="340" y="6"/>
                  </a:lnTo>
                  <a:lnTo>
                    <a:pt x="346" y="6"/>
                  </a:lnTo>
                  <a:lnTo>
                    <a:pt x="352" y="12"/>
                  </a:lnTo>
                  <a:lnTo>
                    <a:pt x="364" y="12"/>
                  </a:lnTo>
                  <a:lnTo>
                    <a:pt x="370" y="18"/>
                  </a:lnTo>
                  <a:lnTo>
                    <a:pt x="376" y="18"/>
                  </a:lnTo>
                  <a:lnTo>
                    <a:pt x="382" y="24"/>
                  </a:lnTo>
                  <a:lnTo>
                    <a:pt x="388" y="24"/>
                  </a:lnTo>
                  <a:lnTo>
                    <a:pt x="394" y="24"/>
                  </a:lnTo>
                  <a:lnTo>
                    <a:pt x="400" y="24"/>
                  </a:lnTo>
                  <a:lnTo>
                    <a:pt x="406" y="24"/>
                  </a:lnTo>
                  <a:lnTo>
                    <a:pt x="412" y="24"/>
                  </a:lnTo>
                  <a:lnTo>
                    <a:pt x="424" y="24"/>
                  </a:lnTo>
                  <a:lnTo>
                    <a:pt x="418" y="30"/>
                  </a:lnTo>
                  <a:lnTo>
                    <a:pt x="412" y="42"/>
                  </a:lnTo>
                  <a:lnTo>
                    <a:pt x="400" y="48"/>
                  </a:lnTo>
                  <a:lnTo>
                    <a:pt x="394" y="60"/>
                  </a:lnTo>
                  <a:lnTo>
                    <a:pt x="382" y="72"/>
                  </a:lnTo>
                  <a:lnTo>
                    <a:pt x="376" y="84"/>
                  </a:lnTo>
                  <a:lnTo>
                    <a:pt x="364" y="96"/>
                  </a:lnTo>
                  <a:lnTo>
                    <a:pt x="352" y="102"/>
                  </a:lnTo>
                  <a:lnTo>
                    <a:pt x="346" y="108"/>
                  </a:lnTo>
                  <a:lnTo>
                    <a:pt x="340" y="108"/>
                  </a:lnTo>
                  <a:lnTo>
                    <a:pt x="335" y="108"/>
                  </a:lnTo>
                  <a:lnTo>
                    <a:pt x="323" y="114"/>
                  </a:lnTo>
                  <a:lnTo>
                    <a:pt x="317" y="114"/>
                  </a:lnTo>
                  <a:lnTo>
                    <a:pt x="305" y="120"/>
                  </a:lnTo>
                  <a:lnTo>
                    <a:pt x="299" y="120"/>
                  </a:lnTo>
                  <a:lnTo>
                    <a:pt x="287" y="126"/>
                  </a:lnTo>
                  <a:lnTo>
                    <a:pt x="281" y="126"/>
                  </a:lnTo>
                  <a:lnTo>
                    <a:pt x="275" y="126"/>
                  </a:lnTo>
                  <a:lnTo>
                    <a:pt x="263" y="120"/>
                  </a:lnTo>
                  <a:lnTo>
                    <a:pt x="257" y="120"/>
                  </a:lnTo>
                  <a:lnTo>
                    <a:pt x="251" y="114"/>
                  </a:lnTo>
                  <a:lnTo>
                    <a:pt x="239" y="114"/>
                  </a:lnTo>
                  <a:lnTo>
                    <a:pt x="233" y="108"/>
                  </a:lnTo>
                  <a:lnTo>
                    <a:pt x="227" y="108"/>
                  </a:lnTo>
                  <a:lnTo>
                    <a:pt x="221" y="102"/>
                  </a:lnTo>
                  <a:lnTo>
                    <a:pt x="215" y="102"/>
                  </a:lnTo>
                  <a:lnTo>
                    <a:pt x="215" y="96"/>
                  </a:lnTo>
                  <a:lnTo>
                    <a:pt x="209" y="96"/>
                  </a:lnTo>
                  <a:lnTo>
                    <a:pt x="203" y="96"/>
                  </a:lnTo>
                  <a:lnTo>
                    <a:pt x="197" y="96"/>
                  </a:lnTo>
                  <a:lnTo>
                    <a:pt x="197" y="102"/>
                  </a:lnTo>
                  <a:lnTo>
                    <a:pt x="191" y="102"/>
                  </a:lnTo>
                  <a:lnTo>
                    <a:pt x="185" y="102"/>
                  </a:lnTo>
                  <a:lnTo>
                    <a:pt x="185" y="108"/>
                  </a:lnTo>
                  <a:lnTo>
                    <a:pt x="191" y="108"/>
                  </a:lnTo>
                  <a:lnTo>
                    <a:pt x="197" y="108"/>
                  </a:lnTo>
                  <a:lnTo>
                    <a:pt x="203" y="108"/>
                  </a:lnTo>
                  <a:lnTo>
                    <a:pt x="209" y="108"/>
                  </a:lnTo>
                  <a:lnTo>
                    <a:pt x="215" y="108"/>
                  </a:lnTo>
                  <a:lnTo>
                    <a:pt x="221" y="108"/>
                  </a:lnTo>
                  <a:lnTo>
                    <a:pt x="227" y="108"/>
                  </a:lnTo>
                  <a:lnTo>
                    <a:pt x="233" y="108"/>
                  </a:lnTo>
                  <a:lnTo>
                    <a:pt x="239" y="108"/>
                  </a:lnTo>
                  <a:lnTo>
                    <a:pt x="251" y="114"/>
                  </a:lnTo>
                  <a:lnTo>
                    <a:pt x="257" y="114"/>
                  </a:lnTo>
                  <a:lnTo>
                    <a:pt x="269" y="120"/>
                  </a:lnTo>
                  <a:lnTo>
                    <a:pt x="281" y="126"/>
                  </a:lnTo>
                  <a:lnTo>
                    <a:pt x="287" y="138"/>
                  </a:lnTo>
                  <a:lnTo>
                    <a:pt x="293" y="144"/>
                  </a:lnTo>
                  <a:lnTo>
                    <a:pt x="299" y="156"/>
                  </a:lnTo>
                  <a:lnTo>
                    <a:pt x="305" y="168"/>
                  </a:lnTo>
                  <a:lnTo>
                    <a:pt x="311" y="174"/>
                  </a:lnTo>
                  <a:lnTo>
                    <a:pt x="317" y="192"/>
                  </a:lnTo>
                  <a:lnTo>
                    <a:pt x="317" y="204"/>
                  </a:lnTo>
                  <a:lnTo>
                    <a:pt x="317" y="210"/>
                  </a:lnTo>
                  <a:lnTo>
                    <a:pt x="317" y="216"/>
                  </a:lnTo>
                  <a:lnTo>
                    <a:pt x="317" y="228"/>
                  </a:lnTo>
                  <a:lnTo>
                    <a:pt x="317" y="234"/>
                  </a:lnTo>
                  <a:lnTo>
                    <a:pt x="311" y="228"/>
                  </a:lnTo>
                  <a:lnTo>
                    <a:pt x="305" y="222"/>
                  </a:lnTo>
                  <a:lnTo>
                    <a:pt x="293" y="216"/>
                  </a:lnTo>
                  <a:lnTo>
                    <a:pt x="287" y="216"/>
                  </a:lnTo>
                  <a:lnTo>
                    <a:pt x="275" y="210"/>
                  </a:lnTo>
                  <a:lnTo>
                    <a:pt x="263" y="204"/>
                  </a:lnTo>
                  <a:lnTo>
                    <a:pt x="257" y="204"/>
                  </a:lnTo>
                  <a:lnTo>
                    <a:pt x="245" y="204"/>
                  </a:lnTo>
                  <a:lnTo>
                    <a:pt x="239" y="204"/>
                  </a:lnTo>
                  <a:lnTo>
                    <a:pt x="233" y="198"/>
                  </a:lnTo>
                  <a:lnTo>
                    <a:pt x="227" y="198"/>
                  </a:lnTo>
                  <a:lnTo>
                    <a:pt x="221" y="198"/>
                  </a:lnTo>
                  <a:lnTo>
                    <a:pt x="215" y="192"/>
                  </a:lnTo>
                  <a:lnTo>
                    <a:pt x="209" y="192"/>
                  </a:lnTo>
                  <a:lnTo>
                    <a:pt x="203" y="180"/>
                  </a:lnTo>
                  <a:lnTo>
                    <a:pt x="203" y="174"/>
                  </a:lnTo>
                  <a:lnTo>
                    <a:pt x="197" y="168"/>
                  </a:lnTo>
                  <a:lnTo>
                    <a:pt x="191" y="156"/>
                  </a:lnTo>
                  <a:lnTo>
                    <a:pt x="191" y="144"/>
                  </a:lnTo>
                  <a:lnTo>
                    <a:pt x="191" y="132"/>
                  </a:lnTo>
                  <a:lnTo>
                    <a:pt x="185" y="126"/>
                  </a:lnTo>
                  <a:lnTo>
                    <a:pt x="185" y="120"/>
                  </a:lnTo>
                  <a:lnTo>
                    <a:pt x="179" y="120"/>
                  </a:lnTo>
                  <a:lnTo>
                    <a:pt x="179" y="114"/>
                  </a:lnTo>
                  <a:lnTo>
                    <a:pt x="173" y="114"/>
                  </a:lnTo>
                  <a:lnTo>
                    <a:pt x="167" y="108"/>
                  </a:lnTo>
                  <a:lnTo>
                    <a:pt x="161" y="108"/>
                  </a:lnTo>
                  <a:lnTo>
                    <a:pt x="155" y="108"/>
                  </a:lnTo>
                  <a:lnTo>
                    <a:pt x="155" y="114"/>
                  </a:lnTo>
                  <a:lnTo>
                    <a:pt x="155" y="120"/>
                  </a:lnTo>
                  <a:lnTo>
                    <a:pt x="161" y="120"/>
                  </a:lnTo>
                  <a:lnTo>
                    <a:pt x="161" y="126"/>
                  </a:lnTo>
                  <a:lnTo>
                    <a:pt x="167" y="126"/>
                  </a:lnTo>
                  <a:lnTo>
                    <a:pt x="173" y="132"/>
                  </a:lnTo>
                  <a:lnTo>
                    <a:pt x="179" y="138"/>
                  </a:lnTo>
                  <a:lnTo>
                    <a:pt x="185" y="150"/>
                  </a:lnTo>
                  <a:lnTo>
                    <a:pt x="191" y="156"/>
                  </a:lnTo>
                  <a:lnTo>
                    <a:pt x="197" y="168"/>
                  </a:lnTo>
                  <a:lnTo>
                    <a:pt x="203" y="174"/>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1" name="Freeform 195">
              <a:extLst>
                <a:ext uri="{FF2B5EF4-FFF2-40B4-BE49-F238E27FC236}">
                  <a16:creationId xmlns="" xmlns:a16="http://schemas.microsoft.com/office/drawing/2014/main" id="{C5CA5B33-F508-41A3-B37D-1BB85B5CFB8A}"/>
                </a:ext>
              </a:extLst>
            </p:cNvPr>
            <p:cNvSpPr>
              <a:spLocks/>
            </p:cNvSpPr>
            <p:nvPr/>
          </p:nvSpPr>
          <p:spPr bwMode="auto">
            <a:xfrm>
              <a:off x="5004" y="1566"/>
              <a:ext cx="125" cy="123"/>
            </a:xfrm>
            <a:custGeom>
              <a:avLst/>
              <a:gdLst>
                <a:gd name="T0" fmla="*/ 96 w 125"/>
                <a:gd name="T1" fmla="*/ 92 h 125"/>
                <a:gd name="T2" fmla="*/ 102 w 125"/>
                <a:gd name="T3" fmla="*/ 89 h 125"/>
                <a:gd name="T4" fmla="*/ 108 w 125"/>
                <a:gd name="T5" fmla="*/ 86 h 125"/>
                <a:gd name="T6" fmla="*/ 114 w 125"/>
                <a:gd name="T7" fmla="*/ 89 h 125"/>
                <a:gd name="T8" fmla="*/ 120 w 125"/>
                <a:gd name="T9" fmla="*/ 89 h 125"/>
                <a:gd name="T10" fmla="*/ 120 w 125"/>
                <a:gd name="T11" fmla="*/ 89 h 125"/>
                <a:gd name="T12" fmla="*/ 125 w 125"/>
                <a:gd name="T13" fmla="*/ 89 h 125"/>
                <a:gd name="T14" fmla="*/ 125 w 125"/>
                <a:gd name="T15" fmla="*/ 89 h 125"/>
                <a:gd name="T16" fmla="*/ 125 w 125"/>
                <a:gd name="T17" fmla="*/ 89 h 125"/>
                <a:gd name="T18" fmla="*/ 120 w 125"/>
                <a:gd name="T19" fmla="*/ 86 h 125"/>
                <a:gd name="T20" fmla="*/ 120 w 125"/>
                <a:gd name="T21" fmla="*/ 86 h 125"/>
                <a:gd name="T22" fmla="*/ 114 w 125"/>
                <a:gd name="T23" fmla="*/ 86 h 125"/>
                <a:gd name="T24" fmla="*/ 108 w 125"/>
                <a:gd name="T25" fmla="*/ 83 h 125"/>
                <a:gd name="T26" fmla="*/ 108 w 125"/>
                <a:gd name="T27" fmla="*/ 80 h 125"/>
                <a:gd name="T28" fmla="*/ 108 w 125"/>
                <a:gd name="T29" fmla="*/ 77 h 125"/>
                <a:gd name="T30" fmla="*/ 108 w 125"/>
                <a:gd name="T31" fmla="*/ 77 h 125"/>
                <a:gd name="T32" fmla="*/ 114 w 125"/>
                <a:gd name="T33" fmla="*/ 77 h 125"/>
                <a:gd name="T34" fmla="*/ 114 w 125"/>
                <a:gd name="T35" fmla="*/ 72 h 125"/>
                <a:gd name="T36" fmla="*/ 120 w 125"/>
                <a:gd name="T37" fmla="*/ 60 h 125"/>
                <a:gd name="T38" fmla="*/ 120 w 125"/>
                <a:gd name="T39" fmla="*/ 36 h 125"/>
                <a:gd name="T40" fmla="*/ 102 w 125"/>
                <a:gd name="T41" fmla="*/ 29 h 125"/>
                <a:gd name="T42" fmla="*/ 72 w 125"/>
                <a:gd name="T43" fmla="*/ 18 h 125"/>
                <a:gd name="T44" fmla="*/ 48 w 125"/>
                <a:gd name="T45" fmla="*/ 12 h 125"/>
                <a:gd name="T46" fmla="*/ 30 w 125"/>
                <a:gd name="T47" fmla="*/ 12 h 125"/>
                <a:gd name="T48" fmla="*/ 18 w 125"/>
                <a:gd name="T49" fmla="*/ 6 h 125"/>
                <a:gd name="T50" fmla="*/ 6 w 125"/>
                <a:gd name="T51" fmla="*/ 0 h 125"/>
                <a:gd name="T52" fmla="*/ 6 w 125"/>
                <a:gd name="T53" fmla="*/ 6 h 125"/>
                <a:gd name="T54" fmla="*/ 12 w 125"/>
                <a:gd name="T55" fmla="*/ 23 h 125"/>
                <a:gd name="T56" fmla="*/ 18 w 125"/>
                <a:gd name="T57" fmla="*/ 31 h 125"/>
                <a:gd name="T58" fmla="*/ 24 w 125"/>
                <a:gd name="T59" fmla="*/ 36 h 125"/>
                <a:gd name="T60" fmla="*/ 30 w 125"/>
                <a:gd name="T61" fmla="*/ 54 h 125"/>
                <a:gd name="T62" fmla="*/ 36 w 125"/>
                <a:gd name="T63" fmla="*/ 72 h 125"/>
                <a:gd name="T64" fmla="*/ 54 w 125"/>
                <a:gd name="T65" fmla="*/ 86 h 125"/>
                <a:gd name="T66" fmla="*/ 78 w 125"/>
                <a:gd name="T67" fmla="*/ 92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5"/>
                <a:gd name="T103" fmla="*/ 0 h 125"/>
                <a:gd name="T104" fmla="*/ 125 w 125"/>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5" h="125">
                  <a:moveTo>
                    <a:pt x="96" y="125"/>
                  </a:moveTo>
                  <a:lnTo>
                    <a:pt x="96" y="125"/>
                  </a:lnTo>
                  <a:lnTo>
                    <a:pt x="102" y="119"/>
                  </a:lnTo>
                  <a:lnTo>
                    <a:pt x="108" y="113"/>
                  </a:lnTo>
                  <a:lnTo>
                    <a:pt x="114" y="113"/>
                  </a:lnTo>
                  <a:lnTo>
                    <a:pt x="114" y="119"/>
                  </a:lnTo>
                  <a:lnTo>
                    <a:pt x="120" y="119"/>
                  </a:lnTo>
                  <a:lnTo>
                    <a:pt x="125" y="119"/>
                  </a:lnTo>
                  <a:lnTo>
                    <a:pt x="125" y="113"/>
                  </a:lnTo>
                  <a:lnTo>
                    <a:pt x="120" y="113"/>
                  </a:lnTo>
                  <a:lnTo>
                    <a:pt x="114" y="113"/>
                  </a:lnTo>
                  <a:lnTo>
                    <a:pt x="108" y="113"/>
                  </a:lnTo>
                  <a:lnTo>
                    <a:pt x="108" y="107"/>
                  </a:lnTo>
                  <a:lnTo>
                    <a:pt x="108" y="101"/>
                  </a:lnTo>
                  <a:lnTo>
                    <a:pt x="108" y="95"/>
                  </a:lnTo>
                  <a:lnTo>
                    <a:pt x="114" y="95"/>
                  </a:lnTo>
                  <a:lnTo>
                    <a:pt x="114" y="89"/>
                  </a:lnTo>
                  <a:lnTo>
                    <a:pt x="120" y="89"/>
                  </a:lnTo>
                  <a:lnTo>
                    <a:pt x="120" y="77"/>
                  </a:lnTo>
                  <a:lnTo>
                    <a:pt x="120" y="65"/>
                  </a:lnTo>
                  <a:lnTo>
                    <a:pt x="120" y="53"/>
                  </a:lnTo>
                  <a:lnTo>
                    <a:pt x="114" y="41"/>
                  </a:lnTo>
                  <a:lnTo>
                    <a:pt x="102" y="29"/>
                  </a:lnTo>
                  <a:lnTo>
                    <a:pt x="90" y="23"/>
                  </a:lnTo>
                  <a:lnTo>
                    <a:pt x="72" y="18"/>
                  </a:lnTo>
                  <a:lnTo>
                    <a:pt x="54" y="12"/>
                  </a:lnTo>
                  <a:lnTo>
                    <a:pt x="48" y="12"/>
                  </a:lnTo>
                  <a:lnTo>
                    <a:pt x="36" y="12"/>
                  </a:lnTo>
                  <a:lnTo>
                    <a:pt x="30" y="12"/>
                  </a:lnTo>
                  <a:lnTo>
                    <a:pt x="24" y="6"/>
                  </a:lnTo>
                  <a:lnTo>
                    <a:pt x="18" y="6"/>
                  </a:lnTo>
                  <a:lnTo>
                    <a:pt x="12" y="0"/>
                  </a:lnTo>
                  <a:lnTo>
                    <a:pt x="6" y="0"/>
                  </a:lnTo>
                  <a:lnTo>
                    <a:pt x="0" y="0"/>
                  </a:lnTo>
                  <a:lnTo>
                    <a:pt x="6" y="6"/>
                  </a:lnTo>
                  <a:lnTo>
                    <a:pt x="12" y="12"/>
                  </a:lnTo>
                  <a:lnTo>
                    <a:pt x="12" y="23"/>
                  </a:lnTo>
                  <a:lnTo>
                    <a:pt x="18" y="29"/>
                  </a:lnTo>
                  <a:lnTo>
                    <a:pt x="18" y="41"/>
                  </a:lnTo>
                  <a:lnTo>
                    <a:pt x="24" y="47"/>
                  </a:lnTo>
                  <a:lnTo>
                    <a:pt x="24" y="53"/>
                  </a:lnTo>
                  <a:lnTo>
                    <a:pt x="24" y="65"/>
                  </a:lnTo>
                  <a:lnTo>
                    <a:pt x="30" y="71"/>
                  </a:lnTo>
                  <a:lnTo>
                    <a:pt x="30" y="83"/>
                  </a:lnTo>
                  <a:lnTo>
                    <a:pt x="36" y="89"/>
                  </a:lnTo>
                  <a:lnTo>
                    <a:pt x="42" y="101"/>
                  </a:lnTo>
                  <a:lnTo>
                    <a:pt x="54" y="113"/>
                  </a:lnTo>
                  <a:lnTo>
                    <a:pt x="66" y="119"/>
                  </a:lnTo>
                  <a:lnTo>
                    <a:pt x="78" y="125"/>
                  </a:lnTo>
                  <a:lnTo>
                    <a:pt x="96"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2" name="Freeform 196">
              <a:extLst>
                <a:ext uri="{FF2B5EF4-FFF2-40B4-BE49-F238E27FC236}">
                  <a16:creationId xmlns="" xmlns:a16="http://schemas.microsoft.com/office/drawing/2014/main" id="{EF0DC2D6-4D18-4C37-B4DD-252D5C9897F7}"/>
                </a:ext>
              </a:extLst>
            </p:cNvPr>
            <p:cNvSpPr>
              <a:spLocks/>
            </p:cNvSpPr>
            <p:nvPr/>
          </p:nvSpPr>
          <p:spPr bwMode="auto">
            <a:xfrm>
              <a:off x="5139" y="1642"/>
              <a:ext cx="12" cy="12"/>
            </a:xfrm>
            <a:custGeom>
              <a:avLst/>
              <a:gdLst>
                <a:gd name="T0" fmla="*/ 0 w 12"/>
                <a:gd name="T1" fmla="*/ 6 h 12"/>
                <a:gd name="T2" fmla="*/ 0 w 12"/>
                <a:gd name="T3" fmla="*/ 0 h 12"/>
                <a:gd name="T4" fmla="*/ 6 w 12"/>
                <a:gd name="T5" fmla="*/ 0 h 12"/>
                <a:gd name="T6" fmla="*/ 6 w 12"/>
                <a:gd name="T7" fmla="*/ 0 h 12"/>
                <a:gd name="T8" fmla="*/ 6 w 12"/>
                <a:gd name="T9" fmla="*/ 0 h 12"/>
                <a:gd name="T10" fmla="*/ 12 w 12"/>
                <a:gd name="T11" fmla="*/ 0 h 12"/>
                <a:gd name="T12" fmla="*/ 12 w 12"/>
                <a:gd name="T13" fmla="*/ 0 h 12"/>
                <a:gd name="T14" fmla="*/ 12 w 12"/>
                <a:gd name="T15" fmla="*/ 0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0"/>
                  </a:lnTo>
                  <a:lnTo>
                    <a:pt x="6" y="0"/>
                  </a:lnTo>
                  <a:lnTo>
                    <a:pt x="12" y="0"/>
                  </a:lnTo>
                  <a:lnTo>
                    <a:pt x="12" y="6"/>
                  </a:lnTo>
                  <a:lnTo>
                    <a:pt x="12" y="12"/>
                  </a:lnTo>
                  <a:lnTo>
                    <a:pt x="6"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3" name="Freeform 197">
              <a:extLst>
                <a:ext uri="{FF2B5EF4-FFF2-40B4-BE49-F238E27FC236}">
                  <a16:creationId xmlns="" xmlns:a16="http://schemas.microsoft.com/office/drawing/2014/main" id="{1914C491-2F62-4C9B-BD33-7BF7419DD976}"/>
                </a:ext>
              </a:extLst>
            </p:cNvPr>
            <p:cNvSpPr>
              <a:spLocks/>
            </p:cNvSpPr>
            <p:nvPr/>
          </p:nvSpPr>
          <p:spPr bwMode="auto">
            <a:xfrm>
              <a:off x="5169" y="1660"/>
              <a:ext cx="12" cy="12"/>
            </a:xfrm>
            <a:custGeom>
              <a:avLst/>
              <a:gdLst>
                <a:gd name="T0" fmla="*/ 0 w 12"/>
                <a:gd name="T1" fmla="*/ 0 h 12"/>
                <a:gd name="T2" fmla="*/ 0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12 h 12"/>
                <a:gd name="T16" fmla="*/ 12 w 12"/>
                <a:gd name="T17" fmla="*/ 12 h 12"/>
                <a:gd name="T18" fmla="*/ 6 w 12"/>
                <a:gd name="T19" fmla="*/ 12 h 12"/>
                <a:gd name="T20" fmla="*/ 6 w 12"/>
                <a:gd name="T21" fmla="*/ 12 h 12"/>
                <a:gd name="T22" fmla="*/ 0 w 12"/>
                <a:gd name="T23" fmla="*/ 12 h 12"/>
                <a:gd name="T24" fmla="*/ 0 w 12"/>
                <a:gd name="T25" fmla="*/ 12 h 12"/>
                <a:gd name="T26" fmla="*/ 0 w 12"/>
                <a:gd name="T27" fmla="*/ 6 h 12"/>
                <a:gd name="T28" fmla="*/ 0 w 12"/>
                <a:gd name="T29" fmla="*/ 6 h 12"/>
                <a:gd name="T30" fmla="*/ 0 w 12"/>
                <a:gd name="T31" fmla="*/ 6 h 12"/>
                <a:gd name="T32" fmla="*/ 0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0"/>
                  </a:moveTo>
                  <a:lnTo>
                    <a:pt x="0" y="0"/>
                  </a:lnTo>
                  <a:lnTo>
                    <a:pt x="6" y="0"/>
                  </a:lnTo>
                  <a:lnTo>
                    <a:pt x="12" y="0"/>
                  </a:lnTo>
                  <a:lnTo>
                    <a:pt x="12" y="6"/>
                  </a:lnTo>
                  <a:lnTo>
                    <a:pt x="12" y="12"/>
                  </a:lnTo>
                  <a:lnTo>
                    <a:pt x="6" y="12"/>
                  </a:lnTo>
                  <a:lnTo>
                    <a:pt x="0"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4" name="Freeform 198">
              <a:extLst>
                <a:ext uri="{FF2B5EF4-FFF2-40B4-BE49-F238E27FC236}">
                  <a16:creationId xmlns="" xmlns:a16="http://schemas.microsoft.com/office/drawing/2014/main" id="{C7495642-FA47-474D-87B9-468345400F6A}"/>
                </a:ext>
              </a:extLst>
            </p:cNvPr>
            <p:cNvSpPr>
              <a:spLocks/>
            </p:cNvSpPr>
            <p:nvPr/>
          </p:nvSpPr>
          <p:spPr bwMode="auto">
            <a:xfrm>
              <a:off x="5133" y="1678"/>
              <a:ext cx="18" cy="12"/>
            </a:xfrm>
            <a:custGeom>
              <a:avLst/>
              <a:gdLst>
                <a:gd name="T0" fmla="*/ 0 w 18"/>
                <a:gd name="T1" fmla="*/ 0 h 12"/>
                <a:gd name="T2" fmla="*/ 6 w 18"/>
                <a:gd name="T3" fmla="*/ 0 h 12"/>
                <a:gd name="T4" fmla="*/ 6 w 18"/>
                <a:gd name="T5" fmla="*/ 0 h 12"/>
                <a:gd name="T6" fmla="*/ 12 w 18"/>
                <a:gd name="T7" fmla="*/ 0 h 12"/>
                <a:gd name="T8" fmla="*/ 12 w 18"/>
                <a:gd name="T9" fmla="*/ 0 h 12"/>
                <a:gd name="T10" fmla="*/ 18 w 18"/>
                <a:gd name="T11" fmla="*/ 0 h 12"/>
                <a:gd name="T12" fmla="*/ 18 w 18"/>
                <a:gd name="T13" fmla="*/ 6 h 12"/>
                <a:gd name="T14" fmla="*/ 12 w 18"/>
                <a:gd name="T15" fmla="*/ 6 h 12"/>
                <a:gd name="T16" fmla="*/ 12 w 18"/>
                <a:gd name="T17" fmla="*/ 12 h 12"/>
                <a:gd name="T18" fmla="*/ 12 w 18"/>
                <a:gd name="T19" fmla="*/ 12 h 12"/>
                <a:gd name="T20" fmla="*/ 6 w 18"/>
                <a:gd name="T21" fmla="*/ 12 h 12"/>
                <a:gd name="T22" fmla="*/ 6 w 18"/>
                <a:gd name="T23" fmla="*/ 12 h 12"/>
                <a:gd name="T24" fmla="*/ 6 w 18"/>
                <a:gd name="T25" fmla="*/ 12 h 12"/>
                <a:gd name="T26" fmla="*/ 0 w 18"/>
                <a:gd name="T27" fmla="*/ 6 h 12"/>
                <a:gd name="T28" fmla="*/ 0 w 18"/>
                <a:gd name="T29" fmla="*/ 6 h 12"/>
                <a:gd name="T30" fmla="*/ 0 w 18"/>
                <a:gd name="T31" fmla="*/ 0 h 12"/>
                <a:gd name="T32" fmla="*/ 0 w 18"/>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0"/>
                  </a:moveTo>
                  <a:lnTo>
                    <a:pt x="6" y="0"/>
                  </a:lnTo>
                  <a:lnTo>
                    <a:pt x="12" y="0"/>
                  </a:lnTo>
                  <a:lnTo>
                    <a:pt x="18" y="0"/>
                  </a:lnTo>
                  <a:lnTo>
                    <a:pt x="18" y="6"/>
                  </a:lnTo>
                  <a:lnTo>
                    <a:pt x="12" y="6"/>
                  </a:lnTo>
                  <a:lnTo>
                    <a:pt x="12" y="12"/>
                  </a:lnTo>
                  <a:lnTo>
                    <a:pt x="6" y="12"/>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5" name="Freeform 199">
              <a:extLst>
                <a:ext uri="{FF2B5EF4-FFF2-40B4-BE49-F238E27FC236}">
                  <a16:creationId xmlns="" xmlns:a16="http://schemas.microsoft.com/office/drawing/2014/main" id="{DB696973-40FC-4F1E-950E-D70938747D20}"/>
                </a:ext>
              </a:extLst>
            </p:cNvPr>
            <p:cNvSpPr>
              <a:spLocks/>
            </p:cNvSpPr>
            <p:nvPr/>
          </p:nvSpPr>
          <p:spPr bwMode="auto">
            <a:xfrm>
              <a:off x="5112" y="1660"/>
              <a:ext cx="17" cy="12"/>
            </a:xfrm>
            <a:custGeom>
              <a:avLst/>
              <a:gdLst>
                <a:gd name="T0" fmla="*/ 6 w 17"/>
                <a:gd name="T1" fmla="*/ 0 h 12"/>
                <a:gd name="T2" fmla="*/ 6 w 17"/>
                <a:gd name="T3" fmla="*/ 0 h 12"/>
                <a:gd name="T4" fmla="*/ 0 w 17"/>
                <a:gd name="T5" fmla="*/ 6 h 12"/>
                <a:gd name="T6" fmla="*/ 0 w 17"/>
                <a:gd name="T7" fmla="*/ 6 h 12"/>
                <a:gd name="T8" fmla="*/ 6 w 17"/>
                <a:gd name="T9" fmla="*/ 12 h 12"/>
                <a:gd name="T10" fmla="*/ 6 w 17"/>
                <a:gd name="T11" fmla="*/ 12 h 12"/>
                <a:gd name="T12" fmla="*/ 12 w 17"/>
                <a:gd name="T13" fmla="*/ 12 h 12"/>
                <a:gd name="T14" fmla="*/ 12 w 17"/>
                <a:gd name="T15" fmla="*/ 12 h 12"/>
                <a:gd name="T16" fmla="*/ 17 w 17"/>
                <a:gd name="T17" fmla="*/ 12 h 12"/>
                <a:gd name="T18" fmla="*/ 17 w 17"/>
                <a:gd name="T19" fmla="*/ 12 h 12"/>
                <a:gd name="T20" fmla="*/ 17 w 17"/>
                <a:gd name="T21" fmla="*/ 6 h 12"/>
                <a:gd name="T22" fmla="*/ 17 w 17"/>
                <a:gd name="T23" fmla="*/ 6 h 12"/>
                <a:gd name="T24" fmla="*/ 17 w 17"/>
                <a:gd name="T25" fmla="*/ 0 h 12"/>
                <a:gd name="T26" fmla="*/ 12 w 17"/>
                <a:gd name="T27" fmla="*/ 0 h 12"/>
                <a:gd name="T28" fmla="*/ 12 w 17"/>
                <a:gd name="T29" fmla="*/ 0 h 12"/>
                <a:gd name="T30" fmla="*/ 6 w 17"/>
                <a:gd name="T31" fmla="*/ 0 h 12"/>
                <a:gd name="T32" fmla="*/ 6 w 17"/>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6" y="0"/>
                  </a:moveTo>
                  <a:lnTo>
                    <a:pt x="6" y="0"/>
                  </a:lnTo>
                  <a:lnTo>
                    <a:pt x="0" y="6"/>
                  </a:lnTo>
                  <a:lnTo>
                    <a:pt x="6" y="12"/>
                  </a:lnTo>
                  <a:lnTo>
                    <a:pt x="12" y="12"/>
                  </a:lnTo>
                  <a:lnTo>
                    <a:pt x="17" y="12"/>
                  </a:lnTo>
                  <a:lnTo>
                    <a:pt x="17" y="6"/>
                  </a:lnTo>
                  <a:lnTo>
                    <a:pt x="17" y="0"/>
                  </a:lnTo>
                  <a:lnTo>
                    <a:pt x="12"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6" name="Freeform 200">
              <a:extLst>
                <a:ext uri="{FF2B5EF4-FFF2-40B4-BE49-F238E27FC236}">
                  <a16:creationId xmlns="" xmlns:a16="http://schemas.microsoft.com/office/drawing/2014/main" id="{10763409-144D-4E12-B407-701FB52087BF}"/>
                </a:ext>
              </a:extLst>
            </p:cNvPr>
            <p:cNvSpPr>
              <a:spLocks/>
            </p:cNvSpPr>
            <p:nvPr/>
          </p:nvSpPr>
          <p:spPr bwMode="auto">
            <a:xfrm>
              <a:off x="5104" y="1684"/>
              <a:ext cx="12" cy="12"/>
            </a:xfrm>
            <a:custGeom>
              <a:avLst/>
              <a:gdLst>
                <a:gd name="T0" fmla="*/ 0 w 12"/>
                <a:gd name="T1" fmla="*/ 12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0 h 12"/>
                <a:gd name="T14" fmla="*/ 12 w 12"/>
                <a:gd name="T15" fmla="*/ 6 h 12"/>
                <a:gd name="T16" fmla="*/ 12 w 12"/>
                <a:gd name="T17" fmla="*/ 6 h 12"/>
                <a:gd name="T18" fmla="*/ 12 w 12"/>
                <a:gd name="T19" fmla="*/ 6 h 12"/>
                <a:gd name="T20" fmla="*/ 12 w 12"/>
                <a:gd name="T21" fmla="*/ 12 h 12"/>
                <a:gd name="T22" fmla="*/ 12 w 12"/>
                <a:gd name="T23" fmla="*/ 12 h 12"/>
                <a:gd name="T24" fmla="*/ 6 w 12"/>
                <a:gd name="T25" fmla="*/ 12 h 12"/>
                <a:gd name="T26" fmla="*/ 6 w 12"/>
                <a:gd name="T27" fmla="*/ 12 h 12"/>
                <a:gd name="T28" fmla="*/ 6 w 12"/>
                <a:gd name="T29" fmla="*/ 12 h 12"/>
                <a:gd name="T30" fmla="*/ 0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7" name="Freeform 201">
              <a:extLst>
                <a:ext uri="{FF2B5EF4-FFF2-40B4-BE49-F238E27FC236}">
                  <a16:creationId xmlns="" xmlns:a16="http://schemas.microsoft.com/office/drawing/2014/main" id="{2788EE04-4D56-4965-A530-44DE9DBD21AC}"/>
                </a:ext>
              </a:extLst>
            </p:cNvPr>
            <p:cNvSpPr>
              <a:spLocks/>
            </p:cNvSpPr>
            <p:nvPr/>
          </p:nvSpPr>
          <p:spPr bwMode="auto">
            <a:xfrm>
              <a:off x="5127" y="1708"/>
              <a:ext cx="12" cy="12"/>
            </a:xfrm>
            <a:custGeom>
              <a:avLst/>
              <a:gdLst>
                <a:gd name="T0" fmla="*/ 0 w 12"/>
                <a:gd name="T1" fmla="*/ 12 h 12"/>
                <a:gd name="T2" fmla="*/ 0 w 12"/>
                <a:gd name="T3" fmla="*/ 12 h 12"/>
                <a:gd name="T4" fmla="*/ 0 w 12"/>
                <a:gd name="T5" fmla="*/ 12 h 12"/>
                <a:gd name="T6" fmla="*/ 0 w 12"/>
                <a:gd name="T7" fmla="*/ 6 h 12"/>
                <a:gd name="T8" fmla="*/ 0 w 12"/>
                <a:gd name="T9" fmla="*/ 6 h 12"/>
                <a:gd name="T10" fmla="*/ 0 w 12"/>
                <a:gd name="T11" fmla="*/ 0 h 12"/>
                <a:gd name="T12" fmla="*/ 0 w 12"/>
                <a:gd name="T13" fmla="*/ 0 h 12"/>
                <a:gd name="T14" fmla="*/ 6 w 12"/>
                <a:gd name="T15" fmla="*/ 0 h 12"/>
                <a:gd name="T16" fmla="*/ 6 w 12"/>
                <a:gd name="T17" fmla="*/ 0 h 12"/>
                <a:gd name="T18" fmla="*/ 6 w 12"/>
                <a:gd name="T19" fmla="*/ 0 h 12"/>
                <a:gd name="T20" fmla="*/ 6 w 12"/>
                <a:gd name="T21" fmla="*/ 0 h 12"/>
                <a:gd name="T22" fmla="*/ 6 w 12"/>
                <a:gd name="T23" fmla="*/ 0 h 12"/>
                <a:gd name="T24" fmla="*/ 12 w 12"/>
                <a:gd name="T25" fmla="*/ 6 h 12"/>
                <a:gd name="T26" fmla="*/ 6 w 12"/>
                <a:gd name="T27" fmla="*/ 6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12"/>
                  </a:lnTo>
                  <a:lnTo>
                    <a:pt x="0" y="6"/>
                  </a:lnTo>
                  <a:lnTo>
                    <a:pt x="0" y="0"/>
                  </a:lnTo>
                  <a:lnTo>
                    <a:pt x="6" y="0"/>
                  </a:lnTo>
                  <a:lnTo>
                    <a:pt x="12" y="6"/>
                  </a:lnTo>
                  <a:lnTo>
                    <a:pt x="6" y="6"/>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8" name="Freeform 202">
              <a:extLst>
                <a:ext uri="{FF2B5EF4-FFF2-40B4-BE49-F238E27FC236}">
                  <a16:creationId xmlns="" xmlns:a16="http://schemas.microsoft.com/office/drawing/2014/main" id="{9FA425D4-83A1-4B14-9EC1-D93381B1B1B0}"/>
                </a:ext>
              </a:extLst>
            </p:cNvPr>
            <p:cNvSpPr>
              <a:spLocks/>
            </p:cNvSpPr>
            <p:nvPr/>
          </p:nvSpPr>
          <p:spPr bwMode="auto">
            <a:xfrm>
              <a:off x="5145" y="1691"/>
              <a:ext cx="12" cy="20"/>
            </a:xfrm>
            <a:custGeom>
              <a:avLst/>
              <a:gdLst>
                <a:gd name="T0" fmla="*/ 0 w 12"/>
                <a:gd name="T1" fmla="*/ 70 h 18"/>
                <a:gd name="T2" fmla="*/ 0 w 12"/>
                <a:gd name="T3" fmla="*/ 37 h 18"/>
                <a:gd name="T4" fmla="*/ 0 w 12"/>
                <a:gd name="T5" fmla="*/ 37 h 18"/>
                <a:gd name="T6" fmla="*/ 6 w 12"/>
                <a:gd name="T7" fmla="*/ 0 h 18"/>
                <a:gd name="T8" fmla="*/ 6 w 12"/>
                <a:gd name="T9" fmla="*/ 0 h 18"/>
                <a:gd name="T10" fmla="*/ 12 w 12"/>
                <a:gd name="T11" fmla="*/ 0 h 18"/>
                <a:gd name="T12" fmla="*/ 12 w 12"/>
                <a:gd name="T13" fmla="*/ 37 h 18"/>
                <a:gd name="T14" fmla="*/ 12 w 12"/>
                <a:gd name="T15" fmla="*/ 37 h 18"/>
                <a:gd name="T16" fmla="*/ 12 w 12"/>
                <a:gd name="T17" fmla="*/ 70 h 18"/>
                <a:gd name="T18" fmla="*/ 12 w 12"/>
                <a:gd name="T19" fmla="*/ 70 h 18"/>
                <a:gd name="T20" fmla="*/ 12 w 12"/>
                <a:gd name="T21" fmla="*/ 108 h 18"/>
                <a:gd name="T22" fmla="*/ 6 w 12"/>
                <a:gd name="T23" fmla="*/ 108 h 18"/>
                <a:gd name="T24" fmla="*/ 6 w 12"/>
                <a:gd name="T25" fmla="*/ 108 h 18"/>
                <a:gd name="T26" fmla="*/ 0 w 12"/>
                <a:gd name="T27" fmla="*/ 108 h 18"/>
                <a:gd name="T28" fmla="*/ 0 w 12"/>
                <a:gd name="T29" fmla="*/ 108 h 18"/>
                <a:gd name="T30" fmla="*/ 0 w 12"/>
                <a:gd name="T31" fmla="*/ 70 h 18"/>
                <a:gd name="T32" fmla="*/ 0 w 12"/>
                <a:gd name="T33" fmla="*/ 7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12"/>
                  </a:moveTo>
                  <a:lnTo>
                    <a:pt x="0" y="6"/>
                  </a:lnTo>
                  <a:lnTo>
                    <a:pt x="6" y="0"/>
                  </a:lnTo>
                  <a:lnTo>
                    <a:pt x="12" y="0"/>
                  </a:lnTo>
                  <a:lnTo>
                    <a:pt x="12" y="6"/>
                  </a:lnTo>
                  <a:lnTo>
                    <a:pt x="12" y="12"/>
                  </a:lnTo>
                  <a:lnTo>
                    <a:pt x="12" y="18"/>
                  </a:lnTo>
                  <a:lnTo>
                    <a:pt x="6" y="18"/>
                  </a:lnTo>
                  <a:lnTo>
                    <a:pt x="0" y="18"/>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59" name="Freeform 203">
              <a:extLst>
                <a:ext uri="{FF2B5EF4-FFF2-40B4-BE49-F238E27FC236}">
                  <a16:creationId xmlns="" xmlns:a16="http://schemas.microsoft.com/office/drawing/2014/main" id="{C1928036-9E1A-4490-A3A1-B6D21CAB046A}"/>
                </a:ext>
              </a:extLst>
            </p:cNvPr>
            <p:cNvSpPr>
              <a:spLocks/>
            </p:cNvSpPr>
            <p:nvPr/>
          </p:nvSpPr>
          <p:spPr bwMode="auto">
            <a:xfrm>
              <a:off x="5163" y="1697"/>
              <a:ext cx="12" cy="14"/>
            </a:xfrm>
            <a:custGeom>
              <a:avLst/>
              <a:gdLst>
                <a:gd name="T0" fmla="*/ 12 w 12"/>
                <a:gd name="T1" fmla="*/ 0 h 12"/>
                <a:gd name="T2" fmla="*/ 12 w 12"/>
                <a:gd name="T3" fmla="*/ 0 h 12"/>
                <a:gd name="T4" fmla="*/ 12 w 12"/>
                <a:gd name="T5" fmla="*/ 79 h 12"/>
                <a:gd name="T6" fmla="*/ 12 w 12"/>
                <a:gd name="T7" fmla="*/ 79 h 12"/>
                <a:gd name="T8" fmla="*/ 12 w 12"/>
                <a:gd name="T9" fmla="*/ 79 h 12"/>
                <a:gd name="T10" fmla="*/ 12 w 12"/>
                <a:gd name="T11" fmla="*/ 165 h 12"/>
                <a:gd name="T12" fmla="*/ 6 w 12"/>
                <a:gd name="T13" fmla="*/ 165 h 12"/>
                <a:gd name="T14" fmla="*/ 6 w 12"/>
                <a:gd name="T15" fmla="*/ 165 h 12"/>
                <a:gd name="T16" fmla="*/ 0 w 12"/>
                <a:gd name="T17" fmla="*/ 165 h 12"/>
                <a:gd name="T18" fmla="*/ 0 w 12"/>
                <a:gd name="T19" fmla="*/ 165 h 12"/>
                <a:gd name="T20" fmla="*/ 0 w 12"/>
                <a:gd name="T21" fmla="*/ 79 h 12"/>
                <a:gd name="T22" fmla="*/ 0 w 12"/>
                <a:gd name="T23" fmla="*/ 79 h 12"/>
                <a:gd name="T24" fmla="*/ 0 w 12"/>
                <a:gd name="T25" fmla="*/ 79 h 12"/>
                <a:gd name="T26" fmla="*/ 0 w 12"/>
                <a:gd name="T27" fmla="*/ 0 h 12"/>
                <a:gd name="T28" fmla="*/ 0 w 12"/>
                <a:gd name="T29" fmla="*/ 0 h 12"/>
                <a:gd name="T30" fmla="*/ 6 w 12"/>
                <a:gd name="T31" fmla="*/ 0 h 12"/>
                <a:gd name="T32" fmla="*/ 12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0"/>
                  </a:moveTo>
                  <a:lnTo>
                    <a:pt x="12" y="0"/>
                  </a:lnTo>
                  <a:lnTo>
                    <a:pt x="12" y="6"/>
                  </a:lnTo>
                  <a:lnTo>
                    <a:pt x="12" y="12"/>
                  </a:lnTo>
                  <a:lnTo>
                    <a:pt x="6" y="12"/>
                  </a:lnTo>
                  <a:lnTo>
                    <a:pt x="0" y="12"/>
                  </a:lnTo>
                  <a:lnTo>
                    <a:pt x="0" y="6"/>
                  </a:lnTo>
                  <a:lnTo>
                    <a:pt x="0" y="0"/>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0" name="Freeform 204">
              <a:extLst>
                <a:ext uri="{FF2B5EF4-FFF2-40B4-BE49-F238E27FC236}">
                  <a16:creationId xmlns="" xmlns:a16="http://schemas.microsoft.com/office/drawing/2014/main" id="{AC5E9FBC-6750-443D-A39A-350F2E4EB0E7}"/>
                </a:ext>
              </a:extLst>
            </p:cNvPr>
            <p:cNvSpPr>
              <a:spLocks/>
            </p:cNvSpPr>
            <p:nvPr/>
          </p:nvSpPr>
          <p:spPr bwMode="auto">
            <a:xfrm>
              <a:off x="5014" y="1714"/>
              <a:ext cx="108" cy="72"/>
            </a:xfrm>
            <a:custGeom>
              <a:avLst/>
              <a:gdLst>
                <a:gd name="T0" fmla="*/ 108 w 108"/>
                <a:gd name="T1" fmla="*/ 6 h 72"/>
                <a:gd name="T2" fmla="*/ 108 w 108"/>
                <a:gd name="T3" fmla="*/ 6 h 72"/>
                <a:gd name="T4" fmla="*/ 108 w 108"/>
                <a:gd name="T5" fmla="*/ 0 h 72"/>
                <a:gd name="T6" fmla="*/ 102 w 108"/>
                <a:gd name="T7" fmla="*/ 6 h 72"/>
                <a:gd name="T8" fmla="*/ 90 w 108"/>
                <a:gd name="T9" fmla="*/ 6 h 72"/>
                <a:gd name="T10" fmla="*/ 66 w 108"/>
                <a:gd name="T11" fmla="*/ 0 h 72"/>
                <a:gd name="T12" fmla="*/ 48 w 108"/>
                <a:gd name="T13" fmla="*/ 0 h 72"/>
                <a:gd name="T14" fmla="*/ 48 w 108"/>
                <a:gd name="T15" fmla="*/ 0 h 72"/>
                <a:gd name="T16" fmla="*/ 60 w 108"/>
                <a:gd name="T17" fmla="*/ 0 h 72"/>
                <a:gd name="T18" fmla="*/ 78 w 108"/>
                <a:gd name="T19" fmla="*/ 6 h 72"/>
                <a:gd name="T20" fmla="*/ 96 w 108"/>
                <a:gd name="T21" fmla="*/ 12 h 72"/>
                <a:gd name="T22" fmla="*/ 90 w 108"/>
                <a:gd name="T23" fmla="*/ 18 h 72"/>
                <a:gd name="T24" fmla="*/ 84 w 108"/>
                <a:gd name="T25" fmla="*/ 18 h 72"/>
                <a:gd name="T26" fmla="*/ 72 w 108"/>
                <a:gd name="T27" fmla="*/ 24 h 72"/>
                <a:gd name="T28" fmla="*/ 60 w 108"/>
                <a:gd name="T29" fmla="*/ 18 h 72"/>
                <a:gd name="T30" fmla="*/ 42 w 108"/>
                <a:gd name="T31" fmla="*/ 18 h 72"/>
                <a:gd name="T32" fmla="*/ 30 w 108"/>
                <a:gd name="T33" fmla="*/ 18 h 72"/>
                <a:gd name="T34" fmla="*/ 36 w 108"/>
                <a:gd name="T35" fmla="*/ 18 h 72"/>
                <a:gd name="T36" fmla="*/ 48 w 108"/>
                <a:gd name="T37" fmla="*/ 18 h 72"/>
                <a:gd name="T38" fmla="*/ 54 w 108"/>
                <a:gd name="T39" fmla="*/ 24 h 72"/>
                <a:gd name="T40" fmla="*/ 72 w 108"/>
                <a:gd name="T41" fmla="*/ 24 h 72"/>
                <a:gd name="T42" fmla="*/ 72 w 108"/>
                <a:gd name="T43" fmla="*/ 30 h 72"/>
                <a:gd name="T44" fmla="*/ 66 w 108"/>
                <a:gd name="T45" fmla="*/ 30 h 72"/>
                <a:gd name="T46" fmla="*/ 54 w 108"/>
                <a:gd name="T47" fmla="*/ 36 h 72"/>
                <a:gd name="T48" fmla="*/ 48 w 108"/>
                <a:gd name="T49" fmla="*/ 36 h 72"/>
                <a:gd name="T50" fmla="*/ 42 w 108"/>
                <a:gd name="T51" fmla="*/ 36 h 72"/>
                <a:gd name="T52" fmla="*/ 36 w 108"/>
                <a:gd name="T53" fmla="*/ 30 h 72"/>
                <a:gd name="T54" fmla="*/ 24 w 108"/>
                <a:gd name="T55" fmla="*/ 30 h 72"/>
                <a:gd name="T56" fmla="*/ 36 w 108"/>
                <a:gd name="T57" fmla="*/ 36 h 72"/>
                <a:gd name="T58" fmla="*/ 42 w 108"/>
                <a:gd name="T59" fmla="*/ 42 h 72"/>
                <a:gd name="T60" fmla="*/ 24 w 108"/>
                <a:gd name="T61" fmla="*/ 48 h 72"/>
                <a:gd name="T62" fmla="*/ 6 w 108"/>
                <a:gd name="T63" fmla="*/ 48 h 72"/>
                <a:gd name="T64" fmla="*/ 0 w 108"/>
                <a:gd name="T65" fmla="*/ 54 h 72"/>
                <a:gd name="T66" fmla="*/ 12 w 108"/>
                <a:gd name="T67" fmla="*/ 54 h 72"/>
                <a:gd name="T68" fmla="*/ 30 w 108"/>
                <a:gd name="T69" fmla="*/ 48 h 72"/>
                <a:gd name="T70" fmla="*/ 48 w 108"/>
                <a:gd name="T71" fmla="*/ 42 h 72"/>
                <a:gd name="T72" fmla="*/ 48 w 108"/>
                <a:gd name="T73" fmla="*/ 60 h 72"/>
                <a:gd name="T74" fmla="*/ 36 w 108"/>
                <a:gd name="T75" fmla="*/ 72 h 72"/>
                <a:gd name="T76" fmla="*/ 42 w 108"/>
                <a:gd name="T77" fmla="*/ 72 h 72"/>
                <a:gd name="T78" fmla="*/ 54 w 108"/>
                <a:gd name="T79" fmla="*/ 48 h 72"/>
                <a:gd name="T80" fmla="*/ 60 w 108"/>
                <a:gd name="T81" fmla="*/ 42 h 72"/>
                <a:gd name="T82" fmla="*/ 72 w 108"/>
                <a:gd name="T83" fmla="*/ 36 h 72"/>
                <a:gd name="T84" fmla="*/ 78 w 108"/>
                <a:gd name="T85" fmla="*/ 30 h 72"/>
                <a:gd name="T86" fmla="*/ 78 w 108"/>
                <a:gd name="T87" fmla="*/ 60 h 72"/>
                <a:gd name="T88" fmla="*/ 72 w 108"/>
                <a:gd name="T89" fmla="*/ 66 h 72"/>
                <a:gd name="T90" fmla="*/ 78 w 108"/>
                <a:gd name="T91" fmla="*/ 60 h 72"/>
                <a:gd name="T92" fmla="*/ 84 w 108"/>
                <a:gd name="T93" fmla="*/ 30 h 72"/>
                <a:gd name="T94" fmla="*/ 96 w 108"/>
                <a:gd name="T95" fmla="*/ 18 h 72"/>
                <a:gd name="T96" fmla="*/ 102 w 108"/>
                <a:gd name="T97" fmla="*/ 18 h 72"/>
                <a:gd name="T98" fmla="*/ 102 w 108"/>
                <a:gd name="T99" fmla="*/ 24 h 72"/>
                <a:gd name="T100" fmla="*/ 102 w 108"/>
                <a:gd name="T101" fmla="*/ 54 h 72"/>
                <a:gd name="T102" fmla="*/ 108 w 108"/>
                <a:gd name="T103" fmla="*/ 18 h 7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8"/>
                <a:gd name="T157" fmla="*/ 0 h 72"/>
                <a:gd name="T158" fmla="*/ 108 w 108"/>
                <a:gd name="T159" fmla="*/ 72 h 7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8" h="72">
                  <a:moveTo>
                    <a:pt x="108" y="6"/>
                  </a:moveTo>
                  <a:lnTo>
                    <a:pt x="108" y="6"/>
                  </a:lnTo>
                  <a:lnTo>
                    <a:pt x="108" y="0"/>
                  </a:lnTo>
                  <a:lnTo>
                    <a:pt x="102" y="6"/>
                  </a:lnTo>
                  <a:lnTo>
                    <a:pt x="96" y="6"/>
                  </a:lnTo>
                  <a:lnTo>
                    <a:pt x="90" y="6"/>
                  </a:lnTo>
                  <a:lnTo>
                    <a:pt x="84" y="6"/>
                  </a:lnTo>
                  <a:lnTo>
                    <a:pt x="72" y="0"/>
                  </a:lnTo>
                  <a:lnTo>
                    <a:pt x="66" y="0"/>
                  </a:lnTo>
                  <a:lnTo>
                    <a:pt x="60" y="0"/>
                  </a:lnTo>
                  <a:lnTo>
                    <a:pt x="54" y="0"/>
                  </a:lnTo>
                  <a:lnTo>
                    <a:pt x="48" y="0"/>
                  </a:lnTo>
                  <a:lnTo>
                    <a:pt x="42" y="0"/>
                  </a:lnTo>
                  <a:lnTo>
                    <a:pt x="48" y="0"/>
                  </a:lnTo>
                  <a:lnTo>
                    <a:pt x="54" y="0"/>
                  </a:lnTo>
                  <a:lnTo>
                    <a:pt x="60" y="0"/>
                  </a:lnTo>
                  <a:lnTo>
                    <a:pt x="66" y="6"/>
                  </a:lnTo>
                  <a:lnTo>
                    <a:pt x="72" y="6"/>
                  </a:lnTo>
                  <a:lnTo>
                    <a:pt x="78" y="6"/>
                  </a:lnTo>
                  <a:lnTo>
                    <a:pt x="84" y="6"/>
                  </a:lnTo>
                  <a:lnTo>
                    <a:pt x="90" y="12"/>
                  </a:lnTo>
                  <a:lnTo>
                    <a:pt x="96" y="12"/>
                  </a:lnTo>
                  <a:lnTo>
                    <a:pt x="96" y="18"/>
                  </a:lnTo>
                  <a:lnTo>
                    <a:pt x="90" y="18"/>
                  </a:lnTo>
                  <a:lnTo>
                    <a:pt x="84" y="18"/>
                  </a:lnTo>
                  <a:lnTo>
                    <a:pt x="78" y="24"/>
                  </a:lnTo>
                  <a:lnTo>
                    <a:pt x="72" y="24"/>
                  </a:lnTo>
                  <a:lnTo>
                    <a:pt x="72" y="18"/>
                  </a:lnTo>
                  <a:lnTo>
                    <a:pt x="66" y="18"/>
                  </a:lnTo>
                  <a:lnTo>
                    <a:pt x="60" y="18"/>
                  </a:lnTo>
                  <a:lnTo>
                    <a:pt x="48" y="18"/>
                  </a:lnTo>
                  <a:lnTo>
                    <a:pt x="42" y="18"/>
                  </a:lnTo>
                  <a:lnTo>
                    <a:pt x="36" y="18"/>
                  </a:lnTo>
                  <a:lnTo>
                    <a:pt x="30" y="18"/>
                  </a:lnTo>
                  <a:lnTo>
                    <a:pt x="36" y="18"/>
                  </a:lnTo>
                  <a:lnTo>
                    <a:pt x="42" y="18"/>
                  </a:lnTo>
                  <a:lnTo>
                    <a:pt x="48" y="18"/>
                  </a:lnTo>
                  <a:lnTo>
                    <a:pt x="54" y="18"/>
                  </a:lnTo>
                  <a:lnTo>
                    <a:pt x="54" y="24"/>
                  </a:lnTo>
                  <a:lnTo>
                    <a:pt x="60" y="24"/>
                  </a:lnTo>
                  <a:lnTo>
                    <a:pt x="66" y="24"/>
                  </a:lnTo>
                  <a:lnTo>
                    <a:pt x="72" y="24"/>
                  </a:lnTo>
                  <a:lnTo>
                    <a:pt x="72" y="30"/>
                  </a:lnTo>
                  <a:lnTo>
                    <a:pt x="66" y="30"/>
                  </a:lnTo>
                  <a:lnTo>
                    <a:pt x="60" y="30"/>
                  </a:lnTo>
                  <a:lnTo>
                    <a:pt x="60" y="36"/>
                  </a:lnTo>
                  <a:lnTo>
                    <a:pt x="54" y="36"/>
                  </a:lnTo>
                  <a:lnTo>
                    <a:pt x="48" y="36"/>
                  </a:lnTo>
                  <a:lnTo>
                    <a:pt x="42" y="36"/>
                  </a:lnTo>
                  <a:lnTo>
                    <a:pt x="42" y="30"/>
                  </a:lnTo>
                  <a:lnTo>
                    <a:pt x="36" y="30"/>
                  </a:lnTo>
                  <a:lnTo>
                    <a:pt x="30" y="30"/>
                  </a:lnTo>
                  <a:lnTo>
                    <a:pt x="24" y="30"/>
                  </a:lnTo>
                  <a:lnTo>
                    <a:pt x="30" y="36"/>
                  </a:lnTo>
                  <a:lnTo>
                    <a:pt x="36" y="36"/>
                  </a:lnTo>
                  <a:lnTo>
                    <a:pt x="42" y="36"/>
                  </a:lnTo>
                  <a:lnTo>
                    <a:pt x="42" y="42"/>
                  </a:lnTo>
                  <a:lnTo>
                    <a:pt x="36" y="42"/>
                  </a:lnTo>
                  <a:lnTo>
                    <a:pt x="30" y="42"/>
                  </a:lnTo>
                  <a:lnTo>
                    <a:pt x="24" y="48"/>
                  </a:lnTo>
                  <a:lnTo>
                    <a:pt x="18" y="48"/>
                  </a:lnTo>
                  <a:lnTo>
                    <a:pt x="12" y="48"/>
                  </a:lnTo>
                  <a:lnTo>
                    <a:pt x="6" y="48"/>
                  </a:lnTo>
                  <a:lnTo>
                    <a:pt x="0" y="54"/>
                  </a:lnTo>
                  <a:lnTo>
                    <a:pt x="6" y="54"/>
                  </a:lnTo>
                  <a:lnTo>
                    <a:pt x="12" y="54"/>
                  </a:lnTo>
                  <a:lnTo>
                    <a:pt x="18" y="48"/>
                  </a:lnTo>
                  <a:lnTo>
                    <a:pt x="24" y="48"/>
                  </a:lnTo>
                  <a:lnTo>
                    <a:pt x="30" y="48"/>
                  </a:lnTo>
                  <a:lnTo>
                    <a:pt x="36" y="48"/>
                  </a:lnTo>
                  <a:lnTo>
                    <a:pt x="42" y="48"/>
                  </a:lnTo>
                  <a:lnTo>
                    <a:pt x="48" y="42"/>
                  </a:lnTo>
                  <a:lnTo>
                    <a:pt x="48" y="48"/>
                  </a:lnTo>
                  <a:lnTo>
                    <a:pt x="48" y="60"/>
                  </a:lnTo>
                  <a:lnTo>
                    <a:pt x="42" y="66"/>
                  </a:lnTo>
                  <a:lnTo>
                    <a:pt x="42" y="72"/>
                  </a:lnTo>
                  <a:lnTo>
                    <a:pt x="36" y="72"/>
                  </a:lnTo>
                  <a:lnTo>
                    <a:pt x="42" y="72"/>
                  </a:lnTo>
                  <a:lnTo>
                    <a:pt x="48" y="66"/>
                  </a:lnTo>
                  <a:lnTo>
                    <a:pt x="48" y="60"/>
                  </a:lnTo>
                  <a:lnTo>
                    <a:pt x="54" y="48"/>
                  </a:lnTo>
                  <a:lnTo>
                    <a:pt x="54" y="42"/>
                  </a:lnTo>
                  <a:lnTo>
                    <a:pt x="60" y="42"/>
                  </a:lnTo>
                  <a:lnTo>
                    <a:pt x="66" y="42"/>
                  </a:lnTo>
                  <a:lnTo>
                    <a:pt x="66" y="36"/>
                  </a:lnTo>
                  <a:lnTo>
                    <a:pt x="72" y="36"/>
                  </a:lnTo>
                  <a:lnTo>
                    <a:pt x="78" y="36"/>
                  </a:lnTo>
                  <a:lnTo>
                    <a:pt x="78" y="30"/>
                  </a:lnTo>
                  <a:lnTo>
                    <a:pt x="78" y="42"/>
                  </a:lnTo>
                  <a:lnTo>
                    <a:pt x="78" y="48"/>
                  </a:lnTo>
                  <a:lnTo>
                    <a:pt x="78" y="60"/>
                  </a:lnTo>
                  <a:lnTo>
                    <a:pt x="78" y="66"/>
                  </a:lnTo>
                  <a:lnTo>
                    <a:pt x="72" y="66"/>
                  </a:lnTo>
                  <a:lnTo>
                    <a:pt x="78" y="66"/>
                  </a:lnTo>
                  <a:lnTo>
                    <a:pt x="78" y="60"/>
                  </a:lnTo>
                  <a:lnTo>
                    <a:pt x="84" y="48"/>
                  </a:lnTo>
                  <a:lnTo>
                    <a:pt x="84" y="36"/>
                  </a:lnTo>
                  <a:lnTo>
                    <a:pt x="84" y="30"/>
                  </a:lnTo>
                  <a:lnTo>
                    <a:pt x="90" y="24"/>
                  </a:lnTo>
                  <a:lnTo>
                    <a:pt x="96" y="24"/>
                  </a:lnTo>
                  <a:lnTo>
                    <a:pt x="96" y="18"/>
                  </a:lnTo>
                  <a:lnTo>
                    <a:pt x="102" y="18"/>
                  </a:lnTo>
                  <a:lnTo>
                    <a:pt x="102" y="24"/>
                  </a:lnTo>
                  <a:lnTo>
                    <a:pt x="102" y="36"/>
                  </a:lnTo>
                  <a:lnTo>
                    <a:pt x="102" y="48"/>
                  </a:lnTo>
                  <a:lnTo>
                    <a:pt x="102" y="54"/>
                  </a:lnTo>
                  <a:lnTo>
                    <a:pt x="102" y="42"/>
                  </a:lnTo>
                  <a:lnTo>
                    <a:pt x="108" y="30"/>
                  </a:lnTo>
                  <a:lnTo>
                    <a:pt x="108" y="18"/>
                  </a:lnTo>
                  <a:lnTo>
                    <a:pt x="108" y="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1" name="Freeform 205">
              <a:extLst>
                <a:ext uri="{FF2B5EF4-FFF2-40B4-BE49-F238E27FC236}">
                  <a16:creationId xmlns="" xmlns:a16="http://schemas.microsoft.com/office/drawing/2014/main" id="{15B24AF8-FDF6-41BD-8B2E-FC5E32014B7C}"/>
                </a:ext>
              </a:extLst>
            </p:cNvPr>
            <p:cNvSpPr>
              <a:spLocks/>
            </p:cNvSpPr>
            <p:nvPr/>
          </p:nvSpPr>
          <p:spPr bwMode="auto">
            <a:xfrm>
              <a:off x="5026" y="1585"/>
              <a:ext cx="84" cy="83"/>
            </a:xfrm>
            <a:custGeom>
              <a:avLst/>
              <a:gdLst>
                <a:gd name="T0" fmla="*/ 84 w 84"/>
                <a:gd name="T1" fmla="*/ 77 h 83"/>
                <a:gd name="T2" fmla="*/ 84 w 84"/>
                <a:gd name="T3" fmla="*/ 77 h 83"/>
                <a:gd name="T4" fmla="*/ 84 w 84"/>
                <a:gd name="T5" fmla="*/ 71 h 83"/>
                <a:gd name="T6" fmla="*/ 78 w 84"/>
                <a:gd name="T7" fmla="*/ 65 h 83"/>
                <a:gd name="T8" fmla="*/ 72 w 84"/>
                <a:gd name="T9" fmla="*/ 59 h 83"/>
                <a:gd name="T10" fmla="*/ 72 w 84"/>
                <a:gd name="T11" fmla="*/ 35 h 83"/>
                <a:gd name="T12" fmla="*/ 66 w 84"/>
                <a:gd name="T13" fmla="*/ 29 h 83"/>
                <a:gd name="T14" fmla="*/ 66 w 84"/>
                <a:gd name="T15" fmla="*/ 29 h 83"/>
                <a:gd name="T16" fmla="*/ 66 w 84"/>
                <a:gd name="T17" fmla="*/ 35 h 83"/>
                <a:gd name="T18" fmla="*/ 66 w 84"/>
                <a:gd name="T19" fmla="*/ 53 h 83"/>
                <a:gd name="T20" fmla="*/ 66 w 84"/>
                <a:gd name="T21" fmla="*/ 59 h 83"/>
                <a:gd name="T22" fmla="*/ 60 w 84"/>
                <a:gd name="T23" fmla="*/ 53 h 83"/>
                <a:gd name="T24" fmla="*/ 54 w 84"/>
                <a:gd name="T25" fmla="*/ 53 h 83"/>
                <a:gd name="T26" fmla="*/ 54 w 84"/>
                <a:gd name="T27" fmla="*/ 47 h 83"/>
                <a:gd name="T28" fmla="*/ 48 w 84"/>
                <a:gd name="T29" fmla="*/ 41 h 83"/>
                <a:gd name="T30" fmla="*/ 48 w 84"/>
                <a:gd name="T31" fmla="*/ 23 h 83"/>
                <a:gd name="T32" fmla="*/ 42 w 84"/>
                <a:gd name="T33" fmla="*/ 11 h 83"/>
                <a:gd name="T34" fmla="*/ 42 w 84"/>
                <a:gd name="T35" fmla="*/ 5 h 83"/>
                <a:gd name="T36" fmla="*/ 42 w 84"/>
                <a:gd name="T37" fmla="*/ 0 h 83"/>
                <a:gd name="T38" fmla="*/ 42 w 84"/>
                <a:gd name="T39" fmla="*/ 5 h 83"/>
                <a:gd name="T40" fmla="*/ 42 w 84"/>
                <a:gd name="T41" fmla="*/ 11 h 83"/>
                <a:gd name="T42" fmla="*/ 42 w 84"/>
                <a:gd name="T43" fmla="*/ 17 h 83"/>
                <a:gd name="T44" fmla="*/ 42 w 84"/>
                <a:gd name="T45" fmla="*/ 23 h 83"/>
                <a:gd name="T46" fmla="*/ 42 w 84"/>
                <a:gd name="T47" fmla="*/ 35 h 83"/>
                <a:gd name="T48" fmla="*/ 36 w 84"/>
                <a:gd name="T49" fmla="*/ 35 h 83"/>
                <a:gd name="T50" fmla="*/ 24 w 84"/>
                <a:gd name="T51" fmla="*/ 23 h 83"/>
                <a:gd name="T52" fmla="*/ 12 w 84"/>
                <a:gd name="T53" fmla="*/ 11 h 83"/>
                <a:gd name="T54" fmla="*/ 0 w 84"/>
                <a:gd name="T55" fmla="*/ 0 h 83"/>
                <a:gd name="T56" fmla="*/ 0 w 84"/>
                <a:gd name="T57" fmla="*/ 5 h 83"/>
                <a:gd name="T58" fmla="*/ 6 w 84"/>
                <a:gd name="T59" fmla="*/ 11 h 83"/>
                <a:gd name="T60" fmla="*/ 12 w 84"/>
                <a:gd name="T61" fmla="*/ 17 h 83"/>
                <a:gd name="T62" fmla="*/ 18 w 84"/>
                <a:gd name="T63" fmla="*/ 23 h 83"/>
                <a:gd name="T64" fmla="*/ 18 w 84"/>
                <a:gd name="T65" fmla="*/ 29 h 83"/>
                <a:gd name="T66" fmla="*/ 24 w 84"/>
                <a:gd name="T67" fmla="*/ 35 h 83"/>
                <a:gd name="T68" fmla="*/ 30 w 84"/>
                <a:gd name="T69" fmla="*/ 41 h 83"/>
                <a:gd name="T70" fmla="*/ 36 w 84"/>
                <a:gd name="T71" fmla="*/ 41 h 83"/>
                <a:gd name="T72" fmla="*/ 36 w 84"/>
                <a:gd name="T73" fmla="*/ 47 h 83"/>
                <a:gd name="T74" fmla="*/ 30 w 84"/>
                <a:gd name="T75" fmla="*/ 47 h 83"/>
                <a:gd name="T76" fmla="*/ 24 w 84"/>
                <a:gd name="T77" fmla="*/ 41 h 83"/>
                <a:gd name="T78" fmla="*/ 18 w 84"/>
                <a:gd name="T79" fmla="*/ 41 h 83"/>
                <a:gd name="T80" fmla="*/ 18 w 84"/>
                <a:gd name="T81" fmla="*/ 41 h 83"/>
                <a:gd name="T82" fmla="*/ 12 w 84"/>
                <a:gd name="T83" fmla="*/ 41 h 83"/>
                <a:gd name="T84" fmla="*/ 18 w 84"/>
                <a:gd name="T85" fmla="*/ 47 h 83"/>
                <a:gd name="T86" fmla="*/ 24 w 84"/>
                <a:gd name="T87" fmla="*/ 47 h 83"/>
                <a:gd name="T88" fmla="*/ 36 w 84"/>
                <a:gd name="T89" fmla="*/ 53 h 83"/>
                <a:gd name="T90" fmla="*/ 42 w 84"/>
                <a:gd name="T91" fmla="*/ 53 h 83"/>
                <a:gd name="T92" fmla="*/ 48 w 84"/>
                <a:gd name="T93" fmla="*/ 53 h 83"/>
                <a:gd name="T94" fmla="*/ 54 w 84"/>
                <a:gd name="T95" fmla="*/ 59 h 83"/>
                <a:gd name="T96" fmla="*/ 60 w 84"/>
                <a:gd name="T97" fmla="*/ 59 h 83"/>
                <a:gd name="T98" fmla="*/ 66 w 84"/>
                <a:gd name="T99" fmla="*/ 65 h 83"/>
                <a:gd name="T100" fmla="*/ 66 w 84"/>
                <a:gd name="T101" fmla="*/ 65 h 83"/>
                <a:gd name="T102" fmla="*/ 54 w 84"/>
                <a:gd name="T103" fmla="*/ 71 h 83"/>
                <a:gd name="T104" fmla="*/ 48 w 84"/>
                <a:gd name="T105" fmla="*/ 71 h 83"/>
                <a:gd name="T106" fmla="*/ 42 w 84"/>
                <a:gd name="T107" fmla="*/ 71 h 83"/>
                <a:gd name="T108" fmla="*/ 36 w 84"/>
                <a:gd name="T109" fmla="*/ 71 h 83"/>
                <a:gd name="T110" fmla="*/ 36 w 84"/>
                <a:gd name="T111" fmla="*/ 71 h 83"/>
                <a:gd name="T112" fmla="*/ 42 w 84"/>
                <a:gd name="T113" fmla="*/ 71 h 83"/>
                <a:gd name="T114" fmla="*/ 54 w 84"/>
                <a:gd name="T115" fmla="*/ 77 h 83"/>
                <a:gd name="T116" fmla="*/ 60 w 84"/>
                <a:gd name="T117" fmla="*/ 71 h 83"/>
                <a:gd name="T118" fmla="*/ 72 w 84"/>
                <a:gd name="T119" fmla="*/ 71 h 83"/>
                <a:gd name="T120" fmla="*/ 78 w 84"/>
                <a:gd name="T121" fmla="*/ 71 h 83"/>
                <a:gd name="T122" fmla="*/ 78 w 84"/>
                <a:gd name="T123" fmla="*/ 77 h 83"/>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83"/>
                <a:gd name="T188" fmla="*/ 84 w 84"/>
                <a:gd name="T189" fmla="*/ 83 h 83"/>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83">
                  <a:moveTo>
                    <a:pt x="84" y="83"/>
                  </a:moveTo>
                  <a:lnTo>
                    <a:pt x="84" y="77"/>
                  </a:lnTo>
                  <a:lnTo>
                    <a:pt x="84" y="71"/>
                  </a:lnTo>
                  <a:lnTo>
                    <a:pt x="78" y="71"/>
                  </a:lnTo>
                  <a:lnTo>
                    <a:pt x="78" y="65"/>
                  </a:lnTo>
                  <a:lnTo>
                    <a:pt x="72" y="59"/>
                  </a:lnTo>
                  <a:lnTo>
                    <a:pt x="72" y="47"/>
                  </a:lnTo>
                  <a:lnTo>
                    <a:pt x="72" y="35"/>
                  </a:lnTo>
                  <a:lnTo>
                    <a:pt x="72" y="29"/>
                  </a:lnTo>
                  <a:lnTo>
                    <a:pt x="66" y="29"/>
                  </a:lnTo>
                  <a:lnTo>
                    <a:pt x="66" y="23"/>
                  </a:lnTo>
                  <a:lnTo>
                    <a:pt x="66" y="29"/>
                  </a:lnTo>
                  <a:lnTo>
                    <a:pt x="66" y="35"/>
                  </a:lnTo>
                  <a:lnTo>
                    <a:pt x="66" y="47"/>
                  </a:lnTo>
                  <a:lnTo>
                    <a:pt x="66" y="53"/>
                  </a:lnTo>
                  <a:lnTo>
                    <a:pt x="66" y="59"/>
                  </a:lnTo>
                  <a:lnTo>
                    <a:pt x="66" y="53"/>
                  </a:lnTo>
                  <a:lnTo>
                    <a:pt x="60" y="53"/>
                  </a:lnTo>
                  <a:lnTo>
                    <a:pt x="54" y="53"/>
                  </a:lnTo>
                  <a:lnTo>
                    <a:pt x="54" y="47"/>
                  </a:lnTo>
                  <a:lnTo>
                    <a:pt x="48" y="47"/>
                  </a:lnTo>
                  <a:lnTo>
                    <a:pt x="48" y="41"/>
                  </a:lnTo>
                  <a:lnTo>
                    <a:pt x="48" y="35"/>
                  </a:lnTo>
                  <a:lnTo>
                    <a:pt x="48" y="23"/>
                  </a:lnTo>
                  <a:lnTo>
                    <a:pt x="42" y="17"/>
                  </a:lnTo>
                  <a:lnTo>
                    <a:pt x="42" y="11"/>
                  </a:lnTo>
                  <a:lnTo>
                    <a:pt x="42" y="5"/>
                  </a:lnTo>
                  <a:lnTo>
                    <a:pt x="42" y="0"/>
                  </a:lnTo>
                  <a:lnTo>
                    <a:pt x="42" y="5"/>
                  </a:lnTo>
                  <a:lnTo>
                    <a:pt x="42" y="11"/>
                  </a:lnTo>
                  <a:lnTo>
                    <a:pt x="42" y="17"/>
                  </a:lnTo>
                  <a:lnTo>
                    <a:pt x="42" y="23"/>
                  </a:lnTo>
                  <a:lnTo>
                    <a:pt x="42" y="29"/>
                  </a:lnTo>
                  <a:lnTo>
                    <a:pt x="42" y="35"/>
                  </a:lnTo>
                  <a:lnTo>
                    <a:pt x="42" y="41"/>
                  </a:lnTo>
                  <a:lnTo>
                    <a:pt x="36" y="35"/>
                  </a:lnTo>
                  <a:lnTo>
                    <a:pt x="30" y="29"/>
                  </a:lnTo>
                  <a:lnTo>
                    <a:pt x="24" y="23"/>
                  </a:lnTo>
                  <a:lnTo>
                    <a:pt x="18" y="17"/>
                  </a:lnTo>
                  <a:lnTo>
                    <a:pt x="12" y="11"/>
                  </a:lnTo>
                  <a:lnTo>
                    <a:pt x="6" y="5"/>
                  </a:lnTo>
                  <a:lnTo>
                    <a:pt x="0" y="0"/>
                  </a:lnTo>
                  <a:lnTo>
                    <a:pt x="0" y="5"/>
                  </a:lnTo>
                  <a:lnTo>
                    <a:pt x="6" y="5"/>
                  </a:lnTo>
                  <a:lnTo>
                    <a:pt x="6" y="11"/>
                  </a:lnTo>
                  <a:lnTo>
                    <a:pt x="12" y="17"/>
                  </a:lnTo>
                  <a:lnTo>
                    <a:pt x="18" y="23"/>
                  </a:lnTo>
                  <a:lnTo>
                    <a:pt x="18" y="29"/>
                  </a:lnTo>
                  <a:lnTo>
                    <a:pt x="24" y="29"/>
                  </a:lnTo>
                  <a:lnTo>
                    <a:pt x="24" y="35"/>
                  </a:lnTo>
                  <a:lnTo>
                    <a:pt x="30" y="35"/>
                  </a:lnTo>
                  <a:lnTo>
                    <a:pt x="30" y="41"/>
                  </a:lnTo>
                  <a:lnTo>
                    <a:pt x="36" y="41"/>
                  </a:lnTo>
                  <a:lnTo>
                    <a:pt x="36" y="47"/>
                  </a:lnTo>
                  <a:lnTo>
                    <a:pt x="30" y="47"/>
                  </a:lnTo>
                  <a:lnTo>
                    <a:pt x="24" y="41"/>
                  </a:lnTo>
                  <a:lnTo>
                    <a:pt x="18" y="41"/>
                  </a:lnTo>
                  <a:lnTo>
                    <a:pt x="12" y="41"/>
                  </a:lnTo>
                  <a:lnTo>
                    <a:pt x="18" y="47"/>
                  </a:lnTo>
                  <a:lnTo>
                    <a:pt x="24" y="47"/>
                  </a:lnTo>
                  <a:lnTo>
                    <a:pt x="30" y="53"/>
                  </a:lnTo>
                  <a:lnTo>
                    <a:pt x="36" y="53"/>
                  </a:lnTo>
                  <a:lnTo>
                    <a:pt x="42" y="53"/>
                  </a:lnTo>
                  <a:lnTo>
                    <a:pt x="48" y="53"/>
                  </a:lnTo>
                  <a:lnTo>
                    <a:pt x="54" y="53"/>
                  </a:lnTo>
                  <a:lnTo>
                    <a:pt x="54" y="59"/>
                  </a:lnTo>
                  <a:lnTo>
                    <a:pt x="60" y="59"/>
                  </a:lnTo>
                  <a:lnTo>
                    <a:pt x="60" y="65"/>
                  </a:lnTo>
                  <a:lnTo>
                    <a:pt x="66" y="65"/>
                  </a:lnTo>
                  <a:lnTo>
                    <a:pt x="60" y="71"/>
                  </a:lnTo>
                  <a:lnTo>
                    <a:pt x="54" y="71"/>
                  </a:lnTo>
                  <a:lnTo>
                    <a:pt x="48" y="71"/>
                  </a:lnTo>
                  <a:lnTo>
                    <a:pt x="42" y="71"/>
                  </a:lnTo>
                  <a:lnTo>
                    <a:pt x="36" y="71"/>
                  </a:lnTo>
                  <a:lnTo>
                    <a:pt x="30" y="71"/>
                  </a:lnTo>
                  <a:lnTo>
                    <a:pt x="36" y="71"/>
                  </a:lnTo>
                  <a:lnTo>
                    <a:pt x="42" y="71"/>
                  </a:lnTo>
                  <a:lnTo>
                    <a:pt x="48" y="77"/>
                  </a:lnTo>
                  <a:lnTo>
                    <a:pt x="54" y="77"/>
                  </a:lnTo>
                  <a:lnTo>
                    <a:pt x="60" y="71"/>
                  </a:lnTo>
                  <a:lnTo>
                    <a:pt x="66" y="71"/>
                  </a:lnTo>
                  <a:lnTo>
                    <a:pt x="72" y="71"/>
                  </a:lnTo>
                  <a:lnTo>
                    <a:pt x="78" y="71"/>
                  </a:lnTo>
                  <a:lnTo>
                    <a:pt x="78" y="77"/>
                  </a:lnTo>
                  <a:lnTo>
                    <a:pt x="84" y="83"/>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2" name="Freeform 206">
              <a:extLst>
                <a:ext uri="{FF2B5EF4-FFF2-40B4-BE49-F238E27FC236}">
                  <a16:creationId xmlns="" xmlns:a16="http://schemas.microsoft.com/office/drawing/2014/main" id="{60478746-69CD-4E66-AAFA-410D19EB4328}"/>
                </a:ext>
              </a:extLst>
            </p:cNvPr>
            <p:cNvSpPr>
              <a:spLocks/>
            </p:cNvSpPr>
            <p:nvPr/>
          </p:nvSpPr>
          <p:spPr bwMode="auto">
            <a:xfrm>
              <a:off x="5151" y="1554"/>
              <a:ext cx="54" cy="123"/>
            </a:xfrm>
            <a:custGeom>
              <a:avLst/>
              <a:gdLst>
                <a:gd name="T0" fmla="*/ 6 w 54"/>
                <a:gd name="T1" fmla="*/ 80 h 125"/>
                <a:gd name="T2" fmla="*/ 12 w 54"/>
                <a:gd name="T3" fmla="*/ 77 h 125"/>
                <a:gd name="T4" fmla="*/ 12 w 54"/>
                <a:gd name="T5" fmla="*/ 77 h 125"/>
                <a:gd name="T6" fmla="*/ 18 w 54"/>
                <a:gd name="T7" fmla="*/ 72 h 125"/>
                <a:gd name="T8" fmla="*/ 6 w 54"/>
                <a:gd name="T9" fmla="*/ 54 h 125"/>
                <a:gd name="T10" fmla="*/ 0 w 54"/>
                <a:gd name="T11" fmla="*/ 31 h 125"/>
                <a:gd name="T12" fmla="*/ 6 w 54"/>
                <a:gd name="T13" fmla="*/ 31 h 125"/>
                <a:gd name="T14" fmla="*/ 12 w 54"/>
                <a:gd name="T15" fmla="*/ 54 h 125"/>
                <a:gd name="T16" fmla="*/ 24 w 54"/>
                <a:gd name="T17" fmla="*/ 42 h 125"/>
                <a:gd name="T18" fmla="*/ 24 w 54"/>
                <a:gd name="T19" fmla="*/ 31 h 125"/>
                <a:gd name="T20" fmla="*/ 18 w 54"/>
                <a:gd name="T21" fmla="*/ 12 h 125"/>
                <a:gd name="T22" fmla="*/ 24 w 54"/>
                <a:gd name="T23" fmla="*/ 12 h 125"/>
                <a:gd name="T24" fmla="*/ 24 w 54"/>
                <a:gd name="T25" fmla="*/ 24 h 125"/>
                <a:gd name="T26" fmla="*/ 30 w 54"/>
                <a:gd name="T27" fmla="*/ 24 h 125"/>
                <a:gd name="T28" fmla="*/ 42 w 54"/>
                <a:gd name="T29" fmla="*/ 0 h 125"/>
                <a:gd name="T30" fmla="*/ 42 w 54"/>
                <a:gd name="T31" fmla="*/ 0 h 125"/>
                <a:gd name="T32" fmla="*/ 36 w 54"/>
                <a:gd name="T33" fmla="*/ 18 h 125"/>
                <a:gd name="T34" fmla="*/ 36 w 54"/>
                <a:gd name="T35" fmla="*/ 30 h 125"/>
                <a:gd name="T36" fmla="*/ 48 w 54"/>
                <a:gd name="T37" fmla="*/ 30 h 125"/>
                <a:gd name="T38" fmla="*/ 48 w 54"/>
                <a:gd name="T39" fmla="*/ 30 h 125"/>
                <a:gd name="T40" fmla="*/ 42 w 54"/>
                <a:gd name="T41" fmla="*/ 30 h 125"/>
                <a:gd name="T42" fmla="*/ 36 w 54"/>
                <a:gd name="T43" fmla="*/ 31 h 125"/>
                <a:gd name="T44" fmla="*/ 30 w 54"/>
                <a:gd name="T45" fmla="*/ 31 h 125"/>
                <a:gd name="T46" fmla="*/ 24 w 54"/>
                <a:gd name="T47" fmla="*/ 54 h 125"/>
                <a:gd name="T48" fmla="*/ 30 w 54"/>
                <a:gd name="T49" fmla="*/ 54 h 125"/>
                <a:gd name="T50" fmla="*/ 42 w 54"/>
                <a:gd name="T51" fmla="*/ 54 h 125"/>
                <a:gd name="T52" fmla="*/ 48 w 54"/>
                <a:gd name="T53" fmla="*/ 54 h 125"/>
                <a:gd name="T54" fmla="*/ 54 w 54"/>
                <a:gd name="T55" fmla="*/ 54 h 125"/>
                <a:gd name="T56" fmla="*/ 48 w 54"/>
                <a:gd name="T57" fmla="*/ 54 h 125"/>
                <a:gd name="T58" fmla="*/ 36 w 54"/>
                <a:gd name="T59" fmla="*/ 60 h 125"/>
                <a:gd name="T60" fmla="*/ 24 w 54"/>
                <a:gd name="T61" fmla="*/ 66 h 125"/>
                <a:gd name="T62" fmla="*/ 18 w 54"/>
                <a:gd name="T63" fmla="*/ 77 h 125"/>
                <a:gd name="T64" fmla="*/ 24 w 54"/>
                <a:gd name="T65" fmla="*/ 80 h 125"/>
                <a:gd name="T66" fmla="*/ 30 w 54"/>
                <a:gd name="T67" fmla="*/ 77 h 125"/>
                <a:gd name="T68" fmla="*/ 42 w 54"/>
                <a:gd name="T69" fmla="*/ 77 h 125"/>
                <a:gd name="T70" fmla="*/ 48 w 54"/>
                <a:gd name="T71" fmla="*/ 72 h 125"/>
                <a:gd name="T72" fmla="*/ 54 w 54"/>
                <a:gd name="T73" fmla="*/ 66 h 125"/>
                <a:gd name="T74" fmla="*/ 48 w 54"/>
                <a:gd name="T75" fmla="*/ 77 h 125"/>
                <a:gd name="T76" fmla="*/ 42 w 54"/>
                <a:gd name="T77" fmla="*/ 80 h 125"/>
                <a:gd name="T78" fmla="*/ 36 w 54"/>
                <a:gd name="T79" fmla="*/ 83 h 125"/>
                <a:gd name="T80" fmla="*/ 36 w 54"/>
                <a:gd name="T81" fmla="*/ 83 h 125"/>
                <a:gd name="T82" fmla="*/ 30 w 54"/>
                <a:gd name="T83" fmla="*/ 80 h 125"/>
                <a:gd name="T84" fmla="*/ 18 w 54"/>
                <a:gd name="T85" fmla="*/ 80 h 125"/>
                <a:gd name="T86" fmla="*/ 12 w 54"/>
                <a:gd name="T87" fmla="*/ 86 h 125"/>
                <a:gd name="T88" fmla="*/ 6 w 54"/>
                <a:gd name="T89" fmla="*/ 89 h 125"/>
                <a:gd name="T90" fmla="*/ 6 w 54"/>
                <a:gd name="T91" fmla="*/ 89 h 125"/>
                <a:gd name="T92" fmla="*/ 6 w 54"/>
                <a:gd name="T93" fmla="*/ 83 h 125"/>
                <a:gd name="T94" fmla="*/ 6 w 54"/>
                <a:gd name="T95" fmla="*/ 83 h 125"/>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54"/>
                <a:gd name="T145" fmla="*/ 0 h 125"/>
                <a:gd name="T146" fmla="*/ 54 w 54"/>
                <a:gd name="T147" fmla="*/ 125 h 125"/>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54" h="125">
                  <a:moveTo>
                    <a:pt x="0" y="107"/>
                  </a:moveTo>
                  <a:lnTo>
                    <a:pt x="6" y="101"/>
                  </a:lnTo>
                  <a:lnTo>
                    <a:pt x="6" y="95"/>
                  </a:lnTo>
                  <a:lnTo>
                    <a:pt x="12" y="95"/>
                  </a:lnTo>
                  <a:lnTo>
                    <a:pt x="18" y="89"/>
                  </a:lnTo>
                  <a:lnTo>
                    <a:pt x="12" y="83"/>
                  </a:lnTo>
                  <a:lnTo>
                    <a:pt x="12" y="77"/>
                  </a:lnTo>
                  <a:lnTo>
                    <a:pt x="6" y="71"/>
                  </a:lnTo>
                  <a:lnTo>
                    <a:pt x="0" y="59"/>
                  </a:lnTo>
                  <a:lnTo>
                    <a:pt x="0" y="53"/>
                  </a:lnTo>
                  <a:lnTo>
                    <a:pt x="0" y="47"/>
                  </a:lnTo>
                  <a:lnTo>
                    <a:pt x="6" y="47"/>
                  </a:lnTo>
                  <a:lnTo>
                    <a:pt x="6" y="53"/>
                  </a:lnTo>
                  <a:lnTo>
                    <a:pt x="6" y="65"/>
                  </a:lnTo>
                  <a:lnTo>
                    <a:pt x="12" y="71"/>
                  </a:lnTo>
                  <a:lnTo>
                    <a:pt x="18" y="71"/>
                  </a:lnTo>
                  <a:lnTo>
                    <a:pt x="18" y="65"/>
                  </a:lnTo>
                  <a:lnTo>
                    <a:pt x="24" y="59"/>
                  </a:lnTo>
                  <a:lnTo>
                    <a:pt x="24" y="47"/>
                  </a:lnTo>
                  <a:lnTo>
                    <a:pt x="24" y="41"/>
                  </a:lnTo>
                  <a:lnTo>
                    <a:pt x="24" y="35"/>
                  </a:lnTo>
                  <a:lnTo>
                    <a:pt x="18" y="24"/>
                  </a:lnTo>
                  <a:lnTo>
                    <a:pt x="18" y="18"/>
                  </a:lnTo>
                  <a:lnTo>
                    <a:pt x="18" y="12"/>
                  </a:lnTo>
                  <a:lnTo>
                    <a:pt x="24" y="12"/>
                  </a:lnTo>
                  <a:lnTo>
                    <a:pt x="24" y="18"/>
                  </a:lnTo>
                  <a:lnTo>
                    <a:pt x="24" y="24"/>
                  </a:lnTo>
                  <a:lnTo>
                    <a:pt x="24" y="30"/>
                  </a:lnTo>
                  <a:lnTo>
                    <a:pt x="24" y="35"/>
                  </a:lnTo>
                  <a:lnTo>
                    <a:pt x="30" y="24"/>
                  </a:lnTo>
                  <a:lnTo>
                    <a:pt x="30" y="18"/>
                  </a:lnTo>
                  <a:lnTo>
                    <a:pt x="36" y="6"/>
                  </a:lnTo>
                  <a:lnTo>
                    <a:pt x="42" y="0"/>
                  </a:lnTo>
                  <a:lnTo>
                    <a:pt x="36" y="6"/>
                  </a:lnTo>
                  <a:lnTo>
                    <a:pt x="36" y="18"/>
                  </a:lnTo>
                  <a:lnTo>
                    <a:pt x="30" y="30"/>
                  </a:lnTo>
                  <a:lnTo>
                    <a:pt x="30" y="35"/>
                  </a:lnTo>
                  <a:lnTo>
                    <a:pt x="36" y="30"/>
                  </a:lnTo>
                  <a:lnTo>
                    <a:pt x="42" y="30"/>
                  </a:lnTo>
                  <a:lnTo>
                    <a:pt x="48" y="30"/>
                  </a:lnTo>
                  <a:lnTo>
                    <a:pt x="48" y="24"/>
                  </a:lnTo>
                  <a:lnTo>
                    <a:pt x="48" y="30"/>
                  </a:lnTo>
                  <a:lnTo>
                    <a:pt x="42" y="30"/>
                  </a:lnTo>
                  <a:lnTo>
                    <a:pt x="42" y="35"/>
                  </a:lnTo>
                  <a:lnTo>
                    <a:pt x="36" y="35"/>
                  </a:lnTo>
                  <a:lnTo>
                    <a:pt x="36" y="41"/>
                  </a:lnTo>
                  <a:lnTo>
                    <a:pt x="30" y="41"/>
                  </a:lnTo>
                  <a:lnTo>
                    <a:pt x="30" y="47"/>
                  </a:lnTo>
                  <a:lnTo>
                    <a:pt x="24" y="59"/>
                  </a:lnTo>
                  <a:lnTo>
                    <a:pt x="24" y="71"/>
                  </a:lnTo>
                  <a:lnTo>
                    <a:pt x="24" y="77"/>
                  </a:lnTo>
                  <a:lnTo>
                    <a:pt x="30" y="71"/>
                  </a:lnTo>
                  <a:lnTo>
                    <a:pt x="36" y="71"/>
                  </a:lnTo>
                  <a:lnTo>
                    <a:pt x="42" y="71"/>
                  </a:lnTo>
                  <a:lnTo>
                    <a:pt x="48" y="71"/>
                  </a:lnTo>
                  <a:lnTo>
                    <a:pt x="54" y="71"/>
                  </a:lnTo>
                  <a:lnTo>
                    <a:pt x="48" y="71"/>
                  </a:lnTo>
                  <a:lnTo>
                    <a:pt x="42" y="77"/>
                  </a:lnTo>
                  <a:lnTo>
                    <a:pt x="36" y="77"/>
                  </a:lnTo>
                  <a:lnTo>
                    <a:pt x="30" y="83"/>
                  </a:lnTo>
                  <a:lnTo>
                    <a:pt x="24" y="83"/>
                  </a:lnTo>
                  <a:lnTo>
                    <a:pt x="18" y="89"/>
                  </a:lnTo>
                  <a:lnTo>
                    <a:pt x="18" y="95"/>
                  </a:lnTo>
                  <a:lnTo>
                    <a:pt x="18" y="101"/>
                  </a:lnTo>
                  <a:lnTo>
                    <a:pt x="24" y="101"/>
                  </a:lnTo>
                  <a:lnTo>
                    <a:pt x="30" y="101"/>
                  </a:lnTo>
                  <a:lnTo>
                    <a:pt x="30" y="95"/>
                  </a:lnTo>
                  <a:lnTo>
                    <a:pt x="36" y="95"/>
                  </a:lnTo>
                  <a:lnTo>
                    <a:pt x="42" y="95"/>
                  </a:lnTo>
                  <a:lnTo>
                    <a:pt x="48" y="95"/>
                  </a:lnTo>
                  <a:lnTo>
                    <a:pt x="48" y="89"/>
                  </a:lnTo>
                  <a:lnTo>
                    <a:pt x="54" y="89"/>
                  </a:lnTo>
                  <a:lnTo>
                    <a:pt x="54" y="83"/>
                  </a:lnTo>
                  <a:lnTo>
                    <a:pt x="54" y="89"/>
                  </a:lnTo>
                  <a:lnTo>
                    <a:pt x="48" y="95"/>
                  </a:lnTo>
                  <a:lnTo>
                    <a:pt x="42" y="101"/>
                  </a:lnTo>
                  <a:lnTo>
                    <a:pt x="42" y="107"/>
                  </a:lnTo>
                  <a:lnTo>
                    <a:pt x="36" y="107"/>
                  </a:lnTo>
                  <a:lnTo>
                    <a:pt x="36" y="113"/>
                  </a:lnTo>
                  <a:lnTo>
                    <a:pt x="36" y="107"/>
                  </a:lnTo>
                  <a:lnTo>
                    <a:pt x="30" y="107"/>
                  </a:lnTo>
                  <a:lnTo>
                    <a:pt x="30" y="101"/>
                  </a:lnTo>
                  <a:lnTo>
                    <a:pt x="24" y="101"/>
                  </a:lnTo>
                  <a:lnTo>
                    <a:pt x="18" y="101"/>
                  </a:lnTo>
                  <a:lnTo>
                    <a:pt x="12" y="107"/>
                  </a:lnTo>
                  <a:lnTo>
                    <a:pt x="12" y="113"/>
                  </a:lnTo>
                  <a:lnTo>
                    <a:pt x="12" y="119"/>
                  </a:lnTo>
                  <a:lnTo>
                    <a:pt x="6" y="119"/>
                  </a:lnTo>
                  <a:lnTo>
                    <a:pt x="0" y="125"/>
                  </a:lnTo>
                  <a:lnTo>
                    <a:pt x="6" y="119"/>
                  </a:lnTo>
                  <a:lnTo>
                    <a:pt x="6" y="113"/>
                  </a:lnTo>
                  <a:lnTo>
                    <a:pt x="12" y="113"/>
                  </a:lnTo>
                  <a:lnTo>
                    <a:pt x="6" y="107"/>
                  </a:lnTo>
                  <a:lnTo>
                    <a:pt x="0" y="107"/>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3" name="Freeform 207">
              <a:extLst>
                <a:ext uri="{FF2B5EF4-FFF2-40B4-BE49-F238E27FC236}">
                  <a16:creationId xmlns="" xmlns:a16="http://schemas.microsoft.com/office/drawing/2014/main" id="{8C09858B-6D1F-496A-B9A4-6362C886FB38}"/>
                </a:ext>
              </a:extLst>
            </p:cNvPr>
            <p:cNvSpPr>
              <a:spLocks/>
            </p:cNvSpPr>
            <p:nvPr/>
          </p:nvSpPr>
          <p:spPr bwMode="auto">
            <a:xfrm>
              <a:off x="5139" y="1618"/>
              <a:ext cx="12" cy="18"/>
            </a:xfrm>
            <a:custGeom>
              <a:avLst/>
              <a:gdLst>
                <a:gd name="T0" fmla="*/ 12 w 12"/>
                <a:gd name="T1" fmla="*/ 18 h 18"/>
                <a:gd name="T2" fmla="*/ 6 w 12"/>
                <a:gd name="T3" fmla="*/ 18 h 18"/>
                <a:gd name="T4" fmla="*/ 6 w 12"/>
                <a:gd name="T5" fmla="*/ 18 h 18"/>
                <a:gd name="T6" fmla="*/ 6 w 12"/>
                <a:gd name="T7" fmla="*/ 18 h 18"/>
                <a:gd name="T8" fmla="*/ 6 w 12"/>
                <a:gd name="T9" fmla="*/ 18 h 18"/>
                <a:gd name="T10" fmla="*/ 0 w 12"/>
                <a:gd name="T11" fmla="*/ 12 h 18"/>
                <a:gd name="T12" fmla="*/ 0 w 12"/>
                <a:gd name="T13" fmla="*/ 12 h 18"/>
                <a:gd name="T14" fmla="*/ 0 w 12"/>
                <a:gd name="T15" fmla="*/ 6 h 18"/>
                <a:gd name="T16" fmla="*/ 0 w 12"/>
                <a:gd name="T17" fmla="*/ 6 h 18"/>
                <a:gd name="T18" fmla="*/ 0 w 12"/>
                <a:gd name="T19" fmla="*/ 0 h 18"/>
                <a:gd name="T20" fmla="*/ 0 w 12"/>
                <a:gd name="T21" fmla="*/ 0 h 18"/>
                <a:gd name="T22" fmla="*/ 6 w 12"/>
                <a:gd name="T23" fmla="*/ 6 h 18"/>
                <a:gd name="T24" fmla="*/ 6 w 12"/>
                <a:gd name="T25" fmla="*/ 6 h 18"/>
                <a:gd name="T26" fmla="*/ 6 w 12"/>
                <a:gd name="T27" fmla="*/ 6 h 18"/>
                <a:gd name="T28" fmla="*/ 6 w 12"/>
                <a:gd name="T29" fmla="*/ 12 h 18"/>
                <a:gd name="T30" fmla="*/ 6 w 12"/>
                <a:gd name="T31" fmla="*/ 12 h 18"/>
                <a:gd name="T32" fmla="*/ 12 w 12"/>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8"/>
                  </a:moveTo>
                  <a:lnTo>
                    <a:pt x="6" y="18"/>
                  </a:lnTo>
                  <a:lnTo>
                    <a:pt x="0" y="12"/>
                  </a:lnTo>
                  <a:lnTo>
                    <a:pt x="0" y="6"/>
                  </a:lnTo>
                  <a:lnTo>
                    <a:pt x="0" y="0"/>
                  </a:lnTo>
                  <a:lnTo>
                    <a:pt x="6" y="6"/>
                  </a:lnTo>
                  <a:lnTo>
                    <a:pt x="6" y="12"/>
                  </a:lnTo>
                  <a:lnTo>
                    <a:pt x="12"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4" name="Freeform 208">
              <a:extLst>
                <a:ext uri="{FF2B5EF4-FFF2-40B4-BE49-F238E27FC236}">
                  <a16:creationId xmlns="" xmlns:a16="http://schemas.microsoft.com/office/drawing/2014/main" id="{50DEE4D5-1435-46D3-9ACC-D005219079F6}"/>
                </a:ext>
              </a:extLst>
            </p:cNvPr>
            <p:cNvSpPr>
              <a:spLocks/>
            </p:cNvSpPr>
            <p:nvPr/>
          </p:nvSpPr>
          <p:spPr bwMode="auto">
            <a:xfrm>
              <a:off x="5211" y="1619"/>
              <a:ext cx="173" cy="104"/>
            </a:xfrm>
            <a:custGeom>
              <a:avLst/>
              <a:gdLst>
                <a:gd name="T0" fmla="*/ 18 w 173"/>
                <a:gd name="T1" fmla="*/ 101 h 102"/>
                <a:gd name="T2" fmla="*/ 36 w 173"/>
                <a:gd name="T3" fmla="*/ 77 h 102"/>
                <a:gd name="T4" fmla="*/ 42 w 173"/>
                <a:gd name="T5" fmla="*/ 53 h 102"/>
                <a:gd name="T6" fmla="*/ 60 w 173"/>
                <a:gd name="T7" fmla="*/ 18 h 102"/>
                <a:gd name="T8" fmla="*/ 72 w 173"/>
                <a:gd name="T9" fmla="*/ 0 h 102"/>
                <a:gd name="T10" fmla="*/ 78 w 173"/>
                <a:gd name="T11" fmla="*/ 0 h 102"/>
                <a:gd name="T12" fmla="*/ 66 w 173"/>
                <a:gd name="T13" fmla="*/ 12 h 102"/>
                <a:gd name="T14" fmla="*/ 54 w 173"/>
                <a:gd name="T15" fmla="*/ 47 h 102"/>
                <a:gd name="T16" fmla="*/ 48 w 173"/>
                <a:gd name="T17" fmla="*/ 65 h 102"/>
                <a:gd name="T18" fmla="*/ 48 w 173"/>
                <a:gd name="T19" fmla="*/ 71 h 102"/>
                <a:gd name="T20" fmla="*/ 60 w 173"/>
                <a:gd name="T21" fmla="*/ 65 h 102"/>
                <a:gd name="T22" fmla="*/ 72 w 173"/>
                <a:gd name="T23" fmla="*/ 53 h 102"/>
                <a:gd name="T24" fmla="*/ 90 w 173"/>
                <a:gd name="T25" fmla="*/ 18 h 102"/>
                <a:gd name="T26" fmla="*/ 114 w 173"/>
                <a:gd name="T27" fmla="*/ 0 h 102"/>
                <a:gd name="T28" fmla="*/ 120 w 173"/>
                <a:gd name="T29" fmla="*/ 0 h 102"/>
                <a:gd name="T30" fmla="*/ 102 w 173"/>
                <a:gd name="T31" fmla="*/ 12 h 102"/>
                <a:gd name="T32" fmla="*/ 84 w 173"/>
                <a:gd name="T33" fmla="*/ 53 h 102"/>
                <a:gd name="T34" fmla="*/ 84 w 173"/>
                <a:gd name="T35" fmla="*/ 59 h 102"/>
                <a:gd name="T36" fmla="*/ 96 w 173"/>
                <a:gd name="T37" fmla="*/ 53 h 102"/>
                <a:gd name="T38" fmla="*/ 108 w 173"/>
                <a:gd name="T39" fmla="*/ 53 h 102"/>
                <a:gd name="T40" fmla="*/ 125 w 173"/>
                <a:gd name="T41" fmla="*/ 24 h 102"/>
                <a:gd name="T42" fmla="*/ 149 w 173"/>
                <a:gd name="T43" fmla="*/ 12 h 102"/>
                <a:gd name="T44" fmla="*/ 155 w 173"/>
                <a:gd name="T45" fmla="*/ 12 h 102"/>
                <a:gd name="T46" fmla="*/ 137 w 173"/>
                <a:gd name="T47" fmla="*/ 18 h 102"/>
                <a:gd name="T48" fmla="*/ 120 w 173"/>
                <a:gd name="T49" fmla="*/ 53 h 102"/>
                <a:gd name="T50" fmla="*/ 137 w 173"/>
                <a:gd name="T51" fmla="*/ 53 h 102"/>
                <a:gd name="T52" fmla="*/ 161 w 173"/>
                <a:gd name="T53" fmla="*/ 47 h 102"/>
                <a:gd name="T54" fmla="*/ 173 w 173"/>
                <a:gd name="T55" fmla="*/ 47 h 102"/>
                <a:gd name="T56" fmla="*/ 155 w 173"/>
                <a:gd name="T57" fmla="*/ 53 h 102"/>
                <a:gd name="T58" fmla="*/ 125 w 173"/>
                <a:gd name="T59" fmla="*/ 59 h 102"/>
                <a:gd name="T60" fmla="*/ 131 w 173"/>
                <a:gd name="T61" fmla="*/ 71 h 102"/>
                <a:gd name="T62" fmla="*/ 149 w 173"/>
                <a:gd name="T63" fmla="*/ 77 h 102"/>
                <a:gd name="T64" fmla="*/ 155 w 173"/>
                <a:gd name="T65" fmla="*/ 89 h 102"/>
                <a:gd name="T66" fmla="*/ 137 w 173"/>
                <a:gd name="T67" fmla="*/ 77 h 102"/>
                <a:gd name="T68" fmla="*/ 114 w 173"/>
                <a:gd name="T69" fmla="*/ 65 h 102"/>
                <a:gd name="T70" fmla="*/ 102 w 173"/>
                <a:gd name="T71" fmla="*/ 65 h 102"/>
                <a:gd name="T72" fmla="*/ 84 w 173"/>
                <a:gd name="T73" fmla="*/ 65 h 102"/>
                <a:gd name="T74" fmla="*/ 90 w 173"/>
                <a:gd name="T75" fmla="*/ 77 h 102"/>
                <a:gd name="T76" fmla="*/ 108 w 173"/>
                <a:gd name="T77" fmla="*/ 101 h 102"/>
                <a:gd name="T78" fmla="*/ 120 w 173"/>
                <a:gd name="T79" fmla="*/ 112 h 102"/>
                <a:gd name="T80" fmla="*/ 125 w 173"/>
                <a:gd name="T81" fmla="*/ 118 h 102"/>
                <a:gd name="T82" fmla="*/ 108 w 173"/>
                <a:gd name="T83" fmla="*/ 101 h 102"/>
                <a:gd name="T84" fmla="*/ 84 w 173"/>
                <a:gd name="T85" fmla="*/ 77 h 102"/>
                <a:gd name="T86" fmla="*/ 72 w 173"/>
                <a:gd name="T87" fmla="*/ 71 h 102"/>
                <a:gd name="T88" fmla="*/ 60 w 173"/>
                <a:gd name="T89" fmla="*/ 77 h 102"/>
                <a:gd name="T90" fmla="*/ 48 w 173"/>
                <a:gd name="T91" fmla="*/ 77 h 102"/>
                <a:gd name="T92" fmla="*/ 48 w 173"/>
                <a:gd name="T93" fmla="*/ 89 h 102"/>
                <a:gd name="T94" fmla="*/ 66 w 173"/>
                <a:gd name="T95" fmla="*/ 112 h 102"/>
                <a:gd name="T96" fmla="*/ 84 w 173"/>
                <a:gd name="T97" fmla="*/ 131 h 102"/>
                <a:gd name="T98" fmla="*/ 90 w 173"/>
                <a:gd name="T99" fmla="*/ 140 h 102"/>
                <a:gd name="T100" fmla="*/ 66 w 173"/>
                <a:gd name="T101" fmla="*/ 124 h 102"/>
                <a:gd name="T102" fmla="*/ 42 w 173"/>
                <a:gd name="T103" fmla="*/ 101 h 102"/>
                <a:gd name="T104" fmla="*/ 30 w 173"/>
                <a:gd name="T105" fmla="*/ 112 h 102"/>
                <a:gd name="T106" fmla="*/ 6 w 173"/>
                <a:gd name="T107" fmla="*/ 118 h 102"/>
                <a:gd name="T108" fmla="*/ 6 w 173"/>
                <a:gd name="T109" fmla="*/ 112 h 10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73"/>
                <a:gd name="T166" fmla="*/ 0 h 102"/>
                <a:gd name="T167" fmla="*/ 173 w 173"/>
                <a:gd name="T168" fmla="*/ 102 h 102"/>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73" h="102">
                  <a:moveTo>
                    <a:pt x="6" y="78"/>
                  </a:moveTo>
                  <a:lnTo>
                    <a:pt x="12" y="78"/>
                  </a:lnTo>
                  <a:lnTo>
                    <a:pt x="12" y="72"/>
                  </a:lnTo>
                  <a:lnTo>
                    <a:pt x="18" y="72"/>
                  </a:lnTo>
                  <a:lnTo>
                    <a:pt x="24" y="66"/>
                  </a:lnTo>
                  <a:lnTo>
                    <a:pt x="30" y="66"/>
                  </a:lnTo>
                  <a:lnTo>
                    <a:pt x="30" y="60"/>
                  </a:lnTo>
                  <a:lnTo>
                    <a:pt x="36" y="60"/>
                  </a:lnTo>
                  <a:lnTo>
                    <a:pt x="36" y="54"/>
                  </a:lnTo>
                  <a:lnTo>
                    <a:pt x="42" y="48"/>
                  </a:lnTo>
                  <a:lnTo>
                    <a:pt x="42" y="36"/>
                  </a:lnTo>
                  <a:lnTo>
                    <a:pt x="48" y="30"/>
                  </a:lnTo>
                  <a:lnTo>
                    <a:pt x="48" y="24"/>
                  </a:lnTo>
                  <a:lnTo>
                    <a:pt x="54" y="24"/>
                  </a:lnTo>
                  <a:lnTo>
                    <a:pt x="60" y="18"/>
                  </a:lnTo>
                  <a:lnTo>
                    <a:pt x="60" y="12"/>
                  </a:lnTo>
                  <a:lnTo>
                    <a:pt x="66" y="6"/>
                  </a:lnTo>
                  <a:lnTo>
                    <a:pt x="72" y="6"/>
                  </a:lnTo>
                  <a:lnTo>
                    <a:pt x="72" y="0"/>
                  </a:lnTo>
                  <a:lnTo>
                    <a:pt x="78" y="0"/>
                  </a:lnTo>
                  <a:lnTo>
                    <a:pt x="78" y="6"/>
                  </a:lnTo>
                  <a:lnTo>
                    <a:pt x="72" y="6"/>
                  </a:lnTo>
                  <a:lnTo>
                    <a:pt x="66" y="12"/>
                  </a:lnTo>
                  <a:lnTo>
                    <a:pt x="66" y="18"/>
                  </a:lnTo>
                  <a:lnTo>
                    <a:pt x="60" y="18"/>
                  </a:lnTo>
                  <a:lnTo>
                    <a:pt x="54" y="24"/>
                  </a:lnTo>
                  <a:lnTo>
                    <a:pt x="54" y="30"/>
                  </a:lnTo>
                  <a:lnTo>
                    <a:pt x="48" y="30"/>
                  </a:lnTo>
                  <a:lnTo>
                    <a:pt x="48" y="36"/>
                  </a:lnTo>
                  <a:lnTo>
                    <a:pt x="48" y="42"/>
                  </a:lnTo>
                  <a:lnTo>
                    <a:pt x="48" y="48"/>
                  </a:lnTo>
                  <a:lnTo>
                    <a:pt x="48" y="54"/>
                  </a:lnTo>
                  <a:lnTo>
                    <a:pt x="54" y="54"/>
                  </a:lnTo>
                  <a:lnTo>
                    <a:pt x="54" y="48"/>
                  </a:lnTo>
                  <a:lnTo>
                    <a:pt x="60" y="48"/>
                  </a:lnTo>
                  <a:lnTo>
                    <a:pt x="60" y="42"/>
                  </a:lnTo>
                  <a:lnTo>
                    <a:pt x="66" y="42"/>
                  </a:lnTo>
                  <a:lnTo>
                    <a:pt x="72" y="36"/>
                  </a:lnTo>
                  <a:lnTo>
                    <a:pt x="78" y="30"/>
                  </a:lnTo>
                  <a:lnTo>
                    <a:pt x="84" y="24"/>
                  </a:lnTo>
                  <a:lnTo>
                    <a:pt x="90" y="18"/>
                  </a:lnTo>
                  <a:lnTo>
                    <a:pt x="96" y="12"/>
                  </a:lnTo>
                  <a:lnTo>
                    <a:pt x="102" y="6"/>
                  </a:lnTo>
                  <a:lnTo>
                    <a:pt x="108" y="6"/>
                  </a:lnTo>
                  <a:lnTo>
                    <a:pt x="114" y="0"/>
                  </a:lnTo>
                  <a:lnTo>
                    <a:pt x="120" y="0"/>
                  </a:lnTo>
                  <a:lnTo>
                    <a:pt x="114" y="6"/>
                  </a:lnTo>
                  <a:lnTo>
                    <a:pt x="108" y="6"/>
                  </a:lnTo>
                  <a:lnTo>
                    <a:pt x="102" y="12"/>
                  </a:lnTo>
                  <a:lnTo>
                    <a:pt x="96" y="18"/>
                  </a:lnTo>
                  <a:lnTo>
                    <a:pt x="90" y="24"/>
                  </a:lnTo>
                  <a:lnTo>
                    <a:pt x="84" y="30"/>
                  </a:lnTo>
                  <a:lnTo>
                    <a:pt x="84" y="36"/>
                  </a:lnTo>
                  <a:lnTo>
                    <a:pt x="78" y="36"/>
                  </a:lnTo>
                  <a:lnTo>
                    <a:pt x="78" y="42"/>
                  </a:lnTo>
                  <a:lnTo>
                    <a:pt x="84" y="42"/>
                  </a:lnTo>
                  <a:lnTo>
                    <a:pt x="90" y="42"/>
                  </a:lnTo>
                  <a:lnTo>
                    <a:pt x="90" y="36"/>
                  </a:lnTo>
                  <a:lnTo>
                    <a:pt x="96" y="36"/>
                  </a:lnTo>
                  <a:lnTo>
                    <a:pt x="102" y="36"/>
                  </a:lnTo>
                  <a:lnTo>
                    <a:pt x="108" y="36"/>
                  </a:lnTo>
                  <a:lnTo>
                    <a:pt x="114" y="30"/>
                  </a:lnTo>
                  <a:lnTo>
                    <a:pt x="120" y="30"/>
                  </a:lnTo>
                  <a:lnTo>
                    <a:pt x="125" y="24"/>
                  </a:lnTo>
                  <a:lnTo>
                    <a:pt x="131" y="18"/>
                  </a:lnTo>
                  <a:lnTo>
                    <a:pt x="137" y="18"/>
                  </a:lnTo>
                  <a:lnTo>
                    <a:pt x="143" y="12"/>
                  </a:lnTo>
                  <a:lnTo>
                    <a:pt x="149" y="12"/>
                  </a:lnTo>
                  <a:lnTo>
                    <a:pt x="155" y="12"/>
                  </a:lnTo>
                  <a:lnTo>
                    <a:pt x="149" y="12"/>
                  </a:lnTo>
                  <a:lnTo>
                    <a:pt x="149" y="18"/>
                  </a:lnTo>
                  <a:lnTo>
                    <a:pt x="143" y="18"/>
                  </a:lnTo>
                  <a:lnTo>
                    <a:pt x="137" y="18"/>
                  </a:lnTo>
                  <a:lnTo>
                    <a:pt x="131" y="24"/>
                  </a:lnTo>
                  <a:lnTo>
                    <a:pt x="125" y="30"/>
                  </a:lnTo>
                  <a:lnTo>
                    <a:pt x="120" y="36"/>
                  </a:lnTo>
                  <a:lnTo>
                    <a:pt x="125" y="36"/>
                  </a:lnTo>
                  <a:lnTo>
                    <a:pt x="131" y="36"/>
                  </a:lnTo>
                  <a:lnTo>
                    <a:pt x="137" y="36"/>
                  </a:lnTo>
                  <a:lnTo>
                    <a:pt x="143" y="36"/>
                  </a:lnTo>
                  <a:lnTo>
                    <a:pt x="149" y="30"/>
                  </a:lnTo>
                  <a:lnTo>
                    <a:pt x="155" y="30"/>
                  </a:lnTo>
                  <a:lnTo>
                    <a:pt x="161" y="30"/>
                  </a:lnTo>
                  <a:lnTo>
                    <a:pt x="167" y="30"/>
                  </a:lnTo>
                  <a:lnTo>
                    <a:pt x="173" y="24"/>
                  </a:lnTo>
                  <a:lnTo>
                    <a:pt x="173" y="30"/>
                  </a:lnTo>
                  <a:lnTo>
                    <a:pt x="167" y="30"/>
                  </a:lnTo>
                  <a:lnTo>
                    <a:pt x="161" y="36"/>
                  </a:lnTo>
                  <a:lnTo>
                    <a:pt x="155" y="36"/>
                  </a:lnTo>
                  <a:lnTo>
                    <a:pt x="149" y="36"/>
                  </a:lnTo>
                  <a:lnTo>
                    <a:pt x="143" y="42"/>
                  </a:lnTo>
                  <a:lnTo>
                    <a:pt x="137" y="42"/>
                  </a:lnTo>
                  <a:lnTo>
                    <a:pt x="125" y="42"/>
                  </a:lnTo>
                  <a:lnTo>
                    <a:pt x="120" y="42"/>
                  </a:lnTo>
                  <a:lnTo>
                    <a:pt x="125" y="48"/>
                  </a:lnTo>
                  <a:lnTo>
                    <a:pt x="131" y="54"/>
                  </a:lnTo>
                  <a:lnTo>
                    <a:pt x="137" y="54"/>
                  </a:lnTo>
                  <a:lnTo>
                    <a:pt x="143" y="60"/>
                  </a:lnTo>
                  <a:lnTo>
                    <a:pt x="149" y="60"/>
                  </a:lnTo>
                  <a:lnTo>
                    <a:pt x="155" y="60"/>
                  </a:lnTo>
                  <a:lnTo>
                    <a:pt x="155" y="66"/>
                  </a:lnTo>
                  <a:lnTo>
                    <a:pt x="149" y="66"/>
                  </a:lnTo>
                  <a:lnTo>
                    <a:pt x="143" y="66"/>
                  </a:lnTo>
                  <a:lnTo>
                    <a:pt x="137" y="60"/>
                  </a:lnTo>
                  <a:lnTo>
                    <a:pt x="131" y="60"/>
                  </a:lnTo>
                  <a:lnTo>
                    <a:pt x="125" y="54"/>
                  </a:lnTo>
                  <a:lnTo>
                    <a:pt x="120" y="54"/>
                  </a:lnTo>
                  <a:lnTo>
                    <a:pt x="114" y="48"/>
                  </a:lnTo>
                  <a:lnTo>
                    <a:pt x="108" y="48"/>
                  </a:lnTo>
                  <a:lnTo>
                    <a:pt x="102" y="48"/>
                  </a:lnTo>
                  <a:lnTo>
                    <a:pt x="96" y="48"/>
                  </a:lnTo>
                  <a:lnTo>
                    <a:pt x="90" y="48"/>
                  </a:lnTo>
                  <a:lnTo>
                    <a:pt x="84" y="48"/>
                  </a:lnTo>
                  <a:lnTo>
                    <a:pt x="84" y="54"/>
                  </a:lnTo>
                  <a:lnTo>
                    <a:pt x="90" y="54"/>
                  </a:lnTo>
                  <a:lnTo>
                    <a:pt x="90" y="60"/>
                  </a:lnTo>
                  <a:lnTo>
                    <a:pt x="96" y="60"/>
                  </a:lnTo>
                  <a:lnTo>
                    <a:pt x="102" y="66"/>
                  </a:lnTo>
                  <a:lnTo>
                    <a:pt x="108" y="72"/>
                  </a:lnTo>
                  <a:lnTo>
                    <a:pt x="114" y="72"/>
                  </a:lnTo>
                  <a:lnTo>
                    <a:pt x="120" y="78"/>
                  </a:lnTo>
                  <a:lnTo>
                    <a:pt x="125" y="84"/>
                  </a:lnTo>
                  <a:lnTo>
                    <a:pt x="131" y="84"/>
                  </a:lnTo>
                  <a:lnTo>
                    <a:pt x="125" y="84"/>
                  </a:lnTo>
                  <a:lnTo>
                    <a:pt x="120" y="84"/>
                  </a:lnTo>
                  <a:lnTo>
                    <a:pt x="120" y="78"/>
                  </a:lnTo>
                  <a:lnTo>
                    <a:pt x="114" y="78"/>
                  </a:lnTo>
                  <a:lnTo>
                    <a:pt x="108" y="72"/>
                  </a:lnTo>
                  <a:lnTo>
                    <a:pt x="96" y="72"/>
                  </a:lnTo>
                  <a:lnTo>
                    <a:pt x="90" y="66"/>
                  </a:lnTo>
                  <a:lnTo>
                    <a:pt x="90" y="60"/>
                  </a:lnTo>
                  <a:lnTo>
                    <a:pt x="84" y="60"/>
                  </a:lnTo>
                  <a:lnTo>
                    <a:pt x="78" y="54"/>
                  </a:lnTo>
                  <a:lnTo>
                    <a:pt x="72" y="54"/>
                  </a:lnTo>
                  <a:lnTo>
                    <a:pt x="66" y="54"/>
                  </a:lnTo>
                  <a:lnTo>
                    <a:pt x="66" y="60"/>
                  </a:lnTo>
                  <a:lnTo>
                    <a:pt x="60" y="60"/>
                  </a:lnTo>
                  <a:lnTo>
                    <a:pt x="54" y="60"/>
                  </a:lnTo>
                  <a:lnTo>
                    <a:pt x="48" y="60"/>
                  </a:lnTo>
                  <a:lnTo>
                    <a:pt x="48" y="66"/>
                  </a:lnTo>
                  <a:lnTo>
                    <a:pt x="48" y="72"/>
                  </a:lnTo>
                  <a:lnTo>
                    <a:pt x="54" y="72"/>
                  </a:lnTo>
                  <a:lnTo>
                    <a:pt x="60" y="78"/>
                  </a:lnTo>
                  <a:lnTo>
                    <a:pt x="66" y="78"/>
                  </a:lnTo>
                  <a:lnTo>
                    <a:pt x="72" y="84"/>
                  </a:lnTo>
                  <a:lnTo>
                    <a:pt x="78" y="90"/>
                  </a:lnTo>
                  <a:lnTo>
                    <a:pt x="84" y="96"/>
                  </a:lnTo>
                  <a:lnTo>
                    <a:pt x="90" y="96"/>
                  </a:lnTo>
                  <a:lnTo>
                    <a:pt x="90" y="102"/>
                  </a:lnTo>
                  <a:lnTo>
                    <a:pt x="84" y="96"/>
                  </a:lnTo>
                  <a:lnTo>
                    <a:pt x="78" y="96"/>
                  </a:lnTo>
                  <a:lnTo>
                    <a:pt x="72" y="90"/>
                  </a:lnTo>
                  <a:lnTo>
                    <a:pt x="66" y="90"/>
                  </a:lnTo>
                  <a:lnTo>
                    <a:pt x="60" y="84"/>
                  </a:lnTo>
                  <a:lnTo>
                    <a:pt x="54" y="78"/>
                  </a:lnTo>
                  <a:lnTo>
                    <a:pt x="48" y="78"/>
                  </a:lnTo>
                  <a:lnTo>
                    <a:pt x="42" y="72"/>
                  </a:lnTo>
                  <a:lnTo>
                    <a:pt x="36" y="72"/>
                  </a:lnTo>
                  <a:lnTo>
                    <a:pt x="30" y="78"/>
                  </a:lnTo>
                  <a:lnTo>
                    <a:pt x="24" y="78"/>
                  </a:lnTo>
                  <a:lnTo>
                    <a:pt x="18" y="78"/>
                  </a:lnTo>
                  <a:lnTo>
                    <a:pt x="12" y="84"/>
                  </a:lnTo>
                  <a:lnTo>
                    <a:pt x="6" y="84"/>
                  </a:lnTo>
                  <a:lnTo>
                    <a:pt x="0" y="84"/>
                  </a:lnTo>
                  <a:lnTo>
                    <a:pt x="6" y="84"/>
                  </a:lnTo>
                  <a:lnTo>
                    <a:pt x="6" y="7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5" name="Freeform 209">
              <a:extLst>
                <a:ext uri="{FF2B5EF4-FFF2-40B4-BE49-F238E27FC236}">
                  <a16:creationId xmlns="" xmlns:a16="http://schemas.microsoft.com/office/drawing/2014/main" id="{55D8769C-3261-46CA-B74D-8A8CA18EF265}"/>
                </a:ext>
              </a:extLst>
            </p:cNvPr>
            <p:cNvSpPr>
              <a:spLocks/>
            </p:cNvSpPr>
            <p:nvPr/>
          </p:nvSpPr>
          <p:spPr bwMode="auto">
            <a:xfrm>
              <a:off x="5179" y="1720"/>
              <a:ext cx="120" cy="102"/>
            </a:xfrm>
            <a:custGeom>
              <a:avLst/>
              <a:gdLst>
                <a:gd name="T0" fmla="*/ 6 w 120"/>
                <a:gd name="T1" fmla="*/ 6 h 102"/>
                <a:gd name="T2" fmla="*/ 12 w 120"/>
                <a:gd name="T3" fmla="*/ 12 h 102"/>
                <a:gd name="T4" fmla="*/ 24 w 120"/>
                <a:gd name="T5" fmla="*/ 12 h 102"/>
                <a:gd name="T6" fmla="*/ 42 w 120"/>
                <a:gd name="T7" fmla="*/ 6 h 102"/>
                <a:gd name="T8" fmla="*/ 72 w 120"/>
                <a:gd name="T9" fmla="*/ 6 h 102"/>
                <a:gd name="T10" fmla="*/ 84 w 120"/>
                <a:gd name="T11" fmla="*/ 12 h 102"/>
                <a:gd name="T12" fmla="*/ 72 w 120"/>
                <a:gd name="T13" fmla="*/ 12 h 102"/>
                <a:gd name="T14" fmla="*/ 60 w 120"/>
                <a:gd name="T15" fmla="*/ 12 h 102"/>
                <a:gd name="T16" fmla="*/ 36 w 120"/>
                <a:gd name="T17" fmla="*/ 12 h 102"/>
                <a:gd name="T18" fmla="*/ 30 w 120"/>
                <a:gd name="T19" fmla="*/ 18 h 102"/>
                <a:gd name="T20" fmla="*/ 42 w 120"/>
                <a:gd name="T21" fmla="*/ 24 h 102"/>
                <a:gd name="T22" fmla="*/ 48 w 120"/>
                <a:gd name="T23" fmla="*/ 24 h 102"/>
                <a:gd name="T24" fmla="*/ 66 w 120"/>
                <a:gd name="T25" fmla="*/ 24 h 102"/>
                <a:gd name="T26" fmla="*/ 90 w 120"/>
                <a:gd name="T27" fmla="*/ 30 h 102"/>
                <a:gd name="T28" fmla="*/ 108 w 120"/>
                <a:gd name="T29" fmla="*/ 36 h 102"/>
                <a:gd name="T30" fmla="*/ 108 w 120"/>
                <a:gd name="T31" fmla="*/ 42 h 102"/>
                <a:gd name="T32" fmla="*/ 96 w 120"/>
                <a:gd name="T33" fmla="*/ 36 h 102"/>
                <a:gd name="T34" fmla="*/ 78 w 120"/>
                <a:gd name="T35" fmla="*/ 30 h 102"/>
                <a:gd name="T36" fmla="*/ 60 w 120"/>
                <a:gd name="T37" fmla="*/ 36 h 102"/>
                <a:gd name="T38" fmla="*/ 72 w 120"/>
                <a:gd name="T39" fmla="*/ 42 h 102"/>
                <a:gd name="T40" fmla="*/ 84 w 120"/>
                <a:gd name="T41" fmla="*/ 48 h 102"/>
                <a:gd name="T42" fmla="*/ 108 w 120"/>
                <a:gd name="T43" fmla="*/ 54 h 102"/>
                <a:gd name="T44" fmla="*/ 120 w 120"/>
                <a:gd name="T45" fmla="*/ 66 h 102"/>
                <a:gd name="T46" fmla="*/ 108 w 120"/>
                <a:gd name="T47" fmla="*/ 60 h 102"/>
                <a:gd name="T48" fmla="*/ 96 w 120"/>
                <a:gd name="T49" fmla="*/ 54 h 102"/>
                <a:gd name="T50" fmla="*/ 90 w 120"/>
                <a:gd name="T51" fmla="*/ 60 h 102"/>
                <a:gd name="T52" fmla="*/ 108 w 120"/>
                <a:gd name="T53" fmla="*/ 72 h 102"/>
                <a:gd name="T54" fmla="*/ 114 w 120"/>
                <a:gd name="T55" fmla="*/ 84 h 102"/>
                <a:gd name="T56" fmla="*/ 120 w 120"/>
                <a:gd name="T57" fmla="*/ 96 h 102"/>
                <a:gd name="T58" fmla="*/ 120 w 120"/>
                <a:gd name="T59" fmla="*/ 96 h 102"/>
                <a:gd name="T60" fmla="*/ 102 w 120"/>
                <a:gd name="T61" fmla="*/ 78 h 102"/>
                <a:gd name="T62" fmla="*/ 84 w 120"/>
                <a:gd name="T63" fmla="*/ 60 h 102"/>
                <a:gd name="T64" fmla="*/ 78 w 120"/>
                <a:gd name="T65" fmla="*/ 54 h 102"/>
                <a:gd name="T66" fmla="*/ 78 w 120"/>
                <a:gd name="T67" fmla="*/ 66 h 102"/>
                <a:gd name="T68" fmla="*/ 90 w 120"/>
                <a:gd name="T69" fmla="*/ 90 h 102"/>
                <a:gd name="T70" fmla="*/ 84 w 120"/>
                <a:gd name="T71" fmla="*/ 90 h 102"/>
                <a:gd name="T72" fmla="*/ 78 w 120"/>
                <a:gd name="T73" fmla="*/ 72 h 102"/>
                <a:gd name="T74" fmla="*/ 66 w 120"/>
                <a:gd name="T75" fmla="*/ 48 h 102"/>
                <a:gd name="T76" fmla="*/ 60 w 120"/>
                <a:gd name="T77" fmla="*/ 42 h 102"/>
                <a:gd name="T78" fmla="*/ 54 w 120"/>
                <a:gd name="T79" fmla="*/ 36 h 102"/>
                <a:gd name="T80" fmla="*/ 48 w 120"/>
                <a:gd name="T81" fmla="*/ 36 h 102"/>
                <a:gd name="T82" fmla="*/ 48 w 120"/>
                <a:gd name="T83" fmla="*/ 48 h 102"/>
                <a:gd name="T84" fmla="*/ 60 w 120"/>
                <a:gd name="T85" fmla="*/ 78 h 102"/>
                <a:gd name="T86" fmla="*/ 60 w 120"/>
                <a:gd name="T87" fmla="*/ 84 h 102"/>
                <a:gd name="T88" fmla="*/ 54 w 120"/>
                <a:gd name="T89" fmla="*/ 72 h 102"/>
                <a:gd name="T90" fmla="*/ 42 w 120"/>
                <a:gd name="T91" fmla="*/ 54 h 102"/>
                <a:gd name="T92" fmla="*/ 42 w 120"/>
                <a:gd name="T93" fmla="*/ 30 h 102"/>
                <a:gd name="T94" fmla="*/ 36 w 120"/>
                <a:gd name="T95" fmla="*/ 24 h 102"/>
                <a:gd name="T96" fmla="*/ 24 w 120"/>
                <a:gd name="T97" fmla="*/ 24 h 102"/>
                <a:gd name="T98" fmla="*/ 24 w 120"/>
                <a:gd name="T99" fmla="*/ 24 h 102"/>
                <a:gd name="T100" fmla="*/ 24 w 120"/>
                <a:gd name="T101" fmla="*/ 48 h 102"/>
                <a:gd name="T102" fmla="*/ 30 w 120"/>
                <a:gd name="T103" fmla="*/ 66 h 102"/>
                <a:gd name="T104" fmla="*/ 30 w 120"/>
                <a:gd name="T105" fmla="*/ 72 h 102"/>
                <a:gd name="T106" fmla="*/ 24 w 120"/>
                <a:gd name="T107" fmla="*/ 54 h 102"/>
                <a:gd name="T108" fmla="*/ 18 w 120"/>
                <a:gd name="T109" fmla="*/ 18 h 102"/>
                <a:gd name="T110" fmla="*/ 6 w 120"/>
                <a:gd name="T111" fmla="*/ 12 h 102"/>
                <a:gd name="T112" fmla="*/ 0 w 120"/>
                <a:gd name="T113" fmla="*/ 6 h 102"/>
                <a:gd name="T114" fmla="*/ 0 w 120"/>
                <a:gd name="T115" fmla="*/ 0 h 102"/>
                <a:gd name="T116" fmla="*/ 0 w 120"/>
                <a:gd name="T117" fmla="*/ 0 h 1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0"/>
                <a:gd name="T178" fmla="*/ 0 h 102"/>
                <a:gd name="T179" fmla="*/ 120 w 120"/>
                <a:gd name="T180" fmla="*/ 102 h 1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0" h="102">
                  <a:moveTo>
                    <a:pt x="0" y="0"/>
                  </a:moveTo>
                  <a:lnTo>
                    <a:pt x="6" y="6"/>
                  </a:lnTo>
                  <a:lnTo>
                    <a:pt x="12" y="6"/>
                  </a:lnTo>
                  <a:lnTo>
                    <a:pt x="12" y="12"/>
                  </a:lnTo>
                  <a:lnTo>
                    <a:pt x="18" y="12"/>
                  </a:lnTo>
                  <a:lnTo>
                    <a:pt x="24" y="12"/>
                  </a:lnTo>
                  <a:lnTo>
                    <a:pt x="30" y="12"/>
                  </a:lnTo>
                  <a:lnTo>
                    <a:pt x="36" y="12"/>
                  </a:lnTo>
                  <a:lnTo>
                    <a:pt x="42" y="6"/>
                  </a:lnTo>
                  <a:lnTo>
                    <a:pt x="54" y="6"/>
                  </a:lnTo>
                  <a:lnTo>
                    <a:pt x="60" y="6"/>
                  </a:lnTo>
                  <a:lnTo>
                    <a:pt x="72" y="6"/>
                  </a:lnTo>
                  <a:lnTo>
                    <a:pt x="78" y="6"/>
                  </a:lnTo>
                  <a:lnTo>
                    <a:pt x="84" y="12"/>
                  </a:lnTo>
                  <a:lnTo>
                    <a:pt x="78" y="12"/>
                  </a:lnTo>
                  <a:lnTo>
                    <a:pt x="72" y="12"/>
                  </a:lnTo>
                  <a:lnTo>
                    <a:pt x="66" y="12"/>
                  </a:lnTo>
                  <a:lnTo>
                    <a:pt x="60" y="12"/>
                  </a:lnTo>
                  <a:lnTo>
                    <a:pt x="48" y="12"/>
                  </a:lnTo>
                  <a:lnTo>
                    <a:pt x="42" y="12"/>
                  </a:lnTo>
                  <a:lnTo>
                    <a:pt x="36" y="12"/>
                  </a:lnTo>
                  <a:lnTo>
                    <a:pt x="30" y="18"/>
                  </a:lnTo>
                  <a:lnTo>
                    <a:pt x="36" y="18"/>
                  </a:lnTo>
                  <a:lnTo>
                    <a:pt x="36" y="24"/>
                  </a:lnTo>
                  <a:lnTo>
                    <a:pt x="42" y="24"/>
                  </a:lnTo>
                  <a:lnTo>
                    <a:pt x="48" y="24"/>
                  </a:lnTo>
                  <a:lnTo>
                    <a:pt x="54" y="30"/>
                  </a:lnTo>
                  <a:lnTo>
                    <a:pt x="60" y="24"/>
                  </a:lnTo>
                  <a:lnTo>
                    <a:pt x="66" y="24"/>
                  </a:lnTo>
                  <a:lnTo>
                    <a:pt x="72" y="24"/>
                  </a:lnTo>
                  <a:lnTo>
                    <a:pt x="84" y="30"/>
                  </a:lnTo>
                  <a:lnTo>
                    <a:pt x="90" y="30"/>
                  </a:lnTo>
                  <a:lnTo>
                    <a:pt x="102" y="30"/>
                  </a:lnTo>
                  <a:lnTo>
                    <a:pt x="108" y="36"/>
                  </a:lnTo>
                  <a:lnTo>
                    <a:pt x="114" y="42"/>
                  </a:lnTo>
                  <a:lnTo>
                    <a:pt x="108" y="42"/>
                  </a:lnTo>
                  <a:lnTo>
                    <a:pt x="108" y="36"/>
                  </a:lnTo>
                  <a:lnTo>
                    <a:pt x="102" y="36"/>
                  </a:lnTo>
                  <a:lnTo>
                    <a:pt x="96" y="36"/>
                  </a:lnTo>
                  <a:lnTo>
                    <a:pt x="90" y="36"/>
                  </a:lnTo>
                  <a:lnTo>
                    <a:pt x="84" y="36"/>
                  </a:lnTo>
                  <a:lnTo>
                    <a:pt x="78" y="30"/>
                  </a:lnTo>
                  <a:lnTo>
                    <a:pt x="72" y="30"/>
                  </a:lnTo>
                  <a:lnTo>
                    <a:pt x="66" y="30"/>
                  </a:lnTo>
                  <a:lnTo>
                    <a:pt x="60" y="36"/>
                  </a:lnTo>
                  <a:lnTo>
                    <a:pt x="66" y="36"/>
                  </a:lnTo>
                  <a:lnTo>
                    <a:pt x="72" y="42"/>
                  </a:lnTo>
                  <a:lnTo>
                    <a:pt x="78" y="48"/>
                  </a:lnTo>
                  <a:lnTo>
                    <a:pt x="84" y="48"/>
                  </a:lnTo>
                  <a:lnTo>
                    <a:pt x="90" y="48"/>
                  </a:lnTo>
                  <a:lnTo>
                    <a:pt x="102" y="48"/>
                  </a:lnTo>
                  <a:lnTo>
                    <a:pt x="108" y="54"/>
                  </a:lnTo>
                  <a:lnTo>
                    <a:pt x="114" y="54"/>
                  </a:lnTo>
                  <a:lnTo>
                    <a:pt x="120" y="60"/>
                  </a:lnTo>
                  <a:lnTo>
                    <a:pt x="120" y="66"/>
                  </a:lnTo>
                  <a:lnTo>
                    <a:pt x="114" y="60"/>
                  </a:lnTo>
                  <a:lnTo>
                    <a:pt x="108" y="60"/>
                  </a:lnTo>
                  <a:lnTo>
                    <a:pt x="102" y="54"/>
                  </a:lnTo>
                  <a:lnTo>
                    <a:pt x="96" y="54"/>
                  </a:lnTo>
                  <a:lnTo>
                    <a:pt x="90" y="54"/>
                  </a:lnTo>
                  <a:lnTo>
                    <a:pt x="84" y="54"/>
                  </a:lnTo>
                  <a:lnTo>
                    <a:pt x="90" y="60"/>
                  </a:lnTo>
                  <a:lnTo>
                    <a:pt x="96" y="66"/>
                  </a:lnTo>
                  <a:lnTo>
                    <a:pt x="102" y="72"/>
                  </a:lnTo>
                  <a:lnTo>
                    <a:pt x="108" y="72"/>
                  </a:lnTo>
                  <a:lnTo>
                    <a:pt x="108" y="78"/>
                  </a:lnTo>
                  <a:lnTo>
                    <a:pt x="114" y="84"/>
                  </a:lnTo>
                  <a:lnTo>
                    <a:pt x="114" y="90"/>
                  </a:lnTo>
                  <a:lnTo>
                    <a:pt x="120" y="90"/>
                  </a:lnTo>
                  <a:lnTo>
                    <a:pt x="120" y="96"/>
                  </a:lnTo>
                  <a:lnTo>
                    <a:pt x="120" y="102"/>
                  </a:lnTo>
                  <a:lnTo>
                    <a:pt x="120" y="96"/>
                  </a:lnTo>
                  <a:lnTo>
                    <a:pt x="114" y="90"/>
                  </a:lnTo>
                  <a:lnTo>
                    <a:pt x="108" y="84"/>
                  </a:lnTo>
                  <a:lnTo>
                    <a:pt x="102" y="78"/>
                  </a:lnTo>
                  <a:lnTo>
                    <a:pt x="96" y="66"/>
                  </a:lnTo>
                  <a:lnTo>
                    <a:pt x="90" y="60"/>
                  </a:lnTo>
                  <a:lnTo>
                    <a:pt x="84" y="60"/>
                  </a:lnTo>
                  <a:lnTo>
                    <a:pt x="78" y="54"/>
                  </a:lnTo>
                  <a:lnTo>
                    <a:pt x="78" y="60"/>
                  </a:lnTo>
                  <a:lnTo>
                    <a:pt x="78" y="66"/>
                  </a:lnTo>
                  <a:lnTo>
                    <a:pt x="84" y="78"/>
                  </a:lnTo>
                  <a:lnTo>
                    <a:pt x="84" y="84"/>
                  </a:lnTo>
                  <a:lnTo>
                    <a:pt x="90" y="90"/>
                  </a:lnTo>
                  <a:lnTo>
                    <a:pt x="90" y="96"/>
                  </a:lnTo>
                  <a:lnTo>
                    <a:pt x="84" y="90"/>
                  </a:lnTo>
                  <a:lnTo>
                    <a:pt x="78" y="84"/>
                  </a:lnTo>
                  <a:lnTo>
                    <a:pt x="78" y="72"/>
                  </a:lnTo>
                  <a:lnTo>
                    <a:pt x="72" y="60"/>
                  </a:lnTo>
                  <a:lnTo>
                    <a:pt x="72" y="48"/>
                  </a:lnTo>
                  <a:lnTo>
                    <a:pt x="66" y="48"/>
                  </a:lnTo>
                  <a:lnTo>
                    <a:pt x="60" y="42"/>
                  </a:lnTo>
                  <a:lnTo>
                    <a:pt x="54" y="42"/>
                  </a:lnTo>
                  <a:lnTo>
                    <a:pt x="54" y="36"/>
                  </a:lnTo>
                  <a:lnTo>
                    <a:pt x="48" y="36"/>
                  </a:lnTo>
                  <a:lnTo>
                    <a:pt x="48" y="42"/>
                  </a:lnTo>
                  <a:lnTo>
                    <a:pt x="48" y="48"/>
                  </a:lnTo>
                  <a:lnTo>
                    <a:pt x="48" y="54"/>
                  </a:lnTo>
                  <a:lnTo>
                    <a:pt x="54" y="66"/>
                  </a:lnTo>
                  <a:lnTo>
                    <a:pt x="60" y="78"/>
                  </a:lnTo>
                  <a:lnTo>
                    <a:pt x="60" y="84"/>
                  </a:lnTo>
                  <a:lnTo>
                    <a:pt x="54" y="84"/>
                  </a:lnTo>
                  <a:lnTo>
                    <a:pt x="54" y="78"/>
                  </a:lnTo>
                  <a:lnTo>
                    <a:pt x="54" y="72"/>
                  </a:lnTo>
                  <a:lnTo>
                    <a:pt x="48" y="66"/>
                  </a:lnTo>
                  <a:lnTo>
                    <a:pt x="48" y="60"/>
                  </a:lnTo>
                  <a:lnTo>
                    <a:pt x="42" y="54"/>
                  </a:lnTo>
                  <a:lnTo>
                    <a:pt x="42" y="48"/>
                  </a:lnTo>
                  <a:lnTo>
                    <a:pt x="42" y="42"/>
                  </a:lnTo>
                  <a:lnTo>
                    <a:pt x="42" y="30"/>
                  </a:lnTo>
                  <a:lnTo>
                    <a:pt x="36" y="30"/>
                  </a:lnTo>
                  <a:lnTo>
                    <a:pt x="36" y="24"/>
                  </a:lnTo>
                  <a:lnTo>
                    <a:pt x="30" y="24"/>
                  </a:lnTo>
                  <a:lnTo>
                    <a:pt x="24" y="24"/>
                  </a:lnTo>
                  <a:lnTo>
                    <a:pt x="24" y="36"/>
                  </a:lnTo>
                  <a:lnTo>
                    <a:pt x="24" y="42"/>
                  </a:lnTo>
                  <a:lnTo>
                    <a:pt x="24" y="48"/>
                  </a:lnTo>
                  <a:lnTo>
                    <a:pt x="24" y="54"/>
                  </a:lnTo>
                  <a:lnTo>
                    <a:pt x="30" y="60"/>
                  </a:lnTo>
                  <a:lnTo>
                    <a:pt x="30" y="66"/>
                  </a:lnTo>
                  <a:lnTo>
                    <a:pt x="30" y="72"/>
                  </a:lnTo>
                  <a:lnTo>
                    <a:pt x="30" y="78"/>
                  </a:lnTo>
                  <a:lnTo>
                    <a:pt x="30" y="72"/>
                  </a:lnTo>
                  <a:lnTo>
                    <a:pt x="24" y="72"/>
                  </a:lnTo>
                  <a:lnTo>
                    <a:pt x="24" y="66"/>
                  </a:lnTo>
                  <a:lnTo>
                    <a:pt x="24" y="54"/>
                  </a:lnTo>
                  <a:lnTo>
                    <a:pt x="18" y="42"/>
                  </a:lnTo>
                  <a:lnTo>
                    <a:pt x="18" y="30"/>
                  </a:lnTo>
                  <a:lnTo>
                    <a:pt x="18" y="18"/>
                  </a:lnTo>
                  <a:lnTo>
                    <a:pt x="12" y="18"/>
                  </a:lnTo>
                  <a:lnTo>
                    <a:pt x="6" y="12"/>
                  </a:lnTo>
                  <a:lnTo>
                    <a:pt x="6" y="6"/>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6" name="Freeform 210">
              <a:extLst>
                <a:ext uri="{FF2B5EF4-FFF2-40B4-BE49-F238E27FC236}">
                  <a16:creationId xmlns="" xmlns:a16="http://schemas.microsoft.com/office/drawing/2014/main" id="{8D5DB2EE-9246-4FC9-B930-6D74DC1F2820}"/>
                </a:ext>
              </a:extLst>
            </p:cNvPr>
            <p:cNvSpPr>
              <a:spLocks/>
            </p:cNvSpPr>
            <p:nvPr/>
          </p:nvSpPr>
          <p:spPr bwMode="auto">
            <a:xfrm>
              <a:off x="5118" y="1733"/>
              <a:ext cx="83" cy="136"/>
            </a:xfrm>
            <a:custGeom>
              <a:avLst/>
              <a:gdLst>
                <a:gd name="T0" fmla="*/ 35 w 83"/>
                <a:gd name="T1" fmla="*/ 0 h 138"/>
                <a:gd name="T2" fmla="*/ 41 w 83"/>
                <a:gd name="T3" fmla="*/ 18 h 138"/>
                <a:gd name="T4" fmla="*/ 41 w 83"/>
                <a:gd name="T5" fmla="*/ 24 h 138"/>
                <a:gd name="T6" fmla="*/ 47 w 83"/>
                <a:gd name="T7" fmla="*/ 30 h 138"/>
                <a:gd name="T8" fmla="*/ 53 w 83"/>
                <a:gd name="T9" fmla="*/ 34 h 138"/>
                <a:gd name="T10" fmla="*/ 65 w 83"/>
                <a:gd name="T11" fmla="*/ 34 h 138"/>
                <a:gd name="T12" fmla="*/ 77 w 83"/>
                <a:gd name="T13" fmla="*/ 43 h 138"/>
                <a:gd name="T14" fmla="*/ 83 w 83"/>
                <a:gd name="T15" fmla="*/ 61 h 138"/>
                <a:gd name="T16" fmla="*/ 83 w 83"/>
                <a:gd name="T17" fmla="*/ 67 h 138"/>
                <a:gd name="T18" fmla="*/ 83 w 83"/>
                <a:gd name="T19" fmla="*/ 67 h 138"/>
                <a:gd name="T20" fmla="*/ 77 w 83"/>
                <a:gd name="T21" fmla="*/ 55 h 138"/>
                <a:gd name="T22" fmla="*/ 71 w 83"/>
                <a:gd name="T23" fmla="*/ 49 h 138"/>
                <a:gd name="T24" fmla="*/ 65 w 83"/>
                <a:gd name="T25" fmla="*/ 37 h 138"/>
                <a:gd name="T26" fmla="*/ 59 w 83"/>
                <a:gd name="T27" fmla="*/ 34 h 138"/>
                <a:gd name="T28" fmla="*/ 53 w 83"/>
                <a:gd name="T29" fmla="*/ 34 h 138"/>
                <a:gd name="T30" fmla="*/ 47 w 83"/>
                <a:gd name="T31" fmla="*/ 34 h 138"/>
                <a:gd name="T32" fmla="*/ 41 w 83"/>
                <a:gd name="T33" fmla="*/ 34 h 138"/>
                <a:gd name="T34" fmla="*/ 47 w 83"/>
                <a:gd name="T35" fmla="*/ 37 h 138"/>
                <a:gd name="T36" fmla="*/ 47 w 83"/>
                <a:gd name="T37" fmla="*/ 49 h 138"/>
                <a:gd name="T38" fmla="*/ 59 w 83"/>
                <a:gd name="T39" fmla="*/ 55 h 138"/>
                <a:gd name="T40" fmla="*/ 71 w 83"/>
                <a:gd name="T41" fmla="*/ 73 h 138"/>
                <a:gd name="T42" fmla="*/ 77 w 83"/>
                <a:gd name="T43" fmla="*/ 85 h 138"/>
                <a:gd name="T44" fmla="*/ 77 w 83"/>
                <a:gd name="T45" fmla="*/ 91 h 138"/>
                <a:gd name="T46" fmla="*/ 77 w 83"/>
                <a:gd name="T47" fmla="*/ 88 h 138"/>
                <a:gd name="T48" fmla="*/ 71 w 83"/>
                <a:gd name="T49" fmla="*/ 79 h 138"/>
                <a:gd name="T50" fmla="*/ 65 w 83"/>
                <a:gd name="T51" fmla="*/ 67 h 138"/>
                <a:gd name="T52" fmla="*/ 53 w 83"/>
                <a:gd name="T53" fmla="*/ 61 h 138"/>
                <a:gd name="T54" fmla="*/ 47 w 83"/>
                <a:gd name="T55" fmla="*/ 55 h 138"/>
                <a:gd name="T56" fmla="*/ 53 w 83"/>
                <a:gd name="T57" fmla="*/ 67 h 138"/>
                <a:gd name="T58" fmla="*/ 53 w 83"/>
                <a:gd name="T59" fmla="*/ 94 h 138"/>
                <a:gd name="T60" fmla="*/ 53 w 83"/>
                <a:gd name="T61" fmla="*/ 104 h 138"/>
                <a:gd name="T62" fmla="*/ 53 w 83"/>
                <a:gd name="T63" fmla="*/ 104 h 138"/>
                <a:gd name="T64" fmla="*/ 53 w 83"/>
                <a:gd name="T65" fmla="*/ 97 h 138"/>
                <a:gd name="T66" fmla="*/ 41 w 83"/>
                <a:gd name="T67" fmla="*/ 73 h 138"/>
                <a:gd name="T68" fmla="*/ 35 w 83"/>
                <a:gd name="T69" fmla="*/ 67 h 138"/>
                <a:gd name="T70" fmla="*/ 29 w 83"/>
                <a:gd name="T71" fmla="*/ 73 h 138"/>
                <a:gd name="T72" fmla="*/ 23 w 83"/>
                <a:gd name="T73" fmla="*/ 79 h 138"/>
                <a:gd name="T74" fmla="*/ 17 w 83"/>
                <a:gd name="T75" fmla="*/ 88 h 138"/>
                <a:gd name="T76" fmla="*/ 17 w 83"/>
                <a:gd name="T77" fmla="*/ 91 h 138"/>
                <a:gd name="T78" fmla="*/ 17 w 83"/>
                <a:gd name="T79" fmla="*/ 91 h 138"/>
                <a:gd name="T80" fmla="*/ 17 w 83"/>
                <a:gd name="T81" fmla="*/ 85 h 138"/>
                <a:gd name="T82" fmla="*/ 23 w 83"/>
                <a:gd name="T83" fmla="*/ 73 h 138"/>
                <a:gd name="T84" fmla="*/ 29 w 83"/>
                <a:gd name="T85" fmla="*/ 61 h 138"/>
                <a:gd name="T86" fmla="*/ 35 w 83"/>
                <a:gd name="T87" fmla="*/ 55 h 138"/>
                <a:gd name="T88" fmla="*/ 35 w 83"/>
                <a:gd name="T89" fmla="*/ 43 h 138"/>
                <a:gd name="T90" fmla="*/ 35 w 83"/>
                <a:gd name="T91" fmla="*/ 34 h 138"/>
                <a:gd name="T92" fmla="*/ 35 w 83"/>
                <a:gd name="T93" fmla="*/ 34 h 138"/>
                <a:gd name="T94" fmla="*/ 23 w 83"/>
                <a:gd name="T95" fmla="*/ 34 h 138"/>
                <a:gd name="T96" fmla="*/ 11 w 83"/>
                <a:gd name="T97" fmla="*/ 43 h 138"/>
                <a:gd name="T98" fmla="*/ 6 w 83"/>
                <a:gd name="T99" fmla="*/ 55 h 138"/>
                <a:gd name="T100" fmla="*/ 0 w 83"/>
                <a:gd name="T101" fmla="*/ 67 h 138"/>
                <a:gd name="T102" fmla="*/ 0 w 83"/>
                <a:gd name="T103" fmla="*/ 61 h 138"/>
                <a:gd name="T104" fmla="*/ 0 w 83"/>
                <a:gd name="T105" fmla="*/ 55 h 138"/>
                <a:gd name="T106" fmla="*/ 11 w 83"/>
                <a:gd name="T107" fmla="*/ 43 h 138"/>
                <a:gd name="T108" fmla="*/ 17 w 83"/>
                <a:gd name="T109" fmla="*/ 34 h 138"/>
                <a:gd name="T110" fmla="*/ 29 w 83"/>
                <a:gd name="T111" fmla="*/ 30 h 138"/>
                <a:gd name="T112" fmla="*/ 35 w 83"/>
                <a:gd name="T113" fmla="*/ 24 h 138"/>
                <a:gd name="T114" fmla="*/ 35 w 83"/>
                <a:gd name="T115" fmla="*/ 12 h 138"/>
                <a:gd name="T116" fmla="*/ 35 w 83"/>
                <a:gd name="T117" fmla="*/ 6 h 138"/>
                <a:gd name="T118" fmla="*/ 35 w 83"/>
                <a:gd name="T119" fmla="*/ 0 h 1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3"/>
                <a:gd name="T181" fmla="*/ 0 h 138"/>
                <a:gd name="T182" fmla="*/ 83 w 83"/>
                <a:gd name="T183" fmla="*/ 138 h 13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3" h="138">
                  <a:moveTo>
                    <a:pt x="35" y="0"/>
                  </a:moveTo>
                  <a:lnTo>
                    <a:pt x="35" y="0"/>
                  </a:lnTo>
                  <a:lnTo>
                    <a:pt x="35" y="6"/>
                  </a:lnTo>
                  <a:lnTo>
                    <a:pt x="41" y="18"/>
                  </a:lnTo>
                  <a:lnTo>
                    <a:pt x="41" y="24"/>
                  </a:lnTo>
                  <a:lnTo>
                    <a:pt x="47" y="30"/>
                  </a:lnTo>
                  <a:lnTo>
                    <a:pt x="53" y="30"/>
                  </a:lnTo>
                  <a:lnTo>
                    <a:pt x="53" y="36"/>
                  </a:lnTo>
                  <a:lnTo>
                    <a:pt x="59" y="42"/>
                  </a:lnTo>
                  <a:lnTo>
                    <a:pt x="65" y="42"/>
                  </a:lnTo>
                  <a:lnTo>
                    <a:pt x="71" y="54"/>
                  </a:lnTo>
                  <a:lnTo>
                    <a:pt x="77" y="60"/>
                  </a:lnTo>
                  <a:lnTo>
                    <a:pt x="77" y="72"/>
                  </a:lnTo>
                  <a:lnTo>
                    <a:pt x="83" y="78"/>
                  </a:lnTo>
                  <a:lnTo>
                    <a:pt x="83" y="84"/>
                  </a:lnTo>
                  <a:lnTo>
                    <a:pt x="77" y="78"/>
                  </a:lnTo>
                  <a:lnTo>
                    <a:pt x="77" y="72"/>
                  </a:lnTo>
                  <a:lnTo>
                    <a:pt x="71" y="66"/>
                  </a:lnTo>
                  <a:lnTo>
                    <a:pt x="71" y="60"/>
                  </a:lnTo>
                  <a:lnTo>
                    <a:pt x="65" y="54"/>
                  </a:lnTo>
                  <a:lnTo>
                    <a:pt x="59" y="48"/>
                  </a:lnTo>
                  <a:lnTo>
                    <a:pt x="59" y="42"/>
                  </a:lnTo>
                  <a:lnTo>
                    <a:pt x="53" y="36"/>
                  </a:lnTo>
                  <a:lnTo>
                    <a:pt x="47" y="36"/>
                  </a:lnTo>
                  <a:lnTo>
                    <a:pt x="41" y="36"/>
                  </a:lnTo>
                  <a:lnTo>
                    <a:pt x="41" y="42"/>
                  </a:lnTo>
                  <a:lnTo>
                    <a:pt x="41" y="48"/>
                  </a:lnTo>
                  <a:lnTo>
                    <a:pt x="47" y="54"/>
                  </a:lnTo>
                  <a:lnTo>
                    <a:pt x="47" y="60"/>
                  </a:lnTo>
                  <a:lnTo>
                    <a:pt x="47" y="66"/>
                  </a:lnTo>
                  <a:lnTo>
                    <a:pt x="53" y="72"/>
                  </a:lnTo>
                  <a:lnTo>
                    <a:pt x="59" y="72"/>
                  </a:lnTo>
                  <a:lnTo>
                    <a:pt x="65" y="78"/>
                  </a:lnTo>
                  <a:lnTo>
                    <a:pt x="71" y="90"/>
                  </a:lnTo>
                  <a:lnTo>
                    <a:pt x="71" y="96"/>
                  </a:lnTo>
                  <a:lnTo>
                    <a:pt x="77" y="102"/>
                  </a:lnTo>
                  <a:lnTo>
                    <a:pt x="77" y="114"/>
                  </a:lnTo>
                  <a:lnTo>
                    <a:pt x="77" y="108"/>
                  </a:lnTo>
                  <a:lnTo>
                    <a:pt x="71" y="102"/>
                  </a:lnTo>
                  <a:lnTo>
                    <a:pt x="71" y="96"/>
                  </a:lnTo>
                  <a:lnTo>
                    <a:pt x="65" y="90"/>
                  </a:lnTo>
                  <a:lnTo>
                    <a:pt x="65" y="84"/>
                  </a:lnTo>
                  <a:lnTo>
                    <a:pt x="59" y="84"/>
                  </a:lnTo>
                  <a:lnTo>
                    <a:pt x="53" y="78"/>
                  </a:lnTo>
                  <a:lnTo>
                    <a:pt x="47" y="72"/>
                  </a:lnTo>
                  <a:lnTo>
                    <a:pt x="53" y="84"/>
                  </a:lnTo>
                  <a:lnTo>
                    <a:pt x="53" y="102"/>
                  </a:lnTo>
                  <a:lnTo>
                    <a:pt x="53" y="120"/>
                  </a:lnTo>
                  <a:lnTo>
                    <a:pt x="53" y="138"/>
                  </a:lnTo>
                  <a:lnTo>
                    <a:pt x="53" y="132"/>
                  </a:lnTo>
                  <a:lnTo>
                    <a:pt x="53" y="126"/>
                  </a:lnTo>
                  <a:lnTo>
                    <a:pt x="47" y="108"/>
                  </a:lnTo>
                  <a:lnTo>
                    <a:pt x="41" y="90"/>
                  </a:lnTo>
                  <a:lnTo>
                    <a:pt x="41" y="78"/>
                  </a:lnTo>
                  <a:lnTo>
                    <a:pt x="35" y="84"/>
                  </a:lnTo>
                  <a:lnTo>
                    <a:pt x="29" y="90"/>
                  </a:lnTo>
                  <a:lnTo>
                    <a:pt x="23" y="96"/>
                  </a:lnTo>
                  <a:lnTo>
                    <a:pt x="23" y="102"/>
                  </a:lnTo>
                  <a:lnTo>
                    <a:pt x="17" y="108"/>
                  </a:lnTo>
                  <a:lnTo>
                    <a:pt x="17" y="114"/>
                  </a:lnTo>
                  <a:lnTo>
                    <a:pt x="17" y="108"/>
                  </a:lnTo>
                  <a:lnTo>
                    <a:pt x="17" y="102"/>
                  </a:lnTo>
                  <a:lnTo>
                    <a:pt x="17" y="96"/>
                  </a:lnTo>
                  <a:lnTo>
                    <a:pt x="23" y="90"/>
                  </a:lnTo>
                  <a:lnTo>
                    <a:pt x="29" y="84"/>
                  </a:lnTo>
                  <a:lnTo>
                    <a:pt x="29" y="78"/>
                  </a:lnTo>
                  <a:lnTo>
                    <a:pt x="35" y="72"/>
                  </a:lnTo>
                  <a:lnTo>
                    <a:pt x="35" y="60"/>
                  </a:lnTo>
                  <a:lnTo>
                    <a:pt x="35" y="48"/>
                  </a:lnTo>
                  <a:lnTo>
                    <a:pt x="35" y="42"/>
                  </a:lnTo>
                  <a:lnTo>
                    <a:pt x="35" y="36"/>
                  </a:lnTo>
                  <a:lnTo>
                    <a:pt x="29" y="42"/>
                  </a:lnTo>
                  <a:lnTo>
                    <a:pt x="23" y="48"/>
                  </a:lnTo>
                  <a:lnTo>
                    <a:pt x="17" y="54"/>
                  </a:lnTo>
                  <a:lnTo>
                    <a:pt x="11" y="60"/>
                  </a:lnTo>
                  <a:lnTo>
                    <a:pt x="6" y="66"/>
                  </a:lnTo>
                  <a:lnTo>
                    <a:pt x="6" y="72"/>
                  </a:lnTo>
                  <a:lnTo>
                    <a:pt x="0" y="78"/>
                  </a:lnTo>
                  <a:lnTo>
                    <a:pt x="0" y="84"/>
                  </a:lnTo>
                  <a:lnTo>
                    <a:pt x="0" y="78"/>
                  </a:lnTo>
                  <a:lnTo>
                    <a:pt x="0" y="72"/>
                  </a:lnTo>
                  <a:lnTo>
                    <a:pt x="6" y="66"/>
                  </a:lnTo>
                  <a:lnTo>
                    <a:pt x="11" y="60"/>
                  </a:lnTo>
                  <a:lnTo>
                    <a:pt x="11" y="54"/>
                  </a:lnTo>
                  <a:lnTo>
                    <a:pt x="17" y="42"/>
                  </a:lnTo>
                  <a:lnTo>
                    <a:pt x="23" y="36"/>
                  </a:lnTo>
                  <a:lnTo>
                    <a:pt x="29" y="30"/>
                  </a:lnTo>
                  <a:lnTo>
                    <a:pt x="35" y="24"/>
                  </a:lnTo>
                  <a:lnTo>
                    <a:pt x="35" y="18"/>
                  </a:lnTo>
                  <a:lnTo>
                    <a:pt x="35" y="12"/>
                  </a:lnTo>
                  <a:lnTo>
                    <a:pt x="35" y="6"/>
                  </a:lnTo>
                  <a:lnTo>
                    <a:pt x="35"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7" name="Freeform 211">
              <a:extLst>
                <a:ext uri="{FF2B5EF4-FFF2-40B4-BE49-F238E27FC236}">
                  <a16:creationId xmlns="" xmlns:a16="http://schemas.microsoft.com/office/drawing/2014/main" id="{A3FDBDCA-3286-4BBD-8DE2-2E0D8A0A5095}"/>
                </a:ext>
              </a:extLst>
            </p:cNvPr>
            <p:cNvSpPr>
              <a:spLocks/>
            </p:cNvSpPr>
            <p:nvPr/>
          </p:nvSpPr>
          <p:spPr bwMode="auto">
            <a:xfrm>
              <a:off x="5197" y="1554"/>
              <a:ext cx="102" cy="141"/>
            </a:xfrm>
            <a:custGeom>
              <a:avLst/>
              <a:gdLst>
                <a:gd name="T0" fmla="*/ 6 w 102"/>
                <a:gd name="T1" fmla="*/ 105 h 143"/>
                <a:gd name="T2" fmla="*/ 12 w 102"/>
                <a:gd name="T3" fmla="*/ 96 h 143"/>
                <a:gd name="T4" fmla="*/ 18 w 102"/>
                <a:gd name="T5" fmla="*/ 84 h 143"/>
                <a:gd name="T6" fmla="*/ 30 w 102"/>
                <a:gd name="T7" fmla="*/ 66 h 143"/>
                <a:gd name="T8" fmla="*/ 24 w 102"/>
                <a:gd name="T9" fmla="*/ 60 h 143"/>
                <a:gd name="T10" fmla="*/ 18 w 102"/>
                <a:gd name="T11" fmla="*/ 48 h 143"/>
                <a:gd name="T12" fmla="*/ 18 w 102"/>
                <a:gd name="T13" fmla="*/ 42 h 143"/>
                <a:gd name="T14" fmla="*/ 24 w 102"/>
                <a:gd name="T15" fmla="*/ 42 h 143"/>
                <a:gd name="T16" fmla="*/ 24 w 102"/>
                <a:gd name="T17" fmla="*/ 48 h 143"/>
                <a:gd name="T18" fmla="*/ 30 w 102"/>
                <a:gd name="T19" fmla="*/ 54 h 143"/>
                <a:gd name="T20" fmla="*/ 36 w 102"/>
                <a:gd name="T21" fmla="*/ 48 h 143"/>
                <a:gd name="T22" fmla="*/ 48 w 102"/>
                <a:gd name="T23" fmla="*/ 42 h 143"/>
                <a:gd name="T24" fmla="*/ 54 w 102"/>
                <a:gd name="T25" fmla="*/ 35 h 143"/>
                <a:gd name="T26" fmla="*/ 60 w 102"/>
                <a:gd name="T27" fmla="*/ 35 h 143"/>
                <a:gd name="T28" fmla="*/ 60 w 102"/>
                <a:gd name="T29" fmla="*/ 35 h 143"/>
                <a:gd name="T30" fmla="*/ 54 w 102"/>
                <a:gd name="T31" fmla="*/ 18 h 143"/>
                <a:gd name="T32" fmla="*/ 48 w 102"/>
                <a:gd name="T33" fmla="*/ 6 h 143"/>
                <a:gd name="T34" fmla="*/ 48 w 102"/>
                <a:gd name="T35" fmla="*/ 6 h 143"/>
                <a:gd name="T36" fmla="*/ 54 w 102"/>
                <a:gd name="T37" fmla="*/ 12 h 143"/>
                <a:gd name="T38" fmla="*/ 60 w 102"/>
                <a:gd name="T39" fmla="*/ 30 h 143"/>
                <a:gd name="T40" fmla="*/ 66 w 102"/>
                <a:gd name="T41" fmla="*/ 30 h 143"/>
                <a:gd name="T42" fmla="*/ 72 w 102"/>
                <a:gd name="T43" fmla="*/ 18 h 143"/>
                <a:gd name="T44" fmla="*/ 78 w 102"/>
                <a:gd name="T45" fmla="*/ 6 h 143"/>
                <a:gd name="T46" fmla="*/ 84 w 102"/>
                <a:gd name="T47" fmla="*/ 0 h 143"/>
                <a:gd name="T48" fmla="*/ 90 w 102"/>
                <a:gd name="T49" fmla="*/ 0 h 143"/>
                <a:gd name="T50" fmla="*/ 90 w 102"/>
                <a:gd name="T51" fmla="*/ 0 h 143"/>
                <a:gd name="T52" fmla="*/ 84 w 102"/>
                <a:gd name="T53" fmla="*/ 6 h 143"/>
                <a:gd name="T54" fmla="*/ 78 w 102"/>
                <a:gd name="T55" fmla="*/ 12 h 143"/>
                <a:gd name="T56" fmla="*/ 72 w 102"/>
                <a:gd name="T57" fmla="*/ 30 h 143"/>
                <a:gd name="T58" fmla="*/ 66 w 102"/>
                <a:gd name="T59" fmla="*/ 35 h 143"/>
                <a:gd name="T60" fmla="*/ 72 w 102"/>
                <a:gd name="T61" fmla="*/ 35 h 143"/>
                <a:gd name="T62" fmla="*/ 78 w 102"/>
                <a:gd name="T63" fmla="*/ 35 h 143"/>
                <a:gd name="T64" fmla="*/ 90 w 102"/>
                <a:gd name="T65" fmla="*/ 30 h 143"/>
                <a:gd name="T66" fmla="*/ 96 w 102"/>
                <a:gd name="T67" fmla="*/ 30 h 143"/>
                <a:gd name="T68" fmla="*/ 102 w 102"/>
                <a:gd name="T69" fmla="*/ 24 h 143"/>
                <a:gd name="T70" fmla="*/ 102 w 102"/>
                <a:gd name="T71" fmla="*/ 24 h 143"/>
                <a:gd name="T72" fmla="*/ 102 w 102"/>
                <a:gd name="T73" fmla="*/ 30 h 143"/>
                <a:gd name="T74" fmla="*/ 90 w 102"/>
                <a:gd name="T75" fmla="*/ 35 h 143"/>
                <a:gd name="T76" fmla="*/ 78 w 102"/>
                <a:gd name="T77" fmla="*/ 35 h 143"/>
                <a:gd name="T78" fmla="*/ 66 w 102"/>
                <a:gd name="T79" fmla="*/ 35 h 143"/>
                <a:gd name="T80" fmla="*/ 60 w 102"/>
                <a:gd name="T81" fmla="*/ 35 h 143"/>
                <a:gd name="T82" fmla="*/ 48 w 102"/>
                <a:gd name="T83" fmla="*/ 42 h 143"/>
                <a:gd name="T84" fmla="*/ 48 w 102"/>
                <a:gd name="T85" fmla="*/ 48 h 143"/>
                <a:gd name="T86" fmla="*/ 54 w 102"/>
                <a:gd name="T87" fmla="*/ 48 h 143"/>
                <a:gd name="T88" fmla="*/ 54 w 102"/>
                <a:gd name="T89" fmla="*/ 54 h 143"/>
                <a:gd name="T90" fmla="*/ 48 w 102"/>
                <a:gd name="T91" fmla="*/ 54 h 143"/>
                <a:gd name="T92" fmla="*/ 42 w 102"/>
                <a:gd name="T93" fmla="*/ 60 h 143"/>
                <a:gd name="T94" fmla="*/ 42 w 102"/>
                <a:gd name="T95" fmla="*/ 60 h 143"/>
                <a:gd name="T96" fmla="*/ 42 w 102"/>
                <a:gd name="T97" fmla="*/ 60 h 143"/>
                <a:gd name="T98" fmla="*/ 36 w 102"/>
                <a:gd name="T99" fmla="*/ 72 h 143"/>
                <a:gd name="T100" fmla="*/ 24 w 102"/>
                <a:gd name="T101" fmla="*/ 90 h 143"/>
                <a:gd name="T102" fmla="*/ 18 w 102"/>
                <a:gd name="T103" fmla="*/ 99 h 143"/>
                <a:gd name="T104" fmla="*/ 18 w 102"/>
                <a:gd name="T105" fmla="*/ 102 h 143"/>
                <a:gd name="T106" fmla="*/ 18 w 102"/>
                <a:gd name="T107" fmla="*/ 105 h 143"/>
                <a:gd name="T108" fmla="*/ 12 w 102"/>
                <a:gd name="T109" fmla="*/ 105 h 143"/>
                <a:gd name="T110" fmla="*/ 6 w 102"/>
                <a:gd name="T111" fmla="*/ 109 h 14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02"/>
                <a:gd name="T169" fmla="*/ 0 h 143"/>
                <a:gd name="T170" fmla="*/ 102 w 102"/>
                <a:gd name="T171" fmla="*/ 143 h 14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02" h="143">
                  <a:moveTo>
                    <a:pt x="0" y="143"/>
                  </a:moveTo>
                  <a:lnTo>
                    <a:pt x="6" y="137"/>
                  </a:lnTo>
                  <a:lnTo>
                    <a:pt x="12" y="125"/>
                  </a:lnTo>
                  <a:lnTo>
                    <a:pt x="12" y="119"/>
                  </a:lnTo>
                  <a:lnTo>
                    <a:pt x="18" y="107"/>
                  </a:lnTo>
                  <a:lnTo>
                    <a:pt x="18" y="101"/>
                  </a:lnTo>
                  <a:lnTo>
                    <a:pt x="24" y="95"/>
                  </a:lnTo>
                  <a:lnTo>
                    <a:pt x="30" y="83"/>
                  </a:lnTo>
                  <a:lnTo>
                    <a:pt x="30" y="77"/>
                  </a:lnTo>
                  <a:lnTo>
                    <a:pt x="24" y="77"/>
                  </a:lnTo>
                  <a:lnTo>
                    <a:pt x="24" y="71"/>
                  </a:lnTo>
                  <a:lnTo>
                    <a:pt x="18" y="65"/>
                  </a:lnTo>
                  <a:lnTo>
                    <a:pt x="18" y="59"/>
                  </a:lnTo>
                  <a:lnTo>
                    <a:pt x="24" y="59"/>
                  </a:lnTo>
                  <a:lnTo>
                    <a:pt x="24" y="65"/>
                  </a:lnTo>
                  <a:lnTo>
                    <a:pt x="30" y="65"/>
                  </a:lnTo>
                  <a:lnTo>
                    <a:pt x="30" y="71"/>
                  </a:lnTo>
                  <a:lnTo>
                    <a:pt x="36" y="71"/>
                  </a:lnTo>
                  <a:lnTo>
                    <a:pt x="36" y="65"/>
                  </a:lnTo>
                  <a:lnTo>
                    <a:pt x="42" y="59"/>
                  </a:lnTo>
                  <a:lnTo>
                    <a:pt x="48" y="59"/>
                  </a:lnTo>
                  <a:lnTo>
                    <a:pt x="48" y="53"/>
                  </a:lnTo>
                  <a:lnTo>
                    <a:pt x="54" y="47"/>
                  </a:lnTo>
                  <a:lnTo>
                    <a:pt x="54" y="41"/>
                  </a:lnTo>
                  <a:lnTo>
                    <a:pt x="60" y="41"/>
                  </a:lnTo>
                  <a:lnTo>
                    <a:pt x="60" y="35"/>
                  </a:lnTo>
                  <a:lnTo>
                    <a:pt x="60" y="24"/>
                  </a:lnTo>
                  <a:lnTo>
                    <a:pt x="54" y="18"/>
                  </a:lnTo>
                  <a:lnTo>
                    <a:pt x="54" y="12"/>
                  </a:lnTo>
                  <a:lnTo>
                    <a:pt x="48" y="6"/>
                  </a:lnTo>
                  <a:lnTo>
                    <a:pt x="54" y="12"/>
                  </a:lnTo>
                  <a:lnTo>
                    <a:pt x="60" y="18"/>
                  </a:lnTo>
                  <a:lnTo>
                    <a:pt x="60" y="30"/>
                  </a:lnTo>
                  <a:lnTo>
                    <a:pt x="66" y="35"/>
                  </a:lnTo>
                  <a:lnTo>
                    <a:pt x="66" y="30"/>
                  </a:lnTo>
                  <a:lnTo>
                    <a:pt x="66" y="24"/>
                  </a:lnTo>
                  <a:lnTo>
                    <a:pt x="72" y="18"/>
                  </a:lnTo>
                  <a:lnTo>
                    <a:pt x="72" y="12"/>
                  </a:lnTo>
                  <a:lnTo>
                    <a:pt x="78" y="6"/>
                  </a:lnTo>
                  <a:lnTo>
                    <a:pt x="84" y="0"/>
                  </a:lnTo>
                  <a:lnTo>
                    <a:pt x="90" y="0"/>
                  </a:lnTo>
                  <a:lnTo>
                    <a:pt x="84" y="0"/>
                  </a:lnTo>
                  <a:lnTo>
                    <a:pt x="84" y="6"/>
                  </a:lnTo>
                  <a:lnTo>
                    <a:pt x="84" y="12"/>
                  </a:lnTo>
                  <a:lnTo>
                    <a:pt x="78" y="12"/>
                  </a:lnTo>
                  <a:lnTo>
                    <a:pt x="78" y="24"/>
                  </a:lnTo>
                  <a:lnTo>
                    <a:pt x="72" y="30"/>
                  </a:lnTo>
                  <a:lnTo>
                    <a:pt x="66" y="35"/>
                  </a:lnTo>
                  <a:lnTo>
                    <a:pt x="72" y="35"/>
                  </a:lnTo>
                  <a:lnTo>
                    <a:pt x="78" y="35"/>
                  </a:lnTo>
                  <a:lnTo>
                    <a:pt x="84" y="35"/>
                  </a:lnTo>
                  <a:lnTo>
                    <a:pt x="90" y="30"/>
                  </a:lnTo>
                  <a:lnTo>
                    <a:pt x="96" y="30"/>
                  </a:lnTo>
                  <a:lnTo>
                    <a:pt x="102" y="24"/>
                  </a:lnTo>
                  <a:lnTo>
                    <a:pt x="102" y="30"/>
                  </a:lnTo>
                  <a:lnTo>
                    <a:pt x="96" y="30"/>
                  </a:lnTo>
                  <a:lnTo>
                    <a:pt x="90" y="35"/>
                  </a:lnTo>
                  <a:lnTo>
                    <a:pt x="84" y="41"/>
                  </a:lnTo>
                  <a:lnTo>
                    <a:pt x="78" y="41"/>
                  </a:lnTo>
                  <a:lnTo>
                    <a:pt x="72" y="41"/>
                  </a:lnTo>
                  <a:lnTo>
                    <a:pt x="66" y="47"/>
                  </a:lnTo>
                  <a:lnTo>
                    <a:pt x="60" y="47"/>
                  </a:lnTo>
                  <a:lnTo>
                    <a:pt x="54" y="53"/>
                  </a:lnTo>
                  <a:lnTo>
                    <a:pt x="48" y="59"/>
                  </a:lnTo>
                  <a:lnTo>
                    <a:pt x="48" y="65"/>
                  </a:lnTo>
                  <a:lnTo>
                    <a:pt x="54" y="65"/>
                  </a:lnTo>
                  <a:lnTo>
                    <a:pt x="54" y="71"/>
                  </a:lnTo>
                  <a:lnTo>
                    <a:pt x="48" y="71"/>
                  </a:lnTo>
                  <a:lnTo>
                    <a:pt x="48" y="77"/>
                  </a:lnTo>
                  <a:lnTo>
                    <a:pt x="42" y="77"/>
                  </a:lnTo>
                  <a:lnTo>
                    <a:pt x="42" y="71"/>
                  </a:lnTo>
                  <a:lnTo>
                    <a:pt x="42" y="77"/>
                  </a:lnTo>
                  <a:lnTo>
                    <a:pt x="36" y="83"/>
                  </a:lnTo>
                  <a:lnTo>
                    <a:pt x="36" y="89"/>
                  </a:lnTo>
                  <a:lnTo>
                    <a:pt x="30" y="101"/>
                  </a:lnTo>
                  <a:lnTo>
                    <a:pt x="24" y="107"/>
                  </a:lnTo>
                  <a:lnTo>
                    <a:pt x="24" y="113"/>
                  </a:lnTo>
                  <a:lnTo>
                    <a:pt x="18" y="125"/>
                  </a:lnTo>
                  <a:lnTo>
                    <a:pt x="18" y="131"/>
                  </a:lnTo>
                  <a:lnTo>
                    <a:pt x="18" y="137"/>
                  </a:lnTo>
                  <a:lnTo>
                    <a:pt x="12" y="137"/>
                  </a:lnTo>
                  <a:lnTo>
                    <a:pt x="6" y="143"/>
                  </a:lnTo>
                  <a:lnTo>
                    <a:pt x="0" y="143"/>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8" name="Freeform 212">
              <a:extLst>
                <a:ext uri="{FF2B5EF4-FFF2-40B4-BE49-F238E27FC236}">
                  <a16:creationId xmlns="" xmlns:a16="http://schemas.microsoft.com/office/drawing/2014/main" id="{806843A1-1F21-4112-B0E0-16E5E96C0796}"/>
                </a:ext>
              </a:extLst>
            </p:cNvPr>
            <p:cNvSpPr>
              <a:spLocks/>
            </p:cNvSpPr>
            <p:nvPr/>
          </p:nvSpPr>
          <p:spPr bwMode="auto">
            <a:xfrm>
              <a:off x="5050" y="1782"/>
              <a:ext cx="66" cy="113"/>
            </a:xfrm>
            <a:custGeom>
              <a:avLst/>
              <a:gdLst>
                <a:gd name="T0" fmla="*/ 48 w 66"/>
                <a:gd name="T1" fmla="*/ 6 h 113"/>
                <a:gd name="T2" fmla="*/ 36 w 66"/>
                <a:gd name="T3" fmla="*/ 24 h 113"/>
                <a:gd name="T4" fmla="*/ 36 w 66"/>
                <a:gd name="T5" fmla="*/ 24 h 113"/>
                <a:gd name="T6" fmla="*/ 24 w 66"/>
                <a:gd name="T7" fmla="*/ 30 h 113"/>
                <a:gd name="T8" fmla="*/ 12 w 66"/>
                <a:gd name="T9" fmla="*/ 36 h 113"/>
                <a:gd name="T10" fmla="*/ 6 w 66"/>
                <a:gd name="T11" fmla="*/ 42 h 113"/>
                <a:gd name="T12" fmla="*/ 0 w 66"/>
                <a:gd name="T13" fmla="*/ 42 h 113"/>
                <a:gd name="T14" fmla="*/ 0 w 66"/>
                <a:gd name="T15" fmla="*/ 48 h 113"/>
                <a:gd name="T16" fmla="*/ 6 w 66"/>
                <a:gd name="T17" fmla="*/ 42 h 113"/>
                <a:gd name="T18" fmla="*/ 12 w 66"/>
                <a:gd name="T19" fmla="*/ 36 h 113"/>
                <a:gd name="T20" fmla="*/ 24 w 66"/>
                <a:gd name="T21" fmla="*/ 36 h 113"/>
                <a:gd name="T22" fmla="*/ 30 w 66"/>
                <a:gd name="T23" fmla="*/ 30 h 113"/>
                <a:gd name="T24" fmla="*/ 36 w 66"/>
                <a:gd name="T25" fmla="*/ 36 h 113"/>
                <a:gd name="T26" fmla="*/ 30 w 66"/>
                <a:gd name="T27" fmla="*/ 48 h 113"/>
                <a:gd name="T28" fmla="*/ 24 w 66"/>
                <a:gd name="T29" fmla="*/ 60 h 113"/>
                <a:gd name="T30" fmla="*/ 18 w 66"/>
                <a:gd name="T31" fmla="*/ 66 h 113"/>
                <a:gd name="T32" fmla="*/ 12 w 66"/>
                <a:gd name="T33" fmla="*/ 72 h 113"/>
                <a:gd name="T34" fmla="*/ 6 w 66"/>
                <a:gd name="T35" fmla="*/ 78 h 113"/>
                <a:gd name="T36" fmla="*/ 6 w 66"/>
                <a:gd name="T37" fmla="*/ 84 h 113"/>
                <a:gd name="T38" fmla="*/ 6 w 66"/>
                <a:gd name="T39" fmla="*/ 84 h 113"/>
                <a:gd name="T40" fmla="*/ 6 w 66"/>
                <a:gd name="T41" fmla="*/ 84 h 113"/>
                <a:gd name="T42" fmla="*/ 12 w 66"/>
                <a:gd name="T43" fmla="*/ 78 h 113"/>
                <a:gd name="T44" fmla="*/ 24 w 66"/>
                <a:gd name="T45" fmla="*/ 72 h 113"/>
                <a:gd name="T46" fmla="*/ 30 w 66"/>
                <a:gd name="T47" fmla="*/ 66 h 113"/>
                <a:gd name="T48" fmla="*/ 30 w 66"/>
                <a:gd name="T49" fmla="*/ 72 h 113"/>
                <a:gd name="T50" fmla="*/ 30 w 66"/>
                <a:gd name="T51" fmla="*/ 101 h 113"/>
                <a:gd name="T52" fmla="*/ 36 w 66"/>
                <a:gd name="T53" fmla="*/ 113 h 113"/>
                <a:gd name="T54" fmla="*/ 36 w 66"/>
                <a:gd name="T55" fmla="*/ 113 h 113"/>
                <a:gd name="T56" fmla="*/ 36 w 66"/>
                <a:gd name="T57" fmla="*/ 101 h 113"/>
                <a:gd name="T58" fmla="*/ 36 w 66"/>
                <a:gd name="T59" fmla="*/ 66 h 113"/>
                <a:gd name="T60" fmla="*/ 36 w 66"/>
                <a:gd name="T61" fmla="*/ 54 h 113"/>
                <a:gd name="T62" fmla="*/ 36 w 66"/>
                <a:gd name="T63" fmla="*/ 60 h 113"/>
                <a:gd name="T64" fmla="*/ 42 w 66"/>
                <a:gd name="T65" fmla="*/ 66 h 113"/>
                <a:gd name="T66" fmla="*/ 48 w 66"/>
                <a:gd name="T67" fmla="*/ 72 h 113"/>
                <a:gd name="T68" fmla="*/ 54 w 66"/>
                <a:gd name="T69" fmla="*/ 78 h 113"/>
                <a:gd name="T70" fmla="*/ 60 w 66"/>
                <a:gd name="T71" fmla="*/ 84 h 113"/>
                <a:gd name="T72" fmla="*/ 66 w 66"/>
                <a:gd name="T73" fmla="*/ 84 h 113"/>
                <a:gd name="T74" fmla="*/ 60 w 66"/>
                <a:gd name="T75" fmla="*/ 84 h 113"/>
                <a:gd name="T76" fmla="*/ 54 w 66"/>
                <a:gd name="T77" fmla="*/ 78 h 113"/>
                <a:gd name="T78" fmla="*/ 48 w 66"/>
                <a:gd name="T79" fmla="*/ 72 h 113"/>
                <a:gd name="T80" fmla="*/ 48 w 66"/>
                <a:gd name="T81" fmla="*/ 60 h 113"/>
                <a:gd name="T82" fmla="*/ 42 w 66"/>
                <a:gd name="T83" fmla="*/ 54 h 113"/>
                <a:gd name="T84" fmla="*/ 42 w 66"/>
                <a:gd name="T85" fmla="*/ 48 h 113"/>
                <a:gd name="T86" fmla="*/ 42 w 66"/>
                <a:gd name="T87" fmla="*/ 36 h 113"/>
                <a:gd name="T88" fmla="*/ 42 w 66"/>
                <a:gd name="T89" fmla="*/ 30 h 113"/>
                <a:gd name="T90" fmla="*/ 48 w 66"/>
                <a:gd name="T91" fmla="*/ 30 h 113"/>
                <a:gd name="T92" fmla="*/ 48 w 66"/>
                <a:gd name="T93" fmla="*/ 36 h 113"/>
                <a:gd name="T94" fmla="*/ 54 w 66"/>
                <a:gd name="T95" fmla="*/ 42 h 113"/>
                <a:gd name="T96" fmla="*/ 60 w 66"/>
                <a:gd name="T97" fmla="*/ 48 h 113"/>
                <a:gd name="T98" fmla="*/ 66 w 66"/>
                <a:gd name="T99" fmla="*/ 48 h 113"/>
                <a:gd name="T100" fmla="*/ 66 w 66"/>
                <a:gd name="T101" fmla="*/ 54 h 113"/>
                <a:gd name="T102" fmla="*/ 66 w 66"/>
                <a:gd name="T103" fmla="*/ 48 h 113"/>
                <a:gd name="T104" fmla="*/ 60 w 66"/>
                <a:gd name="T105" fmla="*/ 36 h 113"/>
                <a:gd name="T106" fmla="*/ 48 w 66"/>
                <a:gd name="T107" fmla="*/ 30 h 113"/>
                <a:gd name="T108" fmla="*/ 48 w 66"/>
                <a:gd name="T109" fmla="*/ 24 h 113"/>
                <a:gd name="T110" fmla="*/ 48 w 66"/>
                <a:gd name="T111" fmla="*/ 12 h 113"/>
                <a:gd name="T112" fmla="*/ 54 w 66"/>
                <a:gd name="T113" fmla="*/ 6 h 113"/>
                <a:gd name="T114" fmla="*/ 48 w 66"/>
                <a:gd name="T115" fmla="*/ 0 h 11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6"/>
                <a:gd name="T175" fmla="*/ 0 h 113"/>
                <a:gd name="T176" fmla="*/ 66 w 66"/>
                <a:gd name="T177" fmla="*/ 113 h 11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6" h="113">
                  <a:moveTo>
                    <a:pt x="48" y="6"/>
                  </a:moveTo>
                  <a:lnTo>
                    <a:pt x="48" y="6"/>
                  </a:lnTo>
                  <a:lnTo>
                    <a:pt x="42" y="18"/>
                  </a:lnTo>
                  <a:lnTo>
                    <a:pt x="36" y="24"/>
                  </a:lnTo>
                  <a:lnTo>
                    <a:pt x="30" y="30"/>
                  </a:lnTo>
                  <a:lnTo>
                    <a:pt x="24" y="30"/>
                  </a:lnTo>
                  <a:lnTo>
                    <a:pt x="18" y="30"/>
                  </a:lnTo>
                  <a:lnTo>
                    <a:pt x="12" y="36"/>
                  </a:lnTo>
                  <a:lnTo>
                    <a:pt x="6" y="36"/>
                  </a:lnTo>
                  <a:lnTo>
                    <a:pt x="6" y="42"/>
                  </a:lnTo>
                  <a:lnTo>
                    <a:pt x="0" y="42"/>
                  </a:lnTo>
                  <a:lnTo>
                    <a:pt x="0" y="48"/>
                  </a:lnTo>
                  <a:lnTo>
                    <a:pt x="6" y="42"/>
                  </a:lnTo>
                  <a:lnTo>
                    <a:pt x="12" y="42"/>
                  </a:lnTo>
                  <a:lnTo>
                    <a:pt x="12" y="36"/>
                  </a:lnTo>
                  <a:lnTo>
                    <a:pt x="18" y="36"/>
                  </a:lnTo>
                  <a:lnTo>
                    <a:pt x="24" y="36"/>
                  </a:lnTo>
                  <a:lnTo>
                    <a:pt x="30" y="30"/>
                  </a:lnTo>
                  <a:lnTo>
                    <a:pt x="36" y="30"/>
                  </a:lnTo>
                  <a:lnTo>
                    <a:pt x="36" y="36"/>
                  </a:lnTo>
                  <a:lnTo>
                    <a:pt x="30" y="42"/>
                  </a:lnTo>
                  <a:lnTo>
                    <a:pt x="30" y="48"/>
                  </a:lnTo>
                  <a:lnTo>
                    <a:pt x="30" y="54"/>
                  </a:lnTo>
                  <a:lnTo>
                    <a:pt x="24" y="60"/>
                  </a:lnTo>
                  <a:lnTo>
                    <a:pt x="18" y="66"/>
                  </a:lnTo>
                  <a:lnTo>
                    <a:pt x="12" y="72"/>
                  </a:lnTo>
                  <a:lnTo>
                    <a:pt x="6" y="78"/>
                  </a:lnTo>
                  <a:lnTo>
                    <a:pt x="6" y="84"/>
                  </a:lnTo>
                  <a:lnTo>
                    <a:pt x="12" y="78"/>
                  </a:lnTo>
                  <a:lnTo>
                    <a:pt x="18" y="72"/>
                  </a:lnTo>
                  <a:lnTo>
                    <a:pt x="24" y="72"/>
                  </a:lnTo>
                  <a:lnTo>
                    <a:pt x="24" y="66"/>
                  </a:lnTo>
                  <a:lnTo>
                    <a:pt x="30" y="66"/>
                  </a:lnTo>
                  <a:lnTo>
                    <a:pt x="30" y="72"/>
                  </a:lnTo>
                  <a:lnTo>
                    <a:pt x="30" y="90"/>
                  </a:lnTo>
                  <a:lnTo>
                    <a:pt x="30" y="101"/>
                  </a:lnTo>
                  <a:lnTo>
                    <a:pt x="36" y="113"/>
                  </a:lnTo>
                  <a:lnTo>
                    <a:pt x="36" y="107"/>
                  </a:lnTo>
                  <a:lnTo>
                    <a:pt x="36" y="101"/>
                  </a:lnTo>
                  <a:lnTo>
                    <a:pt x="36" y="84"/>
                  </a:lnTo>
                  <a:lnTo>
                    <a:pt x="36" y="66"/>
                  </a:lnTo>
                  <a:lnTo>
                    <a:pt x="36" y="60"/>
                  </a:lnTo>
                  <a:lnTo>
                    <a:pt x="36" y="54"/>
                  </a:lnTo>
                  <a:lnTo>
                    <a:pt x="36" y="60"/>
                  </a:lnTo>
                  <a:lnTo>
                    <a:pt x="42" y="66"/>
                  </a:lnTo>
                  <a:lnTo>
                    <a:pt x="48" y="72"/>
                  </a:lnTo>
                  <a:lnTo>
                    <a:pt x="48" y="78"/>
                  </a:lnTo>
                  <a:lnTo>
                    <a:pt x="54" y="78"/>
                  </a:lnTo>
                  <a:lnTo>
                    <a:pt x="54" y="84"/>
                  </a:lnTo>
                  <a:lnTo>
                    <a:pt x="60" y="84"/>
                  </a:lnTo>
                  <a:lnTo>
                    <a:pt x="66" y="84"/>
                  </a:lnTo>
                  <a:lnTo>
                    <a:pt x="60" y="84"/>
                  </a:lnTo>
                  <a:lnTo>
                    <a:pt x="60" y="78"/>
                  </a:lnTo>
                  <a:lnTo>
                    <a:pt x="54" y="78"/>
                  </a:lnTo>
                  <a:lnTo>
                    <a:pt x="54" y="72"/>
                  </a:lnTo>
                  <a:lnTo>
                    <a:pt x="48" y="72"/>
                  </a:lnTo>
                  <a:lnTo>
                    <a:pt x="48" y="66"/>
                  </a:lnTo>
                  <a:lnTo>
                    <a:pt x="48" y="60"/>
                  </a:lnTo>
                  <a:lnTo>
                    <a:pt x="42" y="60"/>
                  </a:lnTo>
                  <a:lnTo>
                    <a:pt x="42" y="54"/>
                  </a:lnTo>
                  <a:lnTo>
                    <a:pt x="42" y="48"/>
                  </a:lnTo>
                  <a:lnTo>
                    <a:pt x="42" y="42"/>
                  </a:lnTo>
                  <a:lnTo>
                    <a:pt x="42" y="36"/>
                  </a:lnTo>
                  <a:lnTo>
                    <a:pt x="42" y="30"/>
                  </a:lnTo>
                  <a:lnTo>
                    <a:pt x="48" y="30"/>
                  </a:lnTo>
                  <a:lnTo>
                    <a:pt x="48" y="36"/>
                  </a:lnTo>
                  <a:lnTo>
                    <a:pt x="54" y="36"/>
                  </a:lnTo>
                  <a:lnTo>
                    <a:pt x="54" y="42"/>
                  </a:lnTo>
                  <a:lnTo>
                    <a:pt x="60" y="42"/>
                  </a:lnTo>
                  <a:lnTo>
                    <a:pt x="60" y="48"/>
                  </a:lnTo>
                  <a:lnTo>
                    <a:pt x="66" y="48"/>
                  </a:lnTo>
                  <a:lnTo>
                    <a:pt x="66" y="54"/>
                  </a:lnTo>
                  <a:lnTo>
                    <a:pt x="66" y="48"/>
                  </a:lnTo>
                  <a:lnTo>
                    <a:pt x="60" y="42"/>
                  </a:lnTo>
                  <a:lnTo>
                    <a:pt x="60" y="36"/>
                  </a:lnTo>
                  <a:lnTo>
                    <a:pt x="54" y="36"/>
                  </a:lnTo>
                  <a:lnTo>
                    <a:pt x="48" y="30"/>
                  </a:lnTo>
                  <a:lnTo>
                    <a:pt x="48" y="24"/>
                  </a:lnTo>
                  <a:lnTo>
                    <a:pt x="48" y="18"/>
                  </a:lnTo>
                  <a:lnTo>
                    <a:pt x="48" y="12"/>
                  </a:lnTo>
                  <a:lnTo>
                    <a:pt x="48" y="6"/>
                  </a:lnTo>
                  <a:lnTo>
                    <a:pt x="54" y="6"/>
                  </a:lnTo>
                  <a:lnTo>
                    <a:pt x="54" y="0"/>
                  </a:lnTo>
                  <a:lnTo>
                    <a:pt x="48" y="0"/>
                  </a:lnTo>
                  <a:lnTo>
                    <a:pt x="48"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69" name="Freeform 213">
              <a:extLst>
                <a:ext uri="{FF2B5EF4-FFF2-40B4-BE49-F238E27FC236}">
                  <a16:creationId xmlns="" xmlns:a16="http://schemas.microsoft.com/office/drawing/2014/main" id="{1F403413-A282-402E-BB9E-4E6DC72D3F6B}"/>
                </a:ext>
              </a:extLst>
            </p:cNvPr>
            <p:cNvSpPr>
              <a:spLocks/>
            </p:cNvSpPr>
            <p:nvPr/>
          </p:nvSpPr>
          <p:spPr bwMode="auto">
            <a:xfrm>
              <a:off x="5283" y="1732"/>
              <a:ext cx="131" cy="102"/>
            </a:xfrm>
            <a:custGeom>
              <a:avLst/>
              <a:gdLst>
                <a:gd name="T0" fmla="*/ 6 w 131"/>
                <a:gd name="T1" fmla="*/ 12 h 102"/>
                <a:gd name="T2" fmla="*/ 12 w 131"/>
                <a:gd name="T3" fmla="*/ 18 h 102"/>
                <a:gd name="T4" fmla="*/ 24 w 131"/>
                <a:gd name="T5" fmla="*/ 24 h 102"/>
                <a:gd name="T6" fmla="*/ 30 w 131"/>
                <a:gd name="T7" fmla="*/ 24 h 102"/>
                <a:gd name="T8" fmla="*/ 30 w 131"/>
                <a:gd name="T9" fmla="*/ 48 h 102"/>
                <a:gd name="T10" fmla="*/ 36 w 131"/>
                <a:gd name="T11" fmla="*/ 66 h 102"/>
                <a:gd name="T12" fmla="*/ 36 w 131"/>
                <a:gd name="T13" fmla="*/ 60 h 102"/>
                <a:gd name="T14" fmla="*/ 36 w 131"/>
                <a:gd name="T15" fmla="*/ 36 h 102"/>
                <a:gd name="T16" fmla="*/ 42 w 131"/>
                <a:gd name="T17" fmla="*/ 30 h 102"/>
                <a:gd name="T18" fmla="*/ 53 w 131"/>
                <a:gd name="T19" fmla="*/ 42 h 102"/>
                <a:gd name="T20" fmla="*/ 59 w 131"/>
                <a:gd name="T21" fmla="*/ 48 h 102"/>
                <a:gd name="T22" fmla="*/ 71 w 131"/>
                <a:gd name="T23" fmla="*/ 90 h 102"/>
                <a:gd name="T24" fmla="*/ 77 w 131"/>
                <a:gd name="T25" fmla="*/ 102 h 102"/>
                <a:gd name="T26" fmla="*/ 71 w 131"/>
                <a:gd name="T27" fmla="*/ 84 h 102"/>
                <a:gd name="T28" fmla="*/ 65 w 131"/>
                <a:gd name="T29" fmla="*/ 54 h 102"/>
                <a:gd name="T30" fmla="*/ 89 w 131"/>
                <a:gd name="T31" fmla="*/ 66 h 102"/>
                <a:gd name="T32" fmla="*/ 119 w 131"/>
                <a:gd name="T33" fmla="*/ 84 h 102"/>
                <a:gd name="T34" fmla="*/ 131 w 131"/>
                <a:gd name="T35" fmla="*/ 90 h 102"/>
                <a:gd name="T36" fmla="*/ 125 w 131"/>
                <a:gd name="T37" fmla="*/ 84 h 102"/>
                <a:gd name="T38" fmla="*/ 107 w 131"/>
                <a:gd name="T39" fmla="*/ 72 h 102"/>
                <a:gd name="T40" fmla="*/ 83 w 131"/>
                <a:gd name="T41" fmla="*/ 54 h 102"/>
                <a:gd name="T42" fmla="*/ 65 w 131"/>
                <a:gd name="T43" fmla="*/ 48 h 102"/>
                <a:gd name="T44" fmla="*/ 77 w 131"/>
                <a:gd name="T45" fmla="*/ 42 h 102"/>
                <a:gd name="T46" fmla="*/ 95 w 131"/>
                <a:gd name="T47" fmla="*/ 42 h 102"/>
                <a:gd name="T48" fmla="*/ 119 w 131"/>
                <a:gd name="T49" fmla="*/ 42 h 102"/>
                <a:gd name="T50" fmla="*/ 131 w 131"/>
                <a:gd name="T51" fmla="*/ 42 h 102"/>
                <a:gd name="T52" fmla="*/ 125 w 131"/>
                <a:gd name="T53" fmla="*/ 36 h 102"/>
                <a:gd name="T54" fmla="*/ 107 w 131"/>
                <a:gd name="T55" fmla="*/ 36 h 102"/>
                <a:gd name="T56" fmla="*/ 77 w 131"/>
                <a:gd name="T57" fmla="*/ 36 h 102"/>
                <a:gd name="T58" fmla="*/ 65 w 131"/>
                <a:gd name="T59" fmla="*/ 36 h 102"/>
                <a:gd name="T60" fmla="*/ 53 w 131"/>
                <a:gd name="T61" fmla="*/ 30 h 102"/>
                <a:gd name="T62" fmla="*/ 48 w 131"/>
                <a:gd name="T63" fmla="*/ 24 h 102"/>
                <a:gd name="T64" fmla="*/ 53 w 131"/>
                <a:gd name="T65" fmla="*/ 18 h 102"/>
                <a:gd name="T66" fmla="*/ 71 w 131"/>
                <a:gd name="T67" fmla="*/ 6 h 102"/>
                <a:gd name="T68" fmla="*/ 83 w 131"/>
                <a:gd name="T69" fmla="*/ 0 h 102"/>
                <a:gd name="T70" fmla="*/ 83 w 131"/>
                <a:gd name="T71" fmla="*/ 0 h 102"/>
                <a:gd name="T72" fmla="*/ 65 w 131"/>
                <a:gd name="T73" fmla="*/ 6 h 102"/>
                <a:gd name="T74" fmla="*/ 48 w 131"/>
                <a:gd name="T75" fmla="*/ 12 h 102"/>
                <a:gd name="T76" fmla="*/ 42 w 131"/>
                <a:gd name="T77" fmla="*/ 18 h 102"/>
                <a:gd name="T78" fmla="*/ 30 w 131"/>
                <a:gd name="T79" fmla="*/ 18 h 102"/>
                <a:gd name="T80" fmla="*/ 18 w 131"/>
                <a:gd name="T81" fmla="*/ 12 h 102"/>
                <a:gd name="T82" fmla="*/ 6 w 131"/>
                <a:gd name="T83" fmla="*/ 6 h 102"/>
                <a:gd name="T84" fmla="*/ 0 w 131"/>
                <a:gd name="T85" fmla="*/ 6 h 10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1"/>
                <a:gd name="T130" fmla="*/ 0 h 102"/>
                <a:gd name="T131" fmla="*/ 131 w 131"/>
                <a:gd name="T132" fmla="*/ 102 h 10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1" h="102">
                  <a:moveTo>
                    <a:pt x="0" y="6"/>
                  </a:moveTo>
                  <a:lnTo>
                    <a:pt x="6" y="12"/>
                  </a:lnTo>
                  <a:lnTo>
                    <a:pt x="12" y="18"/>
                  </a:lnTo>
                  <a:lnTo>
                    <a:pt x="18" y="18"/>
                  </a:lnTo>
                  <a:lnTo>
                    <a:pt x="24" y="24"/>
                  </a:lnTo>
                  <a:lnTo>
                    <a:pt x="30" y="24"/>
                  </a:lnTo>
                  <a:lnTo>
                    <a:pt x="30" y="30"/>
                  </a:lnTo>
                  <a:lnTo>
                    <a:pt x="30" y="36"/>
                  </a:lnTo>
                  <a:lnTo>
                    <a:pt x="30" y="48"/>
                  </a:lnTo>
                  <a:lnTo>
                    <a:pt x="30" y="54"/>
                  </a:lnTo>
                  <a:lnTo>
                    <a:pt x="30" y="66"/>
                  </a:lnTo>
                  <a:lnTo>
                    <a:pt x="36" y="66"/>
                  </a:lnTo>
                  <a:lnTo>
                    <a:pt x="36" y="60"/>
                  </a:lnTo>
                  <a:lnTo>
                    <a:pt x="36" y="54"/>
                  </a:lnTo>
                  <a:lnTo>
                    <a:pt x="36" y="42"/>
                  </a:lnTo>
                  <a:lnTo>
                    <a:pt x="36" y="36"/>
                  </a:lnTo>
                  <a:lnTo>
                    <a:pt x="36" y="30"/>
                  </a:lnTo>
                  <a:lnTo>
                    <a:pt x="42" y="30"/>
                  </a:lnTo>
                  <a:lnTo>
                    <a:pt x="48" y="36"/>
                  </a:lnTo>
                  <a:lnTo>
                    <a:pt x="53" y="42"/>
                  </a:lnTo>
                  <a:lnTo>
                    <a:pt x="59" y="48"/>
                  </a:lnTo>
                  <a:lnTo>
                    <a:pt x="59" y="60"/>
                  </a:lnTo>
                  <a:lnTo>
                    <a:pt x="65" y="78"/>
                  </a:lnTo>
                  <a:lnTo>
                    <a:pt x="71" y="90"/>
                  </a:lnTo>
                  <a:lnTo>
                    <a:pt x="71" y="102"/>
                  </a:lnTo>
                  <a:lnTo>
                    <a:pt x="77" y="102"/>
                  </a:lnTo>
                  <a:lnTo>
                    <a:pt x="71" y="96"/>
                  </a:lnTo>
                  <a:lnTo>
                    <a:pt x="71" y="90"/>
                  </a:lnTo>
                  <a:lnTo>
                    <a:pt x="71" y="84"/>
                  </a:lnTo>
                  <a:lnTo>
                    <a:pt x="71" y="72"/>
                  </a:lnTo>
                  <a:lnTo>
                    <a:pt x="65" y="60"/>
                  </a:lnTo>
                  <a:lnTo>
                    <a:pt x="65" y="54"/>
                  </a:lnTo>
                  <a:lnTo>
                    <a:pt x="71" y="54"/>
                  </a:lnTo>
                  <a:lnTo>
                    <a:pt x="83" y="60"/>
                  </a:lnTo>
                  <a:lnTo>
                    <a:pt x="89" y="66"/>
                  </a:lnTo>
                  <a:lnTo>
                    <a:pt x="101" y="72"/>
                  </a:lnTo>
                  <a:lnTo>
                    <a:pt x="113" y="78"/>
                  </a:lnTo>
                  <a:lnTo>
                    <a:pt x="119" y="84"/>
                  </a:lnTo>
                  <a:lnTo>
                    <a:pt x="125" y="84"/>
                  </a:lnTo>
                  <a:lnTo>
                    <a:pt x="131" y="90"/>
                  </a:lnTo>
                  <a:lnTo>
                    <a:pt x="131" y="84"/>
                  </a:lnTo>
                  <a:lnTo>
                    <a:pt x="125" y="84"/>
                  </a:lnTo>
                  <a:lnTo>
                    <a:pt x="125" y="78"/>
                  </a:lnTo>
                  <a:lnTo>
                    <a:pt x="113" y="72"/>
                  </a:lnTo>
                  <a:lnTo>
                    <a:pt x="107" y="72"/>
                  </a:lnTo>
                  <a:lnTo>
                    <a:pt x="101" y="66"/>
                  </a:lnTo>
                  <a:lnTo>
                    <a:pt x="89" y="60"/>
                  </a:lnTo>
                  <a:lnTo>
                    <a:pt x="83" y="54"/>
                  </a:lnTo>
                  <a:lnTo>
                    <a:pt x="77" y="48"/>
                  </a:lnTo>
                  <a:lnTo>
                    <a:pt x="71" y="48"/>
                  </a:lnTo>
                  <a:lnTo>
                    <a:pt x="65" y="48"/>
                  </a:lnTo>
                  <a:lnTo>
                    <a:pt x="71" y="42"/>
                  </a:lnTo>
                  <a:lnTo>
                    <a:pt x="77" y="42"/>
                  </a:lnTo>
                  <a:lnTo>
                    <a:pt x="83" y="42"/>
                  </a:lnTo>
                  <a:lnTo>
                    <a:pt x="89" y="42"/>
                  </a:lnTo>
                  <a:lnTo>
                    <a:pt x="95" y="42"/>
                  </a:lnTo>
                  <a:lnTo>
                    <a:pt x="101" y="42"/>
                  </a:lnTo>
                  <a:lnTo>
                    <a:pt x="107" y="42"/>
                  </a:lnTo>
                  <a:lnTo>
                    <a:pt x="119" y="42"/>
                  </a:lnTo>
                  <a:lnTo>
                    <a:pt x="125" y="42"/>
                  </a:lnTo>
                  <a:lnTo>
                    <a:pt x="131" y="42"/>
                  </a:lnTo>
                  <a:lnTo>
                    <a:pt x="125" y="36"/>
                  </a:lnTo>
                  <a:lnTo>
                    <a:pt x="119" y="36"/>
                  </a:lnTo>
                  <a:lnTo>
                    <a:pt x="113" y="36"/>
                  </a:lnTo>
                  <a:lnTo>
                    <a:pt x="107" y="36"/>
                  </a:lnTo>
                  <a:lnTo>
                    <a:pt x="95" y="36"/>
                  </a:lnTo>
                  <a:lnTo>
                    <a:pt x="89" y="36"/>
                  </a:lnTo>
                  <a:lnTo>
                    <a:pt x="77" y="36"/>
                  </a:lnTo>
                  <a:lnTo>
                    <a:pt x="71" y="36"/>
                  </a:lnTo>
                  <a:lnTo>
                    <a:pt x="65" y="36"/>
                  </a:lnTo>
                  <a:lnTo>
                    <a:pt x="59" y="36"/>
                  </a:lnTo>
                  <a:lnTo>
                    <a:pt x="53" y="30"/>
                  </a:lnTo>
                  <a:lnTo>
                    <a:pt x="48" y="24"/>
                  </a:lnTo>
                  <a:lnTo>
                    <a:pt x="48" y="18"/>
                  </a:lnTo>
                  <a:lnTo>
                    <a:pt x="53" y="18"/>
                  </a:lnTo>
                  <a:lnTo>
                    <a:pt x="59" y="12"/>
                  </a:lnTo>
                  <a:lnTo>
                    <a:pt x="65" y="12"/>
                  </a:lnTo>
                  <a:lnTo>
                    <a:pt x="71" y="6"/>
                  </a:lnTo>
                  <a:lnTo>
                    <a:pt x="77" y="6"/>
                  </a:lnTo>
                  <a:lnTo>
                    <a:pt x="77" y="0"/>
                  </a:lnTo>
                  <a:lnTo>
                    <a:pt x="83" y="0"/>
                  </a:lnTo>
                  <a:lnTo>
                    <a:pt x="77" y="0"/>
                  </a:lnTo>
                  <a:lnTo>
                    <a:pt x="71" y="0"/>
                  </a:lnTo>
                  <a:lnTo>
                    <a:pt x="65" y="6"/>
                  </a:lnTo>
                  <a:lnTo>
                    <a:pt x="59" y="6"/>
                  </a:lnTo>
                  <a:lnTo>
                    <a:pt x="53" y="12"/>
                  </a:lnTo>
                  <a:lnTo>
                    <a:pt x="48" y="12"/>
                  </a:lnTo>
                  <a:lnTo>
                    <a:pt x="42" y="18"/>
                  </a:lnTo>
                  <a:lnTo>
                    <a:pt x="36" y="18"/>
                  </a:lnTo>
                  <a:lnTo>
                    <a:pt x="30" y="18"/>
                  </a:lnTo>
                  <a:lnTo>
                    <a:pt x="24" y="18"/>
                  </a:lnTo>
                  <a:lnTo>
                    <a:pt x="24" y="12"/>
                  </a:lnTo>
                  <a:lnTo>
                    <a:pt x="18" y="12"/>
                  </a:lnTo>
                  <a:lnTo>
                    <a:pt x="12" y="12"/>
                  </a:lnTo>
                  <a:lnTo>
                    <a:pt x="6" y="6"/>
                  </a:lnTo>
                  <a:lnTo>
                    <a:pt x="0" y="6"/>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0" name="Freeform 214">
              <a:extLst>
                <a:ext uri="{FF2B5EF4-FFF2-40B4-BE49-F238E27FC236}">
                  <a16:creationId xmlns="" xmlns:a16="http://schemas.microsoft.com/office/drawing/2014/main" id="{40AE9EB8-E9F1-4022-B70E-0F3CEB6074E5}"/>
                </a:ext>
              </a:extLst>
            </p:cNvPr>
            <p:cNvSpPr>
              <a:spLocks/>
            </p:cNvSpPr>
            <p:nvPr/>
          </p:nvSpPr>
          <p:spPr bwMode="auto">
            <a:xfrm>
              <a:off x="4568" y="1953"/>
              <a:ext cx="329" cy="329"/>
            </a:xfrm>
            <a:custGeom>
              <a:avLst/>
              <a:gdLst>
                <a:gd name="T0" fmla="*/ 132 w 329"/>
                <a:gd name="T1" fmla="*/ 72 h 329"/>
                <a:gd name="T2" fmla="*/ 90 w 329"/>
                <a:gd name="T3" fmla="*/ 48 h 329"/>
                <a:gd name="T4" fmla="*/ 36 w 329"/>
                <a:gd name="T5" fmla="*/ 36 h 329"/>
                <a:gd name="T6" fmla="*/ 18 w 329"/>
                <a:gd name="T7" fmla="*/ 30 h 329"/>
                <a:gd name="T8" fmla="*/ 30 w 329"/>
                <a:gd name="T9" fmla="*/ 72 h 329"/>
                <a:gd name="T10" fmla="*/ 48 w 329"/>
                <a:gd name="T11" fmla="*/ 114 h 329"/>
                <a:gd name="T12" fmla="*/ 90 w 329"/>
                <a:gd name="T13" fmla="*/ 138 h 329"/>
                <a:gd name="T14" fmla="*/ 120 w 329"/>
                <a:gd name="T15" fmla="*/ 156 h 329"/>
                <a:gd name="T16" fmla="*/ 108 w 329"/>
                <a:gd name="T17" fmla="*/ 162 h 329"/>
                <a:gd name="T18" fmla="*/ 84 w 329"/>
                <a:gd name="T19" fmla="*/ 156 h 329"/>
                <a:gd name="T20" fmla="*/ 48 w 329"/>
                <a:gd name="T21" fmla="*/ 174 h 329"/>
                <a:gd name="T22" fmla="*/ 24 w 329"/>
                <a:gd name="T23" fmla="*/ 204 h 329"/>
                <a:gd name="T24" fmla="*/ 0 w 329"/>
                <a:gd name="T25" fmla="*/ 215 h 329"/>
                <a:gd name="T26" fmla="*/ 6 w 329"/>
                <a:gd name="T27" fmla="*/ 227 h 329"/>
                <a:gd name="T28" fmla="*/ 24 w 329"/>
                <a:gd name="T29" fmla="*/ 233 h 329"/>
                <a:gd name="T30" fmla="*/ 66 w 329"/>
                <a:gd name="T31" fmla="*/ 239 h 329"/>
                <a:gd name="T32" fmla="*/ 114 w 329"/>
                <a:gd name="T33" fmla="*/ 215 h 329"/>
                <a:gd name="T34" fmla="*/ 120 w 329"/>
                <a:gd name="T35" fmla="*/ 192 h 329"/>
                <a:gd name="T36" fmla="*/ 137 w 329"/>
                <a:gd name="T37" fmla="*/ 174 h 329"/>
                <a:gd name="T38" fmla="*/ 143 w 329"/>
                <a:gd name="T39" fmla="*/ 180 h 329"/>
                <a:gd name="T40" fmla="*/ 132 w 329"/>
                <a:gd name="T41" fmla="*/ 209 h 329"/>
                <a:gd name="T42" fmla="*/ 120 w 329"/>
                <a:gd name="T43" fmla="*/ 215 h 329"/>
                <a:gd name="T44" fmla="*/ 102 w 329"/>
                <a:gd name="T45" fmla="*/ 233 h 329"/>
                <a:gd name="T46" fmla="*/ 90 w 329"/>
                <a:gd name="T47" fmla="*/ 269 h 329"/>
                <a:gd name="T48" fmla="*/ 96 w 329"/>
                <a:gd name="T49" fmla="*/ 293 h 329"/>
                <a:gd name="T50" fmla="*/ 90 w 329"/>
                <a:gd name="T51" fmla="*/ 329 h 329"/>
                <a:gd name="T52" fmla="*/ 120 w 329"/>
                <a:gd name="T53" fmla="*/ 323 h 329"/>
                <a:gd name="T54" fmla="*/ 161 w 329"/>
                <a:gd name="T55" fmla="*/ 293 h 329"/>
                <a:gd name="T56" fmla="*/ 179 w 329"/>
                <a:gd name="T57" fmla="*/ 251 h 329"/>
                <a:gd name="T58" fmla="*/ 167 w 329"/>
                <a:gd name="T59" fmla="*/ 209 h 329"/>
                <a:gd name="T60" fmla="*/ 167 w 329"/>
                <a:gd name="T61" fmla="*/ 186 h 329"/>
                <a:gd name="T62" fmla="*/ 179 w 329"/>
                <a:gd name="T63" fmla="*/ 209 h 329"/>
                <a:gd name="T64" fmla="*/ 191 w 329"/>
                <a:gd name="T65" fmla="*/ 251 h 329"/>
                <a:gd name="T66" fmla="*/ 227 w 329"/>
                <a:gd name="T67" fmla="*/ 275 h 329"/>
                <a:gd name="T68" fmla="*/ 269 w 329"/>
                <a:gd name="T69" fmla="*/ 293 h 329"/>
                <a:gd name="T70" fmla="*/ 287 w 329"/>
                <a:gd name="T71" fmla="*/ 269 h 329"/>
                <a:gd name="T72" fmla="*/ 245 w 329"/>
                <a:gd name="T73" fmla="*/ 204 h 329"/>
                <a:gd name="T74" fmla="*/ 221 w 329"/>
                <a:gd name="T75" fmla="*/ 198 h 329"/>
                <a:gd name="T76" fmla="*/ 215 w 329"/>
                <a:gd name="T77" fmla="*/ 186 h 329"/>
                <a:gd name="T78" fmla="*/ 251 w 329"/>
                <a:gd name="T79" fmla="*/ 198 h 329"/>
                <a:gd name="T80" fmla="*/ 293 w 329"/>
                <a:gd name="T81" fmla="*/ 192 h 329"/>
                <a:gd name="T82" fmla="*/ 323 w 329"/>
                <a:gd name="T83" fmla="*/ 186 h 329"/>
                <a:gd name="T84" fmla="*/ 317 w 329"/>
                <a:gd name="T85" fmla="*/ 174 h 329"/>
                <a:gd name="T86" fmla="*/ 293 w 329"/>
                <a:gd name="T87" fmla="*/ 150 h 329"/>
                <a:gd name="T88" fmla="*/ 257 w 329"/>
                <a:gd name="T89" fmla="*/ 126 h 329"/>
                <a:gd name="T90" fmla="*/ 215 w 329"/>
                <a:gd name="T91" fmla="*/ 126 h 329"/>
                <a:gd name="T92" fmla="*/ 203 w 329"/>
                <a:gd name="T93" fmla="*/ 138 h 329"/>
                <a:gd name="T94" fmla="*/ 197 w 329"/>
                <a:gd name="T95" fmla="*/ 126 h 329"/>
                <a:gd name="T96" fmla="*/ 209 w 329"/>
                <a:gd name="T97" fmla="*/ 120 h 329"/>
                <a:gd name="T98" fmla="*/ 227 w 329"/>
                <a:gd name="T99" fmla="*/ 114 h 329"/>
                <a:gd name="T100" fmla="*/ 245 w 329"/>
                <a:gd name="T101" fmla="*/ 60 h 329"/>
                <a:gd name="T102" fmla="*/ 233 w 329"/>
                <a:gd name="T103" fmla="*/ 6 h 329"/>
                <a:gd name="T104" fmla="*/ 215 w 329"/>
                <a:gd name="T105" fmla="*/ 24 h 329"/>
                <a:gd name="T106" fmla="*/ 179 w 329"/>
                <a:gd name="T107" fmla="*/ 36 h 329"/>
                <a:gd name="T108" fmla="*/ 149 w 329"/>
                <a:gd name="T109" fmla="*/ 90 h 329"/>
                <a:gd name="T110" fmla="*/ 143 w 329"/>
                <a:gd name="T111" fmla="*/ 120 h 32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29"/>
                <a:gd name="T169" fmla="*/ 0 h 329"/>
                <a:gd name="T170" fmla="*/ 329 w 329"/>
                <a:gd name="T171" fmla="*/ 329 h 32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29" h="329">
                  <a:moveTo>
                    <a:pt x="143" y="120"/>
                  </a:moveTo>
                  <a:lnTo>
                    <a:pt x="143" y="108"/>
                  </a:lnTo>
                  <a:lnTo>
                    <a:pt x="137" y="96"/>
                  </a:lnTo>
                  <a:lnTo>
                    <a:pt x="132" y="84"/>
                  </a:lnTo>
                  <a:lnTo>
                    <a:pt x="132" y="72"/>
                  </a:lnTo>
                  <a:lnTo>
                    <a:pt x="120" y="66"/>
                  </a:lnTo>
                  <a:lnTo>
                    <a:pt x="114" y="60"/>
                  </a:lnTo>
                  <a:lnTo>
                    <a:pt x="108" y="54"/>
                  </a:lnTo>
                  <a:lnTo>
                    <a:pt x="96" y="48"/>
                  </a:lnTo>
                  <a:lnTo>
                    <a:pt x="90" y="48"/>
                  </a:lnTo>
                  <a:lnTo>
                    <a:pt x="78" y="48"/>
                  </a:lnTo>
                  <a:lnTo>
                    <a:pt x="66" y="42"/>
                  </a:lnTo>
                  <a:lnTo>
                    <a:pt x="54" y="42"/>
                  </a:lnTo>
                  <a:lnTo>
                    <a:pt x="42" y="36"/>
                  </a:lnTo>
                  <a:lnTo>
                    <a:pt x="36" y="36"/>
                  </a:lnTo>
                  <a:lnTo>
                    <a:pt x="30" y="36"/>
                  </a:lnTo>
                  <a:lnTo>
                    <a:pt x="24" y="30"/>
                  </a:lnTo>
                  <a:lnTo>
                    <a:pt x="18" y="30"/>
                  </a:lnTo>
                  <a:lnTo>
                    <a:pt x="18" y="36"/>
                  </a:lnTo>
                  <a:lnTo>
                    <a:pt x="24" y="42"/>
                  </a:lnTo>
                  <a:lnTo>
                    <a:pt x="24" y="48"/>
                  </a:lnTo>
                  <a:lnTo>
                    <a:pt x="30" y="60"/>
                  </a:lnTo>
                  <a:lnTo>
                    <a:pt x="30" y="72"/>
                  </a:lnTo>
                  <a:lnTo>
                    <a:pt x="30" y="84"/>
                  </a:lnTo>
                  <a:lnTo>
                    <a:pt x="36" y="90"/>
                  </a:lnTo>
                  <a:lnTo>
                    <a:pt x="42" y="96"/>
                  </a:lnTo>
                  <a:lnTo>
                    <a:pt x="42" y="108"/>
                  </a:lnTo>
                  <a:lnTo>
                    <a:pt x="48" y="114"/>
                  </a:lnTo>
                  <a:lnTo>
                    <a:pt x="60" y="120"/>
                  </a:lnTo>
                  <a:lnTo>
                    <a:pt x="66" y="126"/>
                  </a:lnTo>
                  <a:lnTo>
                    <a:pt x="72" y="132"/>
                  </a:lnTo>
                  <a:lnTo>
                    <a:pt x="84" y="138"/>
                  </a:lnTo>
                  <a:lnTo>
                    <a:pt x="90" y="138"/>
                  </a:lnTo>
                  <a:lnTo>
                    <a:pt x="96" y="138"/>
                  </a:lnTo>
                  <a:lnTo>
                    <a:pt x="102" y="144"/>
                  </a:lnTo>
                  <a:lnTo>
                    <a:pt x="114" y="144"/>
                  </a:lnTo>
                  <a:lnTo>
                    <a:pt x="114" y="150"/>
                  </a:lnTo>
                  <a:lnTo>
                    <a:pt x="120" y="156"/>
                  </a:lnTo>
                  <a:lnTo>
                    <a:pt x="126" y="162"/>
                  </a:lnTo>
                  <a:lnTo>
                    <a:pt x="120" y="162"/>
                  </a:lnTo>
                  <a:lnTo>
                    <a:pt x="114" y="162"/>
                  </a:lnTo>
                  <a:lnTo>
                    <a:pt x="108" y="162"/>
                  </a:lnTo>
                  <a:lnTo>
                    <a:pt x="102" y="162"/>
                  </a:lnTo>
                  <a:lnTo>
                    <a:pt x="102" y="156"/>
                  </a:lnTo>
                  <a:lnTo>
                    <a:pt x="96" y="156"/>
                  </a:lnTo>
                  <a:lnTo>
                    <a:pt x="90" y="156"/>
                  </a:lnTo>
                  <a:lnTo>
                    <a:pt x="84" y="156"/>
                  </a:lnTo>
                  <a:lnTo>
                    <a:pt x="72" y="156"/>
                  </a:lnTo>
                  <a:lnTo>
                    <a:pt x="66" y="162"/>
                  </a:lnTo>
                  <a:lnTo>
                    <a:pt x="60" y="162"/>
                  </a:lnTo>
                  <a:lnTo>
                    <a:pt x="54" y="168"/>
                  </a:lnTo>
                  <a:lnTo>
                    <a:pt x="48" y="174"/>
                  </a:lnTo>
                  <a:lnTo>
                    <a:pt x="42" y="180"/>
                  </a:lnTo>
                  <a:lnTo>
                    <a:pt x="42" y="186"/>
                  </a:lnTo>
                  <a:lnTo>
                    <a:pt x="36" y="192"/>
                  </a:lnTo>
                  <a:lnTo>
                    <a:pt x="30" y="198"/>
                  </a:lnTo>
                  <a:lnTo>
                    <a:pt x="24" y="204"/>
                  </a:lnTo>
                  <a:lnTo>
                    <a:pt x="18" y="204"/>
                  </a:lnTo>
                  <a:lnTo>
                    <a:pt x="18" y="209"/>
                  </a:lnTo>
                  <a:lnTo>
                    <a:pt x="12" y="215"/>
                  </a:lnTo>
                  <a:lnTo>
                    <a:pt x="6" y="215"/>
                  </a:lnTo>
                  <a:lnTo>
                    <a:pt x="0" y="215"/>
                  </a:lnTo>
                  <a:lnTo>
                    <a:pt x="0" y="221"/>
                  </a:lnTo>
                  <a:lnTo>
                    <a:pt x="6" y="227"/>
                  </a:lnTo>
                  <a:lnTo>
                    <a:pt x="12" y="233"/>
                  </a:lnTo>
                  <a:lnTo>
                    <a:pt x="18" y="233"/>
                  </a:lnTo>
                  <a:lnTo>
                    <a:pt x="24" y="233"/>
                  </a:lnTo>
                  <a:lnTo>
                    <a:pt x="30" y="239"/>
                  </a:lnTo>
                  <a:lnTo>
                    <a:pt x="36" y="239"/>
                  </a:lnTo>
                  <a:lnTo>
                    <a:pt x="48" y="239"/>
                  </a:lnTo>
                  <a:lnTo>
                    <a:pt x="54" y="245"/>
                  </a:lnTo>
                  <a:lnTo>
                    <a:pt x="66" y="239"/>
                  </a:lnTo>
                  <a:lnTo>
                    <a:pt x="78" y="239"/>
                  </a:lnTo>
                  <a:lnTo>
                    <a:pt x="84" y="239"/>
                  </a:lnTo>
                  <a:lnTo>
                    <a:pt x="96" y="233"/>
                  </a:lnTo>
                  <a:lnTo>
                    <a:pt x="102" y="221"/>
                  </a:lnTo>
                  <a:lnTo>
                    <a:pt x="114" y="215"/>
                  </a:lnTo>
                  <a:lnTo>
                    <a:pt x="114" y="209"/>
                  </a:lnTo>
                  <a:lnTo>
                    <a:pt x="114" y="204"/>
                  </a:lnTo>
                  <a:lnTo>
                    <a:pt x="120" y="204"/>
                  </a:lnTo>
                  <a:lnTo>
                    <a:pt x="120" y="198"/>
                  </a:lnTo>
                  <a:lnTo>
                    <a:pt x="120" y="192"/>
                  </a:lnTo>
                  <a:lnTo>
                    <a:pt x="126" y="186"/>
                  </a:lnTo>
                  <a:lnTo>
                    <a:pt x="126" y="180"/>
                  </a:lnTo>
                  <a:lnTo>
                    <a:pt x="132" y="180"/>
                  </a:lnTo>
                  <a:lnTo>
                    <a:pt x="132" y="174"/>
                  </a:lnTo>
                  <a:lnTo>
                    <a:pt x="137" y="174"/>
                  </a:lnTo>
                  <a:lnTo>
                    <a:pt x="137" y="168"/>
                  </a:lnTo>
                  <a:lnTo>
                    <a:pt x="143" y="168"/>
                  </a:lnTo>
                  <a:lnTo>
                    <a:pt x="143" y="174"/>
                  </a:lnTo>
                  <a:lnTo>
                    <a:pt x="143" y="180"/>
                  </a:lnTo>
                  <a:lnTo>
                    <a:pt x="149" y="186"/>
                  </a:lnTo>
                  <a:lnTo>
                    <a:pt x="143" y="192"/>
                  </a:lnTo>
                  <a:lnTo>
                    <a:pt x="143" y="198"/>
                  </a:lnTo>
                  <a:lnTo>
                    <a:pt x="137" y="204"/>
                  </a:lnTo>
                  <a:lnTo>
                    <a:pt x="132" y="209"/>
                  </a:lnTo>
                  <a:lnTo>
                    <a:pt x="126" y="209"/>
                  </a:lnTo>
                  <a:lnTo>
                    <a:pt x="120" y="215"/>
                  </a:lnTo>
                  <a:lnTo>
                    <a:pt x="114" y="215"/>
                  </a:lnTo>
                  <a:lnTo>
                    <a:pt x="114" y="221"/>
                  </a:lnTo>
                  <a:lnTo>
                    <a:pt x="108" y="227"/>
                  </a:lnTo>
                  <a:lnTo>
                    <a:pt x="102" y="233"/>
                  </a:lnTo>
                  <a:lnTo>
                    <a:pt x="102" y="239"/>
                  </a:lnTo>
                  <a:lnTo>
                    <a:pt x="96" y="245"/>
                  </a:lnTo>
                  <a:lnTo>
                    <a:pt x="96" y="251"/>
                  </a:lnTo>
                  <a:lnTo>
                    <a:pt x="90" y="263"/>
                  </a:lnTo>
                  <a:lnTo>
                    <a:pt x="90" y="269"/>
                  </a:lnTo>
                  <a:lnTo>
                    <a:pt x="90" y="275"/>
                  </a:lnTo>
                  <a:lnTo>
                    <a:pt x="90" y="281"/>
                  </a:lnTo>
                  <a:lnTo>
                    <a:pt x="96" y="287"/>
                  </a:lnTo>
                  <a:lnTo>
                    <a:pt x="96" y="293"/>
                  </a:lnTo>
                  <a:lnTo>
                    <a:pt x="96" y="305"/>
                  </a:lnTo>
                  <a:lnTo>
                    <a:pt x="96" y="311"/>
                  </a:lnTo>
                  <a:lnTo>
                    <a:pt x="90" y="317"/>
                  </a:lnTo>
                  <a:lnTo>
                    <a:pt x="90" y="323"/>
                  </a:lnTo>
                  <a:lnTo>
                    <a:pt x="90" y="329"/>
                  </a:lnTo>
                  <a:lnTo>
                    <a:pt x="96" y="329"/>
                  </a:lnTo>
                  <a:lnTo>
                    <a:pt x="108" y="323"/>
                  </a:lnTo>
                  <a:lnTo>
                    <a:pt x="120" y="323"/>
                  </a:lnTo>
                  <a:lnTo>
                    <a:pt x="132" y="317"/>
                  </a:lnTo>
                  <a:lnTo>
                    <a:pt x="137" y="317"/>
                  </a:lnTo>
                  <a:lnTo>
                    <a:pt x="149" y="311"/>
                  </a:lnTo>
                  <a:lnTo>
                    <a:pt x="155" y="305"/>
                  </a:lnTo>
                  <a:lnTo>
                    <a:pt x="161" y="293"/>
                  </a:lnTo>
                  <a:lnTo>
                    <a:pt x="167" y="287"/>
                  </a:lnTo>
                  <a:lnTo>
                    <a:pt x="173" y="281"/>
                  </a:lnTo>
                  <a:lnTo>
                    <a:pt x="173" y="269"/>
                  </a:lnTo>
                  <a:lnTo>
                    <a:pt x="179" y="263"/>
                  </a:lnTo>
                  <a:lnTo>
                    <a:pt x="179" y="251"/>
                  </a:lnTo>
                  <a:lnTo>
                    <a:pt x="179" y="245"/>
                  </a:lnTo>
                  <a:lnTo>
                    <a:pt x="179" y="233"/>
                  </a:lnTo>
                  <a:lnTo>
                    <a:pt x="173" y="221"/>
                  </a:lnTo>
                  <a:lnTo>
                    <a:pt x="173" y="215"/>
                  </a:lnTo>
                  <a:lnTo>
                    <a:pt x="167" y="209"/>
                  </a:lnTo>
                  <a:lnTo>
                    <a:pt x="161" y="204"/>
                  </a:lnTo>
                  <a:lnTo>
                    <a:pt x="161" y="198"/>
                  </a:lnTo>
                  <a:lnTo>
                    <a:pt x="161" y="192"/>
                  </a:lnTo>
                  <a:lnTo>
                    <a:pt x="167" y="186"/>
                  </a:lnTo>
                  <a:lnTo>
                    <a:pt x="173" y="186"/>
                  </a:lnTo>
                  <a:lnTo>
                    <a:pt x="179" y="192"/>
                  </a:lnTo>
                  <a:lnTo>
                    <a:pt x="179" y="198"/>
                  </a:lnTo>
                  <a:lnTo>
                    <a:pt x="179" y="209"/>
                  </a:lnTo>
                  <a:lnTo>
                    <a:pt x="185" y="221"/>
                  </a:lnTo>
                  <a:lnTo>
                    <a:pt x="185" y="227"/>
                  </a:lnTo>
                  <a:lnTo>
                    <a:pt x="185" y="233"/>
                  </a:lnTo>
                  <a:lnTo>
                    <a:pt x="191" y="239"/>
                  </a:lnTo>
                  <a:lnTo>
                    <a:pt x="191" y="251"/>
                  </a:lnTo>
                  <a:lnTo>
                    <a:pt x="197" y="257"/>
                  </a:lnTo>
                  <a:lnTo>
                    <a:pt x="203" y="263"/>
                  </a:lnTo>
                  <a:lnTo>
                    <a:pt x="209" y="269"/>
                  </a:lnTo>
                  <a:lnTo>
                    <a:pt x="221" y="269"/>
                  </a:lnTo>
                  <a:lnTo>
                    <a:pt x="227" y="275"/>
                  </a:lnTo>
                  <a:lnTo>
                    <a:pt x="239" y="281"/>
                  </a:lnTo>
                  <a:lnTo>
                    <a:pt x="245" y="281"/>
                  </a:lnTo>
                  <a:lnTo>
                    <a:pt x="257" y="287"/>
                  </a:lnTo>
                  <a:lnTo>
                    <a:pt x="263" y="293"/>
                  </a:lnTo>
                  <a:lnTo>
                    <a:pt x="269" y="293"/>
                  </a:lnTo>
                  <a:lnTo>
                    <a:pt x="275" y="299"/>
                  </a:lnTo>
                  <a:lnTo>
                    <a:pt x="281" y="311"/>
                  </a:lnTo>
                  <a:lnTo>
                    <a:pt x="281" y="299"/>
                  </a:lnTo>
                  <a:lnTo>
                    <a:pt x="287" y="281"/>
                  </a:lnTo>
                  <a:lnTo>
                    <a:pt x="287" y="269"/>
                  </a:lnTo>
                  <a:lnTo>
                    <a:pt x="287" y="251"/>
                  </a:lnTo>
                  <a:lnTo>
                    <a:pt x="281" y="233"/>
                  </a:lnTo>
                  <a:lnTo>
                    <a:pt x="275" y="221"/>
                  </a:lnTo>
                  <a:lnTo>
                    <a:pt x="263" y="209"/>
                  </a:lnTo>
                  <a:lnTo>
                    <a:pt x="245" y="204"/>
                  </a:lnTo>
                  <a:lnTo>
                    <a:pt x="239" y="198"/>
                  </a:lnTo>
                  <a:lnTo>
                    <a:pt x="233" y="198"/>
                  </a:lnTo>
                  <a:lnTo>
                    <a:pt x="227" y="198"/>
                  </a:lnTo>
                  <a:lnTo>
                    <a:pt x="221" y="198"/>
                  </a:lnTo>
                  <a:lnTo>
                    <a:pt x="215" y="198"/>
                  </a:lnTo>
                  <a:lnTo>
                    <a:pt x="215" y="192"/>
                  </a:lnTo>
                  <a:lnTo>
                    <a:pt x="209" y="192"/>
                  </a:lnTo>
                  <a:lnTo>
                    <a:pt x="215" y="192"/>
                  </a:lnTo>
                  <a:lnTo>
                    <a:pt x="215" y="186"/>
                  </a:lnTo>
                  <a:lnTo>
                    <a:pt x="215" y="180"/>
                  </a:lnTo>
                  <a:lnTo>
                    <a:pt x="227" y="186"/>
                  </a:lnTo>
                  <a:lnTo>
                    <a:pt x="239" y="192"/>
                  </a:lnTo>
                  <a:lnTo>
                    <a:pt x="251" y="198"/>
                  </a:lnTo>
                  <a:lnTo>
                    <a:pt x="263" y="198"/>
                  </a:lnTo>
                  <a:lnTo>
                    <a:pt x="269" y="198"/>
                  </a:lnTo>
                  <a:lnTo>
                    <a:pt x="281" y="198"/>
                  </a:lnTo>
                  <a:lnTo>
                    <a:pt x="287" y="198"/>
                  </a:lnTo>
                  <a:lnTo>
                    <a:pt x="293" y="192"/>
                  </a:lnTo>
                  <a:lnTo>
                    <a:pt x="305" y="192"/>
                  </a:lnTo>
                  <a:lnTo>
                    <a:pt x="311" y="186"/>
                  </a:lnTo>
                  <a:lnTo>
                    <a:pt x="317" y="186"/>
                  </a:lnTo>
                  <a:lnTo>
                    <a:pt x="323" y="186"/>
                  </a:lnTo>
                  <a:lnTo>
                    <a:pt x="323" y="180"/>
                  </a:lnTo>
                  <a:lnTo>
                    <a:pt x="329" y="180"/>
                  </a:lnTo>
                  <a:lnTo>
                    <a:pt x="323" y="180"/>
                  </a:lnTo>
                  <a:lnTo>
                    <a:pt x="317" y="174"/>
                  </a:lnTo>
                  <a:lnTo>
                    <a:pt x="311" y="174"/>
                  </a:lnTo>
                  <a:lnTo>
                    <a:pt x="305" y="168"/>
                  </a:lnTo>
                  <a:lnTo>
                    <a:pt x="299" y="162"/>
                  </a:lnTo>
                  <a:lnTo>
                    <a:pt x="299" y="156"/>
                  </a:lnTo>
                  <a:lnTo>
                    <a:pt x="293" y="150"/>
                  </a:lnTo>
                  <a:lnTo>
                    <a:pt x="287" y="144"/>
                  </a:lnTo>
                  <a:lnTo>
                    <a:pt x="281" y="138"/>
                  </a:lnTo>
                  <a:lnTo>
                    <a:pt x="275" y="132"/>
                  </a:lnTo>
                  <a:lnTo>
                    <a:pt x="269" y="126"/>
                  </a:lnTo>
                  <a:lnTo>
                    <a:pt x="257" y="126"/>
                  </a:lnTo>
                  <a:lnTo>
                    <a:pt x="251" y="120"/>
                  </a:lnTo>
                  <a:lnTo>
                    <a:pt x="239" y="120"/>
                  </a:lnTo>
                  <a:lnTo>
                    <a:pt x="227" y="120"/>
                  </a:lnTo>
                  <a:lnTo>
                    <a:pt x="221" y="126"/>
                  </a:lnTo>
                  <a:lnTo>
                    <a:pt x="215" y="126"/>
                  </a:lnTo>
                  <a:lnTo>
                    <a:pt x="215" y="132"/>
                  </a:lnTo>
                  <a:lnTo>
                    <a:pt x="209" y="132"/>
                  </a:lnTo>
                  <a:lnTo>
                    <a:pt x="203" y="138"/>
                  </a:lnTo>
                  <a:lnTo>
                    <a:pt x="197" y="138"/>
                  </a:lnTo>
                  <a:lnTo>
                    <a:pt x="197" y="132"/>
                  </a:lnTo>
                  <a:lnTo>
                    <a:pt x="197" y="126"/>
                  </a:lnTo>
                  <a:lnTo>
                    <a:pt x="203" y="126"/>
                  </a:lnTo>
                  <a:lnTo>
                    <a:pt x="203" y="120"/>
                  </a:lnTo>
                  <a:lnTo>
                    <a:pt x="209" y="120"/>
                  </a:lnTo>
                  <a:lnTo>
                    <a:pt x="215" y="120"/>
                  </a:lnTo>
                  <a:lnTo>
                    <a:pt x="221" y="120"/>
                  </a:lnTo>
                  <a:lnTo>
                    <a:pt x="227" y="114"/>
                  </a:lnTo>
                  <a:lnTo>
                    <a:pt x="233" y="102"/>
                  </a:lnTo>
                  <a:lnTo>
                    <a:pt x="239" y="96"/>
                  </a:lnTo>
                  <a:lnTo>
                    <a:pt x="239" y="84"/>
                  </a:lnTo>
                  <a:lnTo>
                    <a:pt x="245" y="72"/>
                  </a:lnTo>
                  <a:lnTo>
                    <a:pt x="245" y="60"/>
                  </a:lnTo>
                  <a:lnTo>
                    <a:pt x="245" y="54"/>
                  </a:lnTo>
                  <a:lnTo>
                    <a:pt x="239" y="42"/>
                  </a:lnTo>
                  <a:lnTo>
                    <a:pt x="239" y="30"/>
                  </a:lnTo>
                  <a:lnTo>
                    <a:pt x="233" y="18"/>
                  </a:lnTo>
                  <a:lnTo>
                    <a:pt x="233" y="6"/>
                  </a:lnTo>
                  <a:lnTo>
                    <a:pt x="233" y="0"/>
                  </a:lnTo>
                  <a:lnTo>
                    <a:pt x="227" y="6"/>
                  </a:lnTo>
                  <a:lnTo>
                    <a:pt x="221" y="12"/>
                  </a:lnTo>
                  <a:lnTo>
                    <a:pt x="221" y="18"/>
                  </a:lnTo>
                  <a:lnTo>
                    <a:pt x="215" y="24"/>
                  </a:lnTo>
                  <a:lnTo>
                    <a:pt x="209" y="30"/>
                  </a:lnTo>
                  <a:lnTo>
                    <a:pt x="203" y="30"/>
                  </a:lnTo>
                  <a:lnTo>
                    <a:pt x="197" y="30"/>
                  </a:lnTo>
                  <a:lnTo>
                    <a:pt x="191" y="36"/>
                  </a:lnTo>
                  <a:lnTo>
                    <a:pt x="179" y="36"/>
                  </a:lnTo>
                  <a:lnTo>
                    <a:pt x="173" y="48"/>
                  </a:lnTo>
                  <a:lnTo>
                    <a:pt x="167" y="54"/>
                  </a:lnTo>
                  <a:lnTo>
                    <a:pt x="161" y="66"/>
                  </a:lnTo>
                  <a:lnTo>
                    <a:pt x="155" y="78"/>
                  </a:lnTo>
                  <a:lnTo>
                    <a:pt x="149" y="90"/>
                  </a:lnTo>
                  <a:lnTo>
                    <a:pt x="149" y="102"/>
                  </a:lnTo>
                  <a:lnTo>
                    <a:pt x="155" y="120"/>
                  </a:lnTo>
                  <a:lnTo>
                    <a:pt x="149" y="120"/>
                  </a:lnTo>
                  <a:lnTo>
                    <a:pt x="143" y="12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1" name="Freeform 215">
              <a:extLst>
                <a:ext uri="{FF2B5EF4-FFF2-40B4-BE49-F238E27FC236}">
                  <a16:creationId xmlns="" xmlns:a16="http://schemas.microsoft.com/office/drawing/2014/main" id="{1B6C49A2-5188-4927-8DF8-AED7B13047AF}"/>
                </a:ext>
              </a:extLst>
            </p:cNvPr>
            <p:cNvSpPr>
              <a:spLocks/>
            </p:cNvSpPr>
            <p:nvPr/>
          </p:nvSpPr>
          <p:spPr bwMode="auto">
            <a:xfrm>
              <a:off x="4658" y="1931"/>
              <a:ext cx="101" cy="144"/>
            </a:xfrm>
            <a:custGeom>
              <a:avLst/>
              <a:gdLst>
                <a:gd name="T0" fmla="*/ 101 w 101"/>
                <a:gd name="T1" fmla="*/ 60 h 144"/>
                <a:gd name="T2" fmla="*/ 95 w 101"/>
                <a:gd name="T3" fmla="*/ 60 h 144"/>
                <a:gd name="T4" fmla="*/ 89 w 101"/>
                <a:gd name="T5" fmla="*/ 66 h 144"/>
                <a:gd name="T6" fmla="*/ 83 w 101"/>
                <a:gd name="T7" fmla="*/ 72 h 144"/>
                <a:gd name="T8" fmla="*/ 77 w 101"/>
                <a:gd name="T9" fmla="*/ 72 h 144"/>
                <a:gd name="T10" fmla="*/ 71 w 101"/>
                <a:gd name="T11" fmla="*/ 78 h 144"/>
                <a:gd name="T12" fmla="*/ 71 w 101"/>
                <a:gd name="T13" fmla="*/ 90 h 144"/>
                <a:gd name="T14" fmla="*/ 65 w 101"/>
                <a:gd name="T15" fmla="*/ 96 h 144"/>
                <a:gd name="T16" fmla="*/ 65 w 101"/>
                <a:gd name="T17" fmla="*/ 102 h 144"/>
                <a:gd name="T18" fmla="*/ 59 w 101"/>
                <a:gd name="T19" fmla="*/ 108 h 144"/>
                <a:gd name="T20" fmla="*/ 59 w 101"/>
                <a:gd name="T21" fmla="*/ 108 h 144"/>
                <a:gd name="T22" fmla="*/ 59 w 101"/>
                <a:gd name="T23" fmla="*/ 114 h 144"/>
                <a:gd name="T24" fmla="*/ 59 w 101"/>
                <a:gd name="T25" fmla="*/ 114 h 144"/>
                <a:gd name="T26" fmla="*/ 59 w 101"/>
                <a:gd name="T27" fmla="*/ 120 h 144"/>
                <a:gd name="T28" fmla="*/ 59 w 101"/>
                <a:gd name="T29" fmla="*/ 126 h 144"/>
                <a:gd name="T30" fmla="*/ 65 w 101"/>
                <a:gd name="T31" fmla="*/ 138 h 144"/>
                <a:gd name="T32" fmla="*/ 65 w 101"/>
                <a:gd name="T33" fmla="*/ 144 h 144"/>
                <a:gd name="T34" fmla="*/ 59 w 101"/>
                <a:gd name="T35" fmla="*/ 144 h 144"/>
                <a:gd name="T36" fmla="*/ 59 w 101"/>
                <a:gd name="T37" fmla="*/ 144 h 144"/>
                <a:gd name="T38" fmla="*/ 53 w 101"/>
                <a:gd name="T39" fmla="*/ 144 h 144"/>
                <a:gd name="T40" fmla="*/ 53 w 101"/>
                <a:gd name="T41" fmla="*/ 144 h 144"/>
                <a:gd name="T42" fmla="*/ 53 w 101"/>
                <a:gd name="T43" fmla="*/ 132 h 144"/>
                <a:gd name="T44" fmla="*/ 47 w 101"/>
                <a:gd name="T45" fmla="*/ 120 h 144"/>
                <a:gd name="T46" fmla="*/ 42 w 101"/>
                <a:gd name="T47" fmla="*/ 108 h 144"/>
                <a:gd name="T48" fmla="*/ 42 w 101"/>
                <a:gd name="T49" fmla="*/ 96 h 144"/>
                <a:gd name="T50" fmla="*/ 30 w 101"/>
                <a:gd name="T51" fmla="*/ 90 h 144"/>
                <a:gd name="T52" fmla="*/ 24 w 101"/>
                <a:gd name="T53" fmla="*/ 84 h 144"/>
                <a:gd name="T54" fmla="*/ 18 w 101"/>
                <a:gd name="T55" fmla="*/ 78 h 144"/>
                <a:gd name="T56" fmla="*/ 6 w 101"/>
                <a:gd name="T57" fmla="*/ 72 h 144"/>
                <a:gd name="T58" fmla="*/ 12 w 101"/>
                <a:gd name="T59" fmla="*/ 66 h 144"/>
                <a:gd name="T60" fmla="*/ 12 w 101"/>
                <a:gd name="T61" fmla="*/ 60 h 144"/>
                <a:gd name="T62" fmla="*/ 6 w 101"/>
                <a:gd name="T63" fmla="*/ 54 h 144"/>
                <a:gd name="T64" fmla="*/ 0 w 101"/>
                <a:gd name="T65" fmla="*/ 48 h 144"/>
                <a:gd name="T66" fmla="*/ 6 w 101"/>
                <a:gd name="T67" fmla="*/ 48 h 144"/>
                <a:gd name="T68" fmla="*/ 6 w 101"/>
                <a:gd name="T69" fmla="*/ 42 h 144"/>
                <a:gd name="T70" fmla="*/ 12 w 101"/>
                <a:gd name="T71" fmla="*/ 36 h 144"/>
                <a:gd name="T72" fmla="*/ 12 w 101"/>
                <a:gd name="T73" fmla="*/ 24 h 144"/>
                <a:gd name="T74" fmla="*/ 12 w 101"/>
                <a:gd name="T75" fmla="*/ 18 h 144"/>
                <a:gd name="T76" fmla="*/ 12 w 101"/>
                <a:gd name="T77" fmla="*/ 12 h 144"/>
                <a:gd name="T78" fmla="*/ 12 w 101"/>
                <a:gd name="T79" fmla="*/ 6 h 144"/>
                <a:gd name="T80" fmla="*/ 12 w 101"/>
                <a:gd name="T81" fmla="*/ 0 h 144"/>
                <a:gd name="T82" fmla="*/ 12 w 101"/>
                <a:gd name="T83" fmla="*/ 6 h 144"/>
                <a:gd name="T84" fmla="*/ 18 w 101"/>
                <a:gd name="T85" fmla="*/ 6 h 144"/>
                <a:gd name="T86" fmla="*/ 24 w 101"/>
                <a:gd name="T87" fmla="*/ 12 h 144"/>
                <a:gd name="T88" fmla="*/ 30 w 101"/>
                <a:gd name="T89" fmla="*/ 18 h 144"/>
                <a:gd name="T90" fmla="*/ 36 w 101"/>
                <a:gd name="T91" fmla="*/ 18 h 144"/>
                <a:gd name="T92" fmla="*/ 47 w 101"/>
                <a:gd name="T93" fmla="*/ 24 h 144"/>
                <a:gd name="T94" fmla="*/ 53 w 101"/>
                <a:gd name="T95" fmla="*/ 24 h 144"/>
                <a:gd name="T96" fmla="*/ 65 w 101"/>
                <a:gd name="T97" fmla="*/ 24 h 144"/>
                <a:gd name="T98" fmla="*/ 65 w 101"/>
                <a:gd name="T99" fmla="*/ 30 h 144"/>
                <a:gd name="T100" fmla="*/ 65 w 101"/>
                <a:gd name="T101" fmla="*/ 36 h 144"/>
                <a:gd name="T102" fmla="*/ 65 w 101"/>
                <a:gd name="T103" fmla="*/ 42 h 144"/>
                <a:gd name="T104" fmla="*/ 65 w 101"/>
                <a:gd name="T105" fmla="*/ 48 h 144"/>
                <a:gd name="T106" fmla="*/ 71 w 101"/>
                <a:gd name="T107" fmla="*/ 54 h 144"/>
                <a:gd name="T108" fmla="*/ 77 w 101"/>
                <a:gd name="T109" fmla="*/ 60 h 144"/>
                <a:gd name="T110" fmla="*/ 89 w 101"/>
                <a:gd name="T111" fmla="*/ 60 h 144"/>
                <a:gd name="T112" fmla="*/ 101 w 101"/>
                <a:gd name="T113" fmla="*/ 60 h 1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1"/>
                <a:gd name="T172" fmla="*/ 0 h 144"/>
                <a:gd name="T173" fmla="*/ 101 w 101"/>
                <a:gd name="T174" fmla="*/ 144 h 1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1" h="144">
                  <a:moveTo>
                    <a:pt x="101" y="60"/>
                  </a:moveTo>
                  <a:lnTo>
                    <a:pt x="95" y="60"/>
                  </a:lnTo>
                  <a:lnTo>
                    <a:pt x="89" y="66"/>
                  </a:lnTo>
                  <a:lnTo>
                    <a:pt x="83" y="72"/>
                  </a:lnTo>
                  <a:lnTo>
                    <a:pt x="77" y="72"/>
                  </a:lnTo>
                  <a:lnTo>
                    <a:pt x="71" y="78"/>
                  </a:lnTo>
                  <a:lnTo>
                    <a:pt x="71" y="90"/>
                  </a:lnTo>
                  <a:lnTo>
                    <a:pt x="65" y="96"/>
                  </a:lnTo>
                  <a:lnTo>
                    <a:pt x="65" y="102"/>
                  </a:lnTo>
                  <a:lnTo>
                    <a:pt x="59" y="108"/>
                  </a:lnTo>
                  <a:lnTo>
                    <a:pt x="59" y="114"/>
                  </a:lnTo>
                  <a:lnTo>
                    <a:pt x="59" y="120"/>
                  </a:lnTo>
                  <a:lnTo>
                    <a:pt x="59" y="126"/>
                  </a:lnTo>
                  <a:lnTo>
                    <a:pt x="65" y="138"/>
                  </a:lnTo>
                  <a:lnTo>
                    <a:pt x="65" y="144"/>
                  </a:lnTo>
                  <a:lnTo>
                    <a:pt x="59" y="144"/>
                  </a:lnTo>
                  <a:lnTo>
                    <a:pt x="53" y="144"/>
                  </a:lnTo>
                  <a:lnTo>
                    <a:pt x="53" y="132"/>
                  </a:lnTo>
                  <a:lnTo>
                    <a:pt x="47" y="120"/>
                  </a:lnTo>
                  <a:lnTo>
                    <a:pt x="42" y="108"/>
                  </a:lnTo>
                  <a:lnTo>
                    <a:pt x="42" y="96"/>
                  </a:lnTo>
                  <a:lnTo>
                    <a:pt x="30" y="90"/>
                  </a:lnTo>
                  <a:lnTo>
                    <a:pt x="24" y="84"/>
                  </a:lnTo>
                  <a:lnTo>
                    <a:pt x="18" y="78"/>
                  </a:lnTo>
                  <a:lnTo>
                    <a:pt x="6" y="72"/>
                  </a:lnTo>
                  <a:lnTo>
                    <a:pt x="12" y="66"/>
                  </a:lnTo>
                  <a:lnTo>
                    <a:pt x="12" y="60"/>
                  </a:lnTo>
                  <a:lnTo>
                    <a:pt x="6" y="54"/>
                  </a:lnTo>
                  <a:lnTo>
                    <a:pt x="0" y="48"/>
                  </a:lnTo>
                  <a:lnTo>
                    <a:pt x="6" y="48"/>
                  </a:lnTo>
                  <a:lnTo>
                    <a:pt x="6" y="42"/>
                  </a:lnTo>
                  <a:lnTo>
                    <a:pt x="12" y="36"/>
                  </a:lnTo>
                  <a:lnTo>
                    <a:pt x="12" y="24"/>
                  </a:lnTo>
                  <a:lnTo>
                    <a:pt x="12" y="18"/>
                  </a:lnTo>
                  <a:lnTo>
                    <a:pt x="12" y="12"/>
                  </a:lnTo>
                  <a:lnTo>
                    <a:pt x="12" y="6"/>
                  </a:lnTo>
                  <a:lnTo>
                    <a:pt x="12" y="0"/>
                  </a:lnTo>
                  <a:lnTo>
                    <a:pt x="12" y="6"/>
                  </a:lnTo>
                  <a:lnTo>
                    <a:pt x="18" y="6"/>
                  </a:lnTo>
                  <a:lnTo>
                    <a:pt x="24" y="12"/>
                  </a:lnTo>
                  <a:lnTo>
                    <a:pt x="30" y="18"/>
                  </a:lnTo>
                  <a:lnTo>
                    <a:pt x="36" y="18"/>
                  </a:lnTo>
                  <a:lnTo>
                    <a:pt x="47" y="24"/>
                  </a:lnTo>
                  <a:lnTo>
                    <a:pt x="53" y="24"/>
                  </a:lnTo>
                  <a:lnTo>
                    <a:pt x="65" y="24"/>
                  </a:lnTo>
                  <a:lnTo>
                    <a:pt x="65" y="30"/>
                  </a:lnTo>
                  <a:lnTo>
                    <a:pt x="65" y="36"/>
                  </a:lnTo>
                  <a:lnTo>
                    <a:pt x="65" y="42"/>
                  </a:lnTo>
                  <a:lnTo>
                    <a:pt x="65" y="48"/>
                  </a:lnTo>
                  <a:lnTo>
                    <a:pt x="71" y="54"/>
                  </a:lnTo>
                  <a:lnTo>
                    <a:pt x="77" y="60"/>
                  </a:lnTo>
                  <a:lnTo>
                    <a:pt x="89" y="60"/>
                  </a:lnTo>
                  <a:lnTo>
                    <a:pt x="101" y="60"/>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2" name="Freeform 216">
              <a:extLst>
                <a:ext uri="{FF2B5EF4-FFF2-40B4-BE49-F238E27FC236}">
                  <a16:creationId xmlns="" xmlns:a16="http://schemas.microsoft.com/office/drawing/2014/main" id="{E5F98893-3252-4C1D-A340-16799AD8AF25}"/>
                </a:ext>
              </a:extLst>
            </p:cNvPr>
            <p:cNvSpPr>
              <a:spLocks/>
            </p:cNvSpPr>
            <p:nvPr/>
          </p:nvSpPr>
          <p:spPr bwMode="auto">
            <a:xfrm>
              <a:off x="4566" y="2170"/>
              <a:ext cx="114" cy="132"/>
            </a:xfrm>
            <a:custGeom>
              <a:avLst/>
              <a:gdLst>
                <a:gd name="T0" fmla="*/ 42 w 114"/>
                <a:gd name="T1" fmla="*/ 24 h 132"/>
                <a:gd name="T2" fmla="*/ 48 w 114"/>
                <a:gd name="T3" fmla="*/ 24 h 132"/>
                <a:gd name="T4" fmla="*/ 54 w 114"/>
                <a:gd name="T5" fmla="*/ 24 h 132"/>
                <a:gd name="T6" fmla="*/ 60 w 114"/>
                <a:gd name="T7" fmla="*/ 24 h 132"/>
                <a:gd name="T8" fmla="*/ 66 w 114"/>
                <a:gd name="T9" fmla="*/ 24 h 132"/>
                <a:gd name="T10" fmla="*/ 78 w 114"/>
                <a:gd name="T11" fmla="*/ 24 h 132"/>
                <a:gd name="T12" fmla="*/ 84 w 114"/>
                <a:gd name="T13" fmla="*/ 24 h 132"/>
                <a:gd name="T14" fmla="*/ 90 w 114"/>
                <a:gd name="T15" fmla="*/ 18 h 132"/>
                <a:gd name="T16" fmla="*/ 102 w 114"/>
                <a:gd name="T17" fmla="*/ 12 h 132"/>
                <a:gd name="T18" fmla="*/ 108 w 114"/>
                <a:gd name="T19" fmla="*/ 6 h 132"/>
                <a:gd name="T20" fmla="*/ 114 w 114"/>
                <a:gd name="T21" fmla="*/ 0 h 132"/>
                <a:gd name="T22" fmla="*/ 114 w 114"/>
                <a:gd name="T23" fmla="*/ 6 h 132"/>
                <a:gd name="T24" fmla="*/ 108 w 114"/>
                <a:gd name="T25" fmla="*/ 12 h 132"/>
                <a:gd name="T26" fmla="*/ 102 w 114"/>
                <a:gd name="T27" fmla="*/ 24 h 132"/>
                <a:gd name="T28" fmla="*/ 96 w 114"/>
                <a:gd name="T29" fmla="*/ 36 h 132"/>
                <a:gd name="T30" fmla="*/ 90 w 114"/>
                <a:gd name="T31" fmla="*/ 54 h 132"/>
                <a:gd name="T32" fmla="*/ 90 w 114"/>
                <a:gd name="T33" fmla="*/ 66 h 132"/>
                <a:gd name="T34" fmla="*/ 96 w 114"/>
                <a:gd name="T35" fmla="*/ 78 h 132"/>
                <a:gd name="T36" fmla="*/ 90 w 114"/>
                <a:gd name="T37" fmla="*/ 78 h 132"/>
                <a:gd name="T38" fmla="*/ 84 w 114"/>
                <a:gd name="T39" fmla="*/ 84 h 132"/>
                <a:gd name="T40" fmla="*/ 72 w 114"/>
                <a:gd name="T41" fmla="*/ 96 h 132"/>
                <a:gd name="T42" fmla="*/ 72 w 114"/>
                <a:gd name="T43" fmla="*/ 114 h 132"/>
                <a:gd name="T44" fmla="*/ 66 w 114"/>
                <a:gd name="T45" fmla="*/ 120 h 132"/>
                <a:gd name="T46" fmla="*/ 48 w 114"/>
                <a:gd name="T47" fmla="*/ 114 h 132"/>
                <a:gd name="T48" fmla="*/ 36 w 114"/>
                <a:gd name="T49" fmla="*/ 114 h 132"/>
                <a:gd name="T50" fmla="*/ 24 w 114"/>
                <a:gd name="T51" fmla="*/ 126 h 132"/>
                <a:gd name="T52" fmla="*/ 18 w 114"/>
                <a:gd name="T53" fmla="*/ 126 h 132"/>
                <a:gd name="T54" fmla="*/ 18 w 114"/>
                <a:gd name="T55" fmla="*/ 108 h 132"/>
                <a:gd name="T56" fmla="*/ 12 w 114"/>
                <a:gd name="T57" fmla="*/ 96 h 132"/>
                <a:gd name="T58" fmla="*/ 6 w 114"/>
                <a:gd name="T59" fmla="*/ 84 h 132"/>
                <a:gd name="T60" fmla="*/ 6 w 114"/>
                <a:gd name="T61" fmla="*/ 72 h 132"/>
                <a:gd name="T62" fmla="*/ 12 w 114"/>
                <a:gd name="T63" fmla="*/ 54 h 132"/>
                <a:gd name="T64" fmla="*/ 12 w 114"/>
                <a:gd name="T65" fmla="*/ 48 h 132"/>
                <a:gd name="T66" fmla="*/ 24 w 114"/>
                <a:gd name="T67" fmla="*/ 42 h 132"/>
                <a:gd name="T68" fmla="*/ 30 w 114"/>
                <a:gd name="T69" fmla="*/ 36 h 132"/>
                <a:gd name="T70" fmla="*/ 36 w 114"/>
                <a:gd name="T71" fmla="*/ 3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2"/>
                <a:gd name="T110" fmla="*/ 114 w 11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2">
                  <a:moveTo>
                    <a:pt x="36" y="24"/>
                  </a:moveTo>
                  <a:lnTo>
                    <a:pt x="42" y="24"/>
                  </a:lnTo>
                  <a:lnTo>
                    <a:pt x="48" y="24"/>
                  </a:lnTo>
                  <a:lnTo>
                    <a:pt x="54" y="24"/>
                  </a:lnTo>
                  <a:lnTo>
                    <a:pt x="60" y="24"/>
                  </a:lnTo>
                  <a:lnTo>
                    <a:pt x="66" y="24"/>
                  </a:lnTo>
                  <a:lnTo>
                    <a:pt x="72" y="24"/>
                  </a:lnTo>
                  <a:lnTo>
                    <a:pt x="78" y="24"/>
                  </a:lnTo>
                  <a:lnTo>
                    <a:pt x="84" y="24"/>
                  </a:lnTo>
                  <a:lnTo>
                    <a:pt x="90" y="18"/>
                  </a:lnTo>
                  <a:lnTo>
                    <a:pt x="96" y="18"/>
                  </a:lnTo>
                  <a:lnTo>
                    <a:pt x="102" y="12"/>
                  </a:lnTo>
                  <a:lnTo>
                    <a:pt x="102" y="6"/>
                  </a:lnTo>
                  <a:lnTo>
                    <a:pt x="108" y="6"/>
                  </a:lnTo>
                  <a:lnTo>
                    <a:pt x="114" y="0"/>
                  </a:lnTo>
                  <a:lnTo>
                    <a:pt x="114" y="6"/>
                  </a:lnTo>
                  <a:lnTo>
                    <a:pt x="108" y="12"/>
                  </a:lnTo>
                  <a:lnTo>
                    <a:pt x="102" y="18"/>
                  </a:lnTo>
                  <a:lnTo>
                    <a:pt x="102" y="24"/>
                  </a:lnTo>
                  <a:lnTo>
                    <a:pt x="96" y="30"/>
                  </a:lnTo>
                  <a:lnTo>
                    <a:pt x="96" y="36"/>
                  </a:lnTo>
                  <a:lnTo>
                    <a:pt x="90" y="48"/>
                  </a:lnTo>
                  <a:lnTo>
                    <a:pt x="90" y="54"/>
                  </a:lnTo>
                  <a:lnTo>
                    <a:pt x="90" y="60"/>
                  </a:lnTo>
                  <a:lnTo>
                    <a:pt x="90" y="66"/>
                  </a:lnTo>
                  <a:lnTo>
                    <a:pt x="96" y="72"/>
                  </a:lnTo>
                  <a:lnTo>
                    <a:pt x="96" y="78"/>
                  </a:lnTo>
                  <a:lnTo>
                    <a:pt x="90" y="78"/>
                  </a:lnTo>
                  <a:lnTo>
                    <a:pt x="84" y="84"/>
                  </a:lnTo>
                  <a:lnTo>
                    <a:pt x="78" y="90"/>
                  </a:lnTo>
                  <a:lnTo>
                    <a:pt x="72" y="96"/>
                  </a:lnTo>
                  <a:lnTo>
                    <a:pt x="72" y="102"/>
                  </a:lnTo>
                  <a:lnTo>
                    <a:pt x="72" y="114"/>
                  </a:lnTo>
                  <a:lnTo>
                    <a:pt x="72" y="120"/>
                  </a:lnTo>
                  <a:lnTo>
                    <a:pt x="66" y="120"/>
                  </a:lnTo>
                  <a:lnTo>
                    <a:pt x="60" y="114"/>
                  </a:lnTo>
                  <a:lnTo>
                    <a:pt x="48" y="114"/>
                  </a:lnTo>
                  <a:lnTo>
                    <a:pt x="42" y="114"/>
                  </a:lnTo>
                  <a:lnTo>
                    <a:pt x="36" y="114"/>
                  </a:lnTo>
                  <a:lnTo>
                    <a:pt x="30" y="120"/>
                  </a:lnTo>
                  <a:lnTo>
                    <a:pt x="24" y="126"/>
                  </a:lnTo>
                  <a:lnTo>
                    <a:pt x="18" y="132"/>
                  </a:lnTo>
                  <a:lnTo>
                    <a:pt x="18" y="126"/>
                  </a:lnTo>
                  <a:lnTo>
                    <a:pt x="18" y="120"/>
                  </a:lnTo>
                  <a:lnTo>
                    <a:pt x="18" y="108"/>
                  </a:lnTo>
                  <a:lnTo>
                    <a:pt x="18" y="102"/>
                  </a:lnTo>
                  <a:lnTo>
                    <a:pt x="12" y="96"/>
                  </a:lnTo>
                  <a:lnTo>
                    <a:pt x="6" y="90"/>
                  </a:lnTo>
                  <a:lnTo>
                    <a:pt x="6" y="84"/>
                  </a:lnTo>
                  <a:lnTo>
                    <a:pt x="0" y="84"/>
                  </a:lnTo>
                  <a:lnTo>
                    <a:pt x="6" y="72"/>
                  </a:lnTo>
                  <a:lnTo>
                    <a:pt x="12" y="66"/>
                  </a:lnTo>
                  <a:lnTo>
                    <a:pt x="12" y="54"/>
                  </a:lnTo>
                  <a:lnTo>
                    <a:pt x="6" y="48"/>
                  </a:lnTo>
                  <a:lnTo>
                    <a:pt x="12" y="48"/>
                  </a:lnTo>
                  <a:lnTo>
                    <a:pt x="18" y="42"/>
                  </a:lnTo>
                  <a:lnTo>
                    <a:pt x="24" y="42"/>
                  </a:lnTo>
                  <a:lnTo>
                    <a:pt x="24" y="36"/>
                  </a:lnTo>
                  <a:lnTo>
                    <a:pt x="30" y="36"/>
                  </a:lnTo>
                  <a:lnTo>
                    <a:pt x="30" y="30"/>
                  </a:lnTo>
                  <a:lnTo>
                    <a:pt x="36" y="30"/>
                  </a:lnTo>
                  <a:lnTo>
                    <a:pt x="36" y="2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3" name="Freeform 217">
              <a:extLst>
                <a:ext uri="{FF2B5EF4-FFF2-40B4-BE49-F238E27FC236}">
                  <a16:creationId xmlns="" xmlns:a16="http://schemas.microsoft.com/office/drawing/2014/main" id="{E0CD7FA7-050C-4677-9032-E6E194DDD80B}"/>
                </a:ext>
              </a:extLst>
            </p:cNvPr>
            <p:cNvSpPr>
              <a:spLocks/>
            </p:cNvSpPr>
            <p:nvPr/>
          </p:nvSpPr>
          <p:spPr bwMode="auto">
            <a:xfrm>
              <a:off x="4664" y="1947"/>
              <a:ext cx="71" cy="96"/>
            </a:xfrm>
            <a:custGeom>
              <a:avLst/>
              <a:gdLst>
                <a:gd name="T0" fmla="*/ 53 w 71"/>
                <a:gd name="T1" fmla="*/ 90 h 96"/>
                <a:gd name="T2" fmla="*/ 53 w 71"/>
                <a:gd name="T3" fmla="*/ 96 h 96"/>
                <a:gd name="T4" fmla="*/ 53 w 71"/>
                <a:gd name="T5" fmla="*/ 90 h 96"/>
                <a:gd name="T6" fmla="*/ 47 w 71"/>
                <a:gd name="T7" fmla="*/ 78 h 96"/>
                <a:gd name="T8" fmla="*/ 41 w 71"/>
                <a:gd name="T9" fmla="*/ 72 h 96"/>
                <a:gd name="T10" fmla="*/ 36 w 71"/>
                <a:gd name="T11" fmla="*/ 72 h 96"/>
                <a:gd name="T12" fmla="*/ 30 w 71"/>
                <a:gd name="T13" fmla="*/ 66 h 96"/>
                <a:gd name="T14" fmla="*/ 24 w 71"/>
                <a:gd name="T15" fmla="*/ 66 h 96"/>
                <a:gd name="T16" fmla="*/ 18 w 71"/>
                <a:gd name="T17" fmla="*/ 66 h 96"/>
                <a:gd name="T18" fmla="*/ 18 w 71"/>
                <a:gd name="T19" fmla="*/ 66 h 96"/>
                <a:gd name="T20" fmla="*/ 18 w 71"/>
                <a:gd name="T21" fmla="*/ 60 h 96"/>
                <a:gd name="T22" fmla="*/ 30 w 71"/>
                <a:gd name="T23" fmla="*/ 66 h 96"/>
                <a:gd name="T24" fmla="*/ 36 w 71"/>
                <a:gd name="T25" fmla="*/ 66 h 96"/>
                <a:gd name="T26" fmla="*/ 41 w 71"/>
                <a:gd name="T27" fmla="*/ 66 h 96"/>
                <a:gd name="T28" fmla="*/ 41 w 71"/>
                <a:gd name="T29" fmla="*/ 60 h 96"/>
                <a:gd name="T30" fmla="*/ 36 w 71"/>
                <a:gd name="T31" fmla="*/ 54 h 96"/>
                <a:gd name="T32" fmla="*/ 30 w 71"/>
                <a:gd name="T33" fmla="*/ 48 h 96"/>
                <a:gd name="T34" fmla="*/ 18 w 71"/>
                <a:gd name="T35" fmla="*/ 42 h 96"/>
                <a:gd name="T36" fmla="*/ 12 w 71"/>
                <a:gd name="T37" fmla="*/ 36 h 96"/>
                <a:gd name="T38" fmla="*/ 6 w 71"/>
                <a:gd name="T39" fmla="*/ 36 h 96"/>
                <a:gd name="T40" fmla="*/ 0 w 71"/>
                <a:gd name="T41" fmla="*/ 30 h 96"/>
                <a:gd name="T42" fmla="*/ 0 w 71"/>
                <a:gd name="T43" fmla="*/ 30 h 96"/>
                <a:gd name="T44" fmla="*/ 6 w 71"/>
                <a:gd name="T45" fmla="*/ 30 h 96"/>
                <a:gd name="T46" fmla="*/ 12 w 71"/>
                <a:gd name="T47" fmla="*/ 36 h 96"/>
                <a:gd name="T48" fmla="*/ 24 w 71"/>
                <a:gd name="T49" fmla="*/ 42 h 96"/>
                <a:gd name="T50" fmla="*/ 30 w 71"/>
                <a:gd name="T51" fmla="*/ 42 h 96"/>
                <a:gd name="T52" fmla="*/ 36 w 71"/>
                <a:gd name="T53" fmla="*/ 42 h 96"/>
                <a:gd name="T54" fmla="*/ 30 w 71"/>
                <a:gd name="T55" fmla="*/ 24 h 96"/>
                <a:gd name="T56" fmla="*/ 24 w 71"/>
                <a:gd name="T57" fmla="*/ 12 h 96"/>
                <a:gd name="T58" fmla="*/ 18 w 71"/>
                <a:gd name="T59" fmla="*/ 6 h 96"/>
                <a:gd name="T60" fmla="*/ 12 w 71"/>
                <a:gd name="T61" fmla="*/ 0 h 96"/>
                <a:gd name="T62" fmla="*/ 18 w 71"/>
                <a:gd name="T63" fmla="*/ 0 h 96"/>
                <a:gd name="T64" fmla="*/ 24 w 71"/>
                <a:gd name="T65" fmla="*/ 6 h 96"/>
                <a:gd name="T66" fmla="*/ 30 w 71"/>
                <a:gd name="T67" fmla="*/ 12 h 96"/>
                <a:gd name="T68" fmla="*/ 36 w 71"/>
                <a:gd name="T69" fmla="*/ 24 h 96"/>
                <a:gd name="T70" fmla="*/ 41 w 71"/>
                <a:gd name="T71" fmla="*/ 36 h 96"/>
                <a:gd name="T72" fmla="*/ 47 w 71"/>
                <a:gd name="T73" fmla="*/ 36 h 96"/>
                <a:gd name="T74" fmla="*/ 53 w 71"/>
                <a:gd name="T75" fmla="*/ 18 h 96"/>
                <a:gd name="T76" fmla="*/ 53 w 71"/>
                <a:gd name="T77" fmla="*/ 6 h 96"/>
                <a:gd name="T78" fmla="*/ 53 w 71"/>
                <a:gd name="T79" fmla="*/ 12 h 96"/>
                <a:gd name="T80" fmla="*/ 53 w 71"/>
                <a:gd name="T81" fmla="*/ 18 h 96"/>
                <a:gd name="T82" fmla="*/ 47 w 71"/>
                <a:gd name="T83" fmla="*/ 36 h 96"/>
                <a:gd name="T84" fmla="*/ 47 w 71"/>
                <a:gd name="T85" fmla="*/ 54 h 96"/>
                <a:gd name="T86" fmla="*/ 47 w 71"/>
                <a:gd name="T87" fmla="*/ 60 h 96"/>
                <a:gd name="T88" fmla="*/ 53 w 71"/>
                <a:gd name="T89" fmla="*/ 66 h 96"/>
                <a:gd name="T90" fmla="*/ 59 w 71"/>
                <a:gd name="T91" fmla="*/ 60 h 96"/>
                <a:gd name="T92" fmla="*/ 59 w 71"/>
                <a:gd name="T93" fmla="*/ 60 h 96"/>
                <a:gd name="T94" fmla="*/ 65 w 71"/>
                <a:gd name="T95" fmla="*/ 54 h 96"/>
                <a:gd name="T96" fmla="*/ 65 w 71"/>
                <a:gd name="T97" fmla="*/ 48 h 96"/>
                <a:gd name="T98" fmla="*/ 71 w 71"/>
                <a:gd name="T99" fmla="*/ 48 h 96"/>
                <a:gd name="T100" fmla="*/ 71 w 71"/>
                <a:gd name="T101" fmla="*/ 54 h 96"/>
                <a:gd name="T102" fmla="*/ 65 w 71"/>
                <a:gd name="T103" fmla="*/ 60 h 96"/>
                <a:gd name="T104" fmla="*/ 59 w 71"/>
                <a:gd name="T105" fmla="*/ 66 h 96"/>
                <a:gd name="T106" fmla="*/ 53 w 71"/>
                <a:gd name="T107" fmla="*/ 72 h 96"/>
                <a:gd name="T108" fmla="*/ 53 w 71"/>
                <a:gd name="T109" fmla="*/ 78 h 96"/>
                <a:gd name="T110" fmla="*/ 53 w 71"/>
                <a:gd name="T111" fmla="*/ 84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1"/>
                <a:gd name="T169" fmla="*/ 0 h 96"/>
                <a:gd name="T170" fmla="*/ 71 w 71"/>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1" h="96">
                  <a:moveTo>
                    <a:pt x="59" y="84"/>
                  </a:moveTo>
                  <a:lnTo>
                    <a:pt x="53" y="90"/>
                  </a:lnTo>
                  <a:lnTo>
                    <a:pt x="53" y="96"/>
                  </a:lnTo>
                  <a:lnTo>
                    <a:pt x="53" y="90"/>
                  </a:lnTo>
                  <a:lnTo>
                    <a:pt x="47" y="84"/>
                  </a:lnTo>
                  <a:lnTo>
                    <a:pt x="47" y="78"/>
                  </a:lnTo>
                  <a:lnTo>
                    <a:pt x="47" y="72"/>
                  </a:lnTo>
                  <a:lnTo>
                    <a:pt x="41" y="72"/>
                  </a:lnTo>
                  <a:lnTo>
                    <a:pt x="36" y="72"/>
                  </a:lnTo>
                  <a:lnTo>
                    <a:pt x="30" y="66"/>
                  </a:lnTo>
                  <a:lnTo>
                    <a:pt x="24" y="66"/>
                  </a:lnTo>
                  <a:lnTo>
                    <a:pt x="18" y="66"/>
                  </a:lnTo>
                  <a:lnTo>
                    <a:pt x="18" y="60"/>
                  </a:lnTo>
                  <a:lnTo>
                    <a:pt x="24" y="66"/>
                  </a:lnTo>
                  <a:lnTo>
                    <a:pt x="30" y="66"/>
                  </a:lnTo>
                  <a:lnTo>
                    <a:pt x="36" y="66"/>
                  </a:lnTo>
                  <a:lnTo>
                    <a:pt x="41" y="66"/>
                  </a:lnTo>
                  <a:lnTo>
                    <a:pt x="41" y="60"/>
                  </a:lnTo>
                  <a:lnTo>
                    <a:pt x="41" y="54"/>
                  </a:lnTo>
                  <a:lnTo>
                    <a:pt x="36" y="54"/>
                  </a:lnTo>
                  <a:lnTo>
                    <a:pt x="36" y="48"/>
                  </a:lnTo>
                  <a:lnTo>
                    <a:pt x="30" y="48"/>
                  </a:lnTo>
                  <a:lnTo>
                    <a:pt x="24" y="48"/>
                  </a:lnTo>
                  <a:lnTo>
                    <a:pt x="18" y="42"/>
                  </a:lnTo>
                  <a:lnTo>
                    <a:pt x="12" y="36"/>
                  </a:lnTo>
                  <a:lnTo>
                    <a:pt x="6" y="36"/>
                  </a:lnTo>
                  <a:lnTo>
                    <a:pt x="0" y="30"/>
                  </a:lnTo>
                  <a:lnTo>
                    <a:pt x="6" y="30"/>
                  </a:lnTo>
                  <a:lnTo>
                    <a:pt x="12" y="36"/>
                  </a:lnTo>
                  <a:lnTo>
                    <a:pt x="18" y="36"/>
                  </a:lnTo>
                  <a:lnTo>
                    <a:pt x="24" y="42"/>
                  </a:lnTo>
                  <a:lnTo>
                    <a:pt x="30" y="42"/>
                  </a:lnTo>
                  <a:lnTo>
                    <a:pt x="36" y="42"/>
                  </a:lnTo>
                  <a:lnTo>
                    <a:pt x="36" y="36"/>
                  </a:lnTo>
                  <a:lnTo>
                    <a:pt x="30" y="24"/>
                  </a:lnTo>
                  <a:lnTo>
                    <a:pt x="30" y="18"/>
                  </a:lnTo>
                  <a:lnTo>
                    <a:pt x="24" y="12"/>
                  </a:lnTo>
                  <a:lnTo>
                    <a:pt x="18" y="6"/>
                  </a:lnTo>
                  <a:lnTo>
                    <a:pt x="18" y="0"/>
                  </a:lnTo>
                  <a:lnTo>
                    <a:pt x="12" y="0"/>
                  </a:lnTo>
                  <a:lnTo>
                    <a:pt x="18" y="0"/>
                  </a:lnTo>
                  <a:lnTo>
                    <a:pt x="24" y="0"/>
                  </a:lnTo>
                  <a:lnTo>
                    <a:pt x="24" y="6"/>
                  </a:lnTo>
                  <a:lnTo>
                    <a:pt x="24" y="12"/>
                  </a:lnTo>
                  <a:lnTo>
                    <a:pt x="30" y="12"/>
                  </a:lnTo>
                  <a:lnTo>
                    <a:pt x="36" y="18"/>
                  </a:lnTo>
                  <a:lnTo>
                    <a:pt x="36" y="24"/>
                  </a:lnTo>
                  <a:lnTo>
                    <a:pt x="36" y="30"/>
                  </a:lnTo>
                  <a:lnTo>
                    <a:pt x="41" y="36"/>
                  </a:lnTo>
                  <a:lnTo>
                    <a:pt x="41" y="42"/>
                  </a:lnTo>
                  <a:lnTo>
                    <a:pt x="47" y="36"/>
                  </a:lnTo>
                  <a:lnTo>
                    <a:pt x="47" y="24"/>
                  </a:lnTo>
                  <a:lnTo>
                    <a:pt x="53" y="18"/>
                  </a:lnTo>
                  <a:lnTo>
                    <a:pt x="53" y="12"/>
                  </a:lnTo>
                  <a:lnTo>
                    <a:pt x="53" y="6"/>
                  </a:lnTo>
                  <a:lnTo>
                    <a:pt x="53" y="12"/>
                  </a:lnTo>
                  <a:lnTo>
                    <a:pt x="53" y="18"/>
                  </a:lnTo>
                  <a:lnTo>
                    <a:pt x="53" y="30"/>
                  </a:lnTo>
                  <a:lnTo>
                    <a:pt x="47" y="36"/>
                  </a:lnTo>
                  <a:lnTo>
                    <a:pt x="41" y="48"/>
                  </a:lnTo>
                  <a:lnTo>
                    <a:pt x="47" y="54"/>
                  </a:lnTo>
                  <a:lnTo>
                    <a:pt x="47" y="60"/>
                  </a:lnTo>
                  <a:lnTo>
                    <a:pt x="47" y="66"/>
                  </a:lnTo>
                  <a:lnTo>
                    <a:pt x="53" y="66"/>
                  </a:lnTo>
                  <a:lnTo>
                    <a:pt x="59" y="60"/>
                  </a:lnTo>
                  <a:lnTo>
                    <a:pt x="65" y="54"/>
                  </a:lnTo>
                  <a:lnTo>
                    <a:pt x="65" y="48"/>
                  </a:lnTo>
                  <a:lnTo>
                    <a:pt x="71" y="48"/>
                  </a:lnTo>
                  <a:lnTo>
                    <a:pt x="71" y="54"/>
                  </a:lnTo>
                  <a:lnTo>
                    <a:pt x="65" y="60"/>
                  </a:lnTo>
                  <a:lnTo>
                    <a:pt x="65" y="66"/>
                  </a:lnTo>
                  <a:lnTo>
                    <a:pt x="59" y="66"/>
                  </a:lnTo>
                  <a:lnTo>
                    <a:pt x="59" y="72"/>
                  </a:lnTo>
                  <a:lnTo>
                    <a:pt x="53" y="72"/>
                  </a:lnTo>
                  <a:lnTo>
                    <a:pt x="53" y="78"/>
                  </a:lnTo>
                  <a:lnTo>
                    <a:pt x="53" y="84"/>
                  </a:lnTo>
                  <a:lnTo>
                    <a:pt x="59" y="8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4" name="Freeform 218">
              <a:extLst>
                <a:ext uri="{FF2B5EF4-FFF2-40B4-BE49-F238E27FC236}">
                  <a16:creationId xmlns="" xmlns:a16="http://schemas.microsoft.com/office/drawing/2014/main" id="{D7F76F9A-2F7B-48A9-866B-23AA62767A8B}"/>
                </a:ext>
              </a:extLst>
            </p:cNvPr>
            <p:cNvSpPr>
              <a:spLocks/>
            </p:cNvSpPr>
            <p:nvPr/>
          </p:nvSpPr>
          <p:spPr bwMode="auto">
            <a:xfrm>
              <a:off x="4578" y="2192"/>
              <a:ext cx="66" cy="90"/>
            </a:xfrm>
            <a:custGeom>
              <a:avLst/>
              <a:gdLst>
                <a:gd name="T0" fmla="*/ 66 w 66"/>
                <a:gd name="T1" fmla="*/ 0 h 90"/>
                <a:gd name="T2" fmla="*/ 54 w 66"/>
                <a:gd name="T3" fmla="*/ 0 h 90"/>
                <a:gd name="T4" fmla="*/ 54 w 66"/>
                <a:gd name="T5" fmla="*/ 6 h 90"/>
                <a:gd name="T6" fmla="*/ 48 w 66"/>
                <a:gd name="T7" fmla="*/ 12 h 90"/>
                <a:gd name="T8" fmla="*/ 42 w 66"/>
                <a:gd name="T9" fmla="*/ 18 h 90"/>
                <a:gd name="T10" fmla="*/ 30 w 66"/>
                <a:gd name="T11" fmla="*/ 18 h 90"/>
                <a:gd name="T12" fmla="*/ 18 w 66"/>
                <a:gd name="T13" fmla="*/ 24 h 90"/>
                <a:gd name="T14" fmla="*/ 12 w 66"/>
                <a:gd name="T15" fmla="*/ 24 h 90"/>
                <a:gd name="T16" fmla="*/ 6 w 66"/>
                <a:gd name="T17" fmla="*/ 30 h 90"/>
                <a:gd name="T18" fmla="*/ 6 w 66"/>
                <a:gd name="T19" fmla="*/ 30 h 90"/>
                <a:gd name="T20" fmla="*/ 12 w 66"/>
                <a:gd name="T21" fmla="*/ 24 h 90"/>
                <a:gd name="T22" fmla="*/ 18 w 66"/>
                <a:gd name="T23" fmla="*/ 24 h 90"/>
                <a:gd name="T24" fmla="*/ 30 w 66"/>
                <a:gd name="T25" fmla="*/ 24 h 90"/>
                <a:gd name="T26" fmla="*/ 36 w 66"/>
                <a:gd name="T27" fmla="*/ 24 h 90"/>
                <a:gd name="T28" fmla="*/ 36 w 66"/>
                <a:gd name="T29" fmla="*/ 30 h 90"/>
                <a:gd name="T30" fmla="*/ 30 w 66"/>
                <a:gd name="T31" fmla="*/ 42 h 90"/>
                <a:gd name="T32" fmla="*/ 24 w 66"/>
                <a:gd name="T33" fmla="*/ 48 h 90"/>
                <a:gd name="T34" fmla="*/ 18 w 66"/>
                <a:gd name="T35" fmla="*/ 48 h 90"/>
                <a:gd name="T36" fmla="*/ 12 w 66"/>
                <a:gd name="T37" fmla="*/ 48 h 90"/>
                <a:gd name="T38" fmla="*/ 0 w 66"/>
                <a:gd name="T39" fmla="*/ 54 h 90"/>
                <a:gd name="T40" fmla="*/ 0 w 66"/>
                <a:gd name="T41" fmla="*/ 54 h 90"/>
                <a:gd name="T42" fmla="*/ 0 w 66"/>
                <a:gd name="T43" fmla="*/ 54 h 90"/>
                <a:gd name="T44" fmla="*/ 6 w 66"/>
                <a:gd name="T45" fmla="*/ 54 h 90"/>
                <a:gd name="T46" fmla="*/ 12 w 66"/>
                <a:gd name="T47" fmla="*/ 54 h 90"/>
                <a:gd name="T48" fmla="*/ 18 w 66"/>
                <a:gd name="T49" fmla="*/ 54 h 90"/>
                <a:gd name="T50" fmla="*/ 24 w 66"/>
                <a:gd name="T51" fmla="*/ 54 h 90"/>
                <a:gd name="T52" fmla="*/ 24 w 66"/>
                <a:gd name="T53" fmla="*/ 54 h 90"/>
                <a:gd name="T54" fmla="*/ 12 w 66"/>
                <a:gd name="T55" fmla="*/ 72 h 90"/>
                <a:gd name="T56" fmla="*/ 12 w 66"/>
                <a:gd name="T57" fmla="*/ 84 h 90"/>
                <a:gd name="T58" fmla="*/ 18 w 66"/>
                <a:gd name="T59" fmla="*/ 78 h 90"/>
                <a:gd name="T60" fmla="*/ 24 w 66"/>
                <a:gd name="T61" fmla="*/ 66 h 90"/>
                <a:gd name="T62" fmla="*/ 30 w 66"/>
                <a:gd name="T63" fmla="*/ 54 h 90"/>
                <a:gd name="T64" fmla="*/ 36 w 66"/>
                <a:gd name="T65" fmla="*/ 60 h 90"/>
                <a:gd name="T66" fmla="*/ 42 w 66"/>
                <a:gd name="T67" fmla="*/ 78 h 90"/>
                <a:gd name="T68" fmla="*/ 48 w 66"/>
                <a:gd name="T69" fmla="*/ 84 h 90"/>
                <a:gd name="T70" fmla="*/ 48 w 66"/>
                <a:gd name="T71" fmla="*/ 84 h 90"/>
                <a:gd name="T72" fmla="*/ 42 w 66"/>
                <a:gd name="T73" fmla="*/ 72 h 90"/>
                <a:gd name="T74" fmla="*/ 36 w 66"/>
                <a:gd name="T75" fmla="*/ 54 h 90"/>
                <a:gd name="T76" fmla="*/ 42 w 66"/>
                <a:gd name="T77" fmla="*/ 42 h 90"/>
                <a:gd name="T78" fmla="*/ 48 w 66"/>
                <a:gd name="T79" fmla="*/ 30 h 90"/>
                <a:gd name="T80" fmla="*/ 54 w 66"/>
                <a:gd name="T81" fmla="*/ 30 h 90"/>
                <a:gd name="T82" fmla="*/ 60 w 66"/>
                <a:gd name="T83" fmla="*/ 42 h 90"/>
                <a:gd name="T84" fmla="*/ 66 w 66"/>
                <a:gd name="T85" fmla="*/ 60 h 90"/>
                <a:gd name="T86" fmla="*/ 66 w 66"/>
                <a:gd name="T87" fmla="*/ 54 h 90"/>
                <a:gd name="T88" fmla="*/ 66 w 66"/>
                <a:gd name="T89" fmla="*/ 42 h 90"/>
                <a:gd name="T90" fmla="*/ 60 w 66"/>
                <a:gd name="T91" fmla="*/ 24 h 90"/>
                <a:gd name="T92" fmla="*/ 60 w 66"/>
                <a:gd name="T93" fmla="*/ 18 h 90"/>
                <a:gd name="T94" fmla="*/ 66 w 66"/>
                <a:gd name="T95" fmla="*/ 6 h 90"/>
                <a:gd name="T96" fmla="*/ 66 w 66"/>
                <a:gd name="T97" fmla="*/ 0 h 9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6"/>
                <a:gd name="T148" fmla="*/ 0 h 90"/>
                <a:gd name="T149" fmla="*/ 66 w 66"/>
                <a:gd name="T150" fmla="*/ 90 h 9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6" h="90">
                  <a:moveTo>
                    <a:pt x="66" y="0"/>
                  </a:moveTo>
                  <a:lnTo>
                    <a:pt x="66" y="0"/>
                  </a:lnTo>
                  <a:lnTo>
                    <a:pt x="60" y="0"/>
                  </a:lnTo>
                  <a:lnTo>
                    <a:pt x="54" y="0"/>
                  </a:lnTo>
                  <a:lnTo>
                    <a:pt x="54" y="6"/>
                  </a:lnTo>
                  <a:lnTo>
                    <a:pt x="48" y="12"/>
                  </a:lnTo>
                  <a:lnTo>
                    <a:pt x="42" y="18"/>
                  </a:lnTo>
                  <a:lnTo>
                    <a:pt x="36" y="18"/>
                  </a:lnTo>
                  <a:lnTo>
                    <a:pt x="30" y="18"/>
                  </a:lnTo>
                  <a:lnTo>
                    <a:pt x="24" y="18"/>
                  </a:lnTo>
                  <a:lnTo>
                    <a:pt x="18" y="24"/>
                  </a:lnTo>
                  <a:lnTo>
                    <a:pt x="12" y="24"/>
                  </a:lnTo>
                  <a:lnTo>
                    <a:pt x="6" y="24"/>
                  </a:lnTo>
                  <a:lnTo>
                    <a:pt x="6" y="30"/>
                  </a:lnTo>
                  <a:lnTo>
                    <a:pt x="12" y="30"/>
                  </a:lnTo>
                  <a:lnTo>
                    <a:pt x="12" y="24"/>
                  </a:lnTo>
                  <a:lnTo>
                    <a:pt x="18" y="24"/>
                  </a:lnTo>
                  <a:lnTo>
                    <a:pt x="24" y="24"/>
                  </a:lnTo>
                  <a:lnTo>
                    <a:pt x="30" y="24"/>
                  </a:lnTo>
                  <a:lnTo>
                    <a:pt x="36" y="24"/>
                  </a:lnTo>
                  <a:lnTo>
                    <a:pt x="42" y="24"/>
                  </a:lnTo>
                  <a:lnTo>
                    <a:pt x="36" y="30"/>
                  </a:lnTo>
                  <a:lnTo>
                    <a:pt x="36" y="36"/>
                  </a:lnTo>
                  <a:lnTo>
                    <a:pt x="30" y="42"/>
                  </a:lnTo>
                  <a:lnTo>
                    <a:pt x="24" y="48"/>
                  </a:lnTo>
                  <a:lnTo>
                    <a:pt x="18" y="48"/>
                  </a:lnTo>
                  <a:lnTo>
                    <a:pt x="12" y="48"/>
                  </a:lnTo>
                  <a:lnTo>
                    <a:pt x="6" y="54"/>
                  </a:lnTo>
                  <a:lnTo>
                    <a:pt x="0" y="54"/>
                  </a:lnTo>
                  <a:lnTo>
                    <a:pt x="6" y="54"/>
                  </a:lnTo>
                  <a:lnTo>
                    <a:pt x="12" y="54"/>
                  </a:lnTo>
                  <a:lnTo>
                    <a:pt x="18" y="54"/>
                  </a:lnTo>
                  <a:lnTo>
                    <a:pt x="24" y="54"/>
                  </a:lnTo>
                  <a:lnTo>
                    <a:pt x="30" y="48"/>
                  </a:lnTo>
                  <a:lnTo>
                    <a:pt x="24" y="54"/>
                  </a:lnTo>
                  <a:lnTo>
                    <a:pt x="18" y="60"/>
                  </a:lnTo>
                  <a:lnTo>
                    <a:pt x="12" y="72"/>
                  </a:lnTo>
                  <a:lnTo>
                    <a:pt x="12" y="90"/>
                  </a:lnTo>
                  <a:lnTo>
                    <a:pt x="12" y="84"/>
                  </a:lnTo>
                  <a:lnTo>
                    <a:pt x="18" y="84"/>
                  </a:lnTo>
                  <a:lnTo>
                    <a:pt x="18" y="78"/>
                  </a:lnTo>
                  <a:lnTo>
                    <a:pt x="24" y="72"/>
                  </a:lnTo>
                  <a:lnTo>
                    <a:pt x="24" y="66"/>
                  </a:lnTo>
                  <a:lnTo>
                    <a:pt x="30" y="60"/>
                  </a:lnTo>
                  <a:lnTo>
                    <a:pt x="30" y="54"/>
                  </a:lnTo>
                  <a:lnTo>
                    <a:pt x="36" y="60"/>
                  </a:lnTo>
                  <a:lnTo>
                    <a:pt x="36" y="66"/>
                  </a:lnTo>
                  <a:lnTo>
                    <a:pt x="42" y="78"/>
                  </a:lnTo>
                  <a:lnTo>
                    <a:pt x="42" y="84"/>
                  </a:lnTo>
                  <a:lnTo>
                    <a:pt x="48" y="84"/>
                  </a:lnTo>
                  <a:lnTo>
                    <a:pt x="42" y="78"/>
                  </a:lnTo>
                  <a:lnTo>
                    <a:pt x="42" y="72"/>
                  </a:lnTo>
                  <a:lnTo>
                    <a:pt x="42" y="60"/>
                  </a:lnTo>
                  <a:lnTo>
                    <a:pt x="36" y="54"/>
                  </a:lnTo>
                  <a:lnTo>
                    <a:pt x="36" y="48"/>
                  </a:lnTo>
                  <a:lnTo>
                    <a:pt x="42" y="42"/>
                  </a:lnTo>
                  <a:lnTo>
                    <a:pt x="42" y="36"/>
                  </a:lnTo>
                  <a:lnTo>
                    <a:pt x="48" y="30"/>
                  </a:lnTo>
                  <a:lnTo>
                    <a:pt x="48" y="24"/>
                  </a:lnTo>
                  <a:lnTo>
                    <a:pt x="54" y="30"/>
                  </a:lnTo>
                  <a:lnTo>
                    <a:pt x="60" y="36"/>
                  </a:lnTo>
                  <a:lnTo>
                    <a:pt x="60" y="42"/>
                  </a:lnTo>
                  <a:lnTo>
                    <a:pt x="66" y="54"/>
                  </a:lnTo>
                  <a:lnTo>
                    <a:pt x="66" y="60"/>
                  </a:lnTo>
                  <a:lnTo>
                    <a:pt x="66" y="54"/>
                  </a:lnTo>
                  <a:lnTo>
                    <a:pt x="66" y="42"/>
                  </a:lnTo>
                  <a:lnTo>
                    <a:pt x="60" y="30"/>
                  </a:lnTo>
                  <a:lnTo>
                    <a:pt x="60" y="24"/>
                  </a:lnTo>
                  <a:lnTo>
                    <a:pt x="54" y="18"/>
                  </a:lnTo>
                  <a:lnTo>
                    <a:pt x="60" y="18"/>
                  </a:lnTo>
                  <a:lnTo>
                    <a:pt x="60" y="12"/>
                  </a:lnTo>
                  <a:lnTo>
                    <a:pt x="66" y="6"/>
                  </a:lnTo>
                  <a:lnTo>
                    <a:pt x="6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5" name="Freeform 219">
              <a:extLst>
                <a:ext uri="{FF2B5EF4-FFF2-40B4-BE49-F238E27FC236}">
                  <a16:creationId xmlns="" xmlns:a16="http://schemas.microsoft.com/office/drawing/2014/main" id="{4FF39D04-68F2-45F9-A5F6-E653B142D700}"/>
                </a:ext>
              </a:extLst>
            </p:cNvPr>
            <p:cNvSpPr>
              <a:spLocks/>
            </p:cNvSpPr>
            <p:nvPr/>
          </p:nvSpPr>
          <p:spPr bwMode="auto">
            <a:xfrm>
              <a:off x="4688" y="2073"/>
              <a:ext cx="95" cy="72"/>
            </a:xfrm>
            <a:custGeom>
              <a:avLst/>
              <a:gdLst>
                <a:gd name="T0" fmla="*/ 59 w 95"/>
                <a:gd name="T1" fmla="*/ 0 h 72"/>
                <a:gd name="T2" fmla="*/ 65 w 95"/>
                <a:gd name="T3" fmla="*/ 0 h 72"/>
                <a:gd name="T4" fmla="*/ 77 w 95"/>
                <a:gd name="T5" fmla="*/ 6 h 72"/>
                <a:gd name="T6" fmla="*/ 77 w 95"/>
                <a:gd name="T7" fmla="*/ 12 h 72"/>
                <a:gd name="T8" fmla="*/ 77 w 95"/>
                <a:gd name="T9" fmla="*/ 24 h 72"/>
                <a:gd name="T10" fmla="*/ 59 w 95"/>
                <a:gd name="T11" fmla="*/ 24 h 72"/>
                <a:gd name="T12" fmla="*/ 53 w 95"/>
                <a:gd name="T13" fmla="*/ 30 h 72"/>
                <a:gd name="T14" fmla="*/ 53 w 95"/>
                <a:gd name="T15" fmla="*/ 30 h 72"/>
                <a:gd name="T16" fmla="*/ 59 w 95"/>
                <a:gd name="T17" fmla="*/ 30 h 72"/>
                <a:gd name="T18" fmla="*/ 65 w 95"/>
                <a:gd name="T19" fmla="*/ 30 h 72"/>
                <a:gd name="T20" fmla="*/ 71 w 95"/>
                <a:gd name="T21" fmla="*/ 30 h 72"/>
                <a:gd name="T22" fmla="*/ 77 w 95"/>
                <a:gd name="T23" fmla="*/ 36 h 72"/>
                <a:gd name="T24" fmla="*/ 77 w 95"/>
                <a:gd name="T25" fmla="*/ 42 h 72"/>
                <a:gd name="T26" fmla="*/ 71 w 95"/>
                <a:gd name="T27" fmla="*/ 48 h 72"/>
                <a:gd name="T28" fmla="*/ 77 w 95"/>
                <a:gd name="T29" fmla="*/ 48 h 72"/>
                <a:gd name="T30" fmla="*/ 83 w 95"/>
                <a:gd name="T31" fmla="*/ 48 h 72"/>
                <a:gd name="T32" fmla="*/ 89 w 95"/>
                <a:gd name="T33" fmla="*/ 48 h 72"/>
                <a:gd name="T34" fmla="*/ 95 w 95"/>
                <a:gd name="T35" fmla="*/ 48 h 72"/>
                <a:gd name="T36" fmla="*/ 95 w 95"/>
                <a:gd name="T37" fmla="*/ 66 h 72"/>
                <a:gd name="T38" fmla="*/ 89 w 95"/>
                <a:gd name="T39" fmla="*/ 72 h 72"/>
                <a:gd name="T40" fmla="*/ 83 w 95"/>
                <a:gd name="T41" fmla="*/ 72 h 72"/>
                <a:gd name="T42" fmla="*/ 77 w 95"/>
                <a:gd name="T43" fmla="*/ 72 h 72"/>
                <a:gd name="T44" fmla="*/ 71 w 95"/>
                <a:gd name="T45" fmla="*/ 60 h 72"/>
                <a:gd name="T46" fmla="*/ 65 w 95"/>
                <a:gd name="T47" fmla="*/ 48 h 72"/>
                <a:gd name="T48" fmla="*/ 53 w 95"/>
                <a:gd name="T49" fmla="*/ 42 h 72"/>
                <a:gd name="T50" fmla="*/ 53 w 95"/>
                <a:gd name="T51" fmla="*/ 48 h 72"/>
                <a:gd name="T52" fmla="*/ 53 w 95"/>
                <a:gd name="T53" fmla="*/ 60 h 72"/>
                <a:gd name="T54" fmla="*/ 47 w 95"/>
                <a:gd name="T55" fmla="*/ 66 h 72"/>
                <a:gd name="T56" fmla="*/ 35 w 95"/>
                <a:gd name="T57" fmla="*/ 72 h 72"/>
                <a:gd name="T58" fmla="*/ 29 w 95"/>
                <a:gd name="T59" fmla="*/ 66 h 72"/>
                <a:gd name="T60" fmla="*/ 23 w 95"/>
                <a:gd name="T61" fmla="*/ 54 h 72"/>
                <a:gd name="T62" fmla="*/ 29 w 95"/>
                <a:gd name="T63" fmla="*/ 48 h 72"/>
                <a:gd name="T64" fmla="*/ 29 w 95"/>
                <a:gd name="T65" fmla="*/ 42 h 72"/>
                <a:gd name="T66" fmla="*/ 17 w 95"/>
                <a:gd name="T67" fmla="*/ 36 h 72"/>
                <a:gd name="T68" fmla="*/ 12 w 95"/>
                <a:gd name="T69" fmla="*/ 42 h 72"/>
                <a:gd name="T70" fmla="*/ 0 w 95"/>
                <a:gd name="T71" fmla="*/ 36 h 72"/>
                <a:gd name="T72" fmla="*/ 0 w 95"/>
                <a:gd name="T73" fmla="*/ 30 h 72"/>
                <a:gd name="T74" fmla="*/ 6 w 95"/>
                <a:gd name="T75" fmla="*/ 18 h 72"/>
                <a:gd name="T76" fmla="*/ 6 w 95"/>
                <a:gd name="T77" fmla="*/ 18 h 72"/>
                <a:gd name="T78" fmla="*/ 12 w 95"/>
                <a:gd name="T79" fmla="*/ 12 h 72"/>
                <a:gd name="T80" fmla="*/ 17 w 95"/>
                <a:gd name="T81" fmla="*/ 12 h 72"/>
                <a:gd name="T82" fmla="*/ 23 w 95"/>
                <a:gd name="T83" fmla="*/ 0 h 72"/>
                <a:gd name="T84" fmla="*/ 29 w 95"/>
                <a:gd name="T85" fmla="*/ 0 h 72"/>
                <a:gd name="T86" fmla="*/ 41 w 95"/>
                <a:gd name="T87" fmla="*/ 6 h 72"/>
                <a:gd name="T88" fmla="*/ 41 w 95"/>
                <a:gd name="T89" fmla="*/ 18 h 72"/>
                <a:gd name="T90" fmla="*/ 47 w 95"/>
                <a:gd name="T91" fmla="*/ 24 h 72"/>
                <a:gd name="T92" fmla="*/ 47 w 95"/>
                <a:gd name="T93" fmla="*/ 30 h 72"/>
                <a:gd name="T94" fmla="*/ 53 w 95"/>
                <a:gd name="T95" fmla="*/ 24 h 72"/>
                <a:gd name="T96" fmla="*/ 53 w 95"/>
                <a:gd name="T97" fmla="*/ 18 h 72"/>
                <a:gd name="T98" fmla="*/ 53 w 95"/>
                <a:gd name="T99" fmla="*/ 6 h 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95"/>
                <a:gd name="T151" fmla="*/ 0 h 72"/>
                <a:gd name="T152" fmla="*/ 95 w 95"/>
                <a:gd name="T153" fmla="*/ 72 h 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95" h="72">
                  <a:moveTo>
                    <a:pt x="53" y="6"/>
                  </a:moveTo>
                  <a:lnTo>
                    <a:pt x="53" y="6"/>
                  </a:lnTo>
                  <a:lnTo>
                    <a:pt x="59" y="0"/>
                  </a:lnTo>
                  <a:lnTo>
                    <a:pt x="65" y="0"/>
                  </a:lnTo>
                  <a:lnTo>
                    <a:pt x="71" y="0"/>
                  </a:lnTo>
                  <a:lnTo>
                    <a:pt x="71" y="6"/>
                  </a:lnTo>
                  <a:lnTo>
                    <a:pt x="77" y="6"/>
                  </a:lnTo>
                  <a:lnTo>
                    <a:pt x="77" y="12"/>
                  </a:lnTo>
                  <a:lnTo>
                    <a:pt x="77" y="18"/>
                  </a:lnTo>
                  <a:lnTo>
                    <a:pt x="77" y="24"/>
                  </a:lnTo>
                  <a:lnTo>
                    <a:pt x="71" y="24"/>
                  </a:lnTo>
                  <a:lnTo>
                    <a:pt x="59" y="24"/>
                  </a:lnTo>
                  <a:lnTo>
                    <a:pt x="59" y="30"/>
                  </a:lnTo>
                  <a:lnTo>
                    <a:pt x="53" y="30"/>
                  </a:lnTo>
                  <a:lnTo>
                    <a:pt x="53" y="36"/>
                  </a:lnTo>
                  <a:lnTo>
                    <a:pt x="59" y="30"/>
                  </a:lnTo>
                  <a:lnTo>
                    <a:pt x="65" y="30"/>
                  </a:lnTo>
                  <a:lnTo>
                    <a:pt x="71" y="30"/>
                  </a:lnTo>
                  <a:lnTo>
                    <a:pt x="71" y="36"/>
                  </a:lnTo>
                  <a:lnTo>
                    <a:pt x="77" y="36"/>
                  </a:lnTo>
                  <a:lnTo>
                    <a:pt x="77" y="42"/>
                  </a:lnTo>
                  <a:lnTo>
                    <a:pt x="71" y="42"/>
                  </a:lnTo>
                  <a:lnTo>
                    <a:pt x="71" y="48"/>
                  </a:lnTo>
                  <a:lnTo>
                    <a:pt x="77" y="48"/>
                  </a:lnTo>
                  <a:lnTo>
                    <a:pt x="83" y="48"/>
                  </a:lnTo>
                  <a:lnTo>
                    <a:pt x="89" y="48"/>
                  </a:lnTo>
                  <a:lnTo>
                    <a:pt x="95" y="48"/>
                  </a:lnTo>
                  <a:lnTo>
                    <a:pt x="95" y="54"/>
                  </a:lnTo>
                  <a:lnTo>
                    <a:pt x="95" y="60"/>
                  </a:lnTo>
                  <a:lnTo>
                    <a:pt x="95" y="66"/>
                  </a:lnTo>
                  <a:lnTo>
                    <a:pt x="95" y="72"/>
                  </a:lnTo>
                  <a:lnTo>
                    <a:pt x="89" y="72"/>
                  </a:lnTo>
                  <a:lnTo>
                    <a:pt x="83" y="72"/>
                  </a:lnTo>
                  <a:lnTo>
                    <a:pt x="77" y="72"/>
                  </a:lnTo>
                  <a:lnTo>
                    <a:pt x="71" y="66"/>
                  </a:lnTo>
                  <a:lnTo>
                    <a:pt x="71" y="60"/>
                  </a:lnTo>
                  <a:lnTo>
                    <a:pt x="71" y="54"/>
                  </a:lnTo>
                  <a:lnTo>
                    <a:pt x="65" y="48"/>
                  </a:lnTo>
                  <a:lnTo>
                    <a:pt x="59" y="48"/>
                  </a:lnTo>
                  <a:lnTo>
                    <a:pt x="53" y="48"/>
                  </a:lnTo>
                  <a:lnTo>
                    <a:pt x="53" y="42"/>
                  </a:lnTo>
                  <a:lnTo>
                    <a:pt x="53" y="48"/>
                  </a:lnTo>
                  <a:lnTo>
                    <a:pt x="53" y="54"/>
                  </a:lnTo>
                  <a:lnTo>
                    <a:pt x="53" y="60"/>
                  </a:lnTo>
                  <a:lnTo>
                    <a:pt x="53" y="66"/>
                  </a:lnTo>
                  <a:lnTo>
                    <a:pt x="47" y="66"/>
                  </a:lnTo>
                  <a:lnTo>
                    <a:pt x="41" y="72"/>
                  </a:lnTo>
                  <a:lnTo>
                    <a:pt x="35" y="72"/>
                  </a:lnTo>
                  <a:lnTo>
                    <a:pt x="29" y="66"/>
                  </a:lnTo>
                  <a:lnTo>
                    <a:pt x="23" y="60"/>
                  </a:lnTo>
                  <a:lnTo>
                    <a:pt x="23" y="54"/>
                  </a:lnTo>
                  <a:lnTo>
                    <a:pt x="23" y="48"/>
                  </a:lnTo>
                  <a:lnTo>
                    <a:pt x="29" y="48"/>
                  </a:lnTo>
                  <a:lnTo>
                    <a:pt x="29" y="42"/>
                  </a:lnTo>
                  <a:lnTo>
                    <a:pt x="23" y="42"/>
                  </a:lnTo>
                  <a:lnTo>
                    <a:pt x="23" y="36"/>
                  </a:lnTo>
                  <a:lnTo>
                    <a:pt x="17" y="36"/>
                  </a:lnTo>
                  <a:lnTo>
                    <a:pt x="17" y="42"/>
                  </a:lnTo>
                  <a:lnTo>
                    <a:pt x="12" y="42"/>
                  </a:lnTo>
                  <a:lnTo>
                    <a:pt x="6" y="42"/>
                  </a:lnTo>
                  <a:lnTo>
                    <a:pt x="0" y="36"/>
                  </a:lnTo>
                  <a:lnTo>
                    <a:pt x="0" y="30"/>
                  </a:lnTo>
                  <a:lnTo>
                    <a:pt x="0" y="24"/>
                  </a:lnTo>
                  <a:lnTo>
                    <a:pt x="6" y="18"/>
                  </a:lnTo>
                  <a:lnTo>
                    <a:pt x="12" y="18"/>
                  </a:lnTo>
                  <a:lnTo>
                    <a:pt x="12" y="12"/>
                  </a:lnTo>
                  <a:lnTo>
                    <a:pt x="17" y="12"/>
                  </a:lnTo>
                  <a:lnTo>
                    <a:pt x="17" y="6"/>
                  </a:lnTo>
                  <a:lnTo>
                    <a:pt x="17" y="0"/>
                  </a:lnTo>
                  <a:lnTo>
                    <a:pt x="23" y="0"/>
                  </a:lnTo>
                  <a:lnTo>
                    <a:pt x="29" y="0"/>
                  </a:lnTo>
                  <a:lnTo>
                    <a:pt x="35" y="0"/>
                  </a:lnTo>
                  <a:lnTo>
                    <a:pt x="41" y="0"/>
                  </a:lnTo>
                  <a:lnTo>
                    <a:pt x="41" y="6"/>
                  </a:lnTo>
                  <a:lnTo>
                    <a:pt x="41" y="12"/>
                  </a:lnTo>
                  <a:lnTo>
                    <a:pt x="35" y="18"/>
                  </a:lnTo>
                  <a:lnTo>
                    <a:pt x="41" y="18"/>
                  </a:lnTo>
                  <a:lnTo>
                    <a:pt x="47" y="18"/>
                  </a:lnTo>
                  <a:lnTo>
                    <a:pt x="47" y="24"/>
                  </a:lnTo>
                  <a:lnTo>
                    <a:pt x="47" y="30"/>
                  </a:lnTo>
                  <a:lnTo>
                    <a:pt x="47" y="24"/>
                  </a:lnTo>
                  <a:lnTo>
                    <a:pt x="53" y="24"/>
                  </a:lnTo>
                  <a:lnTo>
                    <a:pt x="53" y="18"/>
                  </a:lnTo>
                  <a:lnTo>
                    <a:pt x="53" y="12"/>
                  </a:lnTo>
                  <a:lnTo>
                    <a:pt x="53" y="6"/>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6" name="Freeform 220">
              <a:extLst>
                <a:ext uri="{FF2B5EF4-FFF2-40B4-BE49-F238E27FC236}">
                  <a16:creationId xmlns="" xmlns:a16="http://schemas.microsoft.com/office/drawing/2014/main" id="{8A075006-8E0A-42ED-AAF4-EB2FDA6B05B7}"/>
                </a:ext>
              </a:extLst>
            </p:cNvPr>
            <p:cNvSpPr>
              <a:spLocks/>
            </p:cNvSpPr>
            <p:nvPr/>
          </p:nvSpPr>
          <p:spPr bwMode="auto">
            <a:xfrm>
              <a:off x="4602" y="2001"/>
              <a:ext cx="96" cy="90"/>
            </a:xfrm>
            <a:custGeom>
              <a:avLst/>
              <a:gdLst>
                <a:gd name="T0" fmla="*/ 90 w 96"/>
                <a:gd name="T1" fmla="*/ 90 h 90"/>
                <a:gd name="T2" fmla="*/ 84 w 96"/>
                <a:gd name="T3" fmla="*/ 84 h 90"/>
                <a:gd name="T4" fmla="*/ 78 w 96"/>
                <a:gd name="T5" fmla="*/ 84 h 90"/>
                <a:gd name="T6" fmla="*/ 66 w 96"/>
                <a:gd name="T7" fmla="*/ 84 h 90"/>
                <a:gd name="T8" fmla="*/ 54 w 96"/>
                <a:gd name="T9" fmla="*/ 84 h 90"/>
                <a:gd name="T10" fmla="*/ 48 w 96"/>
                <a:gd name="T11" fmla="*/ 84 h 90"/>
                <a:gd name="T12" fmla="*/ 54 w 96"/>
                <a:gd name="T13" fmla="*/ 78 h 90"/>
                <a:gd name="T14" fmla="*/ 60 w 96"/>
                <a:gd name="T15" fmla="*/ 78 h 90"/>
                <a:gd name="T16" fmla="*/ 72 w 96"/>
                <a:gd name="T17" fmla="*/ 78 h 90"/>
                <a:gd name="T18" fmla="*/ 72 w 96"/>
                <a:gd name="T19" fmla="*/ 72 h 90"/>
                <a:gd name="T20" fmla="*/ 60 w 96"/>
                <a:gd name="T21" fmla="*/ 60 h 90"/>
                <a:gd name="T22" fmla="*/ 48 w 96"/>
                <a:gd name="T23" fmla="*/ 66 h 90"/>
                <a:gd name="T24" fmla="*/ 30 w 96"/>
                <a:gd name="T25" fmla="*/ 66 h 90"/>
                <a:gd name="T26" fmla="*/ 18 w 96"/>
                <a:gd name="T27" fmla="*/ 60 h 90"/>
                <a:gd name="T28" fmla="*/ 24 w 96"/>
                <a:gd name="T29" fmla="*/ 60 h 90"/>
                <a:gd name="T30" fmla="*/ 36 w 96"/>
                <a:gd name="T31" fmla="*/ 60 h 90"/>
                <a:gd name="T32" fmla="*/ 48 w 96"/>
                <a:gd name="T33" fmla="*/ 54 h 90"/>
                <a:gd name="T34" fmla="*/ 48 w 96"/>
                <a:gd name="T35" fmla="*/ 48 h 90"/>
                <a:gd name="T36" fmla="*/ 36 w 96"/>
                <a:gd name="T37" fmla="*/ 42 h 90"/>
                <a:gd name="T38" fmla="*/ 24 w 96"/>
                <a:gd name="T39" fmla="*/ 42 h 90"/>
                <a:gd name="T40" fmla="*/ 6 w 96"/>
                <a:gd name="T41" fmla="*/ 42 h 90"/>
                <a:gd name="T42" fmla="*/ 0 w 96"/>
                <a:gd name="T43" fmla="*/ 36 h 90"/>
                <a:gd name="T44" fmla="*/ 6 w 96"/>
                <a:gd name="T45" fmla="*/ 36 h 90"/>
                <a:gd name="T46" fmla="*/ 12 w 96"/>
                <a:gd name="T47" fmla="*/ 36 h 90"/>
                <a:gd name="T48" fmla="*/ 24 w 96"/>
                <a:gd name="T49" fmla="*/ 36 h 90"/>
                <a:gd name="T50" fmla="*/ 30 w 96"/>
                <a:gd name="T51" fmla="*/ 30 h 90"/>
                <a:gd name="T52" fmla="*/ 18 w 96"/>
                <a:gd name="T53" fmla="*/ 18 h 90"/>
                <a:gd name="T54" fmla="*/ 6 w 96"/>
                <a:gd name="T55" fmla="*/ 6 h 90"/>
                <a:gd name="T56" fmla="*/ 0 w 96"/>
                <a:gd name="T57" fmla="*/ 0 h 90"/>
                <a:gd name="T58" fmla="*/ 6 w 96"/>
                <a:gd name="T59" fmla="*/ 6 h 90"/>
                <a:gd name="T60" fmla="*/ 18 w 96"/>
                <a:gd name="T61" fmla="*/ 18 h 90"/>
                <a:gd name="T62" fmla="*/ 30 w 96"/>
                <a:gd name="T63" fmla="*/ 30 h 90"/>
                <a:gd name="T64" fmla="*/ 36 w 96"/>
                <a:gd name="T65" fmla="*/ 18 h 90"/>
                <a:gd name="T66" fmla="*/ 36 w 96"/>
                <a:gd name="T67" fmla="*/ 6 h 90"/>
                <a:gd name="T68" fmla="*/ 42 w 96"/>
                <a:gd name="T69" fmla="*/ 6 h 90"/>
                <a:gd name="T70" fmla="*/ 42 w 96"/>
                <a:gd name="T71" fmla="*/ 30 h 90"/>
                <a:gd name="T72" fmla="*/ 54 w 96"/>
                <a:gd name="T73" fmla="*/ 42 h 90"/>
                <a:gd name="T74" fmla="*/ 60 w 96"/>
                <a:gd name="T75" fmla="*/ 48 h 90"/>
                <a:gd name="T76" fmla="*/ 66 w 96"/>
                <a:gd name="T77" fmla="*/ 30 h 90"/>
                <a:gd name="T78" fmla="*/ 66 w 96"/>
                <a:gd name="T79" fmla="*/ 24 h 90"/>
                <a:gd name="T80" fmla="*/ 72 w 96"/>
                <a:gd name="T81" fmla="*/ 42 h 90"/>
                <a:gd name="T82" fmla="*/ 72 w 96"/>
                <a:gd name="T83" fmla="*/ 60 h 90"/>
                <a:gd name="T84" fmla="*/ 84 w 96"/>
                <a:gd name="T85" fmla="*/ 72 h 90"/>
                <a:gd name="T86" fmla="*/ 90 w 96"/>
                <a:gd name="T87" fmla="*/ 66 h 90"/>
                <a:gd name="T88" fmla="*/ 90 w 96"/>
                <a:gd name="T89" fmla="*/ 60 h 90"/>
                <a:gd name="T90" fmla="*/ 90 w 96"/>
                <a:gd name="T91" fmla="*/ 66 h 90"/>
                <a:gd name="T92" fmla="*/ 90 w 96"/>
                <a:gd name="T93" fmla="*/ 78 h 90"/>
                <a:gd name="T94" fmla="*/ 90 w 96"/>
                <a:gd name="T95" fmla="*/ 84 h 9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96"/>
                <a:gd name="T145" fmla="*/ 0 h 90"/>
                <a:gd name="T146" fmla="*/ 96 w 96"/>
                <a:gd name="T147" fmla="*/ 90 h 9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96" h="90">
                  <a:moveTo>
                    <a:pt x="96" y="90"/>
                  </a:moveTo>
                  <a:lnTo>
                    <a:pt x="90" y="90"/>
                  </a:lnTo>
                  <a:lnTo>
                    <a:pt x="84" y="84"/>
                  </a:lnTo>
                  <a:lnTo>
                    <a:pt x="78" y="84"/>
                  </a:lnTo>
                  <a:lnTo>
                    <a:pt x="72" y="84"/>
                  </a:lnTo>
                  <a:lnTo>
                    <a:pt x="66" y="84"/>
                  </a:lnTo>
                  <a:lnTo>
                    <a:pt x="60" y="84"/>
                  </a:lnTo>
                  <a:lnTo>
                    <a:pt x="54" y="84"/>
                  </a:lnTo>
                  <a:lnTo>
                    <a:pt x="48" y="84"/>
                  </a:lnTo>
                  <a:lnTo>
                    <a:pt x="48" y="78"/>
                  </a:lnTo>
                  <a:lnTo>
                    <a:pt x="54" y="78"/>
                  </a:lnTo>
                  <a:lnTo>
                    <a:pt x="60" y="78"/>
                  </a:lnTo>
                  <a:lnTo>
                    <a:pt x="66" y="78"/>
                  </a:lnTo>
                  <a:lnTo>
                    <a:pt x="72" y="78"/>
                  </a:lnTo>
                  <a:lnTo>
                    <a:pt x="72" y="72"/>
                  </a:lnTo>
                  <a:lnTo>
                    <a:pt x="66" y="66"/>
                  </a:lnTo>
                  <a:lnTo>
                    <a:pt x="60" y="66"/>
                  </a:lnTo>
                  <a:lnTo>
                    <a:pt x="60" y="60"/>
                  </a:lnTo>
                  <a:lnTo>
                    <a:pt x="54" y="60"/>
                  </a:lnTo>
                  <a:lnTo>
                    <a:pt x="48" y="66"/>
                  </a:lnTo>
                  <a:lnTo>
                    <a:pt x="42" y="66"/>
                  </a:lnTo>
                  <a:lnTo>
                    <a:pt x="36" y="66"/>
                  </a:lnTo>
                  <a:lnTo>
                    <a:pt x="30" y="66"/>
                  </a:lnTo>
                  <a:lnTo>
                    <a:pt x="24" y="66"/>
                  </a:lnTo>
                  <a:lnTo>
                    <a:pt x="24" y="60"/>
                  </a:lnTo>
                  <a:lnTo>
                    <a:pt x="18" y="60"/>
                  </a:lnTo>
                  <a:lnTo>
                    <a:pt x="24" y="54"/>
                  </a:lnTo>
                  <a:lnTo>
                    <a:pt x="24" y="60"/>
                  </a:lnTo>
                  <a:lnTo>
                    <a:pt x="30" y="60"/>
                  </a:lnTo>
                  <a:lnTo>
                    <a:pt x="36" y="60"/>
                  </a:lnTo>
                  <a:lnTo>
                    <a:pt x="42" y="60"/>
                  </a:lnTo>
                  <a:lnTo>
                    <a:pt x="48" y="54"/>
                  </a:lnTo>
                  <a:lnTo>
                    <a:pt x="54" y="54"/>
                  </a:lnTo>
                  <a:lnTo>
                    <a:pt x="48" y="48"/>
                  </a:lnTo>
                  <a:lnTo>
                    <a:pt x="42" y="42"/>
                  </a:lnTo>
                  <a:lnTo>
                    <a:pt x="36" y="42"/>
                  </a:lnTo>
                  <a:lnTo>
                    <a:pt x="30" y="42"/>
                  </a:lnTo>
                  <a:lnTo>
                    <a:pt x="24" y="42"/>
                  </a:lnTo>
                  <a:lnTo>
                    <a:pt x="18" y="42"/>
                  </a:lnTo>
                  <a:lnTo>
                    <a:pt x="12" y="42"/>
                  </a:lnTo>
                  <a:lnTo>
                    <a:pt x="6" y="42"/>
                  </a:lnTo>
                  <a:lnTo>
                    <a:pt x="6" y="36"/>
                  </a:lnTo>
                  <a:lnTo>
                    <a:pt x="0" y="36"/>
                  </a:lnTo>
                  <a:lnTo>
                    <a:pt x="6" y="36"/>
                  </a:lnTo>
                  <a:lnTo>
                    <a:pt x="12" y="36"/>
                  </a:lnTo>
                  <a:lnTo>
                    <a:pt x="18" y="36"/>
                  </a:lnTo>
                  <a:lnTo>
                    <a:pt x="24" y="36"/>
                  </a:lnTo>
                  <a:lnTo>
                    <a:pt x="30" y="36"/>
                  </a:lnTo>
                  <a:lnTo>
                    <a:pt x="30" y="30"/>
                  </a:lnTo>
                  <a:lnTo>
                    <a:pt x="24" y="30"/>
                  </a:lnTo>
                  <a:lnTo>
                    <a:pt x="18" y="24"/>
                  </a:lnTo>
                  <a:lnTo>
                    <a:pt x="18" y="18"/>
                  </a:lnTo>
                  <a:lnTo>
                    <a:pt x="12" y="18"/>
                  </a:lnTo>
                  <a:lnTo>
                    <a:pt x="6" y="12"/>
                  </a:lnTo>
                  <a:lnTo>
                    <a:pt x="6" y="6"/>
                  </a:lnTo>
                  <a:lnTo>
                    <a:pt x="0" y="0"/>
                  </a:lnTo>
                  <a:lnTo>
                    <a:pt x="6" y="0"/>
                  </a:lnTo>
                  <a:lnTo>
                    <a:pt x="6" y="6"/>
                  </a:lnTo>
                  <a:lnTo>
                    <a:pt x="12" y="6"/>
                  </a:lnTo>
                  <a:lnTo>
                    <a:pt x="12" y="12"/>
                  </a:lnTo>
                  <a:lnTo>
                    <a:pt x="18" y="18"/>
                  </a:lnTo>
                  <a:lnTo>
                    <a:pt x="24" y="24"/>
                  </a:lnTo>
                  <a:lnTo>
                    <a:pt x="30" y="24"/>
                  </a:lnTo>
                  <a:lnTo>
                    <a:pt x="30" y="30"/>
                  </a:lnTo>
                  <a:lnTo>
                    <a:pt x="36" y="30"/>
                  </a:lnTo>
                  <a:lnTo>
                    <a:pt x="36" y="24"/>
                  </a:lnTo>
                  <a:lnTo>
                    <a:pt x="36" y="18"/>
                  </a:lnTo>
                  <a:lnTo>
                    <a:pt x="36" y="12"/>
                  </a:lnTo>
                  <a:lnTo>
                    <a:pt x="36" y="6"/>
                  </a:lnTo>
                  <a:lnTo>
                    <a:pt x="42" y="6"/>
                  </a:lnTo>
                  <a:lnTo>
                    <a:pt x="42" y="18"/>
                  </a:lnTo>
                  <a:lnTo>
                    <a:pt x="42" y="24"/>
                  </a:lnTo>
                  <a:lnTo>
                    <a:pt x="42" y="30"/>
                  </a:lnTo>
                  <a:lnTo>
                    <a:pt x="42" y="36"/>
                  </a:lnTo>
                  <a:lnTo>
                    <a:pt x="48" y="36"/>
                  </a:lnTo>
                  <a:lnTo>
                    <a:pt x="54" y="42"/>
                  </a:lnTo>
                  <a:lnTo>
                    <a:pt x="54" y="48"/>
                  </a:lnTo>
                  <a:lnTo>
                    <a:pt x="60" y="48"/>
                  </a:lnTo>
                  <a:lnTo>
                    <a:pt x="66" y="42"/>
                  </a:lnTo>
                  <a:lnTo>
                    <a:pt x="66" y="36"/>
                  </a:lnTo>
                  <a:lnTo>
                    <a:pt x="66" y="30"/>
                  </a:lnTo>
                  <a:lnTo>
                    <a:pt x="66" y="24"/>
                  </a:lnTo>
                  <a:lnTo>
                    <a:pt x="72" y="24"/>
                  </a:lnTo>
                  <a:lnTo>
                    <a:pt x="72" y="36"/>
                  </a:lnTo>
                  <a:lnTo>
                    <a:pt x="72" y="42"/>
                  </a:lnTo>
                  <a:lnTo>
                    <a:pt x="72" y="48"/>
                  </a:lnTo>
                  <a:lnTo>
                    <a:pt x="66" y="54"/>
                  </a:lnTo>
                  <a:lnTo>
                    <a:pt x="72" y="60"/>
                  </a:lnTo>
                  <a:lnTo>
                    <a:pt x="78" y="66"/>
                  </a:lnTo>
                  <a:lnTo>
                    <a:pt x="84" y="72"/>
                  </a:lnTo>
                  <a:lnTo>
                    <a:pt x="84" y="66"/>
                  </a:lnTo>
                  <a:lnTo>
                    <a:pt x="90" y="66"/>
                  </a:lnTo>
                  <a:lnTo>
                    <a:pt x="90" y="60"/>
                  </a:lnTo>
                  <a:lnTo>
                    <a:pt x="96" y="60"/>
                  </a:lnTo>
                  <a:lnTo>
                    <a:pt x="90" y="66"/>
                  </a:lnTo>
                  <a:lnTo>
                    <a:pt x="90" y="72"/>
                  </a:lnTo>
                  <a:lnTo>
                    <a:pt x="90" y="78"/>
                  </a:lnTo>
                  <a:lnTo>
                    <a:pt x="90" y="84"/>
                  </a:lnTo>
                  <a:lnTo>
                    <a:pt x="96" y="9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7" name="Freeform 221">
              <a:extLst>
                <a:ext uri="{FF2B5EF4-FFF2-40B4-BE49-F238E27FC236}">
                  <a16:creationId xmlns="" xmlns:a16="http://schemas.microsoft.com/office/drawing/2014/main" id="{FDDA410D-AEA5-4558-A158-8056DE3E64A2}"/>
                </a:ext>
              </a:extLst>
            </p:cNvPr>
            <p:cNvSpPr>
              <a:spLocks/>
            </p:cNvSpPr>
            <p:nvPr/>
          </p:nvSpPr>
          <p:spPr bwMode="auto">
            <a:xfrm>
              <a:off x="4721" y="1977"/>
              <a:ext cx="78" cy="102"/>
            </a:xfrm>
            <a:custGeom>
              <a:avLst/>
              <a:gdLst>
                <a:gd name="T0" fmla="*/ 18 w 78"/>
                <a:gd name="T1" fmla="*/ 102 h 102"/>
                <a:gd name="T2" fmla="*/ 12 w 78"/>
                <a:gd name="T3" fmla="*/ 90 h 102"/>
                <a:gd name="T4" fmla="*/ 6 w 78"/>
                <a:gd name="T5" fmla="*/ 84 h 102"/>
                <a:gd name="T6" fmla="*/ 0 w 78"/>
                <a:gd name="T7" fmla="*/ 72 h 102"/>
                <a:gd name="T8" fmla="*/ 6 w 78"/>
                <a:gd name="T9" fmla="*/ 60 h 102"/>
                <a:gd name="T10" fmla="*/ 6 w 78"/>
                <a:gd name="T11" fmla="*/ 60 h 102"/>
                <a:gd name="T12" fmla="*/ 6 w 78"/>
                <a:gd name="T13" fmla="*/ 72 h 102"/>
                <a:gd name="T14" fmla="*/ 12 w 78"/>
                <a:gd name="T15" fmla="*/ 90 h 102"/>
                <a:gd name="T16" fmla="*/ 24 w 78"/>
                <a:gd name="T17" fmla="*/ 90 h 102"/>
                <a:gd name="T18" fmla="*/ 24 w 78"/>
                <a:gd name="T19" fmla="*/ 90 h 102"/>
                <a:gd name="T20" fmla="*/ 24 w 78"/>
                <a:gd name="T21" fmla="*/ 78 h 102"/>
                <a:gd name="T22" fmla="*/ 18 w 78"/>
                <a:gd name="T23" fmla="*/ 54 h 102"/>
                <a:gd name="T24" fmla="*/ 18 w 78"/>
                <a:gd name="T25" fmla="*/ 48 h 102"/>
                <a:gd name="T26" fmla="*/ 24 w 78"/>
                <a:gd name="T27" fmla="*/ 42 h 102"/>
                <a:gd name="T28" fmla="*/ 24 w 78"/>
                <a:gd name="T29" fmla="*/ 54 h 102"/>
                <a:gd name="T30" fmla="*/ 24 w 78"/>
                <a:gd name="T31" fmla="*/ 72 h 102"/>
                <a:gd name="T32" fmla="*/ 30 w 78"/>
                <a:gd name="T33" fmla="*/ 72 h 102"/>
                <a:gd name="T34" fmla="*/ 36 w 78"/>
                <a:gd name="T35" fmla="*/ 60 h 102"/>
                <a:gd name="T36" fmla="*/ 36 w 78"/>
                <a:gd name="T37" fmla="*/ 48 h 102"/>
                <a:gd name="T38" fmla="*/ 36 w 78"/>
                <a:gd name="T39" fmla="*/ 24 h 102"/>
                <a:gd name="T40" fmla="*/ 42 w 78"/>
                <a:gd name="T41" fmla="*/ 12 h 102"/>
                <a:gd name="T42" fmla="*/ 42 w 78"/>
                <a:gd name="T43" fmla="*/ 12 h 102"/>
                <a:gd name="T44" fmla="*/ 42 w 78"/>
                <a:gd name="T45" fmla="*/ 24 h 102"/>
                <a:gd name="T46" fmla="*/ 42 w 78"/>
                <a:gd name="T47" fmla="*/ 42 h 102"/>
                <a:gd name="T48" fmla="*/ 48 w 78"/>
                <a:gd name="T49" fmla="*/ 42 h 102"/>
                <a:gd name="T50" fmla="*/ 54 w 78"/>
                <a:gd name="T51" fmla="*/ 30 h 102"/>
                <a:gd name="T52" fmla="*/ 54 w 78"/>
                <a:gd name="T53" fmla="*/ 18 h 102"/>
                <a:gd name="T54" fmla="*/ 60 w 78"/>
                <a:gd name="T55" fmla="*/ 6 h 102"/>
                <a:gd name="T56" fmla="*/ 66 w 78"/>
                <a:gd name="T57" fmla="*/ 0 h 102"/>
                <a:gd name="T58" fmla="*/ 72 w 78"/>
                <a:gd name="T59" fmla="*/ 0 h 102"/>
                <a:gd name="T60" fmla="*/ 66 w 78"/>
                <a:gd name="T61" fmla="*/ 12 h 102"/>
                <a:gd name="T62" fmla="*/ 54 w 78"/>
                <a:gd name="T63" fmla="*/ 24 h 102"/>
                <a:gd name="T64" fmla="*/ 54 w 78"/>
                <a:gd name="T65" fmla="*/ 36 h 102"/>
                <a:gd name="T66" fmla="*/ 48 w 78"/>
                <a:gd name="T67" fmla="*/ 48 h 102"/>
                <a:gd name="T68" fmla="*/ 54 w 78"/>
                <a:gd name="T69" fmla="*/ 48 h 102"/>
                <a:gd name="T70" fmla="*/ 60 w 78"/>
                <a:gd name="T71" fmla="*/ 48 h 102"/>
                <a:gd name="T72" fmla="*/ 66 w 78"/>
                <a:gd name="T73" fmla="*/ 42 h 102"/>
                <a:gd name="T74" fmla="*/ 72 w 78"/>
                <a:gd name="T75" fmla="*/ 36 h 102"/>
                <a:gd name="T76" fmla="*/ 78 w 78"/>
                <a:gd name="T77" fmla="*/ 36 h 102"/>
                <a:gd name="T78" fmla="*/ 78 w 78"/>
                <a:gd name="T79" fmla="*/ 36 h 102"/>
                <a:gd name="T80" fmla="*/ 72 w 78"/>
                <a:gd name="T81" fmla="*/ 42 h 102"/>
                <a:gd name="T82" fmla="*/ 66 w 78"/>
                <a:gd name="T83" fmla="*/ 48 h 102"/>
                <a:gd name="T84" fmla="*/ 60 w 78"/>
                <a:gd name="T85" fmla="*/ 54 h 102"/>
                <a:gd name="T86" fmla="*/ 48 w 78"/>
                <a:gd name="T87" fmla="*/ 54 h 102"/>
                <a:gd name="T88" fmla="*/ 42 w 78"/>
                <a:gd name="T89" fmla="*/ 60 h 102"/>
                <a:gd name="T90" fmla="*/ 36 w 78"/>
                <a:gd name="T91" fmla="*/ 78 h 102"/>
                <a:gd name="T92" fmla="*/ 36 w 78"/>
                <a:gd name="T93" fmla="*/ 84 h 102"/>
                <a:gd name="T94" fmla="*/ 48 w 78"/>
                <a:gd name="T95" fmla="*/ 84 h 102"/>
                <a:gd name="T96" fmla="*/ 54 w 78"/>
                <a:gd name="T97" fmla="*/ 84 h 102"/>
                <a:gd name="T98" fmla="*/ 60 w 78"/>
                <a:gd name="T99" fmla="*/ 78 h 102"/>
                <a:gd name="T100" fmla="*/ 66 w 78"/>
                <a:gd name="T101" fmla="*/ 72 h 102"/>
                <a:gd name="T102" fmla="*/ 66 w 78"/>
                <a:gd name="T103" fmla="*/ 72 h 102"/>
                <a:gd name="T104" fmla="*/ 66 w 78"/>
                <a:gd name="T105" fmla="*/ 78 h 102"/>
                <a:gd name="T106" fmla="*/ 54 w 78"/>
                <a:gd name="T107" fmla="*/ 84 h 102"/>
                <a:gd name="T108" fmla="*/ 48 w 78"/>
                <a:gd name="T109" fmla="*/ 90 h 102"/>
                <a:gd name="T110" fmla="*/ 36 w 78"/>
                <a:gd name="T111" fmla="*/ 90 h 102"/>
                <a:gd name="T112" fmla="*/ 30 w 78"/>
                <a:gd name="T113" fmla="*/ 90 h 102"/>
                <a:gd name="T114" fmla="*/ 30 w 78"/>
                <a:gd name="T115" fmla="*/ 96 h 102"/>
                <a:gd name="T116" fmla="*/ 24 w 78"/>
                <a:gd name="T117" fmla="*/ 96 h 102"/>
                <a:gd name="T118" fmla="*/ 18 w 78"/>
                <a:gd name="T119" fmla="*/ 102 h 10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8"/>
                <a:gd name="T181" fmla="*/ 0 h 102"/>
                <a:gd name="T182" fmla="*/ 78 w 78"/>
                <a:gd name="T183" fmla="*/ 102 h 10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8" h="102">
                  <a:moveTo>
                    <a:pt x="18" y="102"/>
                  </a:moveTo>
                  <a:lnTo>
                    <a:pt x="18" y="102"/>
                  </a:lnTo>
                  <a:lnTo>
                    <a:pt x="12" y="96"/>
                  </a:lnTo>
                  <a:lnTo>
                    <a:pt x="12" y="90"/>
                  </a:lnTo>
                  <a:lnTo>
                    <a:pt x="6" y="90"/>
                  </a:lnTo>
                  <a:lnTo>
                    <a:pt x="6" y="84"/>
                  </a:lnTo>
                  <a:lnTo>
                    <a:pt x="0" y="78"/>
                  </a:lnTo>
                  <a:lnTo>
                    <a:pt x="0" y="72"/>
                  </a:lnTo>
                  <a:lnTo>
                    <a:pt x="0" y="66"/>
                  </a:lnTo>
                  <a:lnTo>
                    <a:pt x="6" y="60"/>
                  </a:lnTo>
                  <a:lnTo>
                    <a:pt x="6" y="66"/>
                  </a:lnTo>
                  <a:lnTo>
                    <a:pt x="6" y="72"/>
                  </a:lnTo>
                  <a:lnTo>
                    <a:pt x="12" y="84"/>
                  </a:lnTo>
                  <a:lnTo>
                    <a:pt x="12" y="90"/>
                  </a:lnTo>
                  <a:lnTo>
                    <a:pt x="18" y="96"/>
                  </a:lnTo>
                  <a:lnTo>
                    <a:pt x="24" y="90"/>
                  </a:lnTo>
                  <a:lnTo>
                    <a:pt x="24" y="84"/>
                  </a:lnTo>
                  <a:lnTo>
                    <a:pt x="24" y="78"/>
                  </a:lnTo>
                  <a:lnTo>
                    <a:pt x="18" y="66"/>
                  </a:lnTo>
                  <a:lnTo>
                    <a:pt x="18" y="54"/>
                  </a:lnTo>
                  <a:lnTo>
                    <a:pt x="18" y="48"/>
                  </a:lnTo>
                  <a:lnTo>
                    <a:pt x="18" y="42"/>
                  </a:lnTo>
                  <a:lnTo>
                    <a:pt x="24" y="42"/>
                  </a:lnTo>
                  <a:lnTo>
                    <a:pt x="24" y="48"/>
                  </a:lnTo>
                  <a:lnTo>
                    <a:pt x="24" y="54"/>
                  </a:lnTo>
                  <a:lnTo>
                    <a:pt x="24" y="66"/>
                  </a:lnTo>
                  <a:lnTo>
                    <a:pt x="24" y="72"/>
                  </a:lnTo>
                  <a:lnTo>
                    <a:pt x="30" y="78"/>
                  </a:lnTo>
                  <a:lnTo>
                    <a:pt x="30" y="72"/>
                  </a:lnTo>
                  <a:lnTo>
                    <a:pt x="36" y="66"/>
                  </a:lnTo>
                  <a:lnTo>
                    <a:pt x="36" y="60"/>
                  </a:lnTo>
                  <a:lnTo>
                    <a:pt x="36" y="54"/>
                  </a:lnTo>
                  <a:lnTo>
                    <a:pt x="36" y="48"/>
                  </a:lnTo>
                  <a:lnTo>
                    <a:pt x="36" y="36"/>
                  </a:lnTo>
                  <a:lnTo>
                    <a:pt x="36" y="24"/>
                  </a:lnTo>
                  <a:lnTo>
                    <a:pt x="36" y="12"/>
                  </a:lnTo>
                  <a:lnTo>
                    <a:pt x="42" y="12"/>
                  </a:lnTo>
                  <a:lnTo>
                    <a:pt x="42" y="18"/>
                  </a:lnTo>
                  <a:lnTo>
                    <a:pt x="42" y="24"/>
                  </a:lnTo>
                  <a:lnTo>
                    <a:pt x="42" y="36"/>
                  </a:lnTo>
                  <a:lnTo>
                    <a:pt x="42" y="42"/>
                  </a:lnTo>
                  <a:lnTo>
                    <a:pt x="42" y="48"/>
                  </a:lnTo>
                  <a:lnTo>
                    <a:pt x="48" y="42"/>
                  </a:lnTo>
                  <a:lnTo>
                    <a:pt x="48" y="36"/>
                  </a:lnTo>
                  <a:lnTo>
                    <a:pt x="54" y="30"/>
                  </a:lnTo>
                  <a:lnTo>
                    <a:pt x="54" y="24"/>
                  </a:lnTo>
                  <a:lnTo>
                    <a:pt x="54" y="18"/>
                  </a:lnTo>
                  <a:lnTo>
                    <a:pt x="60" y="12"/>
                  </a:lnTo>
                  <a:lnTo>
                    <a:pt x="60" y="6"/>
                  </a:lnTo>
                  <a:lnTo>
                    <a:pt x="66" y="6"/>
                  </a:lnTo>
                  <a:lnTo>
                    <a:pt x="66" y="0"/>
                  </a:lnTo>
                  <a:lnTo>
                    <a:pt x="72" y="0"/>
                  </a:lnTo>
                  <a:lnTo>
                    <a:pt x="72" y="6"/>
                  </a:lnTo>
                  <a:lnTo>
                    <a:pt x="66" y="12"/>
                  </a:lnTo>
                  <a:lnTo>
                    <a:pt x="60" y="18"/>
                  </a:lnTo>
                  <a:lnTo>
                    <a:pt x="54" y="24"/>
                  </a:lnTo>
                  <a:lnTo>
                    <a:pt x="54" y="30"/>
                  </a:lnTo>
                  <a:lnTo>
                    <a:pt x="54" y="36"/>
                  </a:lnTo>
                  <a:lnTo>
                    <a:pt x="54" y="42"/>
                  </a:lnTo>
                  <a:lnTo>
                    <a:pt x="48" y="48"/>
                  </a:lnTo>
                  <a:lnTo>
                    <a:pt x="54" y="48"/>
                  </a:lnTo>
                  <a:lnTo>
                    <a:pt x="60" y="48"/>
                  </a:lnTo>
                  <a:lnTo>
                    <a:pt x="66" y="42"/>
                  </a:lnTo>
                  <a:lnTo>
                    <a:pt x="72" y="42"/>
                  </a:lnTo>
                  <a:lnTo>
                    <a:pt x="72" y="36"/>
                  </a:lnTo>
                  <a:lnTo>
                    <a:pt x="78" y="36"/>
                  </a:lnTo>
                  <a:lnTo>
                    <a:pt x="72" y="42"/>
                  </a:lnTo>
                  <a:lnTo>
                    <a:pt x="72" y="48"/>
                  </a:lnTo>
                  <a:lnTo>
                    <a:pt x="66" y="48"/>
                  </a:lnTo>
                  <a:lnTo>
                    <a:pt x="60" y="48"/>
                  </a:lnTo>
                  <a:lnTo>
                    <a:pt x="60" y="54"/>
                  </a:lnTo>
                  <a:lnTo>
                    <a:pt x="54" y="54"/>
                  </a:lnTo>
                  <a:lnTo>
                    <a:pt x="48" y="54"/>
                  </a:lnTo>
                  <a:lnTo>
                    <a:pt x="42" y="60"/>
                  </a:lnTo>
                  <a:lnTo>
                    <a:pt x="42" y="66"/>
                  </a:lnTo>
                  <a:lnTo>
                    <a:pt x="36" y="78"/>
                  </a:lnTo>
                  <a:lnTo>
                    <a:pt x="36" y="84"/>
                  </a:lnTo>
                  <a:lnTo>
                    <a:pt x="42" y="84"/>
                  </a:lnTo>
                  <a:lnTo>
                    <a:pt x="48" y="84"/>
                  </a:lnTo>
                  <a:lnTo>
                    <a:pt x="54" y="84"/>
                  </a:lnTo>
                  <a:lnTo>
                    <a:pt x="60" y="78"/>
                  </a:lnTo>
                  <a:lnTo>
                    <a:pt x="60" y="72"/>
                  </a:lnTo>
                  <a:lnTo>
                    <a:pt x="66" y="72"/>
                  </a:lnTo>
                  <a:lnTo>
                    <a:pt x="66" y="78"/>
                  </a:lnTo>
                  <a:lnTo>
                    <a:pt x="60" y="84"/>
                  </a:lnTo>
                  <a:lnTo>
                    <a:pt x="54" y="84"/>
                  </a:lnTo>
                  <a:lnTo>
                    <a:pt x="54" y="90"/>
                  </a:lnTo>
                  <a:lnTo>
                    <a:pt x="48" y="90"/>
                  </a:lnTo>
                  <a:lnTo>
                    <a:pt x="42" y="90"/>
                  </a:lnTo>
                  <a:lnTo>
                    <a:pt x="36" y="90"/>
                  </a:lnTo>
                  <a:lnTo>
                    <a:pt x="30" y="90"/>
                  </a:lnTo>
                  <a:lnTo>
                    <a:pt x="30" y="96"/>
                  </a:lnTo>
                  <a:lnTo>
                    <a:pt x="24" y="96"/>
                  </a:lnTo>
                  <a:lnTo>
                    <a:pt x="18" y="102"/>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8" name="Freeform 222">
              <a:extLst>
                <a:ext uri="{FF2B5EF4-FFF2-40B4-BE49-F238E27FC236}">
                  <a16:creationId xmlns="" xmlns:a16="http://schemas.microsoft.com/office/drawing/2014/main" id="{88C9DDE7-96A8-4BA7-9E8D-C31A000FD7E9}"/>
                </a:ext>
              </a:extLst>
            </p:cNvPr>
            <p:cNvSpPr>
              <a:spLocks/>
            </p:cNvSpPr>
            <p:nvPr/>
          </p:nvSpPr>
          <p:spPr bwMode="auto">
            <a:xfrm>
              <a:off x="4757" y="2091"/>
              <a:ext cx="120" cy="54"/>
            </a:xfrm>
            <a:custGeom>
              <a:avLst/>
              <a:gdLst>
                <a:gd name="T0" fmla="*/ 6 w 120"/>
                <a:gd name="T1" fmla="*/ 18 h 54"/>
                <a:gd name="T2" fmla="*/ 6 w 120"/>
                <a:gd name="T3" fmla="*/ 18 h 54"/>
                <a:gd name="T4" fmla="*/ 6 w 120"/>
                <a:gd name="T5" fmla="*/ 18 h 54"/>
                <a:gd name="T6" fmla="*/ 18 w 120"/>
                <a:gd name="T7" fmla="*/ 18 h 54"/>
                <a:gd name="T8" fmla="*/ 30 w 120"/>
                <a:gd name="T9" fmla="*/ 24 h 54"/>
                <a:gd name="T10" fmla="*/ 36 w 120"/>
                <a:gd name="T11" fmla="*/ 24 h 54"/>
                <a:gd name="T12" fmla="*/ 42 w 120"/>
                <a:gd name="T13" fmla="*/ 24 h 54"/>
                <a:gd name="T14" fmla="*/ 42 w 120"/>
                <a:gd name="T15" fmla="*/ 30 h 54"/>
                <a:gd name="T16" fmla="*/ 48 w 120"/>
                <a:gd name="T17" fmla="*/ 42 h 54"/>
                <a:gd name="T18" fmla="*/ 54 w 120"/>
                <a:gd name="T19" fmla="*/ 48 h 54"/>
                <a:gd name="T20" fmla="*/ 60 w 120"/>
                <a:gd name="T21" fmla="*/ 48 h 54"/>
                <a:gd name="T22" fmla="*/ 60 w 120"/>
                <a:gd name="T23" fmla="*/ 48 h 54"/>
                <a:gd name="T24" fmla="*/ 54 w 120"/>
                <a:gd name="T25" fmla="*/ 42 h 54"/>
                <a:gd name="T26" fmla="*/ 48 w 120"/>
                <a:gd name="T27" fmla="*/ 30 h 54"/>
                <a:gd name="T28" fmla="*/ 48 w 120"/>
                <a:gd name="T29" fmla="*/ 24 h 54"/>
                <a:gd name="T30" fmla="*/ 54 w 120"/>
                <a:gd name="T31" fmla="*/ 24 h 54"/>
                <a:gd name="T32" fmla="*/ 60 w 120"/>
                <a:gd name="T33" fmla="*/ 30 h 54"/>
                <a:gd name="T34" fmla="*/ 66 w 120"/>
                <a:gd name="T35" fmla="*/ 30 h 54"/>
                <a:gd name="T36" fmla="*/ 72 w 120"/>
                <a:gd name="T37" fmla="*/ 30 h 54"/>
                <a:gd name="T38" fmla="*/ 72 w 120"/>
                <a:gd name="T39" fmla="*/ 36 h 54"/>
                <a:gd name="T40" fmla="*/ 78 w 120"/>
                <a:gd name="T41" fmla="*/ 48 h 54"/>
                <a:gd name="T42" fmla="*/ 84 w 120"/>
                <a:gd name="T43" fmla="*/ 48 h 54"/>
                <a:gd name="T44" fmla="*/ 96 w 120"/>
                <a:gd name="T45" fmla="*/ 54 h 54"/>
                <a:gd name="T46" fmla="*/ 96 w 120"/>
                <a:gd name="T47" fmla="*/ 54 h 54"/>
                <a:gd name="T48" fmla="*/ 90 w 120"/>
                <a:gd name="T49" fmla="*/ 48 h 54"/>
                <a:gd name="T50" fmla="*/ 84 w 120"/>
                <a:gd name="T51" fmla="*/ 42 h 54"/>
                <a:gd name="T52" fmla="*/ 78 w 120"/>
                <a:gd name="T53" fmla="*/ 36 h 54"/>
                <a:gd name="T54" fmla="*/ 78 w 120"/>
                <a:gd name="T55" fmla="*/ 36 h 54"/>
                <a:gd name="T56" fmla="*/ 78 w 120"/>
                <a:gd name="T57" fmla="*/ 36 h 54"/>
                <a:gd name="T58" fmla="*/ 90 w 120"/>
                <a:gd name="T59" fmla="*/ 36 h 54"/>
                <a:gd name="T60" fmla="*/ 108 w 120"/>
                <a:gd name="T61" fmla="*/ 42 h 54"/>
                <a:gd name="T62" fmla="*/ 114 w 120"/>
                <a:gd name="T63" fmla="*/ 42 h 54"/>
                <a:gd name="T64" fmla="*/ 120 w 120"/>
                <a:gd name="T65" fmla="*/ 42 h 54"/>
                <a:gd name="T66" fmla="*/ 120 w 120"/>
                <a:gd name="T67" fmla="*/ 36 h 54"/>
                <a:gd name="T68" fmla="*/ 114 w 120"/>
                <a:gd name="T69" fmla="*/ 36 h 54"/>
                <a:gd name="T70" fmla="*/ 102 w 120"/>
                <a:gd name="T71" fmla="*/ 36 h 54"/>
                <a:gd name="T72" fmla="*/ 90 w 120"/>
                <a:gd name="T73" fmla="*/ 30 h 54"/>
                <a:gd name="T74" fmla="*/ 84 w 120"/>
                <a:gd name="T75" fmla="*/ 30 h 54"/>
                <a:gd name="T76" fmla="*/ 84 w 120"/>
                <a:gd name="T77" fmla="*/ 24 h 54"/>
                <a:gd name="T78" fmla="*/ 90 w 120"/>
                <a:gd name="T79" fmla="*/ 18 h 54"/>
                <a:gd name="T80" fmla="*/ 96 w 120"/>
                <a:gd name="T81" fmla="*/ 18 h 54"/>
                <a:gd name="T82" fmla="*/ 96 w 120"/>
                <a:gd name="T83" fmla="*/ 18 h 54"/>
                <a:gd name="T84" fmla="*/ 90 w 120"/>
                <a:gd name="T85" fmla="*/ 12 h 54"/>
                <a:gd name="T86" fmla="*/ 84 w 120"/>
                <a:gd name="T87" fmla="*/ 12 h 54"/>
                <a:gd name="T88" fmla="*/ 78 w 120"/>
                <a:gd name="T89" fmla="*/ 18 h 54"/>
                <a:gd name="T90" fmla="*/ 78 w 120"/>
                <a:gd name="T91" fmla="*/ 18 h 54"/>
                <a:gd name="T92" fmla="*/ 72 w 120"/>
                <a:gd name="T93" fmla="*/ 24 h 54"/>
                <a:gd name="T94" fmla="*/ 66 w 120"/>
                <a:gd name="T95" fmla="*/ 24 h 54"/>
                <a:gd name="T96" fmla="*/ 60 w 120"/>
                <a:gd name="T97" fmla="*/ 18 h 54"/>
                <a:gd name="T98" fmla="*/ 54 w 120"/>
                <a:gd name="T99" fmla="*/ 18 h 54"/>
                <a:gd name="T100" fmla="*/ 48 w 120"/>
                <a:gd name="T101" fmla="*/ 18 h 54"/>
                <a:gd name="T102" fmla="*/ 54 w 120"/>
                <a:gd name="T103" fmla="*/ 6 h 54"/>
                <a:gd name="T104" fmla="*/ 66 w 120"/>
                <a:gd name="T105" fmla="*/ 0 h 54"/>
                <a:gd name="T106" fmla="*/ 66 w 120"/>
                <a:gd name="T107" fmla="*/ 0 h 54"/>
                <a:gd name="T108" fmla="*/ 60 w 120"/>
                <a:gd name="T109" fmla="*/ 0 h 54"/>
                <a:gd name="T110" fmla="*/ 54 w 120"/>
                <a:gd name="T111" fmla="*/ 6 h 54"/>
                <a:gd name="T112" fmla="*/ 42 w 120"/>
                <a:gd name="T113" fmla="*/ 6 h 54"/>
                <a:gd name="T114" fmla="*/ 42 w 120"/>
                <a:gd name="T115" fmla="*/ 12 h 54"/>
                <a:gd name="T116" fmla="*/ 36 w 120"/>
                <a:gd name="T117" fmla="*/ 18 h 54"/>
                <a:gd name="T118" fmla="*/ 24 w 120"/>
                <a:gd name="T119" fmla="*/ 18 h 54"/>
                <a:gd name="T120" fmla="*/ 12 w 120"/>
                <a:gd name="T121" fmla="*/ 18 h 54"/>
                <a:gd name="T122" fmla="*/ 6 w 120"/>
                <a:gd name="T123" fmla="*/ 18 h 5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0"/>
                <a:gd name="T187" fmla="*/ 0 h 54"/>
                <a:gd name="T188" fmla="*/ 120 w 120"/>
                <a:gd name="T189" fmla="*/ 54 h 5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0" h="54">
                  <a:moveTo>
                    <a:pt x="0" y="18"/>
                  </a:moveTo>
                  <a:lnTo>
                    <a:pt x="6" y="18"/>
                  </a:lnTo>
                  <a:lnTo>
                    <a:pt x="12" y="18"/>
                  </a:lnTo>
                  <a:lnTo>
                    <a:pt x="18" y="18"/>
                  </a:lnTo>
                  <a:lnTo>
                    <a:pt x="24" y="18"/>
                  </a:lnTo>
                  <a:lnTo>
                    <a:pt x="30" y="24"/>
                  </a:lnTo>
                  <a:lnTo>
                    <a:pt x="36" y="24"/>
                  </a:lnTo>
                  <a:lnTo>
                    <a:pt x="42" y="24"/>
                  </a:lnTo>
                  <a:lnTo>
                    <a:pt x="42" y="30"/>
                  </a:lnTo>
                  <a:lnTo>
                    <a:pt x="42" y="36"/>
                  </a:lnTo>
                  <a:lnTo>
                    <a:pt x="48" y="42"/>
                  </a:lnTo>
                  <a:lnTo>
                    <a:pt x="54" y="48"/>
                  </a:lnTo>
                  <a:lnTo>
                    <a:pt x="60" y="48"/>
                  </a:lnTo>
                  <a:lnTo>
                    <a:pt x="54" y="42"/>
                  </a:lnTo>
                  <a:lnTo>
                    <a:pt x="48" y="36"/>
                  </a:lnTo>
                  <a:lnTo>
                    <a:pt x="48" y="30"/>
                  </a:lnTo>
                  <a:lnTo>
                    <a:pt x="48" y="24"/>
                  </a:lnTo>
                  <a:lnTo>
                    <a:pt x="54" y="24"/>
                  </a:lnTo>
                  <a:lnTo>
                    <a:pt x="60" y="24"/>
                  </a:lnTo>
                  <a:lnTo>
                    <a:pt x="60" y="30"/>
                  </a:lnTo>
                  <a:lnTo>
                    <a:pt x="66" y="30"/>
                  </a:lnTo>
                  <a:lnTo>
                    <a:pt x="72" y="30"/>
                  </a:lnTo>
                  <a:lnTo>
                    <a:pt x="72" y="36"/>
                  </a:lnTo>
                  <a:lnTo>
                    <a:pt x="78" y="42"/>
                  </a:lnTo>
                  <a:lnTo>
                    <a:pt x="78" y="48"/>
                  </a:lnTo>
                  <a:lnTo>
                    <a:pt x="84" y="48"/>
                  </a:lnTo>
                  <a:lnTo>
                    <a:pt x="90" y="54"/>
                  </a:lnTo>
                  <a:lnTo>
                    <a:pt x="96" y="54"/>
                  </a:lnTo>
                  <a:lnTo>
                    <a:pt x="90" y="48"/>
                  </a:lnTo>
                  <a:lnTo>
                    <a:pt x="84" y="42"/>
                  </a:lnTo>
                  <a:lnTo>
                    <a:pt x="78" y="36"/>
                  </a:lnTo>
                  <a:lnTo>
                    <a:pt x="78" y="30"/>
                  </a:lnTo>
                  <a:lnTo>
                    <a:pt x="78" y="36"/>
                  </a:lnTo>
                  <a:lnTo>
                    <a:pt x="84" y="36"/>
                  </a:lnTo>
                  <a:lnTo>
                    <a:pt x="90" y="36"/>
                  </a:lnTo>
                  <a:lnTo>
                    <a:pt x="96" y="36"/>
                  </a:lnTo>
                  <a:lnTo>
                    <a:pt x="108" y="42"/>
                  </a:lnTo>
                  <a:lnTo>
                    <a:pt x="114" y="42"/>
                  </a:lnTo>
                  <a:lnTo>
                    <a:pt x="120" y="42"/>
                  </a:lnTo>
                  <a:lnTo>
                    <a:pt x="120" y="36"/>
                  </a:lnTo>
                  <a:lnTo>
                    <a:pt x="114" y="36"/>
                  </a:lnTo>
                  <a:lnTo>
                    <a:pt x="108" y="36"/>
                  </a:lnTo>
                  <a:lnTo>
                    <a:pt x="102" y="36"/>
                  </a:lnTo>
                  <a:lnTo>
                    <a:pt x="96" y="30"/>
                  </a:lnTo>
                  <a:lnTo>
                    <a:pt x="90" y="30"/>
                  </a:lnTo>
                  <a:lnTo>
                    <a:pt x="84" y="30"/>
                  </a:lnTo>
                  <a:lnTo>
                    <a:pt x="78" y="24"/>
                  </a:lnTo>
                  <a:lnTo>
                    <a:pt x="84" y="24"/>
                  </a:lnTo>
                  <a:lnTo>
                    <a:pt x="90" y="18"/>
                  </a:lnTo>
                  <a:lnTo>
                    <a:pt x="96" y="18"/>
                  </a:lnTo>
                  <a:lnTo>
                    <a:pt x="96" y="12"/>
                  </a:lnTo>
                  <a:lnTo>
                    <a:pt x="90" y="12"/>
                  </a:lnTo>
                  <a:lnTo>
                    <a:pt x="84" y="12"/>
                  </a:lnTo>
                  <a:lnTo>
                    <a:pt x="84" y="18"/>
                  </a:lnTo>
                  <a:lnTo>
                    <a:pt x="78" y="18"/>
                  </a:lnTo>
                  <a:lnTo>
                    <a:pt x="72" y="24"/>
                  </a:lnTo>
                  <a:lnTo>
                    <a:pt x="66" y="24"/>
                  </a:lnTo>
                  <a:lnTo>
                    <a:pt x="60" y="24"/>
                  </a:lnTo>
                  <a:lnTo>
                    <a:pt x="60" y="18"/>
                  </a:lnTo>
                  <a:lnTo>
                    <a:pt x="54" y="18"/>
                  </a:lnTo>
                  <a:lnTo>
                    <a:pt x="48" y="18"/>
                  </a:lnTo>
                  <a:lnTo>
                    <a:pt x="54" y="12"/>
                  </a:lnTo>
                  <a:lnTo>
                    <a:pt x="54" y="6"/>
                  </a:lnTo>
                  <a:lnTo>
                    <a:pt x="60" y="0"/>
                  </a:lnTo>
                  <a:lnTo>
                    <a:pt x="66" y="0"/>
                  </a:lnTo>
                  <a:lnTo>
                    <a:pt x="60" y="0"/>
                  </a:lnTo>
                  <a:lnTo>
                    <a:pt x="54" y="0"/>
                  </a:lnTo>
                  <a:lnTo>
                    <a:pt x="54" y="6"/>
                  </a:lnTo>
                  <a:lnTo>
                    <a:pt x="48" y="6"/>
                  </a:lnTo>
                  <a:lnTo>
                    <a:pt x="42" y="6"/>
                  </a:lnTo>
                  <a:lnTo>
                    <a:pt x="42" y="12"/>
                  </a:lnTo>
                  <a:lnTo>
                    <a:pt x="36" y="18"/>
                  </a:lnTo>
                  <a:lnTo>
                    <a:pt x="30" y="18"/>
                  </a:lnTo>
                  <a:lnTo>
                    <a:pt x="24" y="18"/>
                  </a:lnTo>
                  <a:lnTo>
                    <a:pt x="18" y="18"/>
                  </a:lnTo>
                  <a:lnTo>
                    <a:pt x="12" y="18"/>
                  </a:lnTo>
                  <a:lnTo>
                    <a:pt x="6" y="18"/>
                  </a:lnTo>
                  <a:lnTo>
                    <a:pt x="0" y="18"/>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79" name="Freeform 223">
              <a:extLst>
                <a:ext uri="{FF2B5EF4-FFF2-40B4-BE49-F238E27FC236}">
                  <a16:creationId xmlns="" xmlns:a16="http://schemas.microsoft.com/office/drawing/2014/main" id="{08FA0810-908E-4833-A9EA-3E089DFECA2C}"/>
                </a:ext>
              </a:extLst>
            </p:cNvPr>
            <p:cNvSpPr>
              <a:spLocks/>
            </p:cNvSpPr>
            <p:nvPr/>
          </p:nvSpPr>
          <p:spPr bwMode="auto">
            <a:xfrm>
              <a:off x="4745" y="2140"/>
              <a:ext cx="102" cy="109"/>
            </a:xfrm>
            <a:custGeom>
              <a:avLst/>
              <a:gdLst>
                <a:gd name="T0" fmla="*/ 6 w 102"/>
                <a:gd name="T1" fmla="*/ 6 h 107"/>
                <a:gd name="T2" fmla="*/ 18 w 102"/>
                <a:gd name="T3" fmla="*/ 12 h 107"/>
                <a:gd name="T4" fmla="*/ 18 w 102"/>
                <a:gd name="T5" fmla="*/ 23 h 107"/>
                <a:gd name="T6" fmla="*/ 18 w 102"/>
                <a:gd name="T7" fmla="*/ 64 h 107"/>
                <a:gd name="T8" fmla="*/ 18 w 102"/>
                <a:gd name="T9" fmla="*/ 64 h 107"/>
                <a:gd name="T10" fmla="*/ 24 w 102"/>
                <a:gd name="T11" fmla="*/ 46 h 107"/>
                <a:gd name="T12" fmla="*/ 24 w 102"/>
                <a:gd name="T13" fmla="*/ 23 h 107"/>
                <a:gd name="T14" fmla="*/ 30 w 102"/>
                <a:gd name="T15" fmla="*/ 23 h 107"/>
                <a:gd name="T16" fmla="*/ 36 w 102"/>
                <a:gd name="T17" fmla="*/ 46 h 107"/>
                <a:gd name="T18" fmla="*/ 42 w 102"/>
                <a:gd name="T19" fmla="*/ 58 h 107"/>
                <a:gd name="T20" fmla="*/ 48 w 102"/>
                <a:gd name="T21" fmla="*/ 70 h 107"/>
                <a:gd name="T22" fmla="*/ 48 w 102"/>
                <a:gd name="T23" fmla="*/ 95 h 107"/>
                <a:gd name="T24" fmla="*/ 48 w 102"/>
                <a:gd name="T25" fmla="*/ 95 h 107"/>
                <a:gd name="T26" fmla="*/ 54 w 102"/>
                <a:gd name="T27" fmla="*/ 70 h 107"/>
                <a:gd name="T28" fmla="*/ 60 w 102"/>
                <a:gd name="T29" fmla="*/ 70 h 107"/>
                <a:gd name="T30" fmla="*/ 72 w 102"/>
                <a:gd name="T31" fmla="*/ 83 h 107"/>
                <a:gd name="T32" fmla="*/ 84 w 102"/>
                <a:gd name="T33" fmla="*/ 117 h 107"/>
                <a:gd name="T34" fmla="*/ 90 w 102"/>
                <a:gd name="T35" fmla="*/ 135 h 107"/>
                <a:gd name="T36" fmla="*/ 96 w 102"/>
                <a:gd name="T37" fmla="*/ 144 h 107"/>
                <a:gd name="T38" fmla="*/ 102 w 102"/>
                <a:gd name="T39" fmla="*/ 144 h 107"/>
                <a:gd name="T40" fmla="*/ 96 w 102"/>
                <a:gd name="T41" fmla="*/ 135 h 107"/>
                <a:gd name="T42" fmla="*/ 90 w 102"/>
                <a:gd name="T43" fmla="*/ 117 h 107"/>
                <a:gd name="T44" fmla="*/ 78 w 102"/>
                <a:gd name="T45" fmla="*/ 83 h 107"/>
                <a:gd name="T46" fmla="*/ 66 w 102"/>
                <a:gd name="T47" fmla="*/ 70 h 107"/>
                <a:gd name="T48" fmla="*/ 66 w 102"/>
                <a:gd name="T49" fmla="*/ 64 h 107"/>
                <a:gd name="T50" fmla="*/ 72 w 102"/>
                <a:gd name="T51" fmla="*/ 58 h 107"/>
                <a:gd name="T52" fmla="*/ 78 w 102"/>
                <a:gd name="T53" fmla="*/ 58 h 107"/>
                <a:gd name="T54" fmla="*/ 78 w 102"/>
                <a:gd name="T55" fmla="*/ 58 h 107"/>
                <a:gd name="T56" fmla="*/ 90 w 102"/>
                <a:gd name="T57" fmla="*/ 64 h 107"/>
                <a:gd name="T58" fmla="*/ 90 w 102"/>
                <a:gd name="T59" fmla="*/ 64 h 107"/>
                <a:gd name="T60" fmla="*/ 84 w 102"/>
                <a:gd name="T61" fmla="*/ 58 h 107"/>
                <a:gd name="T62" fmla="*/ 78 w 102"/>
                <a:gd name="T63" fmla="*/ 52 h 107"/>
                <a:gd name="T64" fmla="*/ 66 w 102"/>
                <a:gd name="T65" fmla="*/ 52 h 107"/>
                <a:gd name="T66" fmla="*/ 60 w 102"/>
                <a:gd name="T67" fmla="*/ 52 h 107"/>
                <a:gd name="T68" fmla="*/ 54 w 102"/>
                <a:gd name="T69" fmla="*/ 52 h 107"/>
                <a:gd name="T70" fmla="*/ 48 w 102"/>
                <a:gd name="T71" fmla="*/ 52 h 107"/>
                <a:gd name="T72" fmla="*/ 42 w 102"/>
                <a:gd name="T73" fmla="*/ 46 h 107"/>
                <a:gd name="T74" fmla="*/ 36 w 102"/>
                <a:gd name="T75" fmla="*/ 23 h 107"/>
                <a:gd name="T76" fmla="*/ 36 w 102"/>
                <a:gd name="T77" fmla="*/ 23 h 107"/>
                <a:gd name="T78" fmla="*/ 42 w 102"/>
                <a:gd name="T79" fmla="*/ 18 h 107"/>
                <a:gd name="T80" fmla="*/ 48 w 102"/>
                <a:gd name="T81" fmla="*/ 18 h 107"/>
                <a:gd name="T82" fmla="*/ 54 w 102"/>
                <a:gd name="T83" fmla="*/ 18 h 107"/>
                <a:gd name="T84" fmla="*/ 60 w 102"/>
                <a:gd name="T85" fmla="*/ 18 h 107"/>
                <a:gd name="T86" fmla="*/ 60 w 102"/>
                <a:gd name="T87" fmla="*/ 18 h 107"/>
                <a:gd name="T88" fmla="*/ 54 w 102"/>
                <a:gd name="T89" fmla="*/ 18 h 107"/>
                <a:gd name="T90" fmla="*/ 48 w 102"/>
                <a:gd name="T91" fmla="*/ 18 h 107"/>
                <a:gd name="T92" fmla="*/ 36 w 102"/>
                <a:gd name="T93" fmla="*/ 18 h 107"/>
                <a:gd name="T94" fmla="*/ 30 w 102"/>
                <a:gd name="T95" fmla="*/ 18 h 107"/>
                <a:gd name="T96" fmla="*/ 24 w 102"/>
                <a:gd name="T97" fmla="*/ 18 h 107"/>
                <a:gd name="T98" fmla="*/ 18 w 102"/>
                <a:gd name="T99" fmla="*/ 12 h 107"/>
                <a:gd name="T100" fmla="*/ 12 w 102"/>
                <a:gd name="T101" fmla="*/ 6 h 107"/>
                <a:gd name="T102" fmla="*/ 6 w 102"/>
                <a:gd name="T103" fmla="*/ 0 h 10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02"/>
                <a:gd name="T157" fmla="*/ 0 h 107"/>
                <a:gd name="T158" fmla="*/ 102 w 102"/>
                <a:gd name="T159" fmla="*/ 107 h 10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02" h="107">
                  <a:moveTo>
                    <a:pt x="0" y="0"/>
                  </a:moveTo>
                  <a:lnTo>
                    <a:pt x="6" y="6"/>
                  </a:lnTo>
                  <a:lnTo>
                    <a:pt x="12" y="6"/>
                  </a:lnTo>
                  <a:lnTo>
                    <a:pt x="18" y="12"/>
                  </a:lnTo>
                  <a:lnTo>
                    <a:pt x="18" y="18"/>
                  </a:lnTo>
                  <a:lnTo>
                    <a:pt x="18" y="23"/>
                  </a:lnTo>
                  <a:lnTo>
                    <a:pt x="18" y="35"/>
                  </a:lnTo>
                  <a:lnTo>
                    <a:pt x="18" y="47"/>
                  </a:lnTo>
                  <a:lnTo>
                    <a:pt x="18" y="59"/>
                  </a:lnTo>
                  <a:lnTo>
                    <a:pt x="18" y="47"/>
                  </a:lnTo>
                  <a:lnTo>
                    <a:pt x="18" y="35"/>
                  </a:lnTo>
                  <a:lnTo>
                    <a:pt x="24" y="29"/>
                  </a:lnTo>
                  <a:lnTo>
                    <a:pt x="24" y="23"/>
                  </a:lnTo>
                  <a:lnTo>
                    <a:pt x="30" y="23"/>
                  </a:lnTo>
                  <a:lnTo>
                    <a:pt x="36" y="29"/>
                  </a:lnTo>
                  <a:lnTo>
                    <a:pt x="36" y="35"/>
                  </a:lnTo>
                  <a:lnTo>
                    <a:pt x="42" y="41"/>
                  </a:lnTo>
                  <a:lnTo>
                    <a:pt x="48" y="47"/>
                  </a:lnTo>
                  <a:lnTo>
                    <a:pt x="48" y="53"/>
                  </a:lnTo>
                  <a:lnTo>
                    <a:pt x="42" y="65"/>
                  </a:lnTo>
                  <a:lnTo>
                    <a:pt x="48" y="71"/>
                  </a:lnTo>
                  <a:lnTo>
                    <a:pt x="54" y="83"/>
                  </a:lnTo>
                  <a:lnTo>
                    <a:pt x="48" y="71"/>
                  </a:lnTo>
                  <a:lnTo>
                    <a:pt x="48" y="65"/>
                  </a:lnTo>
                  <a:lnTo>
                    <a:pt x="54" y="53"/>
                  </a:lnTo>
                  <a:lnTo>
                    <a:pt x="54" y="47"/>
                  </a:lnTo>
                  <a:lnTo>
                    <a:pt x="60" y="53"/>
                  </a:lnTo>
                  <a:lnTo>
                    <a:pt x="66" y="59"/>
                  </a:lnTo>
                  <a:lnTo>
                    <a:pt x="72" y="65"/>
                  </a:lnTo>
                  <a:lnTo>
                    <a:pt x="78" y="77"/>
                  </a:lnTo>
                  <a:lnTo>
                    <a:pt x="84" y="83"/>
                  </a:lnTo>
                  <a:lnTo>
                    <a:pt x="90" y="95"/>
                  </a:lnTo>
                  <a:lnTo>
                    <a:pt x="90" y="101"/>
                  </a:lnTo>
                  <a:lnTo>
                    <a:pt x="96" y="107"/>
                  </a:lnTo>
                  <a:lnTo>
                    <a:pt x="102" y="107"/>
                  </a:lnTo>
                  <a:lnTo>
                    <a:pt x="96" y="101"/>
                  </a:lnTo>
                  <a:lnTo>
                    <a:pt x="90" y="89"/>
                  </a:lnTo>
                  <a:lnTo>
                    <a:pt x="90" y="83"/>
                  </a:lnTo>
                  <a:lnTo>
                    <a:pt x="84" y="77"/>
                  </a:lnTo>
                  <a:lnTo>
                    <a:pt x="78" y="65"/>
                  </a:lnTo>
                  <a:lnTo>
                    <a:pt x="72" y="59"/>
                  </a:lnTo>
                  <a:lnTo>
                    <a:pt x="66" y="53"/>
                  </a:lnTo>
                  <a:lnTo>
                    <a:pt x="60" y="47"/>
                  </a:lnTo>
                  <a:lnTo>
                    <a:pt x="66" y="47"/>
                  </a:lnTo>
                  <a:lnTo>
                    <a:pt x="66" y="41"/>
                  </a:lnTo>
                  <a:lnTo>
                    <a:pt x="72" y="41"/>
                  </a:lnTo>
                  <a:lnTo>
                    <a:pt x="78" y="41"/>
                  </a:lnTo>
                  <a:lnTo>
                    <a:pt x="84" y="41"/>
                  </a:lnTo>
                  <a:lnTo>
                    <a:pt x="90" y="47"/>
                  </a:lnTo>
                  <a:lnTo>
                    <a:pt x="90" y="41"/>
                  </a:lnTo>
                  <a:lnTo>
                    <a:pt x="84" y="41"/>
                  </a:lnTo>
                  <a:lnTo>
                    <a:pt x="84" y="35"/>
                  </a:lnTo>
                  <a:lnTo>
                    <a:pt x="78" y="35"/>
                  </a:lnTo>
                  <a:lnTo>
                    <a:pt x="72" y="35"/>
                  </a:lnTo>
                  <a:lnTo>
                    <a:pt x="66" y="35"/>
                  </a:lnTo>
                  <a:lnTo>
                    <a:pt x="60" y="35"/>
                  </a:lnTo>
                  <a:lnTo>
                    <a:pt x="54" y="41"/>
                  </a:lnTo>
                  <a:lnTo>
                    <a:pt x="54" y="35"/>
                  </a:lnTo>
                  <a:lnTo>
                    <a:pt x="48" y="35"/>
                  </a:lnTo>
                  <a:lnTo>
                    <a:pt x="42" y="29"/>
                  </a:lnTo>
                  <a:lnTo>
                    <a:pt x="42" y="23"/>
                  </a:lnTo>
                  <a:lnTo>
                    <a:pt x="36" y="23"/>
                  </a:lnTo>
                  <a:lnTo>
                    <a:pt x="42" y="23"/>
                  </a:lnTo>
                  <a:lnTo>
                    <a:pt x="42" y="18"/>
                  </a:lnTo>
                  <a:lnTo>
                    <a:pt x="48" y="18"/>
                  </a:lnTo>
                  <a:lnTo>
                    <a:pt x="54" y="18"/>
                  </a:lnTo>
                  <a:lnTo>
                    <a:pt x="60" y="18"/>
                  </a:lnTo>
                  <a:lnTo>
                    <a:pt x="54" y="18"/>
                  </a:lnTo>
                  <a:lnTo>
                    <a:pt x="48" y="18"/>
                  </a:lnTo>
                  <a:lnTo>
                    <a:pt x="42" y="18"/>
                  </a:lnTo>
                  <a:lnTo>
                    <a:pt x="36" y="18"/>
                  </a:lnTo>
                  <a:lnTo>
                    <a:pt x="30" y="18"/>
                  </a:lnTo>
                  <a:lnTo>
                    <a:pt x="24" y="18"/>
                  </a:lnTo>
                  <a:lnTo>
                    <a:pt x="24" y="12"/>
                  </a:lnTo>
                  <a:lnTo>
                    <a:pt x="18" y="12"/>
                  </a:lnTo>
                  <a:lnTo>
                    <a:pt x="18" y="6"/>
                  </a:lnTo>
                  <a:lnTo>
                    <a:pt x="12" y="6"/>
                  </a:lnTo>
                  <a:lnTo>
                    <a:pt x="6" y="0"/>
                  </a:lnTo>
                  <a:lnTo>
                    <a:pt x="0"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0" name="Freeform 224">
              <a:extLst>
                <a:ext uri="{FF2B5EF4-FFF2-40B4-BE49-F238E27FC236}">
                  <a16:creationId xmlns="" xmlns:a16="http://schemas.microsoft.com/office/drawing/2014/main" id="{D9163307-AB58-4E59-AAFA-D7E2FC0795C4}"/>
                </a:ext>
              </a:extLst>
            </p:cNvPr>
            <p:cNvSpPr>
              <a:spLocks/>
            </p:cNvSpPr>
            <p:nvPr/>
          </p:nvSpPr>
          <p:spPr bwMode="auto">
            <a:xfrm>
              <a:off x="4670" y="2151"/>
              <a:ext cx="71" cy="125"/>
            </a:xfrm>
            <a:custGeom>
              <a:avLst/>
              <a:gdLst>
                <a:gd name="T0" fmla="*/ 41 w 71"/>
                <a:gd name="T1" fmla="*/ 11 h 125"/>
                <a:gd name="T2" fmla="*/ 35 w 71"/>
                <a:gd name="T3" fmla="*/ 23 h 125"/>
                <a:gd name="T4" fmla="*/ 18 w 71"/>
                <a:gd name="T5" fmla="*/ 29 h 125"/>
                <a:gd name="T6" fmla="*/ 6 w 71"/>
                <a:gd name="T7" fmla="*/ 35 h 125"/>
                <a:gd name="T8" fmla="*/ 6 w 71"/>
                <a:gd name="T9" fmla="*/ 47 h 125"/>
                <a:gd name="T10" fmla="*/ 12 w 71"/>
                <a:gd name="T11" fmla="*/ 41 h 125"/>
                <a:gd name="T12" fmla="*/ 24 w 71"/>
                <a:gd name="T13" fmla="*/ 35 h 125"/>
                <a:gd name="T14" fmla="*/ 35 w 71"/>
                <a:gd name="T15" fmla="*/ 29 h 125"/>
                <a:gd name="T16" fmla="*/ 35 w 71"/>
                <a:gd name="T17" fmla="*/ 41 h 125"/>
                <a:gd name="T18" fmla="*/ 24 w 71"/>
                <a:gd name="T19" fmla="*/ 53 h 125"/>
                <a:gd name="T20" fmla="*/ 12 w 71"/>
                <a:gd name="T21" fmla="*/ 59 h 125"/>
                <a:gd name="T22" fmla="*/ 0 w 71"/>
                <a:gd name="T23" fmla="*/ 65 h 125"/>
                <a:gd name="T24" fmla="*/ 0 w 71"/>
                <a:gd name="T25" fmla="*/ 71 h 125"/>
                <a:gd name="T26" fmla="*/ 6 w 71"/>
                <a:gd name="T27" fmla="*/ 65 h 125"/>
                <a:gd name="T28" fmla="*/ 18 w 71"/>
                <a:gd name="T29" fmla="*/ 59 h 125"/>
                <a:gd name="T30" fmla="*/ 30 w 71"/>
                <a:gd name="T31" fmla="*/ 59 h 125"/>
                <a:gd name="T32" fmla="*/ 30 w 71"/>
                <a:gd name="T33" fmla="*/ 71 h 125"/>
                <a:gd name="T34" fmla="*/ 24 w 71"/>
                <a:gd name="T35" fmla="*/ 77 h 125"/>
                <a:gd name="T36" fmla="*/ 12 w 71"/>
                <a:gd name="T37" fmla="*/ 89 h 125"/>
                <a:gd name="T38" fmla="*/ 6 w 71"/>
                <a:gd name="T39" fmla="*/ 95 h 125"/>
                <a:gd name="T40" fmla="*/ 6 w 71"/>
                <a:gd name="T41" fmla="*/ 95 h 125"/>
                <a:gd name="T42" fmla="*/ 18 w 71"/>
                <a:gd name="T43" fmla="*/ 89 h 125"/>
                <a:gd name="T44" fmla="*/ 24 w 71"/>
                <a:gd name="T45" fmla="*/ 83 h 125"/>
                <a:gd name="T46" fmla="*/ 18 w 71"/>
                <a:gd name="T47" fmla="*/ 95 h 125"/>
                <a:gd name="T48" fmla="*/ 12 w 71"/>
                <a:gd name="T49" fmla="*/ 113 h 125"/>
                <a:gd name="T50" fmla="*/ 0 w 71"/>
                <a:gd name="T51" fmla="*/ 125 h 125"/>
                <a:gd name="T52" fmla="*/ 0 w 71"/>
                <a:gd name="T53" fmla="*/ 125 h 125"/>
                <a:gd name="T54" fmla="*/ 12 w 71"/>
                <a:gd name="T55" fmla="*/ 119 h 125"/>
                <a:gd name="T56" fmla="*/ 24 w 71"/>
                <a:gd name="T57" fmla="*/ 101 h 125"/>
                <a:gd name="T58" fmla="*/ 35 w 71"/>
                <a:gd name="T59" fmla="*/ 83 h 125"/>
                <a:gd name="T60" fmla="*/ 41 w 71"/>
                <a:gd name="T61" fmla="*/ 101 h 125"/>
                <a:gd name="T62" fmla="*/ 41 w 71"/>
                <a:gd name="T63" fmla="*/ 107 h 125"/>
                <a:gd name="T64" fmla="*/ 47 w 71"/>
                <a:gd name="T65" fmla="*/ 101 h 125"/>
                <a:gd name="T66" fmla="*/ 47 w 71"/>
                <a:gd name="T67" fmla="*/ 89 h 125"/>
                <a:gd name="T68" fmla="*/ 35 w 71"/>
                <a:gd name="T69" fmla="*/ 77 h 125"/>
                <a:gd name="T70" fmla="*/ 41 w 71"/>
                <a:gd name="T71" fmla="*/ 59 h 125"/>
                <a:gd name="T72" fmla="*/ 41 w 71"/>
                <a:gd name="T73" fmla="*/ 53 h 125"/>
                <a:gd name="T74" fmla="*/ 53 w 71"/>
                <a:gd name="T75" fmla="*/ 59 h 125"/>
                <a:gd name="T76" fmla="*/ 59 w 71"/>
                <a:gd name="T77" fmla="*/ 77 h 125"/>
                <a:gd name="T78" fmla="*/ 65 w 71"/>
                <a:gd name="T79" fmla="*/ 77 h 125"/>
                <a:gd name="T80" fmla="*/ 65 w 71"/>
                <a:gd name="T81" fmla="*/ 65 h 125"/>
                <a:gd name="T82" fmla="*/ 59 w 71"/>
                <a:gd name="T83" fmla="*/ 53 h 125"/>
                <a:gd name="T84" fmla="*/ 41 w 71"/>
                <a:gd name="T85" fmla="*/ 47 h 125"/>
                <a:gd name="T86" fmla="*/ 47 w 71"/>
                <a:gd name="T87" fmla="*/ 29 h 125"/>
                <a:gd name="T88" fmla="*/ 53 w 71"/>
                <a:gd name="T89" fmla="*/ 29 h 125"/>
                <a:gd name="T90" fmla="*/ 59 w 71"/>
                <a:gd name="T91" fmla="*/ 35 h 125"/>
                <a:gd name="T92" fmla="*/ 65 w 71"/>
                <a:gd name="T93" fmla="*/ 41 h 125"/>
                <a:gd name="T94" fmla="*/ 71 w 71"/>
                <a:gd name="T95" fmla="*/ 47 h 125"/>
                <a:gd name="T96" fmla="*/ 65 w 71"/>
                <a:gd name="T97" fmla="*/ 35 h 125"/>
                <a:gd name="T98" fmla="*/ 59 w 71"/>
                <a:gd name="T99" fmla="*/ 23 h 125"/>
                <a:gd name="T100" fmla="*/ 53 w 71"/>
                <a:gd name="T101" fmla="*/ 17 h 125"/>
                <a:gd name="T102" fmla="*/ 53 w 71"/>
                <a:gd name="T103" fmla="*/ 6 h 125"/>
                <a:gd name="T104" fmla="*/ 47 w 71"/>
                <a:gd name="T105" fmla="*/ 0 h 12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
                <a:gd name="T160" fmla="*/ 0 h 125"/>
                <a:gd name="T161" fmla="*/ 71 w 71"/>
                <a:gd name="T162" fmla="*/ 125 h 12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 h="125">
                  <a:moveTo>
                    <a:pt x="47" y="6"/>
                  </a:moveTo>
                  <a:lnTo>
                    <a:pt x="41" y="11"/>
                  </a:lnTo>
                  <a:lnTo>
                    <a:pt x="41" y="17"/>
                  </a:lnTo>
                  <a:lnTo>
                    <a:pt x="35" y="23"/>
                  </a:lnTo>
                  <a:lnTo>
                    <a:pt x="30" y="23"/>
                  </a:lnTo>
                  <a:lnTo>
                    <a:pt x="24" y="23"/>
                  </a:lnTo>
                  <a:lnTo>
                    <a:pt x="18" y="29"/>
                  </a:lnTo>
                  <a:lnTo>
                    <a:pt x="12" y="29"/>
                  </a:lnTo>
                  <a:lnTo>
                    <a:pt x="12" y="35"/>
                  </a:lnTo>
                  <a:lnTo>
                    <a:pt x="6" y="35"/>
                  </a:lnTo>
                  <a:lnTo>
                    <a:pt x="6" y="41"/>
                  </a:lnTo>
                  <a:lnTo>
                    <a:pt x="6" y="47"/>
                  </a:lnTo>
                  <a:lnTo>
                    <a:pt x="6" y="41"/>
                  </a:lnTo>
                  <a:lnTo>
                    <a:pt x="12" y="41"/>
                  </a:lnTo>
                  <a:lnTo>
                    <a:pt x="12" y="35"/>
                  </a:lnTo>
                  <a:lnTo>
                    <a:pt x="18" y="35"/>
                  </a:lnTo>
                  <a:lnTo>
                    <a:pt x="24" y="35"/>
                  </a:lnTo>
                  <a:lnTo>
                    <a:pt x="24" y="29"/>
                  </a:lnTo>
                  <a:lnTo>
                    <a:pt x="30" y="29"/>
                  </a:lnTo>
                  <a:lnTo>
                    <a:pt x="35" y="29"/>
                  </a:lnTo>
                  <a:lnTo>
                    <a:pt x="35" y="35"/>
                  </a:lnTo>
                  <a:lnTo>
                    <a:pt x="35" y="41"/>
                  </a:lnTo>
                  <a:lnTo>
                    <a:pt x="35" y="47"/>
                  </a:lnTo>
                  <a:lnTo>
                    <a:pt x="30" y="47"/>
                  </a:lnTo>
                  <a:lnTo>
                    <a:pt x="24" y="53"/>
                  </a:lnTo>
                  <a:lnTo>
                    <a:pt x="18" y="53"/>
                  </a:lnTo>
                  <a:lnTo>
                    <a:pt x="12" y="59"/>
                  </a:lnTo>
                  <a:lnTo>
                    <a:pt x="6" y="59"/>
                  </a:lnTo>
                  <a:lnTo>
                    <a:pt x="6" y="65"/>
                  </a:lnTo>
                  <a:lnTo>
                    <a:pt x="0" y="65"/>
                  </a:lnTo>
                  <a:lnTo>
                    <a:pt x="0" y="71"/>
                  </a:lnTo>
                  <a:lnTo>
                    <a:pt x="6" y="71"/>
                  </a:lnTo>
                  <a:lnTo>
                    <a:pt x="6" y="65"/>
                  </a:lnTo>
                  <a:lnTo>
                    <a:pt x="12" y="65"/>
                  </a:lnTo>
                  <a:lnTo>
                    <a:pt x="18" y="59"/>
                  </a:lnTo>
                  <a:lnTo>
                    <a:pt x="24" y="59"/>
                  </a:lnTo>
                  <a:lnTo>
                    <a:pt x="30" y="59"/>
                  </a:lnTo>
                  <a:lnTo>
                    <a:pt x="30" y="65"/>
                  </a:lnTo>
                  <a:lnTo>
                    <a:pt x="30" y="71"/>
                  </a:lnTo>
                  <a:lnTo>
                    <a:pt x="30" y="77"/>
                  </a:lnTo>
                  <a:lnTo>
                    <a:pt x="24" y="77"/>
                  </a:lnTo>
                  <a:lnTo>
                    <a:pt x="18" y="83"/>
                  </a:lnTo>
                  <a:lnTo>
                    <a:pt x="12" y="83"/>
                  </a:lnTo>
                  <a:lnTo>
                    <a:pt x="12" y="89"/>
                  </a:lnTo>
                  <a:lnTo>
                    <a:pt x="6" y="89"/>
                  </a:lnTo>
                  <a:lnTo>
                    <a:pt x="6" y="95"/>
                  </a:lnTo>
                  <a:lnTo>
                    <a:pt x="0" y="101"/>
                  </a:lnTo>
                  <a:lnTo>
                    <a:pt x="6" y="95"/>
                  </a:lnTo>
                  <a:lnTo>
                    <a:pt x="12" y="89"/>
                  </a:lnTo>
                  <a:lnTo>
                    <a:pt x="18" y="89"/>
                  </a:lnTo>
                  <a:lnTo>
                    <a:pt x="18" y="83"/>
                  </a:lnTo>
                  <a:lnTo>
                    <a:pt x="24" y="83"/>
                  </a:lnTo>
                  <a:lnTo>
                    <a:pt x="24" y="89"/>
                  </a:lnTo>
                  <a:lnTo>
                    <a:pt x="24" y="95"/>
                  </a:lnTo>
                  <a:lnTo>
                    <a:pt x="18" y="95"/>
                  </a:lnTo>
                  <a:lnTo>
                    <a:pt x="18" y="101"/>
                  </a:lnTo>
                  <a:lnTo>
                    <a:pt x="12" y="107"/>
                  </a:lnTo>
                  <a:lnTo>
                    <a:pt x="12" y="113"/>
                  </a:lnTo>
                  <a:lnTo>
                    <a:pt x="6" y="119"/>
                  </a:lnTo>
                  <a:lnTo>
                    <a:pt x="0" y="119"/>
                  </a:lnTo>
                  <a:lnTo>
                    <a:pt x="0" y="125"/>
                  </a:lnTo>
                  <a:lnTo>
                    <a:pt x="6" y="125"/>
                  </a:lnTo>
                  <a:lnTo>
                    <a:pt x="6" y="119"/>
                  </a:lnTo>
                  <a:lnTo>
                    <a:pt x="12" y="119"/>
                  </a:lnTo>
                  <a:lnTo>
                    <a:pt x="18" y="113"/>
                  </a:lnTo>
                  <a:lnTo>
                    <a:pt x="24" y="107"/>
                  </a:lnTo>
                  <a:lnTo>
                    <a:pt x="24" y="101"/>
                  </a:lnTo>
                  <a:lnTo>
                    <a:pt x="30" y="89"/>
                  </a:lnTo>
                  <a:lnTo>
                    <a:pt x="30" y="83"/>
                  </a:lnTo>
                  <a:lnTo>
                    <a:pt x="35" y="83"/>
                  </a:lnTo>
                  <a:lnTo>
                    <a:pt x="41" y="89"/>
                  </a:lnTo>
                  <a:lnTo>
                    <a:pt x="41" y="95"/>
                  </a:lnTo>
                  <a:lnTo>
                    <a:pt x="41" y="101"/>
                  </a:lnTo>
                  <a:lnTo>
                    <a:pt x="41" y="107"/>
                  </a:lnTo>
                  <a:lnTo>
                    <a:pt x="47" y="107"/>
                  </a:lnTo>
                  <a:lnTo>
                    <a:pt x="47" y="101"/>
                  </a:lnTo>
                  <a:lnTo>
                    <a:pt x="47" y="95"/>
                  </a:lnTo>
                  <a:lnTo>
                    <a:pt x="47" y="89"/>
                  </a:lnTo>
                  <a:lnTo>
                    <a:pt x="41" y="83"/>
                  </a:lnTo>
                  <a:lnTo>
                    <a:pt x="35" y="77"/>
                  </a:lnTo>
                  <a:lnTo>
                    <a:pt x="35" y="71"/>
                  </a:lnTo>
                  <a:lnTo>
                    <a:pt x="41" y="65"/>
                  </a:lnTo>
                  <a:lnTo>
                    <a:pt x="41" y="59"/>
                  </a:lnTo>
                  <a:lnTo>
                    <a:pt x="41" y="53"/>
                  </a:lnTo>
                  <a:lnTo>
                    <a:pt x="47" y="53"/>
                  </a:lnTo>
                  <a:lnTo>
                    <a:pt x="53" y="59"/>
                  </a:lnTo>
                  <a:lnTo>
                    <a:pt x="59" y="59"/>
                  </a:lnTo>
                  <a:lnTo>
                    <a:pt x="59" y="65"/>
                  </a:lnTo>
                  <a:lnTo>
                    <a:pt x="59" y="77"/>
                  </a:lnTo>
                  <a:lnTo>
                    <a:pt x="65" y="77"/>
                  </a:lnTo>
                  <a:lnTo>
                    <a:pt x="65" y="71"/>
                  </a:lnTo>
                  <a:lnTo>
                    <a:pt x="65" y="65"/>
                  </a:lnTo>
                  <a:lnTo>
                    <a:pt x="59" y="65"/>
                  </a:lnTo>
                  <a:lnTo>
                    <a:pt x="59" y="59"/>
                  </a:lnTo>
                  <a:lnTo>
                    <a:pt x="59" y="53"/>
                  </a:lnTo>
                  <a:lnTo>
                    <a:pt x="53" y="53"/>
                  </a:lnTo>
                  <a:lnTo>
                    <a:pt x="47" y="47"/>
                  </a:lnTo>
                  <a:lnTo>
                    <a:pt x="41" y="47"/>
                  </a:lnTo>
                  <a:lnTo>
                    <a:pt x="41" y="41"/>
                  </a:lnTo>
                  <a:lnTo>
                    <a:pt x="47" y="35"/>
                  </a:lnTo>
                  <a:lnTo>
                    <a:pt x="47" y="29"/>
                  </a:lnTo>
                  <a:lnTo>
                    <a:pt x="53" y="29"/>
                  </a:lnTo>
                  <a:lnTo>
                    <a:pt x="59" y="29"/>
                  </a:lnTo>
                  <a:lnTo>
                    <a:pt x="59" y="35"/>
                  </a:lnTo>
                  <a:lnTo>
                    <a:pt x="65" y="35"/>
                  </a:lnTo>
                  <a:lnTo>
                    <a:pt x="65" y="41"/>
                  </a:lnTo>
                  <a:lnTo>
                    <a:pt x="65" y="47"/>
                  </a:lnTo>
                  <a:lnTo>
                    <a:pt x="71" y="47"/>
                  </a:lnTo>
                  <a:lnTo>
                    <a:pt x="71" y="41"/>
                  </a:lnTo>
                  <a:lnTo>
                    <a:pt x="71" y="35"/>
                  </a:lnTo>
                  <a:lnTo>
                    <a:pt x="65" y="35"/>
                  </a:lnTo>
                  <a:lnTo>
                    <a:pt x="65" y="29"/>
                  </a:lnTo>
                  <a:lnTo>
                    <a:pt x="59" y="23"/>
                  </a:lnTo>
                  <a:lnTo>
                    <a:pt x="53" y="23"/>
                  </a:lnTo>
                  <a:lnTo>
                    <a:pt x="53" y="17"/>
                  </a:lnTo>
                  <a:lnTo>
                    <a:pt x="53" y="11"/>
                  </a:lnTo>
                  <a:lnTo>
                    <a:pt x="53" y="6"/>
                  </a:lnTo>
                  <a:lnTo>
                    <a:pt x="47" y="0"/>
                  </a:lnTo>
                  <a:lnTo>
                    <a:pt x="47" y="6"/>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1" name="Freeform 225">
              <a:extLst>
                <a:ext uri="{FF2B5EF4-FFF2-40B4-BE49-F238E27FC236}">
                  <a16:creationId xmlns="" xmlns:a16="http://schemas.microsoft.com/office/drawing/2014/main" id="{261098C6-4E3C-43DC-A203-51E13E8E622B}"/>
                </a:ext>
              </a:extLst>
            </p:cNvPr>
            <p:cNvSpPr>
              <a:spLocks/>
            </p:cNvSpPr>
            <p:nvPr/>
          </p:nvSpPr>
          <p:spPr bwMode="auto">
            <a:xfrm>
              <a:off x="4586" y="2122"/>
              <a:ext cx="119" cy="67"/>
            </a:xfrm>
            <a:custGeom>
              <a:avLst/>
              <a:gdLst>
                <a:gd name="T0" fmla="*/ 102 w 119"/>
                <a:gd name="T1" fmla="*/ 0 h 65"/>
                <a:gd name="T2" fmla="*/ 90 w 119"/>
                <a:gd name="T3" fmla="*/ 6 h 65"/>
                <a:gd name="T4" fmla="*/ 78 w 119"/>
                <a:gd name="T5" fmla="*/ 12 h 65"/>
                <a:gd name="T6" fmla="*/ 72 w 119"/>
                <a:gd name="T7" fmla="*/ 12 h 65"/>
                <a:gd name="T8" fmla="*/ 66 w 119"/>
                <a:gd name="T9" fmla="*/ 12 h 65"/>
                <a:gd name="T10" fmla="*/ 60 w 119"/>
                <a:gd name="T11" fmla="*/ 12 h 65"/>
                <a:gd name="T12" fmla="*/ 54 w 119"/>
                <a:gd name="T13" fmla="*/ 12 h 65"/>
                <a:gd name="T14" fmla="*/ 42 w 119"/>
                <a:gd name="T15" fmla="*/ 12 h 65"/>
                <a:gd name="T16" fmla="*/ 36 w 119"/>
                <a:gd name="T17" fmla="*/ 12 h 65"/>
                <a:gd name="T18" fmla="*/ 42 w 119"/>
                <a:gd name="T19" fmla="*/ 12 h 65"/>
                <a:gd name="T20" fmla="*/ 48 w 119"/>
                <a:gd name="T21" fmla="*/ 12 h 65"/>
                <a:gd name="T22" fmla="*/ 54 w 119"/>
                <a:gd name="T23" fmla="*/ 12 h 65"/>
                <a:gd name="T24" fmla="*/ 60 w 119"/>
                <a:gd name="T25" fmla="*/ 35 h 65"/>
                <a:gd name="T26" fmla="*/ 60 w 119"/>
                <a:gd name="T27" fmla="*/ 35 h 65"/>
                <a:gd name="T28" fmla="*/ 60 w 119"/>
                <a:gd name="T29" fmla="*/ 41 h 65"/>
                <a:gd name="T30" fmla="*/ 54 w 119"/>
                <a:gd name="T31" fmla="*/ 47 h 65"/>
                <a:gd name="T32" fmla="*/ 48 w 119"/>
                <a:gd name="T33" fmla="*/ 47 h 65"/>
                <a:gd name="T34" fmla="*/ 36 w 119"/>
                <a:gd name="T35" fmla="*/ 47 h 65"/>
                <a:gd name="T36" fmla="*/ 30 w 119"/>
                <a:gd name="T37" fmla="*/ 47 h 65"/>
                <a:gd name="T38" fmla="*/ 18 w 119"/>
                <a:gd name="T39" fmla="*/ 47 h 65"/>
                <a:gd name="T40" fmla="*/ 18 w 119"/>
                <a:gd name="T41" fmla="*/ 47 h 65"/>
                <a:gd name="T42" fmla="*/ 24 w 119"/>
                <a:gd name="T43" fmla="*/ 47 h 65"/>
                <a:gd name="T44" fmla="*/ 36 w 119"/>
                <a:gd name="T45" fmla="*/ 47 h 65"/>
                <a:gd name="T46" fmla="*/ 42 w 119"/>
                <a:gd name="T47" fmla="*/ 57 h 65"/>
                <a:gd name="T48" fmla="*/ 42 w 119"/>
                <a:gd name="T49" fmla="*/ 67 h 65"/>
                <a:gd name="T50" fmla="*/ 30 w 119"/>
                <a:gd name="T51" fmla="*/ 79 h 65"/>
                <a:gd name="T52" fmla="*/ 18 w 119"/>
                <a:gd name="T53" fmla="*/ 79 h 65"/>
                <a:gd name="T54" fmla="*/ 12 w 119"/>
                <a:gd name="T55" fmla="*/ 79 h 65"/>
                <a:gd name="T56" fmla="*/ 0 w 119"/>
                <a:gd name="T57" fmla="*/ 79 h 65"/>
                <a:gd name="T58" fmla="*/ 0 w 119"/>
                <a:gd name="T59" fmla="*/ 89 h 65"/>
                <a:gd name="T60" fmla="*/ 6 w 119"/>
                <a:gd name="T61" fmla="*/ 89 h 65"/>
                <a:gd name="T62" fmla="*/ 18 w 119"/>
                <a:gd name="T63" fmla="*/ 89 h 65"/>
                <a:gd name="T64" fmla="*/ 30 w 119"/>
                <a:gd name="T65" fmla="*/ 79 h 65"/>
                <a:gd name="T66" fmla="*/ 42 w 119"/>
                <a:gd name="T67" fmla="*/ 67 h 65"/>
                <a:gd name="T68" fmla="*/ 54 w 119"/>
                <a:gd name="T69" fmla="*/ 79 h 65"/>
                <a:gd name="T70" fmla="*/ 54 w 119"/>
                <a:gd name="T71" fmla="*/ 89 h 65"/>
                <a:gd name="T72" fmla="*/ 48 w 119"/>
                <a:gd name="T73" fmla="*/ 107 h 65"/>
                <a:gd name="T74" fmla="*/ 48 w 119"/>
                <a:gd name="T75" fmla="*/ 107 h 65"/>
                <a:gd name="T76" fmla="*/ 54 w 119"/>
                <a:gd name="T77" fmla="*/ 98 h 65"/>
                <a:gd name="T78" fmla="*/ 60 w 119"/>
                <a:gd name="T79" fmla="*/ 79 h 65"/>
                <a:gd name="T80" fmla="*/ 60 w 119"/>
                <a:gd name="T81" fmla="*/ 57 h 65"/>
                <a:gd name="T82" fmla="*/ 66 w 119"/>
                <a:gd name="T83" fmla="*/ 47 h 65"/>
                <a:gd name="T84" fmla="*/ 72 w 119"/>
                <a:gd name="T85" fmla="*/ 41 h 65"/>
                <a:gd name="T86" fmla="*/ 78 w 119"/>
                <a:gd name="T87" fmla="*/ 41 h 65"/>
                <a:gd name="T88" fmla="*/ 84 w 119"/>
                <a:gd name="T89" fmla="*/ 41 h 65"/>
                <a:gd name="T90" fmla="*/ 84 w 119"/>
                <a:gd name="T91" fmla="*/ 67 h 65"/>
                <a:gd name="T92" fmla="*/ 84 w 119"/>
                <a:gd name="T93" fmla="*/ 79 h 65"/>
                <a:gd name="T94" fmla="*/ 84 w 119"/>
                <a:gd name="T95" fmla="*/ 79 h 65"/>
                <a:gd name="T96" fmla="*/ 84 w 119"/>
                <a:gd name="T97" fmla="*/ 67 h 65"/>
                <a:gd name="T98" fmla="*/ 90 w 119"/>
                <a:gd name="T99" fmla="*/ 41 h 65"/>
                <a:gd name="T100" fmla="*/ 90 w 119"/>
                <a:gd name="T101" fmla="*/ 35 h 65"/>
                <a:gd name="T102" fmla="*/ 96 w 119"/>
                <a:gd name="T103" fmla="*/ 12 h 65"/>
                <a:gd name="T104" fmla="*/ 108 w 119"/>
                <a:gd name="T105" fmla="*/ 6 h 65"/>
                <a:gd name="T106" fmla="*/ 114 w 119"/>
                <a:gd name="T107" fmla="*/ 0 h 65"/>
                <a:gd name="T108" fmla="*/ 114 w 119"/>
                <a:gd name="T109" fmla="*/ 0 h 65"/>
                <a:gd name="T110" fmla="*/ 108 w 119"/>
                <a:gd name="T111" fmla="*/ 0 h 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9"/>
                <a:gd name="T169" fmla="*/ 0 h 65"/>
                <a:gd name="T170" fmla="*/ 119 w 119"/>
                <a:gd name="T171" fmla="*/ 65 h 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9" h="65">
                  <a:moveTo>
                    <a:pt x="102" y="0"/>
                  </a:moveTo>
                  <a:lnTo>
                    <a:pt x="102" y="0"/>
                  </a:lnTo>
                  <a:lnTo>
                    <a:pt x="96" y="0"/>
                  </a:lnTo>
                  <a:lnTo>
                    <a:pt x="90" y="6"/>
                  </a:lnTo>
                  <a:lnTo>
                    <a:pt x="84" y="6"/>
                  </a:lnTo>
                  <a:lnTo>
                    <a:pt x="78" y="12"/>
                  </a:lnTo>
                  <a:lnTo>
                    <a:pt x="72" y="12"/>
                  </a:lnTo>
                  <a:lnTo>
                    <a:pt x="72" y="18"/>
                  </a:lnTo>
                  <a:lnTo>
                    <a:pt x="66" y="12"/>
                  </a:lnTo>
                  <a:lnTo>
                    <a:pt x="60" y="12"/>
                  </a:lnTo>
                  <a:lnTo>
                    <a:pt x="54" y="12"/>
                  </a:lnTo>
                  <a:lnTo>
                    <a:pt x="48" y="6"/>
                  </a:lnTo>
                  <a:lnTo>
                    <a:pt x="42" y="12"/>
                  </a:lnTo>
                  <a:lnTo>
                    <a:pt x="36" y="12"/>
                  </a:lnTo>
                  <a:lnTo>
                    <a:pt x="42" y="12"/>
                  </a:lnTo>
                  <a:lnTo>
                    <a:pt x="48" y="12"/>
                  </a:lnTo>
                  <a:lnTo>
                    <a:pt x="54" y="12"/>
                  </a:lnTo>
                  <a:lnTo>
                    <a:pt x="54" y="18"/>
                  </a:lnTo>
                  <a:lnTo>
                    <a:pt x="60" y="18"/>
                  </a:lnTo>
                  <a:lnTo>
                    <a:pt x="66" y="24"/>
                  </a:lnTo>
                  <a:lnTo>
                    <a:pt x="60" y="24"/>
                  </a:lnTo>
                  <a:lnTo>
                    <a:pt x="60" y="30"/>
                  </a:lnTo>
                  <a:lnTo>
                    <a:pt x="54" y="30"/>
                  </a:lnTo>
                  <a:lnTo>
                    <a:pt x="48" y="30"/>
                  </a:lnTo>
                  <a:lnTo>
                    <a:pt x="42" y="30"/>
                  </a:lnTo>
                  <a:lnTo>
                    <a:pt x="36" y="30"/>
                  </a:lnTo>
                  <a:lnTo>
                    <a:pt x="30" y="30"/>
                  </a:lnTo>
                  <a:lnTo>
                    <a:pt x="24" y="30"/>
                  </a:lnTo>
                  <a:lnTo>
                    <a:pt x="18" y="30"/>
                  </a:lnTo>
                  <a:lnTo>
                    <a:pt x="24" y="30"/>
                  </a:lnTo>
                  <a:lnTo>
                    <a:pt x="30" y="30"/>
                  </a:lnTo>
                  <a:lnTo>
                    <a:pt x="36" y="30"/>
                  </a:lnTo>
                  <a:lnTo>
                    <a:pt x="42" y="36"/>
                  </a:lnTo>
                  <a:lnTo>
                    <a:pt x="42" y="41"/>
                  </a:lnTo>
                  <a:lnTo>
                    <a:pt x="36" y="41"/>
                  </a:lnTo>
                  <a:lnTo>
                    <a:pt x="30" y="47"/>
                  </a:lnTo>
                  <a:lnTo>
                    <a:pt x="24" y="47"/>
                  </a:lnTo>
                  <a:lnTo>
                    <a:pt x="18" y="47"/>
                  </a:lnTo>
                  <a:lnTo>
                    <a:pt x="12" y="47"/>
                  </a:lnTo>
                  <a:lnTo>
                    <a:pt x="6" y="47"/>
                  </a:lnTo>
                  <a:lnTo>
                    <a:pt x="0" y="47"/>
                  </a:lnTo>
                  <a:lnTo>
                    <a:pt x="0" y="53"/>
                  </a:lnTo>
                  <a:lnTo>
                    <a:pt x="6" y="53"/>
                  </a:lnTo>
                  <a:lnTo>
                    <a:pt x="12" y="53"/>
                  </a:lnTo>
                  <a:lnTo>
                    <a:pt x="18" y="53"/>
                  </a:lnTo>
                  <a:lnTo>
                    <a:pt x="24" y="53"/>
                  </a:lnTo>
                  <a:lnTo>
                    <a:pt x="30" y="47"/>
                  </a:lnTo>
                  <a:lnTo>
                    <a:pt x="36" y="47"/>
                  </a:lnTo>
                  <a:lnTo>
                    <a:pt x="42" y="41"/>
                  </a:lnTo>
                  <a:lnTo>
                    <a:pt x="48" y="41"/>
                  </a:lnTo>
                  <a:lnTo>
                    <a:pt x="54" y="47"/>
                  </a:lnTo>
                  <a:lnTo>
                    <a:pt x="54" y="53"/>
                  </a:lnTo>
                  <a:lnTo>
                    <a:pt x="48" y="59"/>
                  </a:lnTo>
                  <a:lnTo>
                    <a:pt x="48" y="65"/>
                  </a:lnTo>
                  <a:lnTo>
                    <a:pt x="54" y="59"/>
                  </a:lnTo>
                  <a:lnTo>
                    <a:pt x="54" y="53"/>
                  </a:lnTo>
                  <a:lnTo>
                    <a:pt x="60" y="47"/>
                  </a:lnTo>
                  <a:lnTo>
                    <a:pt x="54" y="41"/>
                  </a:lnTo>
                  <a:lnTo>
                    <a:pt x="60" y="36"/>
                  </a:lnTo>
                  <a:lnTo>
                    <a:pt x="66" y="30"/>
                  </a:lnTo>
                  <a:lnTo>
                    <a:pt x="72" y="24"/>
                  </a:lnTo>
                  <a:lnTo>
                    <a:pt x="78" y="24"/>
                  </a:lnTo>
                  <a:lnTo>
                    <a:pt x="84" y="24"/>
                  </a:lnTo>
                  <a:lnTo>
                    <a:pt x="84" y="30"/>
                  </a:lnTo>
                  <a:lnTo>
                    <a:pt x="84" y="41"/>
                  </a:lnTo>
                  <a:lnTo>
                    <a:pt x="84" y="47"/>
                  </a:lnTo>
                  <a:lnTo>
                    <a:pt x="84" y="41"/>
                  </a:lnTo>
                  <a:lnTo>
                    <a:pt x="90" y="36"/>
                  </a:lnTo>
                  <a:lnTo>
                    <a:pt x="90" y="24"/>
                  </a:lnTo>
                  <a:lnTo>
                    <a:pt x="84" y="18"/>
                  </a:lnTo>
                  <a:lnTo>
                    <a:pt x="90" y="18"/>
                  </a:lnTo>
                  <a:lnTo>
                    <a:pt x="90" y="12"/>
                  </a:lnTo>
                  <a:lnTo>
                    <a:pt x="96" y="12"/>
                  </a:lnTo>
                  <a:lnTo>
                    <a:pt x="102" y="6"/>
                  </a:lnTo>
                  <a:lnTo>
                    <a:pt x="108" y="6"/>
                  </a:lnTo>
                  <a:lnTo>
                    <a:pt x="108" y="0"/>
                  </a:lnTo>
                  <a:lnTo>
                    <a:pt x="114" y="0"/>
                  </a:lnTo>
                  <a:lnTo>
                    <a:pt x="119" y="0"/>
                  </a:lnTo>
                  <a:lnTo>
                    <a:pt x="114" y="0"/>
                  </a:lnTo>
                  <a:lnTo>
                    <a:pt x="108" y="0"/>
                  </a:lnTo>
                  <a:lnTo>
                    <a:pt x="102" y="0"/>
                  </a:lnTo>
                  <a:close/>
                </a:path>
              </a:pathLst>
            </a:custGeom>
            <a:solidFill>
              <a:srgbClr val="BA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2" name="Freeform 226">
              <a:extLst>
                <a:ext uri="{FF2B5EF4-FFF2-40B4-BE49-F238E27FC236}">
                  <a16:creationId xmlns="" xmlns:a16="http://schemas.microsoft.com/office/drawing/2014/main" id="{FCBD324B-CB40-4CDB-B7C7-BFC1A05CED5B}"/>
                </a:ext>
              </a:extLst>
            </p:cNvPr>
            <p:cNvSpPr>
              <a:spLocks/>
            </p:cNvSpPr>
            <p:nvPr/>
          </p:nvSpPr>
          <p:spPr bwMode="auto">
            <a:xfrm>
              <a:off x="4745" y="2085"/>
              <a:ext cx="12" cy="6"/>
            </a:xfrm>
            <a:custGeom>
              <a:avLst/>
              <a:gdLst>
                <a:gd name="T0" fmla="*/ 0 w 12"/>
                <a:gd name="T1" fmla="*/ 0 h 6"/>
                <a:gd name="T2" fmla="*/ 6 w 12"/>
                <a:gd name="T3" fmla="*/ 0 h 6"/>
                <a:gd name="T4" fmla="*/ 6 w 12"/>
                <a:gd name="T5" fmla="*/ 0 h 6"/>
                <a:gd name="T6" fmla="*/ 12 w 12"/>
                <a:gd name="T7" fmla="*/ 0 h 6"/>
                <a:gd name="T8" fmla="*/ 12 w 12"/>
                <a:gd name="T9" fmla="*/ 0 h 6"/>
                <a:gd name="T10" fmla="*/ 12 w 12"/>
                <a:gd name="T11" fmla="*/ 0 h 6"/>
                <a:gd name="T12" fmla="*/ 12 w 12"/>
                <a:gd name="T13" fmla="*/ 6 h 6"/>
                <a:gd name="T14" fmla="*/ 12 w 12"/>
                <a:gd name="T15" fmla="*/ 6 h 6"/>
                <a:gd name="T16" fmla="*/ 12 w 12"/>
                <a:gd name="T17" fmla="*/ 6 h 6"/>
                <a:gd name="T18" fmla="*/ 12 w 12"/>
                <a:gd name="T19" fmla="*/ 6 h 6"/>
                <a:gd name="T20" fmla="*/ 6 w 12"/>
                <a:gd name="T21" fmla="*/ 6 h 6"/>
                <a:gd name="T22" fmla="*/ 6 w 12"/>
                <a:gd name="T23" fmla="*/ 6 h 6"/>
                <a:gd name="T24" fmla="*/ 0 w 12"/>
                <a:gd name="T25" fmla="*/ 6 h 6"/>
                <a:gd name="T26" fmla="*/ 0 w 12"/>
                <a:gd name="T27" fmla="*/ 6 h 6"/>
                <a:gd name="T28" fmla="*/ 0 w 12"/>
                <a:gd name="T29" fmla="*/ 0 h 6"/>
                <a:gd name="T30" fmla="*/ 0 w 12"/>
                <a:gd name="T31" fmla="*/ 0 h 6"/>
                <a:gd name="T32" fmla="*/ 0 w 12"/>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6"/>
                <a:gd name="T53" fmla="*/ 12 w 12"/>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6">
                  <a:moveTo>
                    <a:pt x="0" y="0"/>
                  </a:moveTo>
                  <a:lnTo>
                    <a:pt x="6" y="0"/>
                  </a:lnTo>
                  <a:lnTo>
                    <a:pt x="12" y="0"/>
                  </a:lnTo>
                  <a:lnTo>
                    <a:pt x="12" y="6"/>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3" name="Freeform 227">
              <a:extLst>
                <a:ext uri="{FF2B5EF4-FFF2-40B4-BE49-F238E27FC236}">
                  <a16:creationId xmlns="" xmlns:a16="http://schemas.microsoft.com/office/drawing/2014/main" id="{18AD7225-2D59-4439-BB14-71F74AD35A10}"/>
                </a:ext>
              </a:extLst>
            </p:cNvPr>
            <p:cNvSpPr>
              <a:spLocks/>
            </p:cNvSpPr>
            <p:nvPr/>
          </p:nvSpPr>
          <p:spPr bwMode="auto">
            <a:xfrm>
              <a:off x="4745" y="2109"/>
              <a:ext cx="6" cy="6"/>
            </a:xfrm>
            <a:custGeom>
              <a:avLst/>
              <a:gdLst>
                <a:gd name="T0" fmla="*/ 0 w 6"/>
                <a:gd name="T1" fmla="*/ 0 h 6"/>
                <a:gd name="T2" fmla="*/ 0 w 6"/>
                <a:gd name="T3" fmla="*/ 0 h 6"/>
                <a:gd name="T4" fmla="*/ 6 w 6"/>
                <a:gd name="T5" fmla="*/ 0 h 6"/>
                <a:gd name="T6" fmla="*/ 6 w 6"/>
                <a:gd name="T7" fmla="*/ 0 h 6"/>
                <a:gd name="T8" fmla="*/ 6 w 6"/>
                <a:gd name="T9" fmla="*/ 0 h 6"/>
                <a:gd name="T10" fmla="*/ 6 w 6"/>
                <a:gd name="T11" fmla="*/ 0 h 6"/>
                <a:gd name="T12" fmla="*/ 6 w 6"/>
                <a:gd name="T13" fmla="*/ 6 h 6"/>
                <a:gd name="T14" fmla="*/ 6 w 6"/>
                <a:gd name="T15" fmla="*/ 6 h 6"/>
                <a:gd name="T16" fmla="*/ 6 w 6"/>
                <a:gd name="T17" fmla="*/ 6 h 6"/>
                <a:gd name="T18" fmla="*/ 6 w 6"/>
                <a:gd name="T19" fmla="*/ 6 h 6"/>
                <a:gd name="T20" fmla="*/ 0 w 6"/>
                <a:gd name="T21" fmla="*/ 6 h 6"/>
                <a:gd name="T22" fmla="*/ 0 w 6"/>
                <a:gd name="T23" fmla="*/ 6 h 6"/>
                <a:gd name="T24" fmla="*/ 0 w 6"/>
                <a:gd name="T25" fmla="*/ 6 h 6"/>
                <a:gd name="T26" fmla="*/ 0 w 6"/>
                <a:gd name="T27" fmla="*/ 6 h 6"/>
                <a:gd name="T28" fmla="*/ 0 w 6"/>
                <a:gd name="T29" fmla="*/ 6 h 6"/>
                <a:gd name="T30" fmla="*/ 0 w 6"/>
                <a:gd name="T31" fmla="*/ 0 h 6"/>
                <a:gd name="T32" fmla="*/ 0 w 6"/>
                <a:gd name="T33" fmla="*/ 0 h 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6"/>
                <a:gd name="T52" fmla="*/ 0 h 6"/>
                <a:gd name="T53" fmla="*/ 6 w 6"/>
                <a:gd name="T54" fmla="*/ 6 h 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6" h="6">
                  <a:moveTo>
                    <a:pt x="0" y="0"/>
                  </a:moveTo>
                  <a:lnTo>
                    <a:pt x="0" y="0"/>
                  </a:lnTo>
                  <a:lnTo>
                    <a:pt x="6" y="0"/>
                  </a:lnTo>
                  <a:lnTo>
                    <a:pt x="6" y="6"/>
                  </a:lnTo>
                  <a:lnTo>
                    <a:pt x="0" y="6"/>
                  </a:lnTo>
                  <a:lnTo>
                    <a:pt x="0"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4" name="Freeform 228">
              <a:extLst>
                <a:ext uri="{FF2B5EF4-FFF2-40B4-BE49-F238E27FC236}">
                  <a16:creationId xmlns="" xmlns:a16="http://schemas.microsoft.com/office/drawing/2014/main" id="{65312ED8-2B06-4E6B-BFF5-B3E4968A4C61}"/>
                </a:ext>
              </a:extLst>
            </p:cNvPr>
            <p:cNvSpPr>
              <a:spLocks/>
            </p:cNvSpPr>
            <p:nvPr/>
          </p:nvSpPr>
          <p:spPr bwMode="auto">
            <a:xfrm>
              <a:off x="4763" y="2127"/>
              <a:ext cx="12" cy="12"/>
            </a:xfrm>
            <a:custGeom>
              <a:avLst/>
              <a:gdLst>
                <a:gd name="T0" fmla="*/ 0 w 12"/>
                <a:gd name="T1" fmla="*/ 6 h 12"/>
                <a:gd name="T2" fmla="*/ 6 w 12"/>
                <a:gd name="T3" fmla="*/ 0 h 12"/>
                <a:gd name="T4" fmla="*/ 6 w 12"/>
                <a:gd name="T5" fmla="*/ 0 h 12"/>
                <a:gd name="T6" fmla="*/ 6 w 12"/>
                <a:gd name="T7" fmla="*/ 0 h 12"/>
                <a:gd name="T8" fmla="*/ 12 w 12"/>
                <a:gd name="T9" fmla="*/ 0 h 12"/>
                <a:gd name="T10" fmla="*/ 12 w 12"/>
                <a:gd name="T11" fmla="*/ 6 h 12"/>
                <a:gd name="T12" fmla="*/ 12 w 12"/>
                <a:gd name="T13" fmla="*/ 6 h 12"/>
                <a:gd name="T14" fmla="*/ 12 w 12"/>
                <a:gd name="T15" fmla="*/ 6 h 12"/>
                <a:gd name="T16" fmla="*/ 12 w 12"/>
                <a:gd name="T17" fmla="*/ 12 h 12"/>
                <a:gd name="T18" fmla="*/ 12 w 12"/>
                <a:gd name="T19" fmla="*/ 12 h 12"/>
                <a:gd name="T20" fmla="*/ 6 w 12"/>
                <a:gd name="T21" fmla="*/ 12 h 12"/>
                <a:gd name="T22" fmla="*/ 6 w 12"/>
                <a:gd name="T23" fmla="*/ 12 h 12"/>
                <a:gd name="T24" fmla="*/ 0 w 12"/>
                <a:gd name="T25" fmla="*/ 12 h 12"/>
                <a:gd name="T26" fmla="*/ 0 w 12"/>
                <a:gd name="T27" fmla="*/ 6 h 12"/>
                <a:gd name="T28" fmla="*/ 0 w 12"/>
                <a:gd name="T29" fmla="*/ 6 h 12"/>
                <a:gd name="T30" fmla="*/ 0 w 12"/>
                <a:gd name="T31" fmla="*/ 6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6" y="0"/>
                  </a:lnTo>
                  <a:lnTo>
                    <a:pt x="12"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5" name="Freeform 229">
              <a:extLst>
                <a:ext uri="{FF2B5EF4-FFF2-40B4-BE49-F238E27FC236}">
                  <a16:creationId xmlns="" xmlns:a16="http://schemas.microsoft.com/office/drawing/2014/main" id="{40D12FB9-0116-41FD-BABA-348A3177EEDC}"/>
                </a:ext>
              </a:extLst>
            </p:cNvPr>
            <p:cNvSpPr>
              <a:spLocks/>
            </p:cNvSpPr>
            <p:nvPr/>
          </p:nvSpPr>
          <p:spPr bwMode="auto">
            <a:xfrm>
              <a:off x="4721" y="2121"/>
              <a:ext cx="12" cy="12"/>
            </a:xfrm>
            <a:custGeom>
              <a:avLst/>
              <a:gdLst>
                <a:gd name="T0" fmla="*/ 6 w 12"/>
                <a:gd name="T1" fmla="*/ 0 h 12"/>
                <a:gd name="T2" fmla="*/ 6 w 12"/>
                <a:gd name="T3" fmla="*/ 0 h 12"/>
                <a:gd name="T4" fmla="*/ 12 w 12"/>
                <a:gd name="T5" fmla="*/ 6 h 12"/>
                <a:gd name="T6" fmla="*/ 12 w 12"/>
                <a:gd name="T7" fmla="*/ 6 h 12"/>
                <a:gd name="T8" fmla="*/ 12 w 12"/>
                <a:gd name="T9" fmla="*/ 6 h 12"/>
                <a:gd name="T10" fmla="*/ 12 w 12"/>
                <a:gd name="T11" fmla="*/ 12 h 12"/>
                <a:gd name="T12" fmla="*/ 12 w 12"/>
                <a:gd name="T13" fmla="*/ 12 h 12"/>
                <a:gd name="T14" fmla="*/ 6 w 12"/>
                <a:gd name="T15" fmla="*/ 12 h 12"/>
                <a:gd name="T16" fmla="*/ 6 w 12"/>
                <a:gd name="T17" fmla="*/ 12 h 12"/>
                <a:gd name="T18" fmla="*/ 0 w 12"/>
                <a:gd name="T19" fmla="*/ 12 h 12"/>
                <a:gd name="T20" fmla="*/ 0 w 12"/>
                <a:gd name="T21" fmla="*/ 12 h 12"/>
                <a:gd name="T22" fmla="*/ 0 w 12"/>
                <a:gd name="T23" fmla="*/ 12 h 12"/>
                <a:gd name="T24" fmla="*/ 0 w 12"/>
                <a:gd name="T25" fmla="*/ 12 h 12"/>
                <a:gd name="T26" fmla="*/ 0 w 12"/>
                <a:gd name="T27" fmla="*/ 6 h 12"/>
                <a:gd name="T28" fmla="*/ 0 w 12"/>
                <a:gd name="T29" fmla="*/ 6 h 12"/>
                <a:gd name="T30" fmla="*/ 0 w 12"/>
                <a:gd name="T31" fmla="*/ 0 h 12"/>
                <a:gd name="T32" fmla="*/ 6 w 12"/>
                <a:gd name="T33" fmla="*/ 0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6" y="0"/>
                  </a:moveTo>
                  <a:lnTo>
                    <a:pt x="6" y="0"/>
                  </a:lnTo>
                  <a:lnTo>
                    <a:pt x="12" y="6"/>
                  </a:lnTo>
                  <a:lnTo>
                    <a:pt x="12" y="12"/>
                  </a:lnTo>
                  <a:lnTo>
                    <a:pt x="6" y="12"/>
                  </a:lnTo>
                  <a:lnTo>
                    <a:pt x="0" y="12"/>
                  </a:lnTo>
                  <a:lnTo>
                    <a:pt x="0" y="6"/>
                  </a:lnTo>
                  <a:lnTo>
                    <a:pt x="0" y="0"/>
                  </a:lnTo>
                  <a:lnTo>
                    <a:pt x="6"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6" name="Freeform 230">
              <a:extLst>
                <a:ext uri="{FF2B5EF4-FFF2-40B4-BE49-F238E27FC236}">
                  <a16:creationId xmlns="" xmlns:a16="http://schemas.microsoft.com/office/drawing/2014/main" id="{AB7C7620-6633-4FC2-81A6-911D2A9F6ABB}"/>
                </a:ext>
              </a:extLst>
            </p:cNvPr>
            <p:cNvSpPr>
              <a:spLocks/>
            </p:cNvSpPr>
            <p:nvPr/>
          </p:nvSpPr>
          <p:spPr bwMode="auto">
            <a:xfrm>
              <a:off x="4709" y="2097"/>
              <a:ext cx="18" cy="12"/>
            </a:xfrm>
            <a:custGeom>
              <a:avLst/>
              <a:gdLst>
                <a:gd name="T0" fmla="*/ 0 w 18"/>
                <a:gd name="T1" fmla="*/ 6 h 12"/>
                <a:gd name="T2" fmla="*/ 0 w 18"/>
                <a:gd name="T3" fmla="*/ 0 h 12"/>
                <a:gd name="T4" fmla="*/ 6 w 18"/>
                <a:gd name="T5" fmla="*/ 0 h 12"/>
                <a:gd name="T6" fmla="*/ 6 w 18"/>
                <a:gd name="T7" fmla="*/ 0 h 12"/>
                <a:gd name="T8" fmla="*/ 12 w 18"/>
                <a:gd name="T9" fmla="*/ 0 h 12"/>
                <a:gd name="T10" fmla="*/ 12 w 18"/>
                <a:gd name="T11" fmla="*/ 0 h 12"/>
                <a:gd name="T12" fmla="*/ 12 w 18"/>
                <a:gd name="T13" fmla="*/ 0 h 12"/>
                <a:gd name="T14" fmla="*/ 18 w 18"/>
                <a:gd name="T15" fmla="*/ 0 h 12"/>
                <a:gd name="T16" fmla="*/ 18 w 18"/>
                <a:gd name="T17" fmla="*/ 0 h 12"/>
                <a:gd name="T18" fmla="*/ 18 w 18"/>
                <a:gd name="T19" fmla="*/ 6 h 12"/>
                <a:gd name="T20" fmla="*/ 18 w 18"/>
                <a:gd name="T21" fmla="*/ 6 h 12"/>
                <a:gd name="T22" fmla="*/ 12 w 18"/>
                <a:gd name="T23" fmla="*/ 6 h 12"/>
                <a:gd name="T24" fmla="*/ 12 w 18"/>
                <a:gd name="T25" fmla="*/ 12 h 12"/>
                <a:gd name="T26" fmla="*/ 12 w 18"/>
                <a:gd name="T27" fmla="*/ 12 h 12"/>
                <a:gd name="T28" fmla="*/ 6 w 18"/>
                <a:gd name="T29" fmla="*/ 12 h 12"/>
                <a:gd name="T30" fmla="*/ 6 w 18"/>
                <a:gd name="T31" fmla="*/ 6 h 12"/>
                <a:gd name="T32" fmla="*/ 0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0" y="6"/>
                  </a:moveTo>
                  <a:lnTo>
                    <a:pt x="0" y="0"/>
                  </a:lnTo>
                  <a:lnTo>
                    <a:pt x="6" y="0"/>
                  </a:lnTo>
                  <a:lnTo>
                    <a:pt x="12" y="0"/>
                  </a:lnTo>
                  <a:lnTo>
                    <a:pt x="18" y="0"/>
                  </a:lnTo>
                  <a:lnTo>
                    <a:pt x="18" y="6"/>
                  </a:lnTo>
                  <a:lnTo>
                    <a:pt x="12" y="6"/>
                  </a:lnTo>
                  <a:lnTo>
                    <a:pt x="12" y="12"/>
                  </a:lnTo>
                  <a:lnTo>
                    <a:pt x="6" y="12"/>
                  </a:lnTo>
                  <a:lnTo>
                    <a:pt x="6" y="6"/>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7" name="Freeform 231">
              <a:extLst>
                <a:ext uri="{FF2B5EF4-FFF2-40B4-BE49-F238E27FC236}">
                  <a16:creationId xmlns="" xmlns:a16="http://schemas.microsoft.com/office/drawing/2014/main" id="{3910944A-2102-4D4D-AA81-102C264686A6}"/>
                </a:ext>
              </a:extLst>
            </p:cNvPr>
            <p:cNvSpPr>
              <a:spLocks/>
            </p:cNvSpPr>
            <p:nvPr/>
          </p:nvSpPr>
          <p:spPr bwMode="auto">
            <a:xfrm>
              <a:off x="4694" y="2091"/>
              <a:ext cx="11" cy="12"/>
            </a:xfrm>
            <a:custGeom>
              <a:avLst/>
              <a:gdLst>
                <a:gd name="T0" fmla="*/ 0 w 11"/>
                <a:gd name="T1" fmla="*/ 12 h 12"/>
                <a:gd name="T2" fmla="*/ 0 w 11"/>
                <a:gd name="T3" fmla="*/ 6 h 12"/>
                <a:gd name="T4" fmla="*/ 0 w 11"/>
                <a:gd name="T5" fmla="*/ 6 h 12"/>
                <a:gd name="T6" fmla="*/ 6 w 11"/>
                <a:gd name="T7" fmla="*/ 6 h 12"/>
                <a:gd name="T8" fmla="*/ 6 w 11"/>
                <a:gd name="T9" fmla="*/ 0 h 12"/>
                <a:gd name="T10" fmla="*/ 6 w 11"/>
                <a:gd name="T11" fmla="*/ 0 h 12"/>
                <a:gd name="T12" fmla="*/ 11 w 11"/>
                <a:gd name="T13" fmla="*/ 6 h 12"/>
                <a:gd name="T14" fmla="*/ 11 w 11"/>
                <a:gd name="T15" fmla="*/ 6 h 12"/>
                <a:gd name="T16" fmla="*/ 11 w 11"/>
                <a:gd name="T17" fmla="*/ 6 h 12"/>
                <a:gd name="T18" fmla="*/ 11 w 11"/>
                <a:gd name="T19" fmla="*/ 12 h 12"/>
                <a:gd name="T20" fmla="*/ 11 w 11"/>
                <a:gd name="T21" fmla="*/ 12 h 12"/>
                <a:gd name="T22" fmla="*/ 6 w 11"/>
                <a:gd name="T23" fmla="*/ 12 h 12"/>
                <a:gd name="T24" fmla="*/ 6 w 11"/>
                <a:gd name="T25" fmla="*/ 12 h 12"/>
                <a:gd name="T26" fmla="*/ 6 w 11"/>
                <a:gd name="T27" fmla="*/ 12 h 12"/>
                <a:gd name="T28" fmla="*/ 0 w 11"/>
                <a:gd name="T29" fmla="*/ 12 h 12"/>
                <a:gd name="T30" fmla="*/ 0 w 11"/>
                <a:gd name="T31" fmla="*/ 12 h 12"/>
                <a:gd name="T32" fmla="*/ 0 w 11"/>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
                <a:gd name="T52" fmla="*/ 0 h 12"/>
                <a:gd name="T53" fmla="*/ 11 w 11"/>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 h="12">
                  <a:moveTo>
                    <a:pt x="0" y="12"/>
                  </a:moveTo>
                  <a:lnTo>
                    <a:pt x="0" y="6"/>
                  </a:lnTo>
                  <a:lnTo>
                    <a:pt x="6" y="6"/>
                  </a:lnTo>
                  <a:lnTo>
                    <a:pt x="6" y="0"/>
                  </a:lnTo>
                  <a:lnTo>
                    <a:pt x="11" y="6"/>
                  </a:lnTo>
                  <a:lnTo>
                    <a:pt x="11"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8" name="Freeform 232">
              <a:extLst>
                <a:ext uri="{FF2B5EF4-FFF2-40B4-BE49-F238E27FC236}">
                  <a16:creationId xmlns="" xmlns:a16="http://schemas.microsoft.com/office/drawing/2014/main" id="{BD05F03A-BD92-4DE5-9B52-AFB3529E5282}"/>
                </a:ext>
              </a:extLst>
            </p:cNvPr>
            <p:cNvSpPr>
              <a:spLocks/>
            </p:cNvSpPr>
            <p:nvPr/>
          </p:nvSpPr>
          <p:spPr bwMode="auto">
            <a:xfrm>
              <a:off x="4709" y="2073"/>
              <a:ext cx="12" cy="12"/>
            </a:xfrm>
            <a:custGeom>
              <a:avLst/>
              <a:gdLst>
                <a:gd name="T0" fmla="*/ 0 w 12"/>
                <a:gd name="T1" fmla="*/ 6 h 12"/>
                <a:gd name="T2" fmla="*/ 0 w 12"/>
                <a:gd name="T3" fmla="*/ 6 h 12"/>
                <a:gd name="T4" fmla="*/ 0 w 12"/>
                <a:gd name="T5" fmla="*/ 6 h 12"/>
                <a:gd name="T6" fmla="*/ 0 w 12"/>
                <a:gd name="T7" fmla="*/ 6 h 12"/>
                <a:gd name="T8" fmla="*/ 6 w 12"/>
                <a:gd name="T9" fmla="*/ 0 h 12"/>
                <a:gd name="T10" fmla="*/ 6 w 12"/>
                <a:gd name="T11" fmla="*/ 0 h 12"/>
                <a:gd name="T12" fmla="*/ 12 w 12"/>
                <a:gd name="T13" fmla="*/ 6 h 12"/>
                <a:gd name="T14" fmla="*/ 12 w 12"/>
                <a:gd name="T15" fmla="*/ 6 h 12"/>
                <a:gd name="T16" fmla="*/ 12 w 12"/>
                <a:gd name="T17" fmla="*/ 6 h 12"/>
                <a:gd name="T18" fmla="*/ 12 w 12"/>
                <a:gd name="T19" fmla="*/ 6 h 12"/>
                <a:gd name="T20" fmla="*/ 12 w 12"/>
                <a:gd name="T21" fmla="*/ 12 h 12"/>
                <a:gd name="T22" fmla="*/ 6 w 12"/>
                <a:gd name="T23" fmla="*/ 12 h 12"/>
                <a:gd name="T24" fmla="*/ 6 w 12"/>
                <a:gd name="T25" fmla="*/ 12 h 12"/>
                <a:gd name="T26" fmla="*/ 6 w 12"/>
                <a:gd name="T27" fmla="*/ 12 h 12"/>
                <a:gd name="T28" fmla="*/ 0 w 12"/>
                <a:gd name="T29" fmla="*/ 12 h 12"/>
                <a:gd name="T30" fmla="*/ 0 w 12"/>
                <a:gd name="T31" fmla="*/ 12 h 12"/>
                <a:gd name="T32" fmla="*/ 0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6"/>
                  </a:moveTo>
                  <a:lnTo>
                    <a:pt x="0" y="6"/>
                  </a:lnTo>
                  <a:lnTo>
                    <a:pt x="6" y="0"/>
                  </a:lnTo>
                  <a:lnTo>
                    <a:pt x="12" y="6"/>
                  </a:lnTo>
                  <a:lnTo>
                    <a:pt x="12" y="12"/>
                  </a:lnTo>
                  <a:lnTo>
                    <a:pt x="6" y="12"/>
                  </a:lnTo>
                  <a:lnTo>
                    <a:pt x="0" y="12"/>
                  </a:lnTo>
                  <a:lnTo>
                    <a:pt x="0"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89" name="Freeform 233">
              <a:extLst>
                <a:ext uri="{FF2B5EF4-FFF2-40B4-BE49-F238E27FC236}">
                  <a16:creationId xmlns="" xmlns:a16="http://schemas.microsoft.com/office/drawing/2014/main" id="{98ADC7E2-0306-49B9-A456-BA615D99EF1F}"/>
                </a:ext>
              </a:extLst>
            </p:cNvPr>
            <p:cNvSpPr>
              <a:spLocks/>
            </p:cNvSpPr>
            <p:nvPr/>
          </p:nvSpPr>
          <p:spPr bwMode="auto">
            <a:xfrm>
              <a:off x="5118" y="2031"/>
              <a:ext cx="95" cy="96"/>
            </a:xfrm>
            <a:custGeom>
              <a:avLst/>
              <a:gdLst>
                <a:gd name="T0" fmla="*/ 77 w 95"/>
                <a:gd name="T1" fmla="*/ 72 h 96"/>
                <a:gd name="T2" fmla="*/ 83 w 95"/>
                <a:gd name="T3" fmla="*/ 66 h 96"/>
                <a:gd name="T4" fmla="*/ 83 w 95"/>
                <a:gd name="T5" fmla="*/ 54 h 96"/>
                <a:gd name="T6" fmla="*/ 77 w 95"/>
                <a:gd name="T7" fmla="*/ 48 h 96"/>
                <a:gd name="T8" fmla="*/ 65 w 95"/>
                <a:gd name="T9" fmla="*/ 48 h 96"/>
                <a:gd name="T10" fmla="*/ 65 w 95"/>
                <a:gd name="T11" fmla="*/ 36 h 96"/>
                <a:gd name="T12" fmla="*/ 71 w 95"/>
                <a:gd name="T13" fmla="*/ 42 h 96"/>
                <a:gd name="T14" fmla="*/ 77 w 95"/>
                <a:gd name="T15" fmla="*/ 42 h 96"/>
                <a:gd name="T16" fmla="*/ 77 w 95"/>
                <a:gd name="T17" fmla="*/ 48 h 96"/>
                <a:gd name="T18" fmla="*/ 89 w 95"/>
                <a:gd name="T19" fmla="*/ 48 h 96"/>
                <a:gd name="T20" fmla="*/ 95 w 95"/>
                <a:gd name="T21" fmla="*/ 36 h 96"/>
                <a:gd name="T22" fmla="*/ 95 w 95"/>
                <a:gd name="T23" fmla="*/ 30 h 96"/>
                <a:gd name="T24" fmla="*/ 89 w 95"/>
                <a:gd name="T25" fmla="*/ 24 h 96"/>
                <a:gd name="T26" fmla="*/ 83 w 95"/>
                <a:gd name="T27" fmla="*/ 24 h 96"/>
                <a:gd name="T28" fmla="*/ 77 w 95"/>
                <a:gd name="T29" fmla="*/ 24 h 96"/>
                <a:gd name="T30" fmla="*/ 71 w 95"/>
                <a:gd name="T31" fmla="*/ 24 h 96"/>
                <a:gd name="T32" fmla="*/ 77 w 95"/>
                <a:gd name="T33" fmla="*/ 12 h 96"/>
                <a:gd name="T34" fmla="*/ 77 w 95"/>
                <a:gd name="T35" fmla="*/ 0 h 96"/>
                <a:gd name="T36" fmla="*/ 71 w 95"/>
                <a:gd name="T37" fmla="*/ 0 h 96"/>
                <a:gd name="T38" fmla="*/ 59 w 95"/>
                <a:gd name="T39" fmla="*/ 0 h 96"/>
                <a:gd name="T40" fmla="*/ 53 w 95"/>
                <a:gd name="T41" fmla="*/ 12 h 96"/>
                <a:gd name="T42" fmla="*/ 59 w 95"/>
                <a:gd name="T43" fmla="*/ 24 h 96"/>
                <a:gd name="T44" fmla="*/ 53 w 95"/>
                <a:gd name="T45" fmla="*/ 24 h 96"/>
                <a:gd name="T46" fmla="*/ 53 w 95"/>
                <a:gd name="T47" fmla="*/ 18 h 96"/>
                <a:gd name="T48" fmla="*/ 47 w 95"/>
                <a:gd name="T49" fmla="*/ 12 h 96"/>
                <a:gd name="T50" fmla="*/ 35 w 95"/>
                <a:gd name="T51" fmla="*/ 12 h 96"/>
                <a:gd name="T52" fmla="*/ 23 w 95"/>
                <a:gd name="T53" fmla="*/ 6 h 96"/>
                <a:gd name="T54" fmla="*/ 11 w 95"/>
                <a:gd name="T55" fmla="*/ 12 h 96"/>
                <a:gd name="T56" fmla="*/ 11 w 95"/>
                <a:gd name="T57" fmla="*/ 18 h 96"/>
                <a:gd name="T58" fmla="*/ 11 w 95"/>
                <a:gd name="T59" fmla="*/ 24 h 96"/>
                <a:gd name="T60" fmla="*/ 23 w 95"/>
                <a:gd name="T61" fmla="*/ 30 h 96"/>
                <a:gd name="T62" fmla="*/ 29 w 95"/>
                <a:gd name="T63" fmla="*/ 30 h 96"/>
                <a:gd name="T64" fmla="*/ 29 w 95"/>
                <a:gd name="T65" fmla="*/ 42 h 96"/>
                <a:gd name="T66" fmla="*/ 17 w 95"/>
                <a:gd name="T67" fmla="*/ 42 h 96"/>
                <a:gd name="T68" fmla="*/ 11 w 95"/>
                <a:gd name="T69" fmla="*/ 42 h 96"/>
                <a:gd name="T70" fmla="*/ 6 w 95"/>
                <a:gd name="T71" fmla="*/ 48 h 96"/>
                <a:gd name="T72" fmla="*/ 0 w 95"/>
                <a:gd name="T73" fmla="*/ 54 h 96"/>
                <a:gd name="T74" fmla="*/ 6 w 95"/>
                <a:gd name="T75" fmla="*/ 66 h 96"/>
                <a:gd name="T76" fmla="*/ 11 w 95"/>
                <a:gd name="T77" fmla="*/ 66 h 96"/>
                <a:gd name="T78" fmla="*/ 17 w 95"/>
                <a:gd name="T79" fmla="*/ 66 h 96"/>
                <a:gd name="T80" fmla="*/ 23 w 95"/>
                <a:gd name="T81" fmla="*/ 60 h 96"/>
                <a:gd name="T82" fmla="*/ 29 w 95"/>
                <a:gd name="T83" fmla="*/ 54 h 96"/>
                <a:gd name="T84" fmla="*/ 35 w 95"/>
                <a:gd name="T85" fmla="*/ 48 h 96"/>
                <a:gd name="T86" fmla="*/ 41 w 95"/>
                <a:gd name="T87" fmla="*/ 54 h 96"/>
                <a:gd name="T88" fmla="*/ 41 w 95"/>
                <a:gd name="T89" fmla="*/ 60 h 96"/>
                <a:gd name="T90" fmla="*/ 29 w 95"/>
                <a:gd name="T91" fmla="*/ 66 h 96"/>
                <a:gd name="T92" fmla="*/ 23 w 95"/>
                <a:gd name="T93" fmla="*/ 84 h 96"/>
                <a:gd name="T94" fmla="*/ 35 w 95"/>
                <a:gd name="T95" fmla="*/ 90 h 96"/>
                <a:gd name="T96" fmla="*/ 47 w 95"/>
                <a:gd name="T97" fmla="*/ 90 h 96"/>
                <a:gd name="T98" fmla="*/ 53 w 95"/>
                <a:gd name="T99" fmla="*/ 84 h 96"/>
                <a:gd name="T100" fmla="*/ 53 w 95"/>
                <a:gd name="T101" fmla="*/ 78 h 96"/>
                <a:gd name="T102" fmla="*/ 47 w 95"/>
                <a:gd name="T103" fmla="*/ 72 h 96"/>
                <a:gd name="T104" fmla="*/ 47 w 95"/>
                <a:gd name="T105" fmla="*/ 60 h 96"/>
                <a:gd name="T106" fmla="*/ 53 w 95"/>
                <a:gd name="T107" fmla="*/ 54 h 96"/>
                <a:gd name="T108" fmla="*/ 53 w 95"/>
                <a:gd name="T109" fmla="*/ 54 h 96"/>
                <a:gd name="T110" fmla="*/ 65 w 95"/>
                <a:gd name="T111" fmla="*/ 72 h 9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5"/>
                <a:gd name="T169" fmla="*/ 0 h 96"/>
                <a:gd name="T170" fmla="*/ 95 w 95"/>
                <a:gd name="T171" fmla="*/ 96 h 9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5" h="96">
                  <a:moveTo>
                    <a:pt x="71" y="72"/>
                  </a:moveTo>
                  <a:lnTo>
                    <a:pt x="71" y="72"/>
                  </a:lnTo>
                  <a:lnTo>
                    <a:pt x="77" y="72"/>
                  </a:lnTo>
                  <a:lnTo>
                    <a:pt x="83" y="72"/>
                  </a:lnTo>
                  <a:lnTo>
                    <a:pt x="83" y="66"/>
                  </a:lnTo>
                  <a:lnTo>
                    <a:pt x="89" y="60"/>
                  </a:lnTo>
                  <a:lnTo>
                    <a:pt x="83" y="60"/>
                  </a:lnTo>
                  <a:lnTo>
                    <a:pt x="83" y="54"/>
                  </a:lnTo>
                  <a:lnTo>
                    <a:pt x="83" y="48"/>
                  </a:lnTo>
                  <a:lnTo>
                    <a:pt x="77" y="48"/>
                  </a:lnTo>
                  <a:lnTo>
                    <a:pt x="71" y="48"/>
                  </a:lnTo>
                  <a:lnTo>
                    <a:pt x="65" y="48"/>
                  </a:lnTo>
                  <a:lnTo>
                    <a:pt x="65" y="42"/>
                  </a:lnTo>
                  <a:lnTo>
                    <a:pt x="65" y="36"/>
                  </a:lnTo>
                  <a:lnTo>
                    <a:pt x="71" y="42"/>
                  </a:lnTo>
                  <a:lnTo>
                    <a:pt x="77" y="42"/>
                  </a:lnTo>
                  <a:lnTo>
                    <a:pt x="77" y="48"/>
                  </a:lnTo>
                  <a:lnTo>
                    <a:pt x="83" y="48"/>
                  </a:lnTo>
                  <a:lnTo>
                    <a:pt x="89" y="48"/>
                  </a:lnTo>
                  <a:lnTo>
                    <a:pt x="95" y="42"/>
                  </a:lnTo>
                  <a:lnTo>
                    <a:pt x="95" y="36"/>
                  </a:lnTo>
                  <a:lnTo>
                    <a:pt x="95" y="30"/>
                  </a:lnTo>
                  <a:lnTo>
                    <a:pt x="95" y="24"/>
                  </a:lnTo>
                  <a:lnTo>
                    <a:pt x="89" y="24"/>
                  </a:lnTo>
                  <a:lnTo>
                    <a:pt x="83" y="24"/>
                  </a:lnTo>
                  <a:lnTo>
                    <a:pt x="77" y="24"/>
                  </a:lnTo>
                  <a:lnTo>
                    <a:pt x="71" y="24"/>
                  </a:lnTo>
                  <a:lnTo>
                    <a:pt x="65" y="24"/>
                  </a:lnTo>
                  <a:lnTo>
                    <a:pt x="71" y="18"/>
                  </a:lnTo>
                  <a:lnTo>
                    <a:pt x="77" y="12"/>
                  </a:lnTo>
                  <a:lnTo>
                    <a:pt x="77" y="6"/>
                  </a:lnTo>
                  <a:lnTo>
                    <a:pt x="77" y="0"/>
                  </a:lnTo>
                  <a:lnTo>
                    <a:pt x="71" y="0"/>
                  </a:lnTo>
                  <a:lnTo>
                    <a:pt x="65" y="0"/>
                  </a:lnTo>
                  <a:lnTo>
                    <a:pt x="59" y="0"/>
                  </a:lnTo>
                  <a:lnTo>
                    <a:pt x="59" y="6"/>
                  </a:lnTo>
                  <a:lnTo>
                    <a:pt x="53" y="12"/>
                  </a:lnTo>
                  <a:lnTo>
                    <a:pt x="53" y="18"/>
                  </a:lnTo>
                  <a:lnTo>
                    <a:pt x="59" y="18"/>
                  </a:lnTo>
                  <a:lnTo>
                    <a:pt x="59" y="24"/>
                  </a:lnTo>
                  <a:lnTo>
                    <a:pt x="53" y="24"/>
                  </a:lnTo>
                  <a:lnTo>
                    <a:pt x="53" y="18"/>
                  </a:lnTo>
                  <a:lnTo>
                    <a:pt x="53" y="12"/>
                  </a:lnTo>
                  <a:lnTo>
                    <a:pt x="47" y="12"/>
                  </a:lnTo>
                  <a:lnTo>
                    <a:pt x="35" y="12"/>
                  </a:lnTo>
                  <a:lnTo>
                    <a:pt x="29" y="6"/>
                  </a:lnTo>
                  <a:lnTo>
                    <a:pt x="23" y="6"/>
                  </a:lnTo>
                  <a:lnTo>
                    <a:pt x="17" y="6"/>
                  </a:lnTo>
                  <a:lnTo>
                    <a:pt x="11" y="12"/>
                  </a:lnTo>
                  <a:lnTo>
                    <a:pt x="11" y="18"/>
                  </a:lnTo>
                  <a:lnTo>
                    <a:pt x="11" y="24"/>
                  </a:lnTo>
                  <a:lnTo>
                    <a:pt x="17" y="30"/>
                  </a:lnTo>
                  <a:lnTo>
                    <a:pt x="23" y="30"/>
                  </a:lnTo>
                  <a:lnTo>
                    <a:pt x="29" y="30"/>
                  </a:lnTo>
                  <a:lnTo>
                    <a:pt x="35" y="36"/>
                  </a:lnTo>
                  <a:lnTo>
                    <a:pt x="29" y="36"/>
                  </a:lnTo>
                  <a:lnTo>
                    <a:pt x="29" y="42"/>
                  </a:lnTo>
                  <a:lnTo>
                    <a:pt x="23" y="42"/>
                  </a:lnTo>
                  <a:lnTo>
                    <a:pt x="17" y="42"/>
                  </a:lnTo>
                  <a:lnTo>
                    <a:pt x="11" y="42"/>
                  </a:lnTo>
                  <a:lnTo>
                    <a:pt x="6" y="42"/>
                  </a:lnTo>
                  <a:lnTo>
                    <a:pt x="6" y="48"/>
                  </a:lnTo>
                  <a:lnTo>
                    <a:pt x="0" y="48"/>
                  </a:lnTo>
                  <a:lnTo>
                    <a:pt x="0" y="54"/>
                  </a:lnTo>
                  <a:lnTo>
                    <a:pt x="0" y="60"/>
                  </a:lnTo>
                  <a:lnTo>
                    <a:pt x="0" y="66"/>
                  </a:lnTo>
                  <a:lnTo>
                    <a:pt x="6" y="66"/>
                  </a:lnTo>
                  <a:lnTo>
                    <a:pt x="11" y="66"/>
                  </a:lnTo>
                  <a:lnTo>
                    <a:pt x="17" y="66"/>
                  </a:lnTo>
                  <a:lnTo>
                    <a:pt x="23" y="66"/>
                  </a:lnTo>
                  <a:lnTo>
                    <a:pt x="23" y="60"/>
                  </a:lnTo>
                  <a:lnTo>
                    <a:pt x="23" y="54"/>
                  </a:lnTo>
                  <a:lnTo>
                    <a:pt x="29" y="54"/>
                  </a:lnTo>
                  <a:lnTo>
                    <a:pt x="29" y="48"/>
                  </a:lnTo>
                  <a:lnTo>
                    <a:pt x="35" y="48"/>
                  </a:lnTo>
                  <a:lnTo>
                    <a:pt x="41" y="48"/>
                  </a:lnTo>
                  <a:lnTo>
                    <a:pt x="41" y="54"/>
                  </a:lnTo>
                  <a:lnTo>
                    <a:pt x="41" y="60"/>
                  </a:lnTo>
                  <a:lnTo>
                    <a:pt x="35" y="66"/>
                  </a:lnTo>
                  <a:lnTo>
                    <a:pt x="29" y="66"/>
                  </a:lnTo>
                  <a:lnTo>
                    <a:pt x="29" y="72"/>
                  </a:lnTo>
                  <a:lnTo>
                    <a:pt x="23" y="78"/>
                  </a:lnTo>
                  <a:lnTo>
                    <a:pt x="23" y="84"/>
                  </a:lnTo>
                  <a:lnTo>
                    <a:pt x="29" y="84"/>
                  </a:lnTo>
                  <a:lnTo>
                    <a:pt x="29" y="90"/>
                  </a:lnTo>
                  <a:lnTo>
                    <a:pt x="35" y="90"/>
                  </a:lnTo>
                  <a:lnTo>
                    <a:pt x="41" y="96"/>
                  </a:lnTo>
                  <a:lnTo>
                    <a:pt x="41" y="90"/>
                  </a:lnTo>
                  <a:lnTo>
                    <a:pt x="47" y="90"/>
                  </a:lnTo>
                  <a:lnTo>
                    <a:pt x="53" y="90"/>
                  </a:lnTo>
                  <a:lnTo>
                    <a:pt x="53" y="84"/>
                  </a:lnTo>
                  <a:lnTo>
                    <a:pt x="53" y="78"/>
                  </a:lnTo>
                  <a:lnTo>
                    <a:pt x="53" y="72"/>
                  </a:lnTo>
                  <a:lnTo>
                    <a:pt x="47" y="72"/>
                  </a:lnTo>
                  <a:lnTo>
                    <a:pt x="47" y="66"/>
                  </a:lnTo>
                  <a:lnTo>
                    <a:pt x="47" y="60"/>
                  </a:lnTo>
                  <a:lnTo>
                    <a:pt x="47" y="54"/>
                  </a:lnTo>
                  <a:lnTo>
                    <a:pt x="53" y="54"/>
                  </a:lnTo>
                  <a:lnTo>
                    <a:pt x="59" y="60"/>
                  </a:lnTo>
                  <a:lnTo>
                    <a:pt x="59" y="66"/>
                  </a:lnTo>
                  <a:lnTo>
                    <a:pt x="65" y="72"/>
                  </a:lnTo>
                  <a:lnTo>
                    <a:pt x="71" y="72"/>
                  </a:lnTo>
                  <a:close/>
                </a:path>
              </a:pathLst>
            </a:custGeom>
            <a:solidFill>
              <a:srgbClr val="FFFF7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0" name="Freeform 234">
              <a:extLst>
                <a:ext uri="{FF2B5EF4-FFF2-40B4-BE49-F238E27FC236}">
                  <a16:creationId xmlns="" xmlns:a16="http://schemas.microsoft.com/office/drawing/2014/main" id="{BBAD81B2-1706-48F5-BECB-A93ADD58CB7C}"/>
                </a:ext>
              </a:extLst>
            </p:cNvPr>
            <p:cNvSpPr>
              <a:spLocks/>
            </p:cNvSpPr>
            <p:nvPr/>
          </p:nvSpPr>
          <p:spPr bwMode="auto">
            <a:xfrm>
              <a:off x="5187" y="1834"/>
              <a:ext cx="108" cy="167"/>
            </a:xfrm>
            <a:custGeom>
              <a:avLst/>
              <a:gdLst>
                <a:gd name="T0" fmla="*/ 0 w 108"/>
                <a:gd name="T1" fmla="*/ 167 h 167"/>
                <a:gd name="T2" fmla="*/ 12 w 108"/>
                <a:gd name="T3" fmla="*/ 155 h 167"/>
                <a:gd name="T4" fmla="*/ 24 w 108"/>
                <a:gd name="T5" fmla="*/ 149 h 167"/>
                <a:gd name="T6" fmla="*/ 30 w 108"/>
                <a:gd name="T7" fmla="*/ 137 h 167"/>
                <a:gd name="T8" fmla="*/ 42 w 108"/>
                <a:gd name="T9" fmla="*/ 137 h 167"/>
                <a:gd name="T10" fmla="*/ 54 w 108"/>
                <a:gd name="T11" fmla="*/ 131 h 167"/>
                <a:gd name="T12" fmla="*/ 66 w 108"/>
                <a:gd name="T13" fmla="*/ 131 h 167"/>
                <a:gd name="T14" fmla="*/ 78 w 108"/>
                <a:gd name="T15" fmla="*/ 131 h 167"/>
                <a:gd name="T16" fmla="*/ 84 w 108"/>
                <a:gd name="T17" fmla="*/ 131 h 167"/>
                <a:gd name="T18" fmla="*/ 84 w 108"/>
                <a:gd name="T19" fmla="*/ 125 h 167"/>
                <a:gd name="T20" fmla="*/ 84 w 108"/>
                <a:gd name="T21" fmla="*/ 125 h 167"/>
                <a:gd name="T22" fmla="*/ 90 w 108"/>
                <a:gd name="T23" fmla="*/ 119 h 167"/>
                <a:gd name="T24" fmla="*/ 90 w 108"/>
                <a:gd name="T25" fmla="*/ 113 h 167"/>
                <a:gd name="T26" fmla="*/ 90 w 108"/>
                <a:gd name="T27" fmla="*/ 107 h 167"/>
                <a:gd name="T28" fmla="*/ 96 w 108"/>
                <a:gd name="T29" fmla="*/ 107 h 167"/>
                <a:gd name="T30" fmla="*/ 102 w 108"/>
                <a:gd name="T31" fmla="*/ 101 h 167"/>
                <a:gd name="T32" fmla="*/ 108 w 108"/>
                <a:gd name="T33" fmla="*/ 95 h 167"/>
                <a:gd name="T34" fmla="*/ 102 w 108"/>
                <a:gd name="T35" fmla="*/ 89 h 167"/>
                <a:gd name="T36" fmla="*/ 102 w 108"/>
                <a:gd name="T37" fmla="*/ 71 h 167"/>
                <a:gd name="T38" fmla="*/ 102 w 108"/>
                <a:gd name="T39" fmla="*/ 59 h 167"/>
                <a:gd name="T40" fmla="*/ 108 w 108"/>
                <a:gd name="T41" fmla="*/ 47 h 167"/>
                <a:gd name="T42" fmla="*/ 102 w 108"/>
                <a:gd name="T43" fmla="*/ 47 h 167"/>
                <a:gd name="T44" fmla="*/ 96 w 108"/>
                <a:gd name="T45" fmla="*/ 41 h 167"/>
                <a:gd name="T46" fmla="*/ 90 w 108"/>
                <a:gd name="T47" fmla="*/ 41 h 167"/>
                <a:gd name="T48" fmla="*/ 84 w 108"/>
                <a:gd name="T49" fmla="*/ 36 h 167"/>
                <a:gd name="T50" fmla="*/ 84 w 108"/>
                <a:gd name="T51" fmla="*/ 30 h 167"/>
                <a:gd name="T52" fmla="*/ 78 w 108"/>
                <a:gd name="T53" fmla="*/ 24 h 167"/>
                <a:gd name="T54" fmla="*/ 72 w 108"/>
                <a:gd name="T55" fmla="*/ 12 h 167"/>
                <a:gd name="T56" fmla="*/ 72 w 108"/>
                <a:gd name="T57" fmla="*/ 0 h 167"/>
                <a:gd name="T58" fmla="*/ 66 w 108"/>
                <a:gd name="T59" fmla="*/ 6 h 167"/>
                <a:gd name="T60" fmla="*/ 66 w 108"/>
                <a:gd name="T61" fmla="*/ 12 h 167"/>
                <a:gd name="T62" fmla="*/ 60 w 108"/>
                <a:gd name="T63" fmla="*/ 18 h 167"/>
                <a:gd name="T64" fmla="*/ 54 w 108"/>
                <a:gd name="T65" fmla="*/ 24 h 167"/>
                <a:gd name="T66" fmla="*/ 48 w 108"/>
                <a:gd name="T67" fmla="*/ 30 h 167"/>
                <a:gd name="T68" fmla="*/ 42 w 108"/>
                <a:gd name="T69" fmla="*/ 36 h 167"/>
                <a:gd name="T70" fmla="*/ 36 w 108"/>
                <a:gd name="T71" fmla="*/ 36 h 167"/>
                <a:gd name="T72" fmla="*/ 24 w 108"/>
                <a:gd name="T73" fmla="*/ 36 h 167"/>
                <a:gd name="T74" fmla="*/ 30 w 108"/>
                <a:gd name="T75" fmla="*/ 41 h 167"/>
                <a:gd name="T76" fmla="*/ 30 w 108"/>
                <a:gd name="T77" fmla="*/ 53 h 167"/>
                <a:gd name="T78" fmla="*/ 30 w 108"/>
                <a:gd name="T79" fmla="*/ 65 h 167"/>
                <a:gd name="T80" fmla="*/ 18 w 108"/>
                <a:gd name="T81" fmla="*/ 71 h 167"/>
                <a:gd name="T82" fmla="*/ 24 w 108"/>
                <a:gd name="T83" fmla="*/ 95 h 167"/>
                <a:gd name="T84" fmla="*/ 24 w 108"/>
                <a:gd name="T85" fmla="*/ 107 h 167"/>
                <a:gd name="T86" fmla="*/ 24 w 108"/>
                <a:gd name="T87" fmla="*/ 125 h 167"/>
                <a:gd name="T88" fmla="*/ 18 w 108"/>
                <a:gd name="T89" fmla="*/ 137 h 167"/>
                <a:gd name="T90" fmla="*/ 12 w 108"/>
                <a:gd name="T91" fmla="*/ 143 h 167"/>
                <a:gd name="T92" fmla="*/ 12 w 108"/>
                <a:gd name="T93" fmla="*/ 149 h 167"/>
                <a:gd name="T94" fmla="*/ 6 w 108"/>
                <a:gd name="T95" fmla="*/ 155 h 167"/>
                <a:gd name="T96" fmla="*/ 6 w 108"/>
                <a:gd name="T97" fmla="*/ 161 h 167"/>
                <a:gd name="T98" fmla="*/ 0 w 108"/>
                <a:gd name="T99" fmla="*/ 161 h 167"/>
                <a:gd name="T100" fmla="*/ 0 w 108"/>
                <a:gd name="T101" fmla="*/ 161 h 167"/>
                <a:gd name="T102" fmla="*/ 0 w 108"/>
                <a:gd name="T103" fmla="*/ 161 h 167"/>
                <a:gd name="T104" fmla="*/ 6 w 108"/>
                <a:gd name="T105" fmla="*/ 161 h 167"/>
                <a:gd name="T106" fmla="*/ 0 w 108"/>
                <a:gd name="T107" fmla="*/ 167 h 16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8"/>
                <a:gd name="T163" fmla="*/ 0 h 167"/>
                <a:gd name="T164" fmla="*/ 108 w 108"/>
                <a:gd name="T165" fmla="*/ 167 h 16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8" h="167">
                  <a:moveTo>
                    <a:pt x="0" y="167"/>
                  </a:moveTo>
                  <a:lnTo>
                    <a:pt x="12" y="155"/>
                  </a:lnTo>
                  <a:lnTo>
                    <a:pt x="24" y="149"/>
                  </a:lnTo>
                  <a:lnTo>
                    <a:pt x="30" y="137"/>
                  </a:lnTo>
                  <a:lnTo>
                    <a:pt x="42" y="137"/>
                  </a:lnTo>
                  <a:lnTo>
                    <a:pt x="54" y="131"/>
                  </a:lnTo>
                  <a:lnTo>
                    <a:pt x="66" y="131"/>
                  </a:lnTo>
                  <a:lnTo>
                    <a:pt x="78" y="131"/>
                  </a:lnTo>
                  <a:lnTo>
                    <a:pt x="84" y="131"/>
                  </a:lnTo>
                  <a:lnTo>
                    <a:pt x="84" y="125"/>
                  </a:lnTo>
                  <a:lnTo>
                    <a:pt x="90" y="119"/>
                  </a:lnTo>
                  <a:lnTo>
                    <a:pt x="90" y="113"/>
                  </a:lnTo>
                  <a:lnTo>
                    <a:pt x="90" y="107"/>
                  </a:lnTo>
                  <a:lnTo>
                    <a:pt x="96" y="107"/>
                  </a:lnTo>
                  <a:lnTo>
                    <a:pt x="102" y="101"/>
                  </a:lnTo>
                  <a:lnTo>
                    <a:pt x="108" y="95"/>
                  </a:lnTo>
                  <a:lnTo>
                    <a:pt x="102" y="89"/>
                  </a:lnTo>
                  <a:lnTo>
                    <a:pt x="102" y="71"/>
                  </a:lnTo>
                  <a:lnTo>
                    <a:pt x="102" y="59"/>
                  </a:lnTo>
                  <a:lnTo>
                    <a:pt x="108" y="47"/>
                  </a:lnTo>
                  <a:lnTo>
                    <a:pt x="102" y="47"/>
                  </a:lnTo>
                  <a:lnTo>
                    <a:pt x="96" y="41"/>
                  </a:lnTo>
                  <a:lnTo>
                    <a:pt x="90" y="41"/>
                  </a:lnTo>
                  <a:lnTo>
                    <a:pt x="84" y="36"/>
                  </a:lnTo>
                  <a:lnTo>
                    <a:pt x="84" y="30"/>
                  </a:lnTo>
                  <a:lnTo>
                    <a:pt x="78" y="24"/>
                  </a:lnTo>
                  <a:lnTo>
                    <a:pt x="72" y="12"/>
                  </a:lnTo>
                  <a:lnTo>
                    <a:pt x="72" y="0"/>
                  </a:lnTo>
                  <a:lnTo>
                    <a:pt x="66" y="6"/>
                  </a:lnTo>
                  <a:lnTo>
                    <a:pt x="66" y="12"/>
                  </a:lnTo>
                  <a:lnTo>
                    <a:pt x="60" y="18"/>
                  </a:lnTo>
                  <a:lnTo>
                    <a:pt x="54" y="24"/>
                  </a:lnTo>
                  <a:lnTo>
                    <a:pt x="48" y="30"/>
                  </a:lnTo>
                  <a:lnTo>
                    <a:pt x="42" y="36"/>
                  </a:lnTo>
                  <a:lnTo>
                    <a:pt x="36" y="36"/>
                  </a:lnTo>
                  <a:lnTo>
                    <a:pt x="24" y="36"/>
                  </a:lnTo>
                  <a:lnTo>
                    <a:pt x="30" y="41"/>
                  </a:lnTo>
                  <a:lnTo>
                    <a:pt x="30" y="53"/>
                  </a:lnTo>
                  <a:lnTo>
                    <a:pt x="30" y="65"/>
                  </a:lnTo>
                  <a:lnTo>
                    <a:pt x="18" y="71"/>
                  </a:lnTo>
                  <a:lnTo>
                    <a:pt x="24" y="95"/>
                  </a:lnTo>
                  <a:lnTo>
                    <a:pt x="24" y="107"/>
                  </a:lnTo>
                  <a:lnTo>
                    <a:pt x="24" y="125"/>
                  </a:lnTo>
                  <a:lnTo>
                    <a:pt x="18" y="137"/>
                  </a:lnTo>
                  <a:lnTo>
                    <a:pt x="12" y="143"/>
                  </a:lnTo>
                  <a:lnTo>
                    <a:pt x="12" y="149"/>
                  </a:lnTo>
                  <a:lnTo>
                    <a:pt x="6" y="155"/>
                  </a:lnTo>
                  <a:lnTo>
                    <a:pt x="6" y="161"/>
                  </a:lnTo>
                  <a:lnTo>
                    <a:pt x="0" y="161"/>
                  </a:lnTo>
                  <a:lnTo>
                    <a:pt x="6" y="161"/>
                  </a:lnTo>
                  <a:lnTo>
                    <a:pt x="0" y="167"/>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1" name="Freeform 235">
              <a:extLst>
                <a:ext uri="{FF2B5EF4-FFF2-40B4-BE49-F238E27FC236}">
                  <a16:creationId xmlns="" xmlns:a16="http://schemas.microsoft.com/office/drawing/2014/main" id="{C84D78B5-38C2-49A3-A868-2826375AA0FE}"/>
                </a:ext>
              </a:extLst>
            </p:cNvPr>
            <p:cNvSpPr>
              <a:spLocks/>
            </p:cNvSpPr>
            <p:nvPr/>
          </p:nvSpPr>
          <p:spPr bwMode="auto">
            <a:xfrm>
              <a:off x="4867" y="1870"/>
              <a:ext cx="173" cy="143"/>
            </a:xfrm>
            <a:custGeom>
              <a:avLst/>
              <a:gdLst>
                <a:gd name="T0" fmla="*/ 89 w 173"/>
                <a:gd name="T1" fmla="*/ 143 h 143"/>
                <a:gd name="T2" fmla="*/ 95 w 173"/>
                <a:gd name="T3" fmla="*/ 143 h 143"/>
                <a:gd name="T4" fmla="*/ 101 w 173"/>
                <a:gd name="T5" fmla="*/ 143 h 143"/>
                <a:gd name="T6" fmla="*/ 113 w 173"/>
                <a:gd name="T7" fmla="*/ 143 h 143"/>
                <a:gd name="T8" fmla="*/ 119 w 173"/>
                <a:gd name="T9" fmla="*/ 137 h 143"/>
                <a:gd name="T10" fmla="*/ 131 w 173"/>
                <a:gd name="T11" fmla="*/ 137 h 143"/>
                <a:gd name="T12" fmla="*/ 143 w 173"/>
                <a:gd name="T13" fmla="*/ 137 h 143"/>
                <a:gd name="T14" fmla="*/ 149 w 173"/>
                <a:gd name="T15" fmla="*/ 137 h 143"/>
                <a:gd name="T16" fmla="*/ 161 w 173"/>
                <a:gd name="T17" fmla="*/ 137 h 143"/>
                <a:gd name="T18" fmla="*/ 161 w 173"/>
                <a:gd name="T19" fmla="*/ 137 h 143"/>
                <a:gd name="T20" fmla="*/ 167 w 173"/>
                <a:gd name="T21" fmla="*/ 137 h 143"/>
                <a:gd name="T22" fmla="*/ 167 w 173"/>
                <a:gd name="T23" fmla="*/ 137 h 143"/>
                <a:gd name="T24" fmla="*/ 173 w 173"/>
                <a:gd name="T25" fmla="*/ 137 h 143"/>
                <a:gd name="T26" fmla="*/ 161 w 173"/>
                <a:gd name="T27" fmla="*/ 131 h 143"/>
                <a:gd name="T28" fmla="*/ 155 w 173"/>
                <a:gd name="T29" fmla="*/ 119 h 143"/>
                <a:gd name="T30" fmla="*/ 149 w 173"/>
                <a:gd name="T31" fmla="*/ 113 h 143"/>
                <a:gd name="T32" fmla="*/ 143 w 173"/>
                <a:gd name="T33" fmla="*/ 101 h 143"/>
                <a:gd name="T34" fmla="*/ 137 w 173"/>
                <a:gd name="T35" fmla="*/ 83 h 143"/>
                <a:gd name="T36" fmla="*/ 131 w 173"/>
                <a:gd name="T37" fmla="*/ 71 h 143"/>
                <a:gd name="T38" fmla="*/ 131 w 173"/>
                <a:gd name="T39" fmla="*/ 59 h 143"/>
                <a:gd name="T40" fmla="*/ 131 w 173"/>
                <a:gd name="T41" fmla="*/ 47 h 143"/>
                <a:gd name="T42" fmla="*/ 125 w 173"/>
                <a:gd name="T43" fmla="*/ 41 h 143"/>
                <a:gd name="T44" fmla="*/ 119 w 173"/>
                <a:gd name="T45" fmla="*/ 41 h 143"/>
                <a:gd name="T46" fmla="*/ 113 w 173"/>
                <a:gd name="T47" fmla="*/ 41 h 143"/>
                <a:gd name="T48" fmla="*/ 107 w 173"/>
                <a:gd name="T49" fmla="*/ 35 h 143"/>
                <a:gd name="T50" fmla="*/ 101 w 173"/>
                <a:gd name="T51" fmla="*/ 29 h 143"/>
                <a:gd name="T52" fmla="*/ 95 w 173"/>
                <a:gd name="T53" fmla="*/ 23 h 143"/>
                <a:gd name="T54" fmla="*/ 89 w 173"/>
                <a:gd name="T55" fmla="*/ 11 h 143"/>
                <a:gd name="T56" fmla="*/ 89 w 173"/>
                <a:gd name="T57" fmla="*/ 5 h 143"/>
                <a:gd name="T58" fmla="*/ 83 w 173"/>
                <a:gd name="T59" fmla="*/ 5 h 143"/>
                <a:gd name="T60" fmla="*/ 71 w 173"/>
                <a:gd name="T61" fmla="*/ 11 h 143"/>
                <a:gd name="T62" fmla="*/ 65 w 173"/>
                <a:gd name="T63" fmla="*/ 11 h 143"/>
                <a:gd name="T64" fmla="*/ 53 w 173"/>
                <a:gd name="T65" fmla="*/ 17 h 143"/>
                <a:gd name="T66" fmla="*/ 42 w 173"/>
                <a:gd name="T67" fmla="*/ 17 h 143"/>
                <a:gd name="T68" fmla="*/ 30 w 173"/>
                <a:gd name="T69" fmla="*/ 11 h 143"/>
                <a:gd name="T70" fmla="*/ 18 w 173"/>
                <a:gd name="T71" fmla="*/ 5 h 143"/>
                <a:gd name="T72" fmla="*/ 6 w 173"/>
                <a:gd name="T73" fmla="*/ 0 h 143"/>
                <a:gd name="T74" fmla="*/ 6 w 173"/>
                <a:gd name="T75" fmla="*/ 5 h 143"/>
                <a:gd name="T76" fmla="*/ 12 w 173"/>
                <a:gd name="T77" fmla="*/ 11 h 143"/>
                <a:gd name="T78" fmla="*/ 12 w 173"/>
                <a:gd name="T79" fmla="*/ 23 h 143"/>
                <a:gd name="T80" fmla="*/ 12 w 173"/>
                <a:gd name="T81" fmla="*/ 29 h 143"/>
                <a:gd name="T82" fmla="*/ 18 w 173"/>
                <a:gd name="T83" fmla="*/ 41 h 143"/>
                <a:gd name="T84" fmla="*/ 12 w 173"/>
                <a:gd name="T85" fmla="*/ 53 h 143"/>
                <a:gd name="T86" fmla="*/ 12 w 173"/>
                <a:gd name="T87" fmla="*/ 65 h 143"/>
                <a:gd name="T88" fmla="*/ 0 w 173"/>
                <a:gd name="T89" fmla="*/ 77 h 143"/>
                <a:gd name="T90" fmla="*/ 12 w 173"/>
                <a:gd name="T91" fmla="*/ 77 h 143"/>
                <a:gd name="T92" fmla="*/ 18 w 173"/>
                <a:gd name="T93" fmla="*/ 83 h 143"/>
                <a:gd name="T94" fmla="*/ 24 w 173"/>
                <a:gd name="T95" fmla="*/ 89 h 143"/>
                <a:gd name="T96" fmla="*/ 36 w 173"/>
                <a:gd name="T97" fmla="*/ 95 h 143"/>
                <a:gd name="T98" fmla="*/ 42 w 173"/>
                <a:gd name="T99" fmla="*/ 101 h 143"/>
                <a:gd name="T100" fmla="*/ 42 w 173"/>
                <a:gd name="T101" fmla="*/ 107 h 143"/>
                <a:gd name="T102" fmla="*/ 48 w 173"/>
                <a:gd name="T103" fmla="*/ 119 h 143"/>
                <a:gd name="T104" fmla="*/ 42 w 173"/>
                <a:gd name="T105" fmla="*/ 131 h 143"/>
                <a:gd name="T106" fmla="*/ 48 w 173"/>
                <a:gd name="T107" fmla="*/ 131 h 143"/>
                <a:gd name="T108" fmla="*/ 53 w 173"/>
                <a:gd name="T109" fmla="*/ 131 h 143"/>
                <a:gd name="T110" fmla="*/ 59 w 173"/>
                <a:gd name="T111" fmla="*/ 131 h 143"/>
                <a:gd name="T112" fmla="*/ 65 w 173"/>
                <a:gd name="T113" fmla="*/ 131 h 143"/>
                <a:gd name="T114" fmla="*/ 71 w 173"/>
                <a:gd name="T115" fmla="*/ 137 h 143"/>
                <a:gd name="T116" fmla="*/ 77 w 173"/>
                <a:gd name="T117" fmla="*/ 137 h 143"/>
                <a:gd name="T118" fmla="*/ 83 w 173"/>
                <a:gd name="T119" fmla="*/ 143 h 143"/>
                <a:gd name="T120" fmla="*/ 89 w 173"/>
                <a:gd name="T121" fmla="*/ 143 h 14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73"/>
                <a:gd name="T184" fmla="*/ 0 h 143"/>
                <a:gd name="T185" fmla="*/ 173 w 173"/>
                <a:gd name="T186" fmla="*/ 143 h 143"/>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73" h="143">
                  <a:moveTo>
                    <a:pt x="89" y="143"/>
                  </a:moveTo>
                  <a:lnTo>
                    <a:pt x="95" y="143"/>
                  </a:lnTo>
                  <a:lnTo>
                    <a:pt x="101" y="143"/>
                  </a:lnTo>
                  <a:lnTo>
                    <a:pt x="113" y="143"/>
                  </a:lnTo>
                  <a:lnTo>
                    <a:pt x="119" y="137"/>
                  </a:lnTo>
                  <a:lnTo>
                    <a:pt x="131" y="137"/>
                  </a:lnTo>
                  <a:lnTo>
                    <a:pt x="143" y="137"/>
                  </a:lnTo>
                  <a:lnTo>
                    <a:pt x="149" y="137"/>
                  </a:lnTo>
                  <a:lnTo>
                    <a:pt x="161" y="137"/>
                  </a:lnTo>
                  <a:lnTo>
                    <a:pt x="167" y="137"/>
                  </a:lnTo>
                  <a:lnTo>
                    <a:pt x="173" y="137"/>
                  </a:lnTo>
                  <a:lnTo>
                    <a:pt x="161" y="131"/>
                  </a:lnTo>
                  <a:lnTo>
                    <a:pt x="155" y="119"/>
                  </a:lnTo>
                  <a:lnTo>
                    <a:pt x="149" y="113"/>
                  </a:lnTo>
                  <a:lnTo>
                    <a:pt x="143" y="101"/>
                  </a:lnTo>
                  <a:lnTo>
                    <a:pt x="137" y="83"/>
                  </a:lnTo>
                  <a:lnTo>
                    <a:pt x="131" y="71"/>
                  </a:lnTo>
                  <a:lnTo>
                    <a:pt x="131" y="59"/>
                  </a:lnTo>
                  <a:lnTo>
                    <a:pt x="131" y="47"/>
                  </a:lnTo>
                  <a:lnTo>
                    <a:pt x="125" y="41"/>
                  </a:lnTo>
                  <a:lnTo>
                    <a:pt x="119" y="41"/>
                  </a:lnTo>
                  <a:lnTo>
                    <a:pt x="113" y="41"/>
                  </a:lnTo>
                  <a:lnTo>
                    <a:pt x="107" y="35"/>
                  </a:lnTo>
                  <a:lnTo>
                    <a:pt x="101" y="29"/>
                  </a:lnTo>
                  <a:lnTo>
                    <a:pt x="95" y="23"/>
                  </a:lnTo>
                  <a:lnTo>
                    <a:pt x="89" y="11"/>
                  </a:lnTo>
                  <a:lnTo>
                    <a:pt x="89" y="5"/>
                  </a:lnTo>
                  <a:lnTo>
                    <a:pt x="83" y="5"/>
                  </a:lnTo>
                  <a:lnTo>
                    <a:pt x="71" y="11"/>
                  </a:lnTo>
                  <a:lnTo>
                    <a:pt x="65" y="11"/>
                  </a:lnTo>
                  <a:lnTo>
                    <a:pt x="53" y="17"/>
                  </a:lnTo>
                  <a:lnTo>
                    <a:pt x="42" y="17"/>
                  </a:lnTo>
                  <a:lnTo>
                    <a:pt x="30" y="11"/>
                  </a:lnTo>
                  <a:lnTo>
                    <a:pt x="18" y="5"/>
                  </a:lnTo>
                  <a:lnTo>
                    <a:pt x="6" y="0"/>
                  </a:lnTo>
                  <a:lnTo>
                    <a:pt x="6" y="5"/>
                  </a:lnTo>
                  <a:lnTo>
                    <a:pt x="12" y="11"/>
                  </a:lnTo>
                  <a:lnTo>
                    <a:pt x="12" y="23"/>
                  </a:lnTo>
                  <a:lnTo>
                    <a:pt x="12" y="29"/>
                  </a:lnTo>
                  <a:lnTo>
                    <a:pt x="18" y="41"/>
                  </a:lnTo>
                  <a:lnTo>
                    <a:pt x="12" y="53"/>
                  </a:lnTo>
                  <a:lnTo>
                    <a:pt x="12" y="65"/>
                  </a:lnTo>
                  <a:lnTo>
                    <a:pt x="0" y="77"/>
                  </a:lnTo>
                  <a:lnTo>
                    <a:pt x="12" y="77"/>
                  </a:lnTo>
                  <a:lnTo>
                    <a:pt x="18" y="83"/>
                  </a:lnTo>
                  <a:lnTo>
                    <a:pt x="24" y="89"/>
                  </a:lnTo>
                  <a:lnTo>
                    <a:pt x="36" y="95"/>
                  </a:lnTo>
                  <a:lnTo>
                    <a:pt x="42" y="101"/>
                  </a:lnTo>
                  <a:lnTo>
                    <a:pt x="42" y="107"/>
                  </a:lnTo>
                  <a:lnTo>
                    <a:pt x="48" y="119"/>
                  </a:lnTo>
                  <a:lnTo>
                    <a:pt x="42" y="131"/>
                  </a:lnTo>
                  <a:lnTo>
                    <a:pt x="48" y="131"/>
                  </a:lnTo>
                  <a:lnTo>
                    <a:pt x="53" y="131"/>
                  </a:lnTo>
                  <a:lnTo>
                    <a:pt x="59" y="131"/>
                  </a:lnTo>
                  <a:lnTo>
                    <a:pt x="65" y="131"/>
                  </a:lnTo>
                  <a:lnTo>
                    <a:pt x="71" y="137"/>
                  </a:lnTo>
                  <a:lnTo>
                    <a:pt x="77" y="137"/>
                  </a:lnTo>
                  <a:lnTo>
                    <a:pt x="83" y="143"/>
                  </a:lnTo>
                  <a:lnTo>
                    <a:pt x="89" y="143"/>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2" name="Freeform 236">
              <a:extLst>
                <a:ext uri="{FF2B5EF4-FFF2-40B4-BE49-F238E27FC236}">
                  <a16:creationId xmlns="" xmlns:a16="http://schemas.microsoft.com/office/drawing/2014/main" id="{33247EB8-432E-4DC1-94AC-691824D3FBFF}"/>
                </a:ext>
              </a:extLst>
            </p:cNvPr>
            <p:cNvSpPr>
              <a:spLocks/>
            </p:cNvSpPr>
            <p:nvPr/>
          </p:nvSpPr>
          <p:spPr bwMode="auto">
            <a:xfrm>
              <a:off x="4956" y="2049"/>
              <a:ext cx="173" cy="179"/>
            </a:xfrm>
            <a:custGeom>
              <a:avLst/>
              <a:gdLst>
                <a:gd name="T0" fmla="*/ 24 w 173"/>
                <a:gd name="T1" fmla="*/ 84 h 179"/>
                <a:gd name="T2" fmla="*/ 30 w 173"/>
                <a:gd name="T3" fmla="*/ 84 h 179"/>
                <a:gd name="T4" fmla="*/ 42 w 173"/>
                <a:gd name="T5" fmla="*/ 84 h 179"/>
                <a:gd name="T6" fmla="*/ 54 w 173"/>
                <a:gd name="T7" fmla="*/ 84 h 179"/>
                <a:gd name="T8" fmla="*/ 66 w 173"/>
                <a:gd name="T9" fmla="*/ 84 h 179"/>
                <a:gd name="T10" fmla="*/ 84 w 173"/>
                <a:gd name="T11" fmla="*/ 78 h 179"/>
                <a:gd name="T12" fmla="*/ 96 w 173"/>
                <a:gd name="T13" fmla="*/ 66 h 179"/>
                <a:gd name="T14" fmla="*/ 108 w 173"/>
                <a:gd name="T15" fmla="*/ 54 h 179"/>
                <a:gd name="T16" fmla="*/ 120 w 173"/>
                <a:gd name="T17" fmla="*/ 36 h 179"/>
                <a:gd name="T18" fmla="*/ 126 w 173"/>
                <a:gd name="T19" fmla="*/ 18 h 179"/>
                <a:gd name="T20" fmla="*/ 132 w 173"/>
                <a:gd name="T21" fmla="*/ 6 h 179"/>
                <a:gd name="T22" fmla="*/ 138 w 173"/>
                <a:gd name="T23" fmla="*/ 6 h 179"/>
                <a:gd name="T24" fmla="*/ 144 w 173"/>
                <a:gd name="T25" fmla="*/ 0 h 179"/>
                <a:gd name="T26" fmla="*/ 156 w 173"/>
                <a:gd name="T27" fmla="*/ 0 h 179"/>
                <a:gd name="T28" fmla="*/ 162 w 173"/>
                <a:gd name="T29" fmla="*/ 0 h 179"/>
                <a:gd name="T30" fmla="*/ 168 w 173"/>
                <a:gd name="T31" fmla="*/ 0 h 179"/>
                <a:gd name="T32" fmla="*/ 173 w 173"/>
                <a:gd name="T33" fmla="*/ 0 h 179"/>
                <a:gd name="T34" fmla="*/ 173 w 173"/>
                <a:gd name="T35" fmla="*/ 0 h 179"/>
                <a:gd name="T36" fmla="*/ 156 w 173"/>
                <a:gd name="T37" fmla="*/ 6 h 179"/>
                <a:gd name="T38" fmla="*/ 138 w 173"/>
                <a:gd name="T39" fmla="*/ 24 h 179"/>
                <a:gd name="T40" fmla="*/ 132 w 173"/>
                <a:gd name="T41" fmla="*/ 48 h 179"/>
                <a:gd name="T42" fmla="*/ 126 w 173"/>
                <a:gd name="T43" fmla="*/ 66 h 179"/>
                <a:gd name="T44" fmla="*/ 126 w 173"/>
                <a:gd name="T45" fmla="*/ 84 h 179"/>
                <a:gd name="T46" fmla="*/ 126 w 173"/>
                <a:gd name="T47" fmla="*/ 96 h 179"/>
                <a:gd name="T48" fmla="*/ 120 w 173"/>
                <a:gd name="T49" fmla="*/ 108 h 179"/>
                <a:gd name="T50" fmla="*/ 108 w 173"/>
                <a:gd name="T51" fmla="*/ 113 h 179"/>
                <a:gd name="T52" fmla="*/ 96 w 173"/>
                <a:gd name="T53" fmla="*/ 125 h 179"/>
                <a:gd name="T54" fmla="*/ 90 w 173"/>
                <a:gd name="T55" fmla="*/ 143 h 179"/>
                <a:gd name="T56" fmla="*/ 84 w 173"/>
                <a:gd name="T57" fmla="*/ 155 h 179"/>
                <a:gd name="T58" fmla="*/ 66 w 173"/>
                <a:gd name="T59" fmla="*/ 155 h 179"/>
                <a:gd name="T60" fmla="*/ 42 w 173"/>
                <a:gd name="T61" fmla="*/ 167 h 179"/>
                <a:gd name="T62" fmla="*/ 30 w 173"/>
                <a:gd name="T63" fmla="*/ 173 h 179"/>
                <a:gd name="T64" fmla="*/ 24 w 173"/>
                <a:gd name="T65" fmla="*/ 173 h 179"/>
                <a:gd name="T66" fmla="*/ 24 w 173"/>
                <a:gd name="T67" fmla="*/ 155 h 179"/>
                <a:gd name="T68" fmla="*/ 18 w 173"/>
                <a:gd name="T69" fmla="*/ 137 h 179"/>
                <a:gd name="T70" fmla="*/ 6 w 173"/>
                <a:gd name="T71" fmla="*/ 119 h 179"/>
                <a:gd name="T72" fmla="*/ 6 w 173"/>
                <a:gd name="T73" fmla="*/ 113 h 179"/>
                <a:gd name="T74" fmla="*/ 12 w 173"/>
                <a:gd name="T75" fmla="*/ 108 h 179"/>
                <a:gd name="T76" fmla="*/ 24 w 173"/>
                <a:gd name="T77" fmla="*/ 102 h 179"/>
                <a:gd name="T78" fmla="*/ 24 w 173"/>
                <a:gd name="T79" fmla="*/ 9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179"/>
                <a:gd name="T122" fmla="*/ 173 w 173"/>
                <a:gd name="T123" fmla="*/ 179 h 17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179">
                  <a:moveTo>
                    <a:pt x="24" y="84"/>
                  </a:moveTo>
                  <a:lnTo>
                    <a:pt x="24" y="84"/>
                  </a:lnTo>
                  <a:lnTo>
                    <a:pt x="30" y="84"/>
                  </a:lnTo>
                  <a:lnTo>
                    <a:pt x="36" y="84"/>
                  </a:lnTo>
                  <a:lnTo>
                    <a:pt x="42" y="84"/>
                  </a:lnTo>
                  <a:lnTo>
                    <a:pt x="48" y="84"/>
                  </a:lnTo>
                  <a:lnTo>
                    <a:pt x="54" y="84"/>
                  </a:lnTo>
                  <a:lnTo>
                    <a:pt x="60" y="84"/>
                  </a:lnTo>
                  <a:lnTo>
                    <a:pt x="66" y="84"/>
                  </a:lnTo>
                  <a:lnTo>
                    <a:pt x="78" y="78"/>
                  </a:lnTo>
                  <a:lnTo>
                    <a:pt x="84" y="78"/>
                  </a:lnTo>
                  <a:lnTo>
                    <a:pt x="90" y="72"/>
                  </a:lnTo>
                  <a:lnTo>
                    <a:pt x="96" y="66"/>
                  </a:lnTo>
                  <a:lnTo>
                    <a:pt x="102" y="60"/>
                  </a:lnTo>
                  <a:lnTo>
                    <a:pt x="108" y="54"/>
                  </a:lnTo>
                  <a:lnTo>
                    <a:pt x="114" y="42"/>
                  </a:lnTo>
                  <a:lnTo>
                    <a:pt x="120" y="36"/>
                  </a:lnTo>
                  <a:lnTo>
                    <a:pt x="126" y="24"/>
                  </a:lnTo>
                  <a:lnTo>
                    <a:pt x="126" y="18"/>
                  </a:lnTo>
                  <a:lnTo>
                    <a:pt x="132" y="12"/>
                  </a:lnTo>
                  <a:lnTo>
                    <a:pt x="132" y="6"/>
                  </a:lnTo>
                  <a:lnTo>
                    <a:pt x="138" y="6"/>
                  </a:lnTo>
                  <a:lnTo>
                    <a:pt x="144" y="0"/>
                  </a:lnTo>
                  <a:lnTo>
                    <a:pt x="150" y="0"/>
                  </a:lnTo>
                  <a:lnTo>
                    <a:pt x="156" y="0"/>
                  </a:lnTo>
                  <a:lnTo>
                    <a:pt x="162" y="0"/>
                  </a:lnTo>
                  <a:lnTo>
                    <a:pt x="168" y="0"/>
                  </a:lnTo>
                  <a:lnTo>
                    <a:pt x="173" y="0"/>
                  </a:lnTo>
                  <a:lnTo>
                    <a:pt x="156" y="6"/>
                  </a:lnTo>
                  <a:lnTo>
                    <a:pt x="150" y="12"/>
                  </a:lnTo>
                  <a:lnTo>
                    <a:pt x="138" y="24"/>
                  </a:lnTo>
                  <a:lnTo>
                    <a:pt x="132" y="36"/>
                  </a:lnTo>
                  <a:lnTo>
                    <a:pt x="132" y="48"/>
                  </a:lnTo>
                  <a:lnTo>
                    <a:pt x="126" y="60"/>
                  </a:lnTo>
                  <a:lnTo>
                    <a:pt x="126" y="66"/>
                  </a:lnTo>
                  <a:lnTo>
                    <a:pt x="126" y="72"/>
                  </a:lnTo>
                  <a:lnTo>
                    <a:pt x="126" y="84"/>
                  </a:lnTo>
                  <a:lnTo>
                    <a:pt x="126" y="90"/>
                  </a:lnTo>
                  <a:lnTo>
                    <a:pt x="126" y="96"/>
                  </a:lnTo>
                  <a:lnTo>
                    <a:pt x="126" y="108"/>
                  </a:lnTo>
                  <a:lnTo>
                    <a:pt x="120" y="108"/>
                  </a:lnTo>
                  <a:lnTo>
                    <a:pt x="114" y="108"/>
                  </a:lnTo>
                  <a:lnTo>
                    <a:pt x="108" y="113"/>
                  </a:lnTo>
                  <a:lnTo>
                    <a:pt x="102" y="119"/>
                  </a:lnTo>
                  <a:lnTo>
                    <a:pt x="96" y="125"/>
                  </a:lnTo>
                  <a:lnTo>
                    <a:pt x="90" y="137"/>
                  </a:lnTo>
                  <a:lnTo>
                    <a:pt x="90" y="143"/>
                  </a:lnTo>
                  <a:lnTo>
                    <a:pt x="90" y="155"/>
                  </a:lnTo>
                  <a:lnTo>
                    <a:pt x="84" y="155"/>
                  </a:lnTo>
                  <a:lnTo>
                    <a:pt x="72" y="155"/>
                  </a:lnTo>
                  <a:lnTo>
                    <a:pt x="66" y="155"/>
                  </a:lnTo>
                  <a:lnTo>
                    <a:pt x="54" y="161"/>
                  </a:lnTo>
                  <a:lnTo>
                    <a:pt x="42" y="167"/>
                  </a:lnTo>
                  <a:lnTo>
                    <a:pt x="36" y="167"/>
                  </a:lnTo>
                  <a:lnTo>
                    <a:pt x="30" y="173"/>
                  </a:lnTo>
                  <a:lnTo>
                    <a:pt x="24" y="179"/>
                  </a:lnTo>
                  <a:lnTo>
                    <a:pt x="24" y="173"/>
                  </a:lnTo>
                  <a:lnTo>
                    <a:pt x="24" y="161"/>
                  </a:lnTo>
                  <a:lnTo>
                    <a:pt x="24" y="155"/>
                  </a:lnTo>
                  <a:lnTo>
                    <a:pt x="18" y="143"/>
                  </a:lnTo>
                  <a:lnTo>
                    <a:pt x="18" y="137"/>
                  </a:lnTo>
                  <a:lnTo>
                    <a:pt x="12" y="125"/>
                  </a:lnTo>
                  <a:lnTo>
                    <a:pt x="6" y="119"/>
                  </a:lnTo>
                  <a:lnTo>
                    <a:pt x="0" y="113"/>
                  </a:lnTo>
                  <a:lnTo>
                    <a:pt x="6" y="113"/>
                  </a:lnTo>
                  <a:lnTo>
                    <a:pt x="12" y="108"/>
                  </a:lnTo>
                  <a:lnTo>
                    <a:pt x="18" y="108"/>
                  </a:lnTo>
                  <a:lnTo>
                    <a:pt x="24" y="102"/>
                  </a:lnTo>
                  <a:lnTo>
                    <a:pt x="24" y="96"/>
                  </a:lnTo>
                  <a:lnTo>
                    <a:pt x="24" y="90"/>
                  </a:lnTo>
                  <a:lnTo>
                    <a:pt x="24" y="84"/>
                  </a:lnTo>
                  <a:close/>
                </a:path>
              </a:pathLst>
            </a:custGeom>
            <a:solidFill>
              <a:srgbClr val="49A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3" name="Freeform 237">
              <a:extLst>
                <a:ext uri="{FF2B5EF4-FFF2-40B4-BE49-F238E27FC236}">
                  <a16:creationId xmlns="" xmlns:a16="http://schemas.microsoft.com/office/drawing/2014/main" id="{97E360FA-527C-4F86-B058-742402E17CF2}"/>
                </a:ext>
              </a:extLst>
            </p:cNvPr>
            <p:cNvSpPr>
              <a:spLocks/>
            </p:cNvSpPr>
            <p:nvPr/>
          </p:nvSpPr>
          <p:spPr bwMode="auto">
            <a:xfrm>
              <a:off x="5064" y="2049"/>
              <a:ext cx="107" cy="185"/>
            </a:xfrm>
            <a:custGeom>
              <a:avLst/>
              <a:gdLst>
                <a:gd name="T0" fmla="*/ 65 w 107"/>
                <a:gd name="T1" fmla="*/ 6 h 185"/>
                <a:gd name="T2" fmla="*/ 71 w 107"/>
                <a:gd name="T3" fmla="*/ 12 h 185"/>
                <a:gd name="T4" fmla="*/ 83 w 107"/>
                <a:gd name="T5" fmla="*/ 12 h 185"/>
                <a:gd name="T6" fmla="*/ 83 w 107"/>
                <a:gd name="T7" fmla="*/ 12 h 185"/>
                <a:gd name="T8" fmla="*/ 83 w 107"/>
                <a:gd name="T9" fmla="*/ 18 h 185"/>
                <a:gd name="T10" fmla="*/ 77 w 107"/>
                <a:gd name="T11" fmla="*/ 24 h 185"/>
                <a:gd name="T12" fmla="*/ 71 w 107"/>
                <a:gd name="T13" fmla="*/ 24 h 185"/>
                <a:gd name="T14" fmla="*/ 65 w 107"/>
                <a:gd name="T15" fmla="*/ 24 h 185"/>
                <a:gd name="T16" fmla="*/ 60 w 107"/>
                <a:gd name="T17" fmla="*/ 24 h 185"/>
                <a:gd name="T18" fmla="*/ 60 w 107"/>
                <a:gd name="T19" fmla="*/ 30 h 185"/>
                <a:gd name="T20" fmla="*/ 54 w 107"/>
                <a:gd name="T21" fmla="*/ 30 h 185"/>
                <a:gd name="T22" fmla="*/ 54 w 107"/>
                <a:gd name="T23" fmla="*/ 36 h 185"/>
                <a:gd name="T24" fmla="*/ 54 w 107"/>
                <a:gd name="T25" fmla="*/ 42 h 185"/>
                <a:gd name="T26" fmla="*/ 54 w 107"/>
                <a:gd name="T27" fmla="*/ 42 h 185"/>
                <a:gd name="T28" fmla="*/ 60 w 107"/>
                <a:gd name="T29" fmla="*/ 48 h 185"/>
                <a:gd name="T30" fmla="*/ 60 w 107"/>
                <a:gd name="T31" fmla="*/ 48 h 185"/>
                <a:gd name="T32" fmla="*/ 65 w 107"/>
                <a:gd name="T33" fmla="*/ 48 h 185"/>
                <a:gd name="T34" fmla="*/ 71 w 107"/>
                <a:gd name="T35" fmla="*/ 48 h 185"/>
                <a:gd name="T36" fmla="*/ 77 w 107"/>
                <a:gd name="T37" fmla="*/ 48 h 185"/>
                <a:gd name="T38" fmla="*/ 77 w 107"/>
                <a:gd name="T39" fmla="*/ 42 h 185"/>
                <a:gd name="T40" fmla="*/ 83 w 107"/>
                <a:gd name="T41" fmla="*/ 36 h 185"/>
                <a:gd name="T42" fmla="*/ 89 w 107"/>
                <a:gd name="T43" fmla="*/ 30 h 185"/>
                <a:gd name="T44" fmla="*/ 95 w 107"/>
                <a:gd name="T45" fmla="*/ 30 h 185"/>
                <a:gd name="T46" fmla="*/ 95 w 107"/>
                <a:gd name="T47" fmla="*/ 36 h 185"/>
                <a:gd name="T48" fmla="*/ 95 w 107"/>
                <a:gd name="T49" fmla="*/ 36 h 185"/>
                <a:gd name="T50" fmla="*/ 89 w 107"/>
                <a:gd name="T51" fmla="*/ 48 h 185"/>
                <a:gd name="T52" fmla="*/ 89 w 107"/>
                <a:gd name="T53" fmla="*/ 48 h 185"/>
                <a:gd name="T54" fmla="*/ 83 w 107"/>
                <a:gd name="T55" fmla="*/ 54 h 185"/>
                <a:gd name="T56" fmla="*/ 77 w 107"/>
                <a:gd name="T57" fmla="*/ 60 h 185"/>
                <a:gd name="T58" fmla="*/ 77 w 107"/>
                <a:gd name="T59" fmla="*/ 60 h 185"/>
                <a:gd name="T60" fmla="*/ 83 w 107"/>
                <a:gd name="T61" fmla="*/ 66 h 185"/>
                <a:gd name="T62" fmla="*/ 83 w 107"/>
                <a:gd name="T63" fmla="*/ 72 h 185"/>
                <a:gd name="T64" fmla="*/ 89 w 107"/>
                <a:gd name="T65" fmla="*/ 72 h 185"/>
                <a:gd name="T66" fmla="*/ 95 w 107"/>
                <a:gd name="T67" fmla="*/ 72 h 185"/>
                <a:gd name="T68" fmla="*/ 101 w 107"/>
                <a:gd name="T69" fmla="*/ 72 h 185"/>
                <a:gd name="T70" fmla="*/ 101 w 107"/>
                <a:gd name="T71" fmla="*/ 72 h 185"/>
                <a:gd name="T72" fmla="*/ 107 w 107"/>
                <a:gd name="T73" fmla="*/ 78 h 185"/>
                <a:gd name="T74" fmla="*/ 107 w 107"/>
                <a:gd name="T75" fmla="*/ 96 h 185"/>
                <a:gd name="T76" fmla="*/ 101 w 107"/>
                <a:gd name="T77" fmla="*/ 113 h 185"/>
                <a:gd name="T78" fmla="*/ 89 w 107"/>
                <a:gd name="T79" fmla="*/ 131 h 185"/>
                <a:gd name="T80" fmla="*/ 71 w 107"/>
                <a:gd name="T81" fmla="*/ 149 h 185"/>
                <a:gd name="T82" fmla="*/ 60 w 107"/>
                <a:gd name="T83" fmla="*/ 161 h 185"/>
                <a:gd name="T84" fmla="*/ 42 w 107"/>
                <a:gd name="T85" fmla="*/ 173 h 185"/>
                <a:gd name="T86" fmla="*/ 24 w 107"/>
                <a:gd name="T87" fmla="*/ 179 h 185"/>
                <a:gd name="T88" fmla="*/ 12 w 107"/>
                <a:gd name="T89" fmla="*/ 185 h 185"/>
                <a:gd name="T90" fmla="*/ 12 w 107"/>
                <a:gd name="T91" fmla="*/ 185 h 185"/>
                <a:gd name="T92" fmla="*/ 6 w 107"/>
                <a:gd name="T93" fmla="*/ 185 h 185"/>
                <a:gd name="T94" fmla="*/ 0 w 107"/>
                <a:gd name="T95" fmla="*/ 185 h 185"/>
                <a:gd name="T96" fmla="*/ 6 w 107"/>
                <a:gd name="T97" fmla="*/ 179 h 185"/>
                <a:gd name="T98" fmla="*/ 12 w 107"/>
                <a:gd name="T99" fmla="*/ 173 h 185"/>
                <a:gd name="T100" fmla="*/ 18 w 107"/>
                <a:gd name="T101" fmla="*/ 161 h 185"/>
                <a:gd name="T102" fmla="*/ 24 w 107"/>
                <a:gd name="T103" fmla="*/ 149 h 185"/>
                <a:gd name="T104" fmla="*/ 24 w 107"/>
                <a:gd name="T105" fmla="*/ 137 h 185"/>
                <a:gd name="T106" fmla="*/ 24 w 107"/>
                <a:gd name="T107" fmla="*/ 119 h 185"/>
                <a:gd name="T108" fmla="*/ 18 w 107"/>
                <a:gd name="T109" fmla="*/ 96 h 185"/>
                <a:gd name="T110" fmla="*/ 18 w 107"/>
                <a:gd name="T111" fmla="*/ 84 h 185"/>
                <a:gd name="T112" fmla="*/ 18 w 107"/>
                <a:gd name="T113" fmla="*/ 66 h 185"/>
                <a:gd name="T114" fmla="*/ 24 w 107"/>
                <a:gd name="T115" fmla="*/ 48 h 185"/>
                <a:gd name="T116" fmla="*/ 30 w 107"/>
                <a:gd name="T117" fmla="*/ 24 h 185"/>
                <a:gd name="T118" fmla="*/ 48 w 107"/>
                <a:gd name="T119" fmla="*/ 6 h 18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
                <a:gd name="T181" fmla="*/ 0 h 185"/>
                <a:gd name="T182" fmla="*/ 107 w 107"/>
                <a:gd name="T183" fmla="*/ 185 h 18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 h="185">
                  <a:moveTo>
                    <a:pt x="65" y="0"/>
                  </a:moveTo>
                  <a:lnTo>
                    <a:pt x="65" y="6"/>
                  </a:lnTo>
                  <a:lnTo>
                    <a:pt x="71" y="12"/>
                  </a:lnTo>
                  <a:lnTo>
                    <a:pt x="77" y="12"/>
                  </a:lnTo>
                  <a:lnTo>
                    <a:pt x="83" y="12"/>
                  </a:lnTo>
                  <a:lnTo>
                    <a:pt x="89" y="18"/>
                  </a:lnTo>
                  <a:lnTo>
                    <a:pt x="83" y="18"/>
                  </a:lnTo>
                  <a:lnTo>
                    <a:pt x="83" y="24"/>
                  </a:lnTo>
                  <a:lnTo>
                    <a:pt x="77" y="24"/>
                  </a:lnTo>
                  <a:lnTo>
                    <a:pt x="71" y="24"/>
                  </a:lnTo>
                  <a:lnTo>
                    <a:pt x="65" y="24"/>
                  </a:lnTo>
                  <a:lnTo>
                    <a:pt x="60" y="24"/>
                  </a:lnTo>
                  <a:lnTo>
                    <a:pt x="60" y="30"/>
                  </a:lnTo>
                  <a:lnTo>
                    <a:pt x="54" y="30"/>
                  </a:lnTo>
                  <a:lnTo>
                    <a:pt x="54" y="36"/>
                  </a:lnTo>
                  <a:lnTo>
                    <a:pt x="54" y="42"/>
                  </a:lnTo>
                  <a:lnTo>
                    <a:pt x="54" y="48"/>
                  </a:lnTo>
                  <a:lnTo>
                    <a:pt x="60" y="48"/>
                  </a:lnTo>
                  <a:lnTo>
                    <a:pt x="65" y="48"/>
                  </a:lnTo>
                  <a:lnTo>
                    <a:pt x="71" y="48"/>
                  </a:lnTo>
                  <a:lnTo>
                    <a:pt x="77" y="48"/>
                  </a:lnTo>
                  <a:lnTo>
                    <a:pt x="77" y="42"/>
                  </a:lnTo>
                  <a:lnTo>
                    <a:pt x="77" y="36"/>
                  </a:lnTo>
                  <a:lnTo>
                    <a:pt x="83" y="36"/>
                  </a:lnTo>
                  <a:lnTo>
                    <a:pt x="83" y="30"/>
                  </a:lnTo>
                  <a:lnTo>
                    <a:pt x="89" y="30"/>
                  </a:lnTo>
                  <a:lnTo>
                    <a:pt x="95" y="30"/>
                  </a:lnTo>
                  <a:lnTo>
                    <a:pt x="95" y="36"/>
                  </a:lnTo>
                  <a:lnTo>
                    <a:pt x="95" y="42"/>
                  </a:lnTo>
                  <a:lnTo>
                    <a:pt x="89" y="48"/>
                  </a:lnTo>
                  <a:lnTo>
                    <a:pt x="83" y="54"/>
                  </a:lnTo>
                  <a:lnTo>
                    <a:pt x="77" y="60"/>
                  </a:lnTo>
                  <a:lnTo>
                    <a:pt x="77" y="66"/>
                  </a:lnTo>
                  <a:lnTo>
                    <a:pt x="83" y="66"/>
                  </a:lnTo>
                  <a:lnTo>
                    <a:pt x="83" y="72"/>
                  </a:lnTo>
                  <a:lnTo>
                    <a:pt x="89" y="72"/>
                  </a:lnTo>
                  <a:lnTo>
                    <a:pt x="95" y="72"/>
                  </a:lnTo>
                  <a:lnTo>
                    <a:pt x="101" y="72"/>
                  </a:lnTo>
                  <a:lnTo>
                    <a:pt x="107" y="72"/>
                  </a:lnTo>
                  <a:lnTo>
                    <a:pt x="107" y="78"/>
                  </a:lnTo>
                  <a:lnTo>
                    <a:pt x="107" y="90"/>
                  </a:lnTo>
                  <a:lnTo>
                    <a:pt x="107" y="96"/>
                  </a:lnTo>
                  <a:lnTo>
                    <a:pt x="107" y="108"/>
                  </a:lnTo>
                  <a:lnTo>
                    <a:pt x="101" y="113"/>
                  </a:lnTo>
                  <a:lnTo>
                    <a:pt x="95" y="125"/>
                  </a:lnTo>
                  <a:lnTo>
                    <a:pt x="89" y="131"/>
                  </a:lnTo>
                  <a:lnTo>
                    <a:pt x="83" y="137"/>
                  </a:lnTo>
                  <a:lnTo>
                    <a:pt x="71" y="149"/>
                  </a:lnTo>
                  <a:lnTo>
                    <a:pt x="65" y="155"/>
                  </a:lnTo>
                  <a:lnTo>
                    <a:pt x="60" y="161"/>
                  </a:lnTo>
                  <a:lnTo>
                    <a:pt x="48" y="167"/>
                  </a:lnTo>
                  <a:lnTo>
                    <a:pt x="42" y="173"/>
                  </a:lnTo>
                  <a:lnTo>
                    <a:pt x="30" y="179"/>
                  </a:lnTo>
                  <a:lnTo>
                    <a:pt x="24" y="179"/>
                  </a:lnTo>
                  <a:lnTo>
                    <a:pt x="18" y="179"/>
                  </a:lnTo>
                  <a:lnTo>
                    <a:pt x="12" y="185"/>
                  </a:lnTo>
                  <a:lnTo>
                    <a:pt x="6" y="185"/>
                  </a:lnTo>
                  <a:lnTo>
                    <a:pt x="0" y="185"/>
                  </a:lnTo>
                  <a:lnTo>
                    <a:pt x="6" y="185"/>
                  </a:lnTo>
                  <a:lnTo>
                    <a:pt x="6" y="179"/>
                  </a:lnTo>
                  <a:lnTo>
                    <a:pt x="12" y="173"/>
                  </a:lnTo>
                  <a:lnTo>
                    <a:pt x="18" y="167"/>
                  </a:lnTo>
                  <a:lnTo>
                    <a:pt x="18" y="161"/>
                  </a:lnTo>
                  <a:lnTo>
                    <a:pt x="24" y="155"/>
                  </a:lnTo>
                  <a:lnTo>
                    <a:pt x="24" y="149"/>
                  </a:lnTo>
                  <a:lnTo>
                    <a:pt x="24" y="143"/>
                  </a:lnTo>
                  <a:lnTo>
                    <a:pt x="24" y="137"/>
                  </a:lnTo>
                  <a:lnTo>
                    <a:pt x="24" y="125"/>
                  </a:lnTo>
                  <a:lnTo>
                    <a:pt x="24" y="119"/>
                  </a:lnTo>
                  <a:lnTo>
                    <a:pt x="18" y="108"/>
                  </a:lnTo>
                  <a:lnTo>
                    <a:pt x="18" y="96"/>
                  </a:lnTo>
                  <a:lnTo>
                    <a:pt x="18" y="90"/>
                  </a:lnTo>
                  <a:lnTo>
                    <a:pt x="18" y="84"/>
                  </a:lnTo>
                  <a:lnTo>
                    <a:pt x="18" y="72"/>
                  </a:lnTo>
                  <a:lnTo>
                    <a:pt x="18" y="66"/>
                  </a:lnTo>
                  <a:lnTo>
                    <a:pt x="18" y="60"/>
                  </a:lnTo>
                  <a:lnTo>
                    <a:pt x="24" y="48"/>
                  </a:lnTo>
                  <a:lnTo>
                    <a:pt x="24" y="36"/>
                  </a:lnTo>
                  <a:lnTo>
                    <a:pt x="30" y="24"/>
                  </a:lnTo>
                  <a:lnTo>
                    <a:pt x="42" y="12"/>
                  </a:lnTo>
                  <a:lnTo>
                    <a:pt x="48" y="6"/>
                  </a:lnTo>
                  <a:lnTo>
                    <a:pt x="65"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4" name="Freeform 238">
              <a:extLst>
                <a:ext uri="{FF2B5EF4-FFF2-40B4-BE49-F238E27FC236}">
                  <a16:creationId xmlns="" xmlns:a16="http://schemas.microsoft.com/office/drawing/2014/main" id="{4F08E95B-6EDF-46C8-BD7F-C03727119E65}"/>
                </a:ext>
              </a:extLst>
            </p:cNvPr>
            <p:cNvSpPr>
              <a:spLocks/>
            </p:cNvSpPr>
            <p:nvPr/>
          </p:nvSpPr>
          <p:spPr bwMode="auto">
            <a:xfrm>
              <a:off x="4861" y="1828"/>
              <a:ext cx="477" cy="305"/>
            </a:xfrm>
            <a:custGeom>
              <a:avLst/>
              <a:gdLst>
                <a:gd name="T0" fmla="*/ 257 w 477"/>
                <a:gd name="T1" fmla="*/ 83 h 305"/>
                <a:gd name="T2" fmla="*/ 280 w 477"/>
                <a:gd name="T3" fmla="*/ 36 h 305"/>
                <a:gd name="T4" fmla="*/ 298 w 477"/>
                <a:gd name="T5" fmla="*/ 12 h 305"/>
                <a:gd name="T6" fmla="*/ 310 w 477"/>
                <a:gd name="T7" fmla="*/ 18 h 305"/>
                <a:gd name="T8" fmla="*/ 328 w 477"/>
                <a:gd name="T9" fmla="*/ 53 h 305"/>
                <a:gd name="T10" fmla="*/ 352 w 477"/>
                <a:gd name="T11" fmla="*/ 101 h 305"/>
                <a:gd name="T12" fmla="*/ 340 w 477"/>
                <a:gd name="T13" fmla="*/ 155 h 305"/>
                <a:gd name="T14" fmla="*/ 316 w 477"/>
                <a:gd name="T15" fmla="*/ 185 h 305"/>
                <a:gd name="T16" fmla="*/ 304 w 477"/>
                <a:gd name="T17" fmla="*/ 209 h 305"/>
                <a:gd name="T18" fmla="*/ 322 w 477"/>
                <a:gd name="T19" fmla="*/ 191 h 305"/>
                <a:gd name="T20" fmla="*/ 352 w 477"/>
                <a:gd name="T21" fmla="*/ 155 h 305"/>
                <a:gd name="T22" fmla="*/ 406 w 477"/>
                <a:gd name="T23" fmla="*/ 137 h 305"/>
                <a:gd name="T24" fmla="*/ 424 w 477"/>
                <a:gd name="T25" fmla="*/ 143 h 305"/>
                <a:gd name="T26" fmla="*/ 454 w 477"/>
                <a:gd name="T27" fmla="*/ 155 h 305"/>
                <a:gd name="T28" fmla="*/ 466 w 477"/>
                <a:gd name="T29" fmla="*/ 173 h 305"/>
                <a:gd name="T30" fmla="*/ 436 w 477"/>
                <a:gd name="T31" fmla="*/ 185 h 305"/>
                <a:gd name="T32" fmla="*/ 400 w 477"/>
                <a:gd name="T33" fmla="*/ 221 h 305"/>
                <a:gd name="T34" fmla="*/ 352 w 477"/>
                <a:gd name="T35" fmla="*/ 227 h 305"/>
                <a:gd name="T36" fmla="*/ 334 w 477"/>
                <a:gd name="T37" fmla="*/ 227 h 305"/>
                <a:gd name="T38" fmla="*/ 328 w 477"/>
                <a:gd name="T39" fmla="*/ 227 h 305"/>
                <a:gd name="T40" fmla="*/ 334 w 477"/>
                <a:gd name="T41" fmla="*/ 209 h 305"/>
                <a:gd name="T42" fmla="*/ 334 w 477"/>
                <a:gd name="T43" fmla="*/ 203 h 305"/>
                <a:gd name="T44" fmla="*/ 322 w 477"/>
                <a:gd name="T45" fmla="*/ 203 h 305"/>
                <a:gd name="T46" fmla="*/ 310 w 477"/>
                <a:gd name="T47" fmla="*/ 221 h 305"/>
                <a:gd name="T48" fmla="*/ 310 w 477"/>
                <a:gd name="T49" fmla="*/ 227 h 305"/>
                <a:gd name="T50" fmla="*/ 310 w 477"/>
                <a:gd name="T51" fmla="*/ 215 h 305"/>
                <a:gd name="T52" fmla="*/ 286 w 477"/>
                <a:gd name="T53" fmla="*/ 209 h 305"/>
                <a:gd name="T54" fmla="*/ 268 w 477"/>
                <a:gd name="T55" fmla="*/ 215 h 305"/>
                <a:gd name="T56" fmla="*/ 257 w 477"/>
                <a:gd name="T57" fmla="*/ 221 h 305"/>
                <a:gd name="T58" fmla="*/ 233 w 477"/>
                <a:gd name="T59" fmla="*/ 227 h 305"/>
                <a:gd name="T60" fmla="*/ 221 w 477"/>
                <a:gd name="T61" fmla="*/ 245 h 305"/>
                <a:gd name="T62" fmla="*/ 191 w 477"/>
                <a:gd name="T63" fmla="*/ 287 h 305"/>
                <a:gd name="T64" fmla="*/ 155 w 477"/>
                <a:gd name="T65" fmla="*/ 305 h 305"/>
                <a:gd name="T66" fmla="*/ 125 w 477"/>
                <a:gd name="T67" fmla="*/ 305 h 305"/>
                <a:gd name="T68" fmla="*/ 107 w 477"/>
                <a:gd name="T69" fmla="*/ 305 h 305"/>
                <a:gd name="T70" fmla="*/ 71 w 477"/>
                <a:gd name="T71" fmla="*/ 293 h 305"/>
                <a:gd name="T72" fmla="*/ 36 w 477"/>
                <a:gd name="T73" fmla="*/ 275 h 305"/>
                <a:gd name="T74" fmla="*/ 0 w 477"/>
                <a:gd name="T75" fmla="*/ 269 h 305"/>
                <a:gd name="T76" fmla="*/ 24 w 477"/>
                <a:gd name="T77" fmla="*/ 245 h 305"/>
                <a:gd name="T78" fmla="*/ 83 w 477"/>
                <a:gd name="T79" fmla="*/ 191 h 305"/>
                <a:gd name="T80" fmla="*/ 125 w 477"/>
                <a:gd name="T81" fmla="*/ 179 h 305"/>
                <a:gd name="T82" fmla="*/ 173 w 477"/>
                <a:gd name="T83" fmla="*/ 179 h 305"/>
                <a:gd name="T84" fmla="*/ 215 w 477"/>
                <a:gd name="T85" fmla="*/ 197 h 305"/>
                <a:gd name="T86" fmla="*/ 233 w 477"/>
                <a:gd name="T87" fmla="*/ 209 h 305"/>
                <a:gd name="T88" fmla="*/ 251 w 477"/>
                <a:gd name="T89" fmla="*/ 215 h 305"/>
                <a:gd name="T90" fmla="*/ 268 w 477"/>
                <a:gd name="T91" fmla="*/ 209 h 305"/>
                <a:gd name="T92" fmla="*/ 263 w 477"/>
                <a:gd name="T93" fmla="*/ 203 h 305"/>
                <a:gd name="T94" fmla="*/ 239 w 477"/>
                <a:gd name="T95" fmla="*/ 203 h 305"/>
                <a:gd name="T96" fmla="*/ 215 w 477"/>
                <a:gd name="T97" fmla="*/ 197 h 305"/>
                <a:gd name="T98" fmla="*/ 167 w 477"/>
                <a:gd name="T99" fmla="*/ 173 h 305"/>
                <a:gd name="T100" fmla="*/ 137 w 477"/>
                <a:gd name="T101" fmla="*/ 113 h 305"/>
                <a:gd name="T102" fmla="*/ 137 w 477"/>
                <a:gd name="T103" fmla="*/ 59 h 305"/>
                <a:gd name="T104" fmla="*/ 173 w 477"/>
                <a:gd name="T105" fmla="*/ 77 h 305"/>
                <a:gd name="T106" fmla="*/ 221 w 477"/>
                <a:gd name="T107" fmla="*/ 95 h 305"/>
                <a:gd name="T108" fmla="*/ 251 w 477"/>
                <a:gd name="T109" fmla="*/ 113 h 305"/>
                <a:gd name="T110" fmla="*/ 268 w 477"/>
                <a:gd name="T111" fmla="*/ 161 h 305"/>
                <a:gd name="T112" fmla="*/ 274 w 477"/>
                <a:gd name="T113" fmla="*/ 197 h 305"/>
                <a:gd name="T114" fmla="*/ 292 w 477"/>
                <a:gd name="T115" fmla="*/ 209 h 305"/>
                <a:gd name="T116" fmla="*/ 298 w 477"/>
                <a:gd name="T117" fmla="*/ 203 h 305"/>
                <a:gd name="T118" fmla="*/ 286 w 477"/>
                <a:gd name="T119" fmla="*/ 179 h 305"/>
                <a:gd name="T120" fmla="*/ 257 w 477"/>
                <a:gd name="T121" fmla="*/ 125 h 30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477"/>
                <a:gd name="T184" fmla="*/ 0 h 305"/>
                <a:gd name="T185" fmla="*/ 477 w 477"/>
                <a:gd name="T186" fmla="*/ 305 h 30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477" h="305">
                  <a:moveTo>
                    <a:pt x="257" y="125"/>
                  </a:moveTo>
                  <a:lnTo>
                    <a:pt x="257" y="113"/>
                  </a:lnTo>
                  <a:lnTo>
                    <a:pt x="257" y="101"/>
                  </a:lnTo>
                  <a:lnTo>
                    <a:pt x="257" y="95"/>
                  </a:lnTo>
                  <a:lnTo>
                    <a:pt x="257" y="83"/>
                  </a:lnTo>
                  <a:lnTo>
                    <a:pt x="263" y="71"/>
                  </a:lnTo>
                  <a:lnTo>
                    <a:pt x="263" y="59"/>
                  </a:lnTo>
                  <a:lnTo>
                    <a:pt x="268" y="53"/>
                  </a:lnTo>
                  <a:lnTo>
                    <a:pt x="274" y="42"/>
                  </a:lnTo>
                  <a:lnTo>
                    <a:pt x="280" y="36"/>
                  </a:lnTo>
                  <a:lnTo>
                    <a:pt x="286" y="30"/>
                  </a:lnTo>
                  <a:lnTo>
                    <a:pt x="292" y="24"/>
                  </a:lnTo>
                  <a:lnTo>
                    <a:pt x="292" y="18"/>
                  </a:lnTo>
                  <a:lnTo>
                    <a:pt x="298" y="12"/>
                  </a:lnTo>
                  <a:lnTo>
                    <a:pt x="298" y="6"/>
                  </a:lnTo>
                  <a:lnTo>
                    <a:pt x="304" y="0"/>
                  </a:lnTo>
                  <a:lnTo>
                    <a:pt x="304" y="6"/>
                  </a:lnTo>
                  <a:lnTo>
                    <a:pt x="304" y="12"/>
                  </a:lnTo>
                  <a:lnTo>
                    <a:pt x="310" y="18"/>
                  </a:lnTo>
                  <a:lnTo>
                    <a:pt x="310" y="24"/>
                  </a:lnTo>
                  <a:lnTo>
                    <a:pt x="316" y="36"/>
                  </a:lnTo>
                  <a:lnTo>
                    <a:pt x="322" y="42"/>
                  </a:lnTo>
                  <a:lnTo>
                    <a:pt x="328" y="47"/>
                  </a:lnTo>
                  <a:lnTo>
                    <a:pt x="328" y="53"/>
                  </a:lnTo>
                  <a:lnTo>
                    <a:pt x="334" y="59"/>
                  </a:lnTo>
                  <a:lnTo>
                    <a:pt x="340" y="65"/>
                  </a:lnTo>
                  <a:lnTo>
                    <a:pt x="346" y="71"/>
                  </a:lnTo>
                  <a:lnTo>
                    <a:pt x="346" y="77"/>
                  </a:lnTo>
                  <a:lnTo>
                    <a:pt x="352" y="101"/>
                  </a:lnTo>
                  <a:lnTo>
                    <a:pt x="352" y="113"/>
                  </a:lnTo>
                  <a:lnTo>
                    <a:pt x="352" y="131"/>
                  </a:lnTo>
                  <a:lnTo>
                    <a:pt x="346" y="143"/>
                  </a:lnTo>
                  <a:lnTo>
                    <a:pt x="340" y="149"/>
                  </a:lnTo>
                  <a:lnTo>
                    <a:pt x="340" y="155"/>
                  </a:lnTo>
                  <a:lnTo>
                    <a:pt x="334" y="161"/>
                  </a:lnTo>
                  <a:lnTo>
                    <a:pt x="328" y="167"/>
                  </a:lnTo>
                  <a:lnTo>
                    <a:pt x="322" y="173"/>
                  </a:lnTo>
                  <a:lnTo>
                    <a:pt x="316" y="179"/>
                  </a:lnTo>
                  <a:lnTo>
                    <a:pt x="316" y="185"/>
                  </a:lnTo>
                  <a:lnTo>
                    <a:pt x="310" y="197"/>
                  </a:lnTo>
                  <a:lnTo>
                    <a:pt x="304" y="197"/>
                  </a:lnTo>
                  <a:lnTo>
                    <a:pt x="304" y="203"/>
                  </a:lnTo>
                  <a:lnTo>
                    <a:pt x="304" y="209"/>
                  </a:lnTo>
                  <a:lnTo>
                    <a:pt x="310" y="209"/>
                  </a:lnTo>
                  <a:lnTo>
                    <a:pt x="316" y="203"/>
                  </a:lnTo>
                  <a:lnTo>
                    <a:pt x="316" y="197"/>
                  </a:lnTo>
                  <a:lnTo>
                    <a:pt x="322" y="191"/>
                  </a:lnTo>
                  <a:lnTo>
                    <a:pt x="322" y="179"/>
                  </a:lnTo>
                  <a:lnTo>
                    <a:pt x="328" y="179"/>
                  </a:lnTo>
                  <a:lnTo>
                    <a:pt x="328" y="173"/>
                  </a:lnTo>
                  <a:lnTo>
                    <a:pt x="340" y="161"/>
                  </a:lnTo>
                  <a:lnTo>
                    <a:pt x="352" y="155"/>
                  </a:lnTo>
                  <a:lnTo>
                    <a:pt x="358" y="143"/>
                  </a:lnTo>
                  <a:lnTo>
                    <a:pt x="370" y="143"/>
                  </a:lnTo>
                  <a:lnTo>
                    <a:pt x="382" y="137"/>
                  </a:lnTo>
                  <a:lnTo>
                    <a:pt x="394" y="137"/>
                  </a:lnTo>
                  <a:lnTo>
                    <a:pt x="406" y="137"/>
                  </a:lnTo>
                  <a:lnTo>
                    <a:pt x="412" y="137"/>
                  </a:lnTo>
                  <a:lnTo>
                    <a:pt x="418" y="137"/>
                  </a:lnTo>
                  <a:lnTo>
                    <a:pt x="424" y="137"/>
                  </a:lnTo>
                  <a:lnTo>
                    <a:pt x="424" y="143"/>
                  </a:lnTo>
                  <a:lnTo>
                    <a:pt x="430" y="143"/>
                  </a:lnTo>
                  <a:lnTo>
                    <a:pt x="436" y="149"/>
                  </a:lnTo>
                  <a:lnTo>
                    <a:pt x="442" y="149"/>
                  </a:lnTo>
                  <a:lnTo>
                    <a:pt x="448" y="155"/>
                  </a:lnTo>
                  <a:lnTo>
                    <a:pt x="454" y="155"/>
                  </a:lnTo>
                  <a:lnTo>
                    <a:pt x="460" y="161"/>
                  </a:lnTo>
                  <a:lnTo>
                    <a:pt x="466" y="167"/>
                  </a:lnTo>
                  <a:lnTo>
                    <a:pt x="477" y="167"/>
                  </a:lnTo>
                  <a:lnTo>
                    <a:pt x="472" y="173"/>
                  </a:lnTo>
                  <a:lnTo>
                    <a:pt x="466" y="173"/>
                  </a:lnTo>
                  <a:lnTo>
                    <a:pt x="460" y="173"/>
                  </a:lnTo>
                  <a:lnTo>
                    <a:pt x="454" y="173"/>
                  </a:lnTo>
                  <a:lnTo>
                    <a:pt x="448" y="179"/>
                  </a:lnTo>
                  <a:lnTo>
                    <a:pt x="442" y="179"/>
                  </a:lnTo>
                  <a:lnTo>
                    <a:pt x="436" y="185"/>
                  </a:lnTo>
                  <a:lnTo>
                    <a:pt x="430" y="191"/>
                  </a:lnTo>
                  <a:lnTo>
                    <a:pt x="424" y="197"/>
                  </a:lnTo>
                  <a:lnTo>
                    <a:pt x="418" y="203"/>
                  </a:lnTo>
                  <a:lnTo>
                    <a:pt x="406" y="215"/>
                  </a:lnTo>
                  <a:lnTo>
                    <a:pt x="400" y="221"/>
                  </a:lnTo>
                  <a:lnTo>
                    <a:pt x="388" y="227"/>
                  </a:lnTo>
                  <a:lnTo>
                    <a:pt x="376" y="233"/>
                  </a:lnTo>
                  <a:lnTo>
                    <a:pt x="364" y="233"/>
                  </a:lnTo>
                  <a:lnTo>
                    <a:pt x="352" y="227"/>
                  </a:lnTo>
                  <a:lnTo>
                    <a:pt x="346" y="227"/>
                  </a:lnTo>
                  <a:lnTo>
                    <a:pt x="340" y="227"/>
                  </a:lnTo>
                  <a:lnTo>
                    <a:pt x="334" y="227"/>
                  </a:lnTo>
                  <a:lnTo>
                    <a:pt x="328" y="227"/>
                  </a:lnTo>
                  <a:lnTo>
                    <a:pt x="322" y="227"/>
                  </a:lnTo>
                  <a:lnTo>
                    <a:pt x="328" y="227"/>
                  </a:lnTo>
                  <a:lnTo>
                    <a:pt x="334" y="221"/>
                  </a:lnTo>
                  <a:lnTo>
                    <a:pt x="334" y="215"/>
                  </a:lnTo>
                  <a:lnTo>
                    <a:pt x="334" y="209"/>
                  </a:lnTo>
                  <a:lnTo>
                    <a:pt x="334" y="203"/>
                  </a:lnTo>
                  <a:lnTo>
                    <a:pt x="328" y="203"/>
                  </a:lnTo>
                  <a:lnTo>
                    <a:pt x="322" y="203"/>
                  </a:lnTo>
                  <a:lnTo>
                    <a:pt x="316" y="203"/>
                  </a:lnTo>
                  <a:lnTo>
                    <a:pt x="316" y="209"/>
                  </a:lnTo>
                  <a:lnTo>
                    <a:pt x="310" y="215"/>
                  </a:lnTo>
                  <a:lnTo>
                    <a:pt x="310" y="221"/>
                  </a:lnTo>
                  <a:lnTo>
                    <a:pt x="316" y="221"/>
                  </a:lnTo>
                  <a:lnTo>
                    <a:pt x="316" y="227"/>
                  </a:lnTo>
                  <a:lnTo>
                    <a:pt x="310" y="227"/>
                  </a:lnTo>
                  <a:lnTo>
                    <a:pt x="310" y="221"/>
                  </a:lnTo>
                  <a:lnTo>
                    <a:pt x="310" y="215"/>
                  </a:lnTo>
                  <a:lnTo>
                    <a:pt x="304" y="215"/>
                  </a:lnTo>
                  <a:lnTo>
                    <a:pt x="292" y="215"/>
                  </a:lnTo>
                  <a:lnTo>
                    <a:pt x="286" y="209"/>
                  </a:lnTo>
                  <a:lnTo>
                    <a:pt x="280" y="209"/>
                  </a:lnTo>
                  <a:lnTo>
                    <a:pt x="274" y="209"/>
                  </a:lnTo>
                  <a:lnTo>
                    <a:pt x="268" y="215"/>
                  </a:lnTo>
                  <a:lnTo>
                    <a:pt x="268" y="221"/>
                  </a:lnTo>
                  <a:lnTo>
                    <a:pt x="263" y="221"/>
                  </a:lnTo>
                  <a:lnTo>
                    <a:pt x="257" y="221"/>
                  </a:lnTo>
                  <a:lnTo>
                    <a:pt x="251" y="221"/>
                  </a:lnTo>
                  <a:lnTo>
                    <a:pt x="245" y="221"/>
                  </a:lnTo>
                  <a:lnTo>
                    <a:pt x="239" y="221"/>
                  </a:lnTo>
                  <a:lnTo>
                    <a:pt x="233" y="227"/>
                  </a:lnTo>
                  <a:lnTo>
                    <a:pt x="227" y="227"/>
                  </a:lnTo>
                  <a:lnTo>
                    <a:pt x="227" y="233"/>
                  </a:lnTo>
                  <a:lnTo>
                    <a:pt x="221" y="239"/>
                  </a:lnTo>
                  <a:lnTo>
                    <a:pt x="221" y="245"/>
                  </a:lnTo>
                  <a:lnTo>
                    <a:pt x="215" y="257"/>
                  </a:lnTo>
                  <a:lnTo>
                    <a:pt x="209" y="263"/>
                  </a:lnTo>
                  <a:lnTo>
                    <a:pt x="203" y="275"/>
                  </a:lnTo>
                  <a:lnTo>
                    <a:pt x="197" y="281"/>
                  </a:lnTo>
                  <a:lnTo>
                    <a:pt x="191" y="287"/>
                  </a:lnTo>
                  <a:lnTo>
                    <a:pt x="185" y="293"/>
                  </a:lnTo>
                  <a:lnTo>
                    <a:pt x="179" y="299"/>
                  </a:lnTo>
                  <a:lnTo>
                    <a:pt x="173" y="299"/>
                  </a:lnTo>
                  <a:lnTo>
                    <a:pt x="161" y="305"/>
                  </a:lnTo>
                  <a:lnTo>
                    <a:pt x="155" y="305"/>
                  </a:lnTo>
                  <a:lnTo>
                    <a:pt x="149" y="305"/>
                  </a:lnTo>
                  <a:lnTo>
                    <a:pt x="143" y="305"/>
                  </a:lnTo>
                  <a:lnTo>
                    <a:pt x="137" y="305"/>
                  </a:lnTo>
                  <a:lnTo>
                    <a:pt x="131" y="305"/>
                  </a:lnTo>
                  <a:lnTo>
                    <a:pt x="125" y="305"/>
                  </a:lnTo>
                  <a:lnTo>
                    <a:pt x="119" y="305"/>
                  </a:lnTo>
                  <a:lnTo>
                    <a:pt x="113" y="305"/>
                  </a:lnTo>
                  <a:lnTo>
                    <a:pt x="107" y="305"/>
                  </a:lnTo>
                  <a:lnTo>
                    <a:pt x="101" y="305"/>
                  </a:lnTo>
                  <a:lnTo>
                    <a:pt x="95" y="299"/>
                  </a:lnTo>
                  <a:lnTo>
                    <a:pt x="83" y="299"/>
                  </a:lnTo>
                  <a:lnTo>
                    <a:pt x="77" y="293"/>
                  </a:lnTo>
                  <a:lnTo>
                    <a:pt x="71" y="293"/>
                  </a:lnTo>
                  <a:lnTo>
                    <a:pt x="65" y="287"/>
                  </a:lnTo>
                  <a:lnTo>
                    <a:pt x="59" y="281"/>
                  </a:lnTo>
                  <a:lnTo>
                    <a:pt x="54" y="281"/>
                  </a:lnTo>
                  <a:lnTo>
                    <a:pt x="42" y="275"/>
                  </a:lnTo>
                  <a:lnTo>
                    <a:pt x="36" y="275"/>
                  </a:lnTo>
                  <a:lnTo>
                    <a:pt x="30" y="275"/>
                  </a:lnTo>
                  <a:lnTo>
                    <a:pt x="18" y="269"/>
                  </a:lnTo>
                  <a:lnTo>
                    <a:pt x="12" y="269"/>
                  </a:lnTo>
                  <a:lnTo>
                    <a:pt x="6" y="269"/>
                  </a:lnTo>
                  <a:lnTo>
                    <a:pt x="0" y="269"/>
                  </a:lnTo>
                  <a:lnTo>
                    <a:pt x="6" y="263"/>
                  </a:lnTo>
                  <a:lnTo>
                    <a:pt x="12" y="251"/>
                  </a:lnTo>
                  <a:lnTo>
                    <a:pt x="24" y="245"/>
                  </a:lnTo>
                  <a:lnTo>
                    <a:pt x="36" y="233"/>
                  </a:lnTo>
                  <a:lnTo>
                    <a:pt x="48" y="221"/>
                  </a:lnTo>
                  <a:lnTo>
                    <a:pt x="59" y="209"/>
                  </a:lnTo>
                  <a:lnTo>
                    <a:pt x="71" y="197"/>
                  </a:lnTo>
                  <a:lnTo>
                    <a:pt x="83" y="191"/>
                  </a:lnTo>
                  <a:lnTo>
                    <a:pt x="95" y="185"/>
                  </a:lnTo>
                  <a:lnTo>
                    <a:pt x="101" y="185"/>
                  </a:lnTo>
                  <a:lnTo>
                    <a:pt x="107" y="185"/>
                  </a:lnTo>
                  <a:lnTo>
                    <a:pt x="119" y="185"/>
                  </a:lnTo>
                  <a:lnTo>
                    <a:pt x="125" y="179"/>
                  </a:lnTo>
                  <a:lnTo>
                    <a:pt x="137" y="179"/>
                  </a:lnTo>
                  <a:lnTo>
                    <a:pt x="149" y="179"/>
                  </a:lnTo>
                  <a:lnTo>
                    <a:pt x="155" y="179"/>
                  </a:lnTo>
                  <a:lnTo>
                    <a:pt x="167" y="179"/>
                  </a:lnTo>
                  <a:lnTo>
                    <a:pt x="173" y="179"/>
                  </a:lnTo>
                  <a:lnTo>
                    <a:pt x="185" y="179"/>
                  </a:lnTo>
                  <a:lnTo>
                    <a:pt x="191" y="185"/>
                  </a:lnTo>
                  <a:lnTo>
                    <a:pt x="203" y="191"/>
                  </a:lnTo>
                  <a:lnTo>
                    <a:pt x="209" y="191"/>
                  </a:lnTo>
                  <a:lnTo>
                    <a:pt x="215" y="197"/>
                  </a:lnTo>
                  <a:lnTo>
                    <a:pt x="221" y="197"/>
                  </a:lnTo>
                  <a:lnTo>
                    <a:pt x="227" y="203"/>
                  </a:lnTo>
                  <a:lnTo>
                    <a:pt x="233" y="209"/>
                  </a:lnTo>
                  <a:lnTo>
                    <a:pt x="239" y="215"/>
                  </a:lnTo>
                  <a:lnTo>
                    <a:pt x="245" y="215"/>
                  </a:lnTo>
                  <a:lnTo>
                    <a:pt x="251" y="215"/>
                  </a:lnTo>
                  <a:lnTo>
                    <a:pt x="257" y="215"/>
                  </a:lnTo>
                  <a:lnTo>
                    <a:pt x="263" y="215"/>
                  </a:lnTo>
                  <a:lnTo>
                    <a:pt x="263" y="209"/>
                  </a:lnTo>
                  <a:lnTo>
                    <a:pt x="268" y="209"/>
                  </a:lnTo>
                  <a:lnTo>
                    <a:pt x="268" y="203"/>
                  </a:lnTo>
                  <a:lnTo>
                    <a:pt x="263" y="203"/>
                  </a:lnTo>
                  <a:lnTo>
                    <a:pt x="257" y="203"/>
                  </a:lnTo>
                  <a:lnTo>
                    <a:pt x="251" y="203"/>
                  </a:lnTo>
                  <a:lnTo>
                    <a:pt x="245" y="203"/>
                  </a:lnTo>
                  <a:lnTo>
                    <a:pt x="239" y="203"/>
                  </a:lnTo>
                  <a:lnTo>
                    <a:pt x="233" y="203"/>
                  </a:lnTo>
                  <a:lnTo>
                    <a:pt x="227" y="203"/>
                  </a:lnTo>
                  <a:lnTo>
                    <a:pt x="221" y="203"/>
                  </a:lnTo>
                  <a:lnTo>
                    <a:pt x="215" y="197"/>
                  </a:lnTo>
                  <a:lnTo>
                    <a:pt x="209" y="197"/>
                  </a:lnTo>
                  <a:lnTo>
                    <a:pt x="197" y="191"/>
                  </a:lnTo>
                  <a:lnTo>
                    <a:pt x="191" y="185"/>
                  </a:lnTo>
                  <a:lnTo>
                    <a:pt x="179" y="179"/>
                  </a:lnTo>
                  <a:lnTo>
                    <a:pt x="167" y="173"/>
                  </a:lnTo>
                  <a:lnTo>
                    <a:pt x="161" y="161"/>
                  </a:lnTo>
                  <a:lnTo>
                    <a:pt x="155" y="155"/>
                  </a:lnTo>
                  <a:lnTo>
                    <a:pt x="149" y="143"/>
                  </a:lnTo>
                  <a:lnTo>
                    <a:pt x="143" y="125"/>
                  </a:lnTo>
                  <a:lnTo>
                    <a:pt x="137" y="113"/>
                  </a:lnTo>
                  <a:lnTo>
                    <a:pt x="137" y="101"/>
                  </a:lnTo>
                  <a:lnTo>
                    <a:pt x="137" y="89"/>
                  </a:lnTo>
                  <a:lnTo>
                    <a:pt x="137" y="77"/>
                  </a:lnTo>
                  <a:lnTo>
                    <a:pt x="137" y="71"/>
                  </a:lnTo>
                  <a:lnTo>
                    <a:pt x="137" y="59"/>
                  </a:lnTo>
                  <a:lnTo>
                    <a:pt x="143" y="53"/>
                  </a:lnTo>
                  <a:lnTo>
                    <a:pt x="143" y="59"/>
                  </a:lnTo>
                  <a:lnTo>
                    <a:pt x="155" y="65"/>
                  </a:lnTo>
                  <a:lnTo>
                    <a:pt x="161" y="71"/>
                  </a:lnTo>
                  <a:lnTo>
                    <a:pt x="173" y="77"/>
                  </a:lnTo>
                  <a:lnTo>
                    <a:pt x="185" y="83"/>
                  </a:lnTo>
                  <a:lnTo>
                    <a:pt x="197" y="89"/>
                  </a:lnTo>
                  <a:lnTo>
                    <a:pt x="203" y="89"/>
                  </a:lnTo>
                  <a:lnTo>
                    <a:pt x="215" y="95"/>
                  </a:lnTo>
                  <a:lnTo>
                    <a:pt x="221" y="95"/>
                  </a:lnTo>
                  <a:lnTo>
                    <a:pt x="227" y="95"/>
                  </a:lnTo>
                  <a:lnTo>
                    <a:pt x="233" y="101"/>
                  </a:lnTo>
                  <a:lnTo>
                    <a:pt x="239" y="101"/>
                  </a:lnTo>
                  <a:lnTo>
                    <a:pt x="245" y="107"/>
                  </a:lnTo>
                  <a:lnTo>
                    <a:pt x="251" y="113"/>
                  </a:lnTo>
                  <a:lnTo>
                    <a:pt x="257" y="119"/>
                  </a:lnTo>
                  <a:lnTo>
                    <a:pt x="257" y="131"/>
                  </a:lnTo>
                  <a:lnTo>
                    <a:pt x="263" y="143"/>
                  </a:lnTo>
                  <a:lnTo>
                    <a:pt x="268" y="149"/>
                  </a:lnTo>
                  <a:lnTo>
                    <a:pt x="268" y="161"/>
                  </a:lnTo>
                  <a:lnTo>
                    <a:pt x="268" y="179"/>
                  </a:lnTo>
                  <a:lnTo>
                    <a:pt x="268" y="185"/>
                  </a:lnTo>
                  <a:lnTo>
                    <a:pt x="274" y="191"/>
                  </a:lnTo>
                  <a:lnTo>
                    <a:pt x="274" y="197"/>
                  </a:lnTo>
                  <a:lnTo>
                    <a:pt x="280" y="197"/>
                  </a:lnTo>
                  <a:lnTo>
                    <a:pt x="280" y="203"/>
                  </a:lnTo>
                  <a:lnTo>
                    <a:pt x="286" y="203"/>
                  </a:lnTo>
                  <a:lnTo>
                    <a:pt x="292" y="209"/>
                  </a:lnTo>
                  <a:lnTo>
                    <a:pt x="298" y="209"/>
                  </a:lnTo>
                  <a:lnTo>
                    <a:pt x="298" y="203"/>
                  </a:lnTo>
                  <a:lnTo>
                    <a:pt x="298" y="197"/>
                  </a:lnTo>
                  <a:lnTo>
                    <a:pt x="298" y="191"/>
                  </a:lnTo>
                  <a:lnTo>
                    <a:pt x="292" y="185"/>
                  </a:lnTo>
                  <a:lnTo>
                    <a:pt x="286" y="179"/>
                  </a:lnTo>
                  <a:lnTo>
                    <a:pt x="280" y="173"/>
                  </a:lnTo>
                  <a:lnTo>
                    <a:pt x="274" y="161"/>
                  </a:lnTo>
                  <a:lnTo>
                    <a:pt x="268" y="149"/>
                  </a:lnTo>
                  <a:lnTo>
                    <a:pt x="263" y="137"/>
                  </a:lnTo>
                  <a:lnTo>
                    <a:pt x="257" y="125"/>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5" name="Freeform 239">
              <a:extLst>
                <a:ext uri="{FF2B5EF4-FFF2-40B4-BE49-F238E27FC236}">
                  <a16:creationId xmlns="" xmlns:a16="http://schemas.microsoft.com/office/drawing/2014/main" id="{C120AD4A-A3B5-4503-A0E9-1C7C361BCCD3}"/>
                </a:ext>
              </a:extLst>
            </p:cNvPr>
            <p:cNvSpPr>
              <a:spLocks/>
            </p:cNvSpPr>
            <p:nvPr/>
          </p:nvSpPr>
          <p:spPr bwMode="auto">
            <a:xfrm>
              <a:off x="5181" y="2067"/>
              <a:ext cx="120" cy="149"/>
            </a:xfrm>
            <a:custGeom>
              <a:avLst/>
              <a:gdLst>
                <a:gd name="T0" fmla="*/ 30 w 120"/>
                <a:gd name="T1" fmla="*/ 6 h 149"/>
                <a:gd name="T2" fmla="*/ 24 w 120"/>
                <a:gd name="T3" fmla="*/ 12 h 149"/>
                <a:gd name="T4" fmla="*/ 18 w 120"/>
                <a:gd name="T5" fmla="*/ 12 h 149"/>
                <a:gd name="T6" fmla="*/ 12 w 120"/>
                <a:gd name="T7" fmla="*/ 12 h 149"/>
                <a:gd name="T8" fmla="*/ 12 w 120"/>
                <a:gd name="T9" fmla="*/ 6 h 149"/>
                <a:gd name="T10" fmla="*/ 6 w 120"/>
                <a:gd name="T11" fmla="*/ 6 h 149"/>
                <a:gd name="T12" fmla="*/ 0 w 120"/>
                <a:gd name="T13" fmla="*/ 0 h 149"/>
                <a:gd name="T14" fmla="*/ 0 w 120"/>
                <a:gd name="T15" fmla="*/ 0 h 149"/>
                <a:gd name="T16" fmla="*/ 0 w 120"/>
                <a:gd name="T17" fmla="*/ 6 h 149"/>
                <a:gd name="T18" fmla="*/ 6 w 120"/>
                <a:gd name="T19" fmla="*/ 12 h 149"/>
                <a:gd name="T20" fmla="*/ 12 w 120"/>
                <a:gd name="T21" fmla="*/ 12 h 149"/>
                <a:gd name="T22" fmla="*/ 18 w 120"/>
                <a:gd name="T23" fmla="*/ 12 h 149"/>
                <a:gd name="T24" fmla="*/ 18 w 120"/>
                <a:gd name="T25" fmla="*/ 18 h 149"/>
                <a:gd name="T26" fmla="*/ 24 w 120"/>
                <a:gd name="T27" fmla="*/ 24 h 149"/>
                <a:gd name="T28" fmla="*/ 18 w 120"/>
                <a:gd name="T29" fmla="*/ 30 h 149"/>
                <a:gd name="T30" fmla="*/ 18 w 120"/>
                <a:gd name="T31" fmla="*/ 36 h 149"/>
                <a:gd name="T32" fmla="*/ 12 w 120"/>
                <a:gd name="T33" fmla="*/ 36 h 149"/>
                <a:gd name="T34" fmla="*/ 6 w 120"/>
                <a:gd name="T35" fmla="*/ 36 h 149"/>
                <a:gd name="T36" fmla="*/ 0 w 120"/>
                <a:gd name="T37" fmla="*/ 54 h 149"/>
                <a:gd name="T38" fmla="*/ 0 w 120"/>
                <a:gd name="T39" fmla="*/ 78 h 149"/>
                <a:gd name="T40" fmla="*/ 18 w 120"/>
                <a:gd name="T41" fmla="*/ 101 h 149"/>
                <a:gd name="T42" fmla="*/ 48 w 120"/>
                <a:gd name="T43" fmla="*/ 119 h 149"/>
                <a:gd name="T44" fmla="*/ 78 w 120"/>
                <a:gd name="T45" fmla="*/ 131 h 149"/>
                <a:gd name="T46" fmla="*/ 90 w 120"/>
                <a:gd name="T47" fmla="*/ 137 h 149"/>
                <a:gd name="T48" fmla="*/ 108 w 120"/>
                <a:gd name="T49" fmla="*/ 143 h 149"/>
                <a:gd name="T50" fmla="*/ 120 w 120"/>
                <a:gd name="T51" fmla="*/ 149 h 149"/>
                <a:gd name="T52" fmla="*/ 120 w 120"/>
                <a:gd name="T53" fmla="*/ 143 h 149"/>
                <a:gd name="T54" fmla="*/ 114 w 120"/>
                <a:gd name="T55" fmla="*/ 125 h 149"/>
                <a:gd name="T56" fmla="*/ 108 w 120"/>
                <a:gd name="T57" fmla="*/ 107 h 149"/>
                <a:gd name="T58" fmla="*/ 102 w 120"/>
                <a:gd name="T59" fmla="*/ 84 h 149"/>
                <a:gd name="T60" fmla="*/ 102 w 120"/>
                <a:gd name="T61" fmla="*/ 72 h 149"/>
                <a:gd name="T62" fmla="*/ 96 w 120"/>
                <a:gd name="T63" fmla="*/ 48 h 149"/>
                <a:gd name="T64" fmla="*/ 78 w 120"/>
                <a:gd name="T65" fmla="*/ 24 h 149"/>
                <a:gd name="T66" fmla="*/ 54 w 120"/>
                <a:gd name="T67" fmla="*/ 6 h 1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0"/>
                <a:gd name="T103" fmla="*/ 0 h 149"/>
                <a:gd name="T104" fmla="*/ 120 w 120"/>
                <a:gd name="T105" fmla="*/ 149 h 1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0" h="149">
                  <a:moveTo>
                    <a:pt x="30" y="0"/>
                  </a:moveTo>
                  <a:lnTo>
                    <a:pt x="30" y="6"/>
                  </a:lnTo>
                  <a:lnTo>
                    <a:pt x="24" y="12"/>
                  </a:lnTo>
                  <a:lnTo>
                    <a:pt x="18" y="12"/>
                  </a:lnTo>
                  <a:lnTo>
                    <a:pt x="12" y="12"/>
                  </a:lnTo>
                  <a:lnTo>
                    <a:pt x="12" y="6"/>
                  </a:lnTo>
                  <a:lnTo>
                    <a:pt x="6" y="6"/>
                  </a:lnTo>
                  <a:lnTo>
                    <a:pt x="0" y="0"/>
                  </a:lnTo>
                  <a:lnTo>
                    <a:pt x="0" y="6"/>
                  </a:lnTo>
                  <a:lnTo>
                    <a:pt x="0" y="12"/>
                  </a:lnTo>
                  <a:lnTo>
                    <a:pt x="6" y="12"/>
                  </a:lnTo>
                  <a:lnTo>
                    <a:pt x="12" y="12"/>
                  </a:lnTo>
                  <a:lnTo>
                    <a:pt x="18" y="12"/>
                  </a:lnTo>
                  <a:lnTo>
                    <a:pt x="18" y="18"/>
                  </a:lnTo>
                  <a:lnTo>
                    <a:pt x="24" y="24"/>
                  </a:lnTo>
                  <a:lnTo>
                    <a:pt x="18" y="30"/>
                  </a:lnTo>
                  <a:lnTo>
                    <a:pt x="18" y="36"/>
                  </a:lnTo>
                  <a:lnTo>
                    <a:pt x="12" y="36"/>
                  </a:lnTo>
                  <a:lnTo>
                    <a:pt x="6" y="36"/>
                  </a:lnTo>
                  <a:lnTo>
                    <a:pt x="0" y="54"/>
                  </a:lnTo>
                  <a:lnTo>
                    <a:pt x="0" y="66"/>
                  </a:lnTo>
                  <a:lnTo>
                    <a:pt x="0" y="78"/>
                  </a:lnTo>
                  <a:lnTo>
                    <a:pt x="6" y="90"/>
                  </a:lnTo>
                  <a:lnTo>
                    <a:pt x="18" y="101"/>
                  </a:lnTo>
                  <a:lnTo>
                    <a:pt x="30" y="113"/>
                  </a:lnTo>
                  <a:lnTo>
                    <a:pt x="48" y="119"/>
                  </a:lnTo>
                  <a:lnTo>
                    <a:pt x="66" y="131"/>
                  </a:lnTo>
                  <a:lnTo>
                    <a:pt x="78" y="131"/>
                  </a:lnTo>
                  <a:lnTo>
                    <a:pt x="84" y="137"/>
                  </a:lnTo>
                  <a:lnTo>
                    <a:pt x="90" y="137"/>
                  </a:lnTo>
                  <a:lnTo>
                    <a:pt x="102" y="137"/>
                  </a:lnTo>
                  <a:lnTo>
                    <a:pt x="108" y="143"/>
                  </a:lnTo>
                  <a:lnTo>
                    <a:pt x="114" y="149"/>
                  </a:lnTo>
                  <a:lnTo>
                    <a:pt x="120" y="149"/>
                  </a:lnTo>
                  <a:lnTo>
                    <a:pt x="120" y="143"/>
                  </a:lnTo>
                  <a:lnTo>
                    <a:pt x="114" y="137"/>
                  </a:lnTo>
                  <a:lnTo>
                    <a:pt x="114" y="125"/>
                  </a:lnTo>
                  <a:lnTo>
                    <a:pt x="108" y="113"/>
                  </a:lnTo>
                  <a:lnTo>
                    <a:pt x="108" y="107"/>
                  </a:lnTo>
                  <a:lnTo>
                    <a:pt x="108" y="95"/>
                  </a:lnTo>
                  <a:lnTo>
                    <a:pt x="102" y="84"/>
                  </a:lnTo>
                  <a:lnTo>
                    <a:pt x="102" y="78"/>
                  </a:lnTo>
                  <a:lnTo>
                    <a:pt x="102" y="72"/>
                  </a:lnTo>
                  <a:lnTo>
                    <a:pt x="102" y="60"/>
                  </a:lnTo>
                  <a:lnTo>
                    <a:pt x="96" y="48"/>
                  </a:lnTo>
                  <a:lnTo>
                    <a:pt x="90" y="36"/>
                  </a:lnTo>
                  <a:lnTo>
                    <a:pt x="78" y="24"/>
                  </a:lnTo>
                  <a:lnTo>
                    <a:pt x="66" y="12"/>
                  </a:lnTo>
                  <a:lnTo>
                    <a:pt x="54" y="6"/>
                  </a:lnTo>
                  <a:lnTo>
                    <a:pt x="30" y="0"/>
                  </a:lnTo>
                  <a:close/>
                </a:path>
              </a:pathLst>
            </a:custGeom>
            <a:solidFill>
              <a:srgbClr val="FF19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6" name="Freeform 240">
              <a:extLst>
                <a:ext uri="{FF2B5EF4-FFF2-40B4-BE49-F238E27FC236}">
                  <a16:creationId xmlns="" xmlns:a16="http://schemas.microsoft.com/office/drawing/2014/main" id="{43334A1E-0DAC-4E5D-B2F6-8E71F087B5F9}"/>
                </a:ext>
              </a:extLst>
            </p:cNvPr>
            <p:cNvSpPr>
              <a:spLocks/>
            </p:cNvSpPr>
            <p:nvPr/>
          </p:nvSpPr>
          <p:spPr bwMode="auto">
            <a:xfrm>
              <a:off x="5151" y="2103"/>
              <a:ext cx="12" cy="12"/>
            </a:xfrm>
            <a:custGeom>
              <a:avLst/>
              <a:gdLst>
                <a:gd name="T0" fmla="*/ 12 w 12"/>
                <a:gd name="T1" fmla="*/ 6 h 12"/>
                <a:gd name="T2" fmla="*/ 12 w 12"/>
                <a:gd name="T3" fmla="*/ 12 h 12"/>
                <a:gd name="T4" fmla="*/ 12 w 12"/>
                <a:gd name="T5" fmla="*/ 12 h 12"/>
                <a:gd name="T6" fmla="*/ 6 w 12"/>
                <a:gd name="T7" fmla="*/ 12 h 12"/>
                <a:gd name="T8" fmla="*/ 6 w 12"/>
                <a:gd name="T9" fmla="*/ 12 h 12"/>
                <a:gd name="T10" fmla="*/ 0 w 12"/>
                <a:gd name="T11" fmla="*/ 12 h 12"/>
                <a:gd name="T12" fmla="*/ 0 w 12"/>
                <a:gd name="T13" fmla="*/ 12 h 12"/>
                <a:gd name="T14" fmla="*/ 0 w 12"/>
                <a:gd name="T15" fmla="*/ 6 h 12"/>
                <a:gd name="T16" fmla="*/ 0 w 12"/>
                <a:gd name="T17" fmla="*/ 6 h 12"/>
                <a:gd name="T18" fmla="*/ 0 w 12"/>
                <a:gd name="T19" fmla="*/ 6 h 12"/>
                <a:gd name="T20" fmla="*/ 0 w 12"/>
                <a:gd name="T21" fmla="*/ 0 h 12"/>
                <a:gd name="T22" fmla="*/ 6 w 12"/>
                <a:gd name="T23" fmla="*/ 0 h 12"/>
                <a:gd name="T24" fmla="*/ 6 w 12"/>
                <a:gd name="T25" fmla="*/ 0 h 12"/>
                <a:gd name="T26" fmla="*/ 6 w 12"/>
                <a:gd name="T27" fmla="*/ 0 h 12"/>
                <a:gd name="T28" fmla="*/ 12 w 12"/>
                <a:gd name="T29" fmla="*/ 0 h 12"/>
                <a:gd name="T30" fmla="*/ 12 w 12"/>
                <a:gd name="T31" fmla="*/ 6 h 12"/>
                <a:gd name="T32" fmla="*/ 12 w 12"/>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12" y="6"/>
                  </a:moveTo>
                  <a:lnTo>
                    <a:pt x="12" y="12"/>
                  </a:lnTo>
                  <a:lnTo>
                    <a:pt x="6" y="12"/>
                  </a:lnTo>
                  <a:lnTo>
                    <a:pt x="0" y="12"/>
                  </a:lnTo>
                  <a:lnTo>
                    <a:pt x="0" y="6"/>
                  </a:lnTo>
                  <a:lnTo>
                    <a:pt x="0" y="0"/>
                  </a:lnTo>
                  <a:lnTo>
                    <a:pt x="6" y="0"/>
                  </a:lnTo>
                  <a:lnTo>
                    <a:pt x="12" y="0"/>
                  </a:lnTo>
                  <a:lnTo>
                    <a:pt x="12"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7" name="Freeform 241">
              <a:extLst>
                <a:ext uri="{FF2B5EF4-FFF2-40B4-BE49-F238E27FC236}">
                  <a16:creationId xmlns="" xmlns:a16="http://schemas.microsoft.com/office/drawing/2014/main" id="{045E8938-2029-4AD3-9C56-2AA169B88017}"/>
                </a:ext>
              </a:extLst>
            </p:cNvPr>
            <p:cNvSpPr>
              <a:spLocks/>
            </p:cNvSpPr>
            <p:nvPr/>
          </p:nvSpPr>
          <p:spPr bwMode="auto">
            <a:xfrm>
              <a:off x="5124" y="2079"/>
              <a:ext cx="17" cy="12"/>
            </a:xfrm>
            <a:custGeom>
              <a:avLst/>
              <a:gdLst>
                <a:gd name="T0" fmla="*/ 11 w 17"/>
                <a:gd name="T1" fmla="*/ 12 h 12"/>
                <a:gd name="T2" fmla="*/ 11 w 17"/>
                <a:gd name="T3" fmla="*/ 12 h 12"/>
                <a:gd name="T4" fmla="*/ 5 w 17"/>
                <a:gd name="T5" fmla="*/ 12 h 12"/>
                <a:gd name="T6" fmla="*/ 5 w 17"/>
                <a:gd name="T7" fmla="*/ 12 h 12"/>
                <a:gd name="T8" fmla="*/ 0 w 17"/>
                <a:gd name="T9" fmla="*/ 12 h 12"/>
                <a:gd name="T10" fmla="*/ 0 w 17"/>
                <a:gd name="T11" fmla="*/ 6 h 12"/>
                <a:gd name="T12" fmla="*/ 0 w 17"/>
                <a:gd name="T13" fmla="*/ 6 h 12"/>
                <a:gd name="T14" fmla="*/ 0 w 17"/>
                <a:gd name="T15" fmla="*/ 0 h 12"/>
                <a:gd name="T16" fmla="*/ 0 w 17"/>
                <a:gd name="T17" fmla="*/ 0 h 12"/>
                <a:gd name="T18" fmla="*/ 5 w 17"/>
                <a:gd name="T19" fmla="*/ 0 h 12"/>
                <a:gd name="T20" fmla="*/ 5 w 17"/>
                <a:gd name="T21" fmla="*/ 0 h 12"/>
                <a:gd name="T22" fmla="*/ 11 w 17"/>
                <a:gd name="T23" fmla="*/ 0 h 12"/>
                <a:gd name="T24" fmla="*/ 11 w 17"/>
                <a:gd name="T25" fmla="*/ 0 h 12"/>
                <a:gd name="T26" fmla="*/ 11 w 17"/>
                <a:gd name="T27" fmla="*/ 6 h 12"/>
                <a:gd name="T28" fmla="*/ 17 w 17"/>
                <a:gd name="T29" fmla="*/ 6 h 12"/>
                <a:gd name="T30" fmla="*/ 17 w 17"/>
                <a:gd name="T31" fmla="*/ 12 h 12"/>
                <a:gd name="T32" fmla="*/ 11 w 17"/>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2"/>
                <a:gd name="T53" fmla="*/ 17 w 17"/>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2">
                  <a:moveTo>
                    <a:pt x="11" y="12"/>
                  </a:moveTo>
                  <a:lnTo>
                    <a:pt x="11" y="12"/>
                  </a:lnTo>
                  <a:lnTo>
                    <a:pt x="5" y="12"/>
                  </a:lnTo>
                  <a:lnTo>
                    <a:pt x="0" y="12"/>
                  </a:lnTo>
                  <a:lnTo>
                    <a:pt x="0" y="6"/>
                  </a:lnTo>
                  <a:lnTo>
                    <a:pt x="0" y="0"/>
                  </a:lnTo>
                  <a:lnTo>
                    <a:pt x="5" y="0"/>
                  </a:lnTo>
                  <a:lnTo>
                    <a:pt x="11" y="0"/>
                  </a:lnTo>
                  <a:lnTo>
                    <a:pt x="11" y="6"/>
                  </a:lnTo>
                  <a:lnTo>
                    <a:pt x="17" y="6"/>
                  </a:lnTo>
                  <a:lnTo>
                    <a:pt x="17" y="12"/>
                  </a:lnTo>
                  <a:lnTo>
                    <a:pt x="11"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8" name="Freeform 242">
              <a:extLst>
                <a:ext uri="{FF2B5EF4-FFF2-40B4-BE49-F238E27FC236}">
                  <a16:creationId xmlns="" xmlns:a16="http://schemas.microsoft.com/office/drawing/2014/main" id="{4AD925C0-26CF-47AB-A0B9-85C529AEAEFB}"/>
                </a:ext>
              </a:extLst>
            </p:cNvPr>
            <p:cNvSpPr>
              <a:spLocks/>
            </p:cNvSpPr>
            <p:nvPr/>
          </p:nvSpPr>
          <p:spPr bwMode="auto">
            <a:xfrm>
              <a:off x="5157" y="2061"/>
              <a:ext cx="18" cy="18"/>
            </a:xfrm>
            <a:custGeom>
              <a:avLst/>
              <a:gdLst>
                <a:gd name="T0" fmla="*/ 18 w 18"/>
                <a:gd name="T1" fmla="*/ 18 h 18"/>
                <a:gd name="T2" fmla="*/ 12 w 18"/>
                <a:gd name="T3" fmla="*/ 18 h 18"/>
                <a:gd name="T4" fmla="*/ 12 w 18"/>
                <a:gd name="T5" fmla="*/ 18 h 18"/>
                <a:gd name="T6" fmla="*/ 6 w 18"/>
                <a:gd name="T7" fmla="*/ 18 h 18"/>
                <a:gd name="T8" fmla="*/ 0 w 18"/>
                <a:gd name="T9" fmla="*/ 18 h 18"/>
                <a:gd name="T10" fmla="*/ 0 w 18"/>
                <a:gd name="T11" fmla="*/ 12 h 18"/>
                <a:gd name="T12" fmla="*/ 0 w 18"/>
                <a:gd name="T13" fmla="*/ 6 h 18"/>
                <a:gd name="T14" fmla="*/ 0 w 18"/>
                <a:gd name="T15" fmla="*/ 6 h 18"/>
                <a:gd name="T16" fmla="*/ 6 w 18"/>
                <a:gd name="T17" fmla="*/ 6 h 18"/>
                <a:gd name="T18" fmla="*/ 6 w 18"/>
                <a:gd name="T19" fmla="*/ 0 h 18"/>
                <a:gd name="T20" fmla="*/ 12 w 18"/>
                <a:gd name="T21" fmla="*/ 0 h 18"/>
                <a:gd name="T22" fmla="*/ 12 w 18"/>
                <a:gd name="T23" fmla="*/ 0 h 18"/>
                <a:gd name="T24" fmla="*/ 18 w 18"/>
                <a:gd name="T25" fmla="*/ 6 h 18"/>
                <a:gd name="T26" fmla="*/ 18 w 18"/>
                <a:gd name="T27" fmla="*/ 6 h 18"/>
                <a:gd name="T28" fmla="*/ 18 w 18"/>
                <a:gd name="T29" fmla="*/ 12 h 18"/>
                <a:gd name="T30" fmla="*/ 18 w 18"/>
                <a:gd name="T31" fmla="*/ 12 h 18"/>
                <a:gd name="T32" fmla="*/ 18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8" y="18"/>
                  </a:moveTo>
                  <a:lnTo>
                    <a:pt x="12" y="18"/>
                  </a:lnTo>
                  <a:lnTo>
                    <a:pt x="6" y="18"/>
                  </a:lnTo>
                  <a:lnTo>
                    <a:pt x="0" y="18"/>
                  </a:lnTo>
                  <a:lnTo>
                    <a:pt x="0" y="12"/>
                  </a:lnTo>
                  <a:lnTo>
                    <a:pt x="0" y="6"/>
                  </a:lnTo>
                  <a:lnTo>
                    <a:pt x="6" y="6"/>
                  </a:lnTo>
                  <a:lnTo>
                    <a:pt x="6" y="0"/>
                  </a:lnTo>
                  <a:lnTo>
                    <a:pt x="12" y="0"/>
                  </a:lnTo>
                  <a:lnTo>
                    <a:pt x="18" y="6"/>
                  </a:lnTo>
                  <a:lnTo>
                    <a:pt x="18" y="12"/>
                  </a:lnTo>
                  <a:lnTo>
                    <a:pt x="18"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799" name="Freeform 243">
              <a:extLst>
                <a:ext uri="{FF2B5EF4-FFF2-40B4-BE49-F238E27FC236}">
                  <a16:creationId xmlns="" xmlns:a16="http://schemas.microsoft.com/office/drawing/2014/main" id="{DC0C4D57-4280-40FD-A034-5CFFCF4ACB8E}"/>
                </a:ext>
              </a:extLst>
            </p:cNvPr>
            <p:cNvSpPr>
              <a:spLocks/>
            </p:cNvSpPr>
            <p:nvPr/>
          </p:nvSpPr>
          <p:spPr bwMode="auto">
            <a:xfrm>
              <a:off x="5181" y="2085"/>
              <a:ext cx="18" cy="18"/>
            </a:xfrm>
            <a:custGeom>
              <a:avLst/>
              <a:gdLst>
                <a:gd name="T0" fmla="*/ 12 w 18"/>
                <a:gd name="T1" fmla="*/ 18 h 18"/>
                <a:gd name="T2" fmla="*/ 12 w 18"/>
                <a:gd name="T3" fmla="*/ 12 h 18"/>
                <a:gd name="T4" fmla="*/ 18 w 18"/>
                <a:gd name="T5" fmla="*/ 12 h 18"/>
                <a:gd name="T6" fmla="*/ 18 w 18"/>
                <a:gd name="T7" fmla="*/ 6 h 18"/>
                <a:gd name="T8" fmla="*/ 18 w 18"/>
                <a:gd name="T9" fmla="*/ 6 h 18"/>
                <a:gd name="T10" fmla="*/ 12 w 18"/>
                <a:gd name="T11" fmla="*/ 0 h 18"/>
                <a:gd name="T12" fmla="*/ 12 w 18"/>
                <a:gd name="T13" fmla="*/ 0 h 18"/>
                <a:gd name="T14" fmla="*/ 6 w 18"/>
                <a:gd name="T15" fmla="*/ 0 h 18"/>
                <a:gd name="T16" fmla="*/ 0 w 18"/>
                <a:gd name="T17" fmla="*/ 0 h 18"/>
                <a:gd name="T18" fmla="*/ 0 w 18"/>
                <a:gd name="T19" fmla="*/ 6 h 18"/>
                <a:gd name="T20" fmla="*/ 0 w 18"/>
                <a:gd name="T21" fmla="*/ 6 h 18"/>
                <a:gd name="T22" fmla="*/ 0 w 18"/>
                <a:gd name="T23" fmla="*/ 6 h 18"/>
                <a:gd name="T24" fmla="*/ 0 w 18"/>
                <a:gd name="T25" fmla="*/ 12 h 18"/>
                <a:gd name="T26" fmla="*/ 0 w 18"/>
                <a:gd name="T27" fmla="*/ 12 h 18"/>
                <a:gd name="T28" fmla="*/ 6 w 18"/>
                <a:gd name="T29" fmla="*/ 12 h 18"/>
                <a:gd name="T30" fmla="*/ 12 w 18"/>
                <a:gd name="T31" fmla="*/ 18 h 18"/>
                <a:gd name="T32" fmla="*/ 12 w 18"/>
                <a:gd name="T33" fmla="*/ 18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8"/>
                <a:gd name="T53" fmla="*/ 18 w 18"/>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8">
                  <a:moveTo>
                    <a:pt x="12" y="18"/>
                  </a:moveTo>
                  <a:lnTo>
                    <a:pt x="12" y="12"/>
                  </a:lnTo>
                  <a:lnTo>
                    <a:pt x="18" y="12"/>
                  </a:lnTo>
                  <a:lnTo>
                    <a:pt x="18" y="6"/>
                  </a:lnTo>
                  <a:lnTo>
                    <a:pt x="12" y="0"/>
                  </a:lnTo>
                  <a:lnTo>
                    <a:pt x="6" y="0"/>
                  </a:lnTo>
                  <a:lnTo>
                    <a:pt x="0" y="0"/>
                  </a:lnTo>
                  <a:lnTo>
                    <a:pt x="0" y="6"/>
                  </a:lnTo>
                  <a:lnTo>
                    <a:pt x="0" y="12"/>
                  </a:lnTo>
                  <a:lnTo>
                    <a:pt x="6" y="12"/>
                  </a:lnTo>
                  <a:lnTo>
                    <a:pt x="12" y="18"/>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0" name="Freeform 244">
              <a:extLst>
                <a:ext uri="{FF2B5EF4-FFF2-40B4-BE49-F238E27FC236}">
                  <a16:creationId xmlns="" xmlns:a16="http://schemas.microsoft.com/office/drawing/2014/main" id="{A04C6979-9A70-47E6-91EC-C3738CEBE634}"/>
                </a:ext>
              </a:extLst>
            </p:cNvPr>
            <p:cNvSpPr>
              <a:spLocks/>
            </p:cNvSpPr>
            <p:nvPr/>
          </p:nvSpPr>
          <p:spPr bwMode="auto">
            <a:xfrm>
              <a:off x="5193" y="2061"/>
              <a:ext cx="18" cy="12"/>
            </a:xfrm>
            <a:custGeom>
              <a:avLst/>
              <a:gdLst>
                <a:gd name="T0" fmla="*/ 18 w 18"/>
                <a:gd name="T1" fmla="*/ 6 h 12"/>
                <a:gd name="T2" fmla="*/ 18 w 18"/>
                <a:gd name="T3" fmla="*/ 6 h 12"/>
                <a:gd name="T4" fmla="*/ 18 w 18"/>
                <a:gd name="T5" fmla="*/ 6 h 12"/>
                <a:gd name="T6" fmla="*/ 12 w 18"/>
                <a:gd name="T7" fmla="*/ 12 h 12"/>
                <a:gd name="T8" fmla="*/ 12 w 18"/>
                <a:gd name="T9" fmla="*/ 12 h 12"/>
                <a:gd name="T10" fmla="*/ 6 w 18"/>
                <a:gd name="T11" fmla="*/ 12 h 12"/>
                <a:gd name="T12" fmla="*/ 6 w 18"/>
                <a:gd name="T13" fmla="*/ 12 h 12"/>
                <a:gd name="T14" fmla="*/ 6 w 18"/>
                <a:gd name="T15" fmla="*/ 6 h 12"/>
                <a:gd name="T16" fmla="*/ 0 w 18"/>
                <a:gd name="T17" fmla="*/ 6 h 12"/>
                <a:gd name="T18" fmla="*/ 6 w 18"/>
                <a:gd name="T19" fmla="*/ 6 h 12"/>
                <a:gd name="T20" fmla="*/ 6 w 18"/>
                <a:gd name="T21" fmla="*/ 0 h 12"/>
                <a:gd name="T22" fmla="*/ 6 w 18"/>
                <a:gd name="T23" fmla="*/ 0 h 12"/>
                <a:gd name="T24" fmla="*/ 6 w 18"/>
                <a:gd name="T25" fmla="*/ 0 h 12"/>
                <a:gd name="T26" fmla="*/ 12 w 18"/>
                <a:gd name="T27" fmla="*/ 0 h 12"/>
                <a:gd name="T28" fmla="*/ 12 w 18"/>
                <a:gd name="T29" fmla="*/ 0 h 12"/>
                <a:gd name="T30" fmla="*/ 18 w 18"/>
                <a:gd name="T31" fmla="*/ 0 h 12"/>
                <a:gd name="T32" fmla="*/ 18 w 18"/>
                <a:gd name="T33" fmla="*/ 6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
                <a:gd name="T52" fmla="*/ 0 h 12"/>
                <a:gd name="T53" fmla="*/ 18 w 18"/>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 h="12">
                  <a:moveTo>
                    <a:pt x="18" y="6"/>
                  </a:moveTo>
                  <a:lnTo>
                    <a:pt x="18" y="6"/>
                  </a:lnTo>
                  <a:lnTo>
                    <a:pt x="12" y="12"/>
                  </a:lnTo>
                  <a:lnTo>
                    <a:pt x="6" y="12"/>
                  </a:lnTo>
                  <a:lnTo>
                    <a:pt x="6" y="6"/>
                  </a:lnTo>
                  <a:lnTo>
                    <a:pt x="0" y="6"/>
                  </a:lnTo>
                  <a:lnTo>
                    <a:pt x="6" y="6"/>
                  </a:lnTo>
                  <a:lnTo>
                    <a:pt x="6" y="0"/>
                  </a:lnTo>
                  <a:lnTo>
                    <a:pt x="12" y="0"/>
                  </a:lnTo>
                  <a:lnTo>
                    <a:pt x="18" y="0"/>
                  </a:lnTo>
                  <a:lnTo>
                    <a:pt x="18" y="6"/>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1" name="Freeform 245">
              <a:extLst>
                <a:ext uri="{FF2B5EF4-FFF2-40B4-BE49-F238E27FC236}">
                  <a16:creationId xmlns="" xmlns:a16="http://schemas.microsoft.com/office/drawing/2014/main" id="{D561B97F-4434-46A0-8A9F-175DBCA3180D}"/>
                </a:ext>
              </a:extLst>
            </p:cNvPr>
            <p:cNvSpPr>
              <a:spLocks/>
            </p:cNvSpPr>
            <p:nvPr/>
          </p:nvSpPr>
          <p:spPr bwMode="auto">
            <a:xfrm>
              <a:off x="5175" y="2031"/>
              <a:ext cx="12" cy="18"/>
            </a:xfrm>
            <a:custGeom>
              <a:avLst/>
              <a:gdLst>
                <a:gd name="T0" fmla="*/ 12 w 12"/>
                <a:gd name="T1" fmla="*/ 0 h 18"/>
                <a:gd name="T2" fmla="*/ 12 w 12"/>
                <a:gd name="T3" fmla="*/ 6 h 18"/>
                <a:gd name="T4" fmla="*/ 12 w 12"/>
                <a:gd name="T5" fmla="*/ 6 h 18"/>
                <a:gd name="T6" fmla="*/ 12 w 12"/>
                <a:gd name="T7" fmla="*/ 6 h 18"/>
                <a:gd name="T8" fmla="*/ 12 w 12"/>
                <a:gd name="T9" fmla="*/ 12 h 18"/>
                <a:gd name="T10" fmla="*/ 12 w 12"/>
                <a:gd name="T11" fmla="*/ 12 h 18"/>
                <a:gd name="T12" fmla="*/ 6 w 12"/>
                <a:gd name="T13" fmla="*/ 18 h 18"/>
                <a:gd name="T14" fmla="*/ 6 w 12"/>
                <a:gd name="T15" fmla="*/ 18 h 18"/>
                <a:gd name="T16" fmla="*/ 6 w 12"/>
                <a:gd name="T17" fmla="*/ 18 h 18"/>
                <a:gd name="T18" fmla="*/ 0 w 12"/>
                <a:gd name="T19" fmla="*/ 18 h 18"/>
                <a:gd name="T20" fmla="*/ 0 w 12"/>
                <a:gd name="T21" fmla="*/ 12 h 18"/>
                <a:gd name="T22" fmla="*/ 0 w 12"/>
                <a:gd name="T23" fmla="*/ 12 h 18"/>
                <a:gd name="T24" fmla="*/ 0 w 12"/>
                <a:gd name="T25" fmla="*/ 6 h 18"/>
                <a:gd name="T26" fmla="*/ 0 w 12"/>
                <a:gd name="T27" fmla="*/ 6 h 18"/>
                <a:gd name="T28" fmla="*/ 6 w 12"/>
                <a:gd name="T29" fmla="*/ 6 h 18"/>
                <a:gd name="T30" fmla="*/ 6 w 12"/>
                <a:gd name="T31" fmla="*/ 0 h 18"/>
                <a:gd name="T32" fmla="*/ 12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0"/>
                  </a:moveTo>
                  <a:lnTo>
                    <a:pt x="12" y="6"/>
                  </a:lnTo>
                  <a:lnTo>
                    <a:pt x="12" y="12"/>
                  </a:lnTo>
                  <a:lnTo>
                    <a:pt x="6" y="18"/>
                  </a:lnTo>
                  <a:lnTo>
                    <a:pt x="0" y="18"/>
                  </a:lnTo>
                  <a:lnTo>
                    <a:pt x="0" y="12"/>
                  </a:lnTo>
                  <a:lnTo>
                    <a:pt x="0" y="6"/>
                  </a:lnTo>
                  <a:lnTo>
                    <a:pt x="6" y="6"/>
                  </a:lnTo>
                  <a:lnTo>
                    <a:pt x="6" y="0"/>
                  </a:lnTo>
                  <a:lnTo>
                    <a:pt x="12" y="0"/>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2" name="Freeform 246">
              <a:extLst>
                <a:ext uri="{FF2B5EF4-FFF2-40B4-BE49-F238E27FC236}">
                  <a16:creationId xmlns="" xmlns:a16="http://schemas.microsoft.com/office/drawing/2014/main" id="{F7DDBA6A-9D34-4FDF-BDA7-E59CA0348FDB}"/>
                </a:ext>
              </a:extLst>
            </p:cNvPr>
            <p:cNvSpPr>
              <a:spLocks/>
            </p:cNvSpPr>
            <p:nvPr/>
          </p:nvSpPr>
          <p:spPr bwMode="auto">
            <a:xfrm>
              <a:off x="5151" y="2043"/>
              <a:ext cx="12" cy="18"/>
            </a:xfrm>
            <a:custGeom>
              <a:avLst/>
              <a:gdLst>
                <a:gd name="T0" fmla="*/ 12 w 12"/>
                <a:gd name="T1" fmla="*/ 12 h 18"/>
                <a:gd name="T2" fmla="*/ 12 w 12"/>
                <a:gd name="T3" fmla="*/ 12 h 18"/>
                <a:gd name="T4" fmla="*/ 12 w 12"/>
                <a:gd name="T5" fmla="*/ 18 h 18"/>
                <a:gd name="T6" fmla="*/ 6 w 12"/>
                <a:gd name="T7" fmla="*/ 18 h 18"/>
                <a:gd name="T8" fmla="*/ 6 w 12"/>
                <a:gd name="T9" fmla="*/ 18 h 18"/>
                <a:gd name="T10" fmla="*/ 0 w 12"/>
                <a:gd name="T11" fmla="*/ 18 h 18"/>
                <a:gd name="T12" fmla="*/ 0 w 12"/>
                <a:gd name="T13" fmla="*/ 12 h 18"/>
                <a:gd name="T14" fmla="*/ 0 w 12"/>
                <a:gd name="T15" fmla="*/ 12 h 18"/>
                <a:gd name="T16" fmla="*/ 0 w 12"/>
                <a:gd name="T17" fmla="*/ 6 h 18"/>
                <a:gd name="T18" fmla="*/ 0 w 12"/>
                <a:gd name="T19" fmla="*/ 6 h 18"/>
                <a:gd name="T20" fmla="*/ 6 w 12"/>
                <a:gd name="T21" fmla="*/ 0 h 18"/>
                <a:gd name="T22" fmla="*/ 6 w 12"/>
                <a:gd name="T23" fmla="*/ 0 h 18"/>
                <a:gd name="T24" fmla="*/ 12 w 12"/>
                <a:gd name="T25" fmla="*/ 0 h 18"/>
                <a:gd name="T26" fmla="*/ 12 w 12"/>
                <a:gd name="T27" fmla="*/ 0 h 18"/>
                <a:gd name="T28" fmla="*/ 12 w 12"/>
                <a:gd name="T29" fmla="*/ 6 h 18"/>
                <a:gd name="T30" fmla="*/ 12 w 12"/>
                <a:gd name="T31" fmla="*/ 6 h 18"/>
                <a:gd name="T32" fmla="*/ 12 w 12"/>
                <a:gd name="T33" fmla="*/ 12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12" y="12"/>
                  </a:moveTo>
                  <a:lnTo>
                    <a:pt x="12" y="12"/>
                  </a:lnTo>
                  <a:lnTo>
                    <a:pt x="12" y="18"/>
                  </a:lnTo>
                  <a:lnTo>
                    <a:pt x="6" y="18"/>
                  </a:lnTo>
                  <a:lnTo>
                    <a:pt x="0" y="18"/>
                  </a:lnTo>
                  <a:lnTo>
                    <a:pt x="0" y="12"/>
                  </a:lnTo>
                  <a:lnTo>
                    <a:pt x="0" y="6"/>
                  </a:lnTo>
                  <a:lnTo>
                    <a:pt x="6" y="0"/>
                  </a:lnTo>
                  <a:lnTo>
                    <a:pt x="12" y="0"/>
                  </a:lnTo>
                  <a:lnTo>
                    <a:pt x="12" y="6"/>
                  </a:lnTo>
                  <a:lnTo>
                    <a:pt x="12"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3" name="Freeform 247">
              <a:extLst>
                <a:ext uri="{FF2B5EF4-FFF2-40B4-BE49-F238E27FC236}">
                  <a16:creationId xmlns="" xmlns:a16="http://schemas.microsoft.com/office/drawing/2014/main" id="{8BAC436C-29C3-45D8-B2C4-AE9EFF5B543B}"/>
                </a:ext>
              </a:extLst>
            </p:cNvPr>
            <p:cNvSpPr>
              <a:spLocks/>
            </p:cNvSpPr>
            <p:nvPr/>
          </p:nvSpPr>
          <p:spPr bwMode="auto">
            <a:xfrm>
              <a:off x="5133" y="2043"/>
              <a:ext cx="12" cy="12"/>
            </a:xfrm>
            <a:custGeom>
              <a:avLst/>
              <a:gdLst>
                <a:gd name="T0" fmla="*/ 0 w 12"/>
                <a:gd name="T1" fmla="*/ 12 h 12"/>
                <a:gd name="T2" fmla="*/ 0 w 12"/>
                <a:gd name="T3" fmla="*/ 6 h 12"/>
                <a:gd name="T4" fmla="*/ 0 w 12"/>
                <a:gd name="T5" fmla="*/ 6 h 12"/>
                <a:gd name="T6" fmla="*/ 0 w 12"/>
                <a:gd name="T7" fmla="*/ 6 h 12"/>
                <a:gd name="T8" fmla="*/ 0 w 12"/>
                <a:gd name="T9" fmla="*/ 0 h 12"/>
                <a:gd name="T10" fmla="*/ 0 w 12"/>
                <a:gd name="T11" fmla="*/ 0 h 12"/>
                <a:gd name="T12" fmla="*/ 6 w 12"/>
                <a:gd name="T13" fmla="*/ 0 h 12"/>
                <a:gd name="T14" fmla="*/ 6 w 12"/>
                <a:gd name="T15" fmla="*/ 0 h 12"/>
                <a:gd name="T16" fmla="*/ 12 w 12"/>
                <a:gd name="T17" fmla="*/ 0 h 12"/>
                <a:gd name="T18" fmla="*/ 12 w 12"/>
                <a:gd name="T19" fmla="*/ 0 h 12"/>
                <a:gd name="T20" fmla="*/ 12 w 12"/>
                <a:gd name="T21" fmla="*/ 0 h 12"/>
                <a:gd name="T22" fmla="*/ 12 w 12"/>
                <a:gd name="T23" fmla="*/ 6 h 12"/>
                <a:gd name="T24" fmla="*/ 12 w 12"/>
                <a:gd name="T25" fmla="*/ 6 h 12"/>
                <a:gd name="T26" fmla="*/ 12 w 12"/>
                <a:gd name="T27" fmla="*/ 12 h 12"/>
                <a:gd name="T28" fmla="*/ 6 w 12"/>
                <a:gd name="T29" fmla="*/ 12 h 12"/>
                <a:gd name="T30" fmla="*/ 6 w 12"/>
                <a:gd name="T31" fmla="*/ 12 h 12"/>
                <a:gd name="T32" fmla="*/ 0 w 12"/>
                <a:gd name="T33" fmla="*/ 12 h 1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2"/>
                <a:gd name="T53" fmla="*/ 12 w 12"/>
                <a:gd name="T54" fmla="*/ 12 h 1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2">
                  <a:moveTo>
                    <a:pt x="0" y="12"/>
                  </a:moveTo>
                  <a:lnTo>
                    <a:pt x="0" y="6"/>
                  </a:lnTo>
                  <a:lnTo>
                    <a:pt x="0" y="0"/>
                  </a:lnTo>
                  <a:lnTo>
                    <a:pt x="6" y="0"/>
                  </a:lnTo>
                  <a:lnTo>
                    <a:pt x="12" y="0"/>
                  </a:lnTo>
                  <a:lnTo>
                    <a:pt x="12" y="6"/>
                  </a:lnTo>
                  <a:lnTo>
                    <a:pt x="12" y="12"/>
                  </a:lnTo>
                  <a:lnTo>
                    <a:pt x="6" y="12"/>
                  </a:lnTo>
                  <a:lnTo>
                    <a:pt x="0" y="12"/>
                  </a:lnTo>
                  <a:close/>
                </a:path>
              </a:pathLst>
            </a:custGeom>
            <a:solidFill>
              <a:srgbClr val="007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4" name="Freeform 248">
              <a:extLst>
                <a:ext uri="{FF2B5EF4-FFF2-40B4-BE49-F238E27FC236}">
                  <a16:creationId xmlns="" xmlns:a16="http://schemas.microsoft.com/office/drawing/2014/main" id="{84717E24-CE95-4B35-B16F-059B6420D2B4}"/>
                </a:ext>
              </a:extLst>
            </p:cNvPr>
            <p:cNvSpPr>
              <a:spLocks/>
            </p:cNvSpPr>
            <p:nvPr/>
          </p:nvSpPr>
          <p:spPr bwMode="auto">
            <a:xfrm>
              <a:off x="5193" y="1965"/>
              <a:ext cx="120" cy="84"/>
            </a:xfrm>
            <a:custGeom>
              <a:avLst/>
              <a:gdLst>
                <a:gd name="T0" fmla="*/ 0 w 120"/>
                <a:gd name="T1" fmla="*/ 66 h 84"/>
                <a:gd name="T2" fmla="*/ 0 w 120"/>
                <a:gd name="T3" fmla="*/ 72 h 84"/>
                <a:gd name="T4" fmla="*/ 0 w 120"/>
                <a:gd name="T5" fmla="*/ 72 h 84"/>
                <a:gd name="T6" fmla="*/ 6 w 120"/>
                <a:gd name="T7" fmla="*/ 66 h 84"/>
                <a:gd name="T8" fmla="*/ 18 w 120"/>
                <a:gd name="T9" fmla="*/ 72 h 84"/>
                <a:gd name="T10" fmla="*/ 42 w 120"/>
                <a:gd name="T11" fmla="*/ 78 h 84"/>
                <a:gd name="T12" fmla="*/ 66 w 120"/>
                <a:gd name="T13" fmla="*/ 84 h 84"/>
                <a:gd name="T14" fmla="*/ 66 w 120"/>
                <a:gd name="T15" fmla="*/ 78 h 84"/>
                <a:gd name="T16" fmla="*/ 48 w 120"/>
                <a:gd name="T17" fmla="*/ 78 h 84"/>
                <a:gd name="T18" fmla="*/ 30 w 120"/>
                <a:gd name="T19" fmla="*/ 72 h 84"/>
                <a:gd name="T20" fmla="*/ 18 w 120"/>
                <a:gd name="T21" fmla="*/ 60 h 84"/>
                <a:gd name="T22" fmla="*/ 18 w 120"/>
                <a:gd name="T23" fmla="*/ 60 h 84"/>
                <a:gd name="T24" fmla="*/ 30 w 120"/>
                <a:gd name="T25" fmla="*/ 54 h 84"/>
                <a:gd name="T26" fmla="*/ 36 w 120"/>
                <a:gd name="T27" fmla="*/ 54 h 84"/>
                <a:gd name="T28" fmla="*/ 54 w 120"/>
                <a:gd name="T29" fmla="*/ 60 h 84"/>
                <a:gd name="T30" fmla="*/ 78 w 120"/>
                <a:gd name="T31" fmla="*/ 66 h 84"/>
                <a:gd name="T32" fmla="*/ 84 w 120"/>
                <a:gd name="T33" fmla="*/ 60 h 84"/>
                <a:gd name="T34" fmla="*/ 78 w 120"/>
                <a:gd name="T35" fmla="*/ 60 h 84"/>
                <a:gd name="T36" fmla="*/ 72 w 120"/>
                <a:gd name="T37" fmla="*/ 60 h 84"/>
                <a:gd name="T38" fmla="*/ 60 w 120"/>
                <a:gd name="T39" fmla="*/ 60 h 84"/>
                <a:gd name="T40" fmla="*/ 48 w 120"/>
                <a:gd name="T41" fmla="*/ 54 h 84"/>
                <a:gd name="T42" fmla="*/ 42 w 120"/>
                <a:gd name="T43" fmla="*/ 48 h 84"/>
                <a:gd name="T44" fmla="*/ 54 w 120"/>
                <a:gd name="T45" fmla="*/ 48 h 84"/>
                <a:gd name="T46" fmla="*/ 60 w 120"/>
                <a:gd name="T47" fmla="*/ 42 h 84"/>
                <a:gd name="T48" fmla="*/ 66 w 120"/>
                <a:gd name="T49" fmla="*/ 42 h 84"/>
                <a:gd name="T50" fmla="*/ 78 w 120"/>
                <a:gd name="T51" fmla="*/ 48 h 84"/>
                <a:gd name="T52" fmla="*/ 84 w 120"/>
                <a:gd name="T53" fmla="*/ 48 h 84"/>
                <a:gd name="T54" fmla="*/ 96 w 120"/>
                <a:gd name="T55" fmla="*/ 54 h 84"/>
                <a:gd name="T56" fmla="*/ 90 w 120"/>
                <a:gd name="T57" fmla="*/ 48 h 84"/>
                <a:gd name="T58" fmla="*/ 78 w 120"/>
                <a:gd name="T59" fmla="*/ 42 h 84"/>
                <a:gd name="T60" fmla="*/ 72 w 120"/>
                <a:gd name="T61" fmla="*/ 42 h 84"/>
                <a:gd name="T62" fmla="*/ 90 w 120"/>
                <a:gd name="T63" fmla="*/ 36 h 84"/>
                <a:gd name="T64" fmla="*/ 108 w 120"/>
                <a:gd name="T65" fmla="*/ 36 h 84"/>
                <a:gd name="T66" fmla="*/ 120 w 120"/>
                <a:gd name="T67" fmla="*/ 30 h 84"/>
                <a:gd name="T68" fmla="*/ 114 w 120"/>
                <a:gd name="T69" fmla="*/ 30 h 84"/>
                <a:gd name="T70" fmla="*/ 96 w 120"/>
                <a:gd name="T71" fmla="*/ 30 h 84"/>
                <a:gd name="T72" fmla="*/ 78 w 120"/>
                <a:gd name="T73" fmla="*/ 30 h 84"/>
                <a:gd name="T74" fmla="*/ 72 w 120"/>
                <a:gd name="T75" fmla="*/ 30 h 84"/>
                <a:gd name="T76" fmla="*/ 84 w 120"/>
                <a:gd name="T77" fmla="*/ 6 h 84"/>
                <a:gd name="T78" fmla="*/ 84 w 120"/>
                <a:gd name="T79" fmla="*/ 0 h 84"/>
                <a:gd name="T80" fmla="*/ 78 w 120"/>
                <a:gd name="T81" fmla="*/ 12 h 84"/>
                <a:gd name="T82" fmla="*/ 66 w 120"/>
                <a:gd name="T83" fmla="*/ 24 h 84"/>
                <a:gd name="T84" fmla="*/ 60 w 120"/>
                <a:gd name="T85" fmla="*/ 36 h 84"/>
                <a:gd name="T86" fmla="*/ 54 w 120"/>
                <a:gd name="T87" fmla="*/ 36 h 84"/>
                <a:gd name="T88" fmla="*/ 36 w 120"/>
                <a:gd name="T89" fmla="*/ 42 h 84"/>
                <a:gd name="T90" fmla="*/ 36 w 120"/>
                <a:gd name="T91" fmla="*/ 36 h 84"/>
                <a:gd name="T92" fmla="*/ 42 w 120"/>
                <a:gd name="T93" fmla="*/ 12 h 84"/>
                <a:gd name="T94" fmla="*/ 42 w 120"/>
                <a:gd name="T95" fmla="*/ 6 h 84"/>
                <a:gd name="T96" fmla="*/ 30 w 120"/>
                <a:gd name="T97" fmla="*/ 24 h 84"/>
                <a:gd name="T98" fmla="*/ 24 w 120"/>
                <a:gd name="T99" fmla="*/ 48 h 84"/>
                <a:gd name="T100" fmla="*/ 12 w 120"/>
                <a:gd name="T101" fmla="*/ 60 h 84"/>
                <a:gd name="T102" fmla="*/ 6 w 120"/>
                <a:gd name="T103" fmla="*/ 60 h 84"/>
                <a:gd name="T104" fmla="*/ 12 w 120"/>
                <a:gd name="T105" fmla="*/ 36 h 84"/>
                <a:gd name="T106" fmla="*/ 6 w 120"/>
                <a:gd name="T107" fmla="*/ 30 h 84"/>
                <a:gd name="T108" fmla="*/ 0 w 120"/>
                <a:gd name="T109" fmla="*/ 66 h 8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20"/>
                <a:gd name="T166" fmla="*/ 0 h 84"/>
                <a:gd name="T167" fmla="*/ 120 w 120"/>
                <a:gd name="T168" fmla="*/ 84 h 8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20" h="84">
                  <a:moveTo>
                    <a:pt x="0" y="66"/>
                  </a:moveTo>
                  <a:lnTo>
                    <a:pt x="0" y="66"/>
                  </a:lnTo>
                  <a:lnTo>
                    <a:pt x="0" y="72"/>
                  </a:lnTo>
                  <a:lnTo>
                    <a:pt x="6" y="72"/>
                  </a:lnTo>
                  <a:lnTo>
                    <a:pt x="6" y="66"/>
                  </a:lnTo>
                  <a:lnTo>
                    <a:pt x="12" y="66"/>
                  </a:lnTo>
                  <a:lnTo>
                    <a:pt x="12" y="72"/>
                  </a:lnTo>
                  <a:lnTo>
                    <a:pt x="18" y="72"/>
                  </a:lnTo>
                  <a:lnTo>
                    <a:pt x="30" y="72"/>
                  </a:lnTo>
                  <a:lnTo>
                    <a:pt x="36" y="78"/>
                  </a:lnTo>
                  <a:lnTo>
                    <a:pt x="42" y="78"/>
                  </a:lnTo>
                  <a:lnTo>
                    <a:pt x="54" y="84"/>
                  </a:lnTo>
                  <a:lnTo>
                    <a:pt x="60" y="84"/>
                  </a:lnTo>
                  <a:lnTo>
                    <a:pt x="66" y="84"/>
                  </a:lnTo>
                  <a:lnTo>
                    <a:pt x="66" y="78"/>
                  </a:lnTo>
                  <a:lnTo>
                    <a:pt x="72" y="78"/>
                  </a:lnTo>
                  <a:lnTo>
                    <a:pt x="66" y="78"/>
                  </a:lnTo>
                  <a:lnTo>
                    <a:pt x="60" y="78"/>
                  </a:lnTo>
                  <a:lnTo>
                    <a:pt x="48" y="78"/>
                  </a:lnTo>
                  <a:lnTo>
                    <a:pt x="42" y="78"/>
                  </a:lnTo>
                  <a:lnTo>
                    <a:pt x="36" y="72"/>
                  </a:lnTo>
                  <a:lnTo>
                    <a:pt x="30" y="72"/>
                  </a:lnTo>
                  <a:lnTo>
                    <a:pt x="24" y="66"/>
                  </a:lnTo>
                  <a:lnTo>
                    <a:pt x="18" y="66"/>
                  </a:lnTo>
                  <a:lnTo>
                    <a:pt x="18" y="60"/>
                  </a:lnTo>
                  <a:lnTo>
                    <a:pt x="24" y="60"/>
                  </a:lnTo>
                  <a:lnTo>
                    <a:pt x="30" y="54"/>
                  </a:lnTo>
                  <a:lnTo>
                    <a:pt x="36" y="54"/>
                  </a:lnTo>
                  <a:lnTo>
                    <a:pt x="42" y="60"/>
                  </a:lnTo>
                  <a:lnTo>
                    <a:pt x="48" y="60"/>
                  </a:lnTo>
                  <a:lnTo>
                    <a:pt x="54" y="60"/>
                  </a:lnTo>
                  <a:lnTo>
                    <a:pt x="66" y="66"/>
                  </a:lnTo>
                  <a:lnTo>
                    <a:pt x="72" y="66"/>
                  </a:lnTo>
                  <a:lnTo>
                    <a:pt x="78" y="66"/>
                  </a:lnTo>
                  <a:lnTo>
                    <a:pt x="84" y="66"/>
                  </a:lnTo>
                  <a:lnTo>
                    <a:pt x="84" y="60"/>
                  </a:lnTo>
                  <a:lnTo>
                    <a:pt x="78" y="60"/>
                  </a:lnTo>
                  <a:lnTo>
                    <a:pt x="72" y="60"/>
                  </a:lnTo>
                  <a:lnTo>
                    <a:pt x="66" y="60"/>
                  </a:lnTo>
                  <a:lnTo>
                    <a:pt x="60" y="60"/>
                  </a:lnTo>
                  <a:lnTo>
                    <a:pt x="54" y="54"/>
                  </a:lnTo>
                  <a:lnTo>
                    <a:pt x="48" y="54"/>
                  </a:lnTo>
                  <a:lnTo>
                    <a:pt x="42" y="54"/>
                  </a:lnTo>
                  <a:lnTo>
                    <a:pt x="42" y="48"/>
                  </a:lnTo>
                  <a:lnTo>
                    <a:pt x="48" y="48"/>
                  </a:lnTo>
                  <a:lnTo>
                    <a:pt x="54" y="48"/>
                  </a:lnTo>
                  <a:lnTo>
                    <a:pt x="54" y="42"/>
                  </a:lnTo>
                  <a:lnTo>
                    <a:pt x="60" y="42"/>
                  </a:lnTo>
                  <a:lnTo>
                    <a:pt x="66" y="42"/>
                  </a:lnTo>
                  <a:lnTo>
                    <a:pt x="72" y="42"/>
                  </a:lnTo>
                  <a:lnTo>
                    <a:pt x="78" y="48"/>
                  </a:lnTo>
                  <a:lnTo>
                    <a:pt x="84" y="48"/>
                  </a:lnTo>
                  <a:lnTo>
                    <a:pt x="90" y="54"/>
                  </a:lnTo>
                  <a:lnTo>
                    <a:pt x="96" y="54"/>
                  </a:lnTo>
                  <a:lnTo>
                    <a:pt x="90" y="48"/>
                  </a:lnTo>
                  <a:lnTo>
                    <a:pt x="84" y="48"/>
                  </a:lnTo>
                  <a:lnTo>
                    <a:pt x="84" y="42"/>
                  </a:lnTo>
                  <a:lnTo>
                    <a:pt x="78" y="42"/>
                  </a:lnTo>
                  <a:lnTo>
                    <a:pt x="72" y="42"/>
                  </a:lnTo>
                  <a:lnTo>
                    <a:pt x="78" y="42"/>
                  </a:lnTo>
                  <a:lnTo>
                    <a:pt x="84" y="36"/>
                  </a:lnTo>
                  <a:lnTo>
                    <a:pt x="90" y="36"/>
                  </a:lnTo>
                  <a:lnTo>
                    <a:pt x="96" y="36"/>
                  </a:lnTo>
                  <a:lnTo>
                    <a:pt x="102" y="36"/>
                  </a:lnTo>
                  <a:lnTo>
                    <a:pt x="108" y="36"/>
                  </a:lnTo>
                  <a:lnTo>
                    <a:pt x="114" y="30"/>
                  </a:lnTo>
                  <a:lnTo>
                    <a:pt x="120" y="30"/>
                  </a:lnTo>
                  <a:lnTo>
                    <a:pt x="114" y="30"/>
                  </a:lnTo>
                  <a:lnTo>
                    <a:pt x="108" y="30"/>
                  </a:lnTo>
                  <a:lnTo>
                    <a:pt x="96" y="30"/>
                  </a:lnTo>
                  <a:lnTo>
                    <a:pt x="90" y="30"/>
                  </a:lnTo>
                  <a:lnTo>
                    <a:pt x="84" y="30"/>
                  </a:lnTo>
                  <a:lnTo>
                    <a:pt x="78" y="30"/>
                  </a:lnTo>
                  <a:lnTo>
                    <a:pt x="72" y="36"/>
                  </a:lnTo>
                  <a:lnTo>
                    <a:pt x="72" y="30"/>
                  </a:lnTo>
                  <a:lnTo>
                    <a:pt x="72" y="18"/>
                  </a:lnTo>
                  <a:lnTo>
                    <a:pt x="78" y="12"/>
                  </a:lnTo>
                  <a:lnTo>
                    <a:pt x="84" y="6"/>
                  </a:lnTo>
                  <a:lnTo>
                    <a:pt x="84" y="0"/>
                  </a:lnTo>
                  <a:lnTo>
                    <a:pt x="78" y="6"/>
                  </a:lnTo>
                  <a:lnTo>
                    <a:pt x="78" y="12"/>
                  </a:lnTo>
                  <a:lnTo>
                    <a:pt x="72" y="12"/>
                  </a:lnTo>
                  <a:lnTo>
                    <a:pt x="72" y="18"/>
                  </a:lnTo>
                  <a:lnTo>
                    <a:pt x="66" y="24"/>
                  </a:lnTo>
                  <a:lnTo>
                    <a:pt x="66" y="30"/>
                  </a:lnTo>
                  <a:lnTo>
                    <a:pt x="60" y="30"/>
                  </a:lnTo>
                  <a:lnTo>
                    <a:pt x="60" y="36"/>
                  </a:lnTo>
                  <a:lnTo>
                    <a:pt x="54" y="36"/>
                  </a:lnTo>
                  <a:lnTo>
                    <a:pt x="48" y="36"/>
                  </a:lnTo>
                  <a:lnTo>
                    <a:pt x="42" y="42"/>
                  </a:lnTo>
                  <a:lnTo>
                    <a:pt x="36" y="42"/>
                  </a:lnTo>
                  <a:lnTo>
                    <a:pt x="36" y="36"/>
                  </a:lnTo>
                  <a:lnTo>
                    <a:pt x="36" y="24"/>
                  </a:lnTo>
                  <a:lnTo>
                    <a:pt x="42" y="18"/>
                  </a:lnTo>
                  <a:lnTo>
                    <a:pt x="42" y="12"/>
                  </a:lnTo>
                  <a:lnTo>
                    <a:pt x="42" y="6"/>
                  </a:lnTo>
                  <a:lnTo>
                    <a:pt x="36" y="18"/>
                  </a:lnTo>
                  <a:lnTo>
                    <a:pt x="30" y="24"/>
                  </a:lnTo>
                  <a:lnTo>
                    <a:pt x="30" y="36"/>
                  </a:lnTo>
                  <a:lnTo>
                    <a:pt x="24" y="42"/>
                  </a:lnTo>
                  <a:lnTo>
                    <a:pt x="24" y="48"/>
                  </a:lnTo>
                  <a:lnTo>
                    <a:pt x="18" y="54"/>
                  </a:lnTo>
                  <a:lnTo>
                    <a:pt x="12" y="54"/>
                  </a:lnTo>
                  <a:lnTo>
                    <a:pt x="12" y="60"/>
                  </a:lnTo>
                  <a:lnTo>
                    <a:pt x="6" y="60"/>
                  </a:lnTo>
                  <a:lnTo>
                    <a:pt x="6" y="54"/>
                  </a:lnTo>
                  <a:lnTo>
                    <a:pt x="6" y="48"/>
                  </a:lnTo>
                  <a:lnTo>
                    <a:pt x="12" y="36"/>
                  </a:lnTo>
                  <a:lnTo>
                    <a:pt x="12" y="24"/>
                  </a:lnTo>
                  <a:lnTo>
                    <a:pt x="12" y="18"/>
                  </a:lnTo>
                  <a:lnTo>
                    <a:pt x="6" y="30"/>
                  </a:lnTo>
                  <a:lnTo>
                    <a:pt x="6" y="42"/>
                  </a:lnTo>
                  <a:lnTo>
                    <a:pt x="0" y="54"/>
                  </a:lnTo>
                  <a:lnTo>
                    <a:pt x="0" y="6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5" name="Freeform 249">
              <a:extLst>
                <a:ext uri="{FF2B5EF4-FFF2-40B4-BE49-F238E27FC236}">
                  <a16:creationId xmlns="" xmlns:a16="http://schemas.microsoft.com/office/drawing/2014/main" id="{9CA13C16-ABF8-4EDD-8CFC-CAF0E96C50F6}"/>
                </a:ext>
              </a:extLst>
            </p:cNvPr>
            <p:cNvSpPr>
              <a:spLocks/>
            </p:cNvSpPr>
            <p:nvPr/>
          </p:nvSpPr>
          <p:spPr bwMode="auto">
            <a:xfrm>
              <a:off x="5199" y="2098"/>
              <a:ext cx="84" cy="103"/>
            </a:xfrm>
            <a:custGeom>
              <a:avLst/>
              <a:gdLst>
                <a:gd name="T0" fmla="*/ 0 w 84"/>
                <a:gd name="T1" fmla="*/ 0 h 101"/>
                <a:gd name="T2" fmla="*/ 0 w 84"/>
                <a:gd name="T3" fmla="*/ 6 h 101"/>
                <a:gd name="T4" fmla="*/ 0 w 84"/>
                <a:gd name="T5" fmla="*/ 6 h 101"/>
                <a:gd name="T6" fmla="*/ 6 w 84"/>
                <a:gd name="T7" fmla="*/ 18 h 101"/>
                <a:gd name="T8" fmla="*/ 6 w 84"/>
                <a:gd name="T9" fmla="*/ 24 h 101"/>
                <a:gd name="T10" fmla="*/ 6 w 84"/>
                <a:gd name="T11" fmla="*/ 65 h 101"/>
                <a:gd name="T12" fmla="*/ 12 w 84"/>
                <a:gd name="T13" fmla="*/ 78 h 101"/>
                <a:gd name="T14" fmla="*/ 12 w 84"/>
                <a:gd name="T15" fmla="*/ 78 h 101"/>
                <a:gd name="T16" fmla="*/ 12 w 84"/>
                <a:gd name="T17" fmla="*/ 65 h 101"/>
                <a:gd name="T18" fmla="*/ 12 w 84"/>
                <a:gd name="T19" fmla="*/ 47 h 101"/>
                <a:gd name="T20" fmla="*/ 18 w 84"/>
                <a:gd name="T21" fmla="*/ 47 h 101"/>
                <a:gd name="T22" fmla="*/ 24 w 84"/>
                <a:gd name="T23" fmla="*/ 47 h 101"/>
                <a:gd name="T24" fmla="*/ 30 w 84"/>
                <a:gd name="T25" fmla="*/ 53 h 101"/>
                <a:gd name="T26" fmla="*/ 30 w 84"/>
                <a:gd name="T27" fmla="*/ 59 h 101"/>
                <a:gd name="T28" fmla="*/ 36 w 84"/>
                <a:gd name="T29" fmla="*/ 65 h 101"/>
                <a:gd name="T30" fmla="*/ 36 w 84"/>
                <a:gd name="T31" fmla="*/ 88 h 101"/>
                <a:gd name="T32" fmla="*/ 36 w 84"/>
                <a:gd name="T33" fmla="*/ 111 h 101"/>
                <a:gd name="T34" fmla="*/ 36 w 84"/>
                <a:gd name="T35" fmla="*/ 123 h 101"/>
                <a:gd name="T36" fmla="*/ 36 w 84"/>
                <a:gd name="T37" fmla="*/ 123 h 101"/>
                <a:gd name="T38" fmla="*/ 42 w 84"/>
                <a:gd name="T39" fmla="*/ 123 h 101"/>
                <a:gd name="T40" fmla="*/ 36 w 84"/>
                <a:gd name="T41" fmla="*/ 111 h 101"/>
                <a:gd name="T42" fmla="*/ 42 w 84"/>
                <a:gd name="T43" fmla="*/ 100 h 101"/>
                <a:gd name="T44" fmla="*/ 42 w 84"/>
                <a:gd name="T45" fmla="*/ 88 h 101"/>
                <a:gd name="T46" fmla="*/ 42 w 84"/>
                <a:gd name="T47" fmla="*/ 71 h 101"/>
                <a:gd name="T48" fmla="*/ 48 w 84"/>
                <a:gd name="T49" fmla="*/ 71 h 101"/>
                <a:gd name="T50" fmla="*/ 60 w 84"/>
                <a:gd name="T51" fmla="*/ 100 h 101"/>
                <a:gd name="T52" fmla="*/ 72 w 84"/>
                <a:gd name="T53" fmla="*/ 117 h 101"/>
                <a:gd name="T54" fmla="*/ 78 w 84"/>
                <a:gd name="T55" fmla="*/ 130 h 101"/>
                <a:gd name="T56" fmla="*/ 84 w 84"/>
                <a:gd name="T57" fmla="*/ 130 h 101"/>
                <a:gd name="T58" fmla="*/ 78 w 84"/>
                <a:gd name="T59" fmla="*/ 117 h 101"/>
                <a:gd name="T60" fmla="*/ 72 w 84"/>
                <a:gd name="T61" fmla="*/ 111 h 101"/>
                <a:gd name="T62" fmla="*/ 66 w 84"/>
                <a:gd name="T63" fmla="*/ 88 h 101"/>
                <a:gd name="T64" fmla="*/ 66 w 84"/>
                <a:gd name="T65" fmla="*/ 88 h 101"/>
                <a:gd name="T66" fmla="*/ 60 w 84"/>
                <a:gd name="T67" fmla="*/ 78 h 101"/>
                <a:gd name="T68" fmla="*/ 54 w 84"/>
                <a:gd name="T69" fmla="*/ 71 h 101"/>
                <a:gd name="T70" fmla="*/ 48 w 84"/>
                <a:gd name="T71" fmla="*/ 65 h 101"/>
                <a:gd name="T72" fmla="*/ 48 w 84"/>
                <a:gd name="T73" fmla="*/ 59 h 101"/>
                <a:gd name="T74" fmla="*/ 54 w 84"/>
                <a:gd name="T75" fmla="*/ 65 h 101"/>
                <a:gd name="T76" fmla="*/ 60 w 84"/>
                <a:gd name="T77" fmla="*/ 65 h 101"/>
                <a:gd name="T78" fmla="*/ 66 w 84"/>
                <a:gd name="T79" fmla="*/ 65 h 101"/>
                <a:gd name="T80" fmla="*/ 72 w 84"/>
                <a:gd name="T81" fmla="*/ 71 h 101"/>
                <a:gd name="T82" fmla="*/ 72 w 84"/>
                <a:gd name="T83" fmla="*/ 71 h 101"/>
                <a:gd name="T84" fmla="*/ 72 w 84"/>
                <a:gd name="T85" fmla="*/ 65 h 101"/>
                <a:gd name="T86" fmla="*/ 60 w 84"/>
                <a:gd name="T87" fmla="*/ 59 h 101"/>
                <a:gd name="T88" fmla="*/ 54 w 84"/>
                <a:gd name="T89" fmla="*/ 53 h 101"/>
                <a:gd name="T90" fmla="*/ 42 w 84"/>
                <a:gd name="T91" fmla="*/ 53 h 101"/>
                <a:gd name="T92" fmla="*/ 36 w 84"/>
                <a:gd name="T93" fmla="*/ 47 h 101"/>
                <a:gd name="T94" fmla="*/ 30 w 84"/>
                <a:gd name="T95" fmla="*/ 47 h 101"/>
                <a:gd name="T96" fmla="*/ 24 w 84"/>
                <a:gd name="T97" fmla="*/ 24 h 101"/>
                <a:gd name="T98" fmla="*/ 18 w 84"/>
                <a:gd name="T99" fmla="*/ 18 h 101"/>
                <a:gd name="T100" fmla="*/ 24 w 84"/>
                <a:gd name="T101" fmla="*/ 18 h 101"/>
                <a:gd name="T102" fmla="*/ 30 w 84"/>
                <a:gd name="T103" fmla="*/ 18 h 101"/>
                <a:gd name="T104" fmla="*/ 36 w 84"/>
                <a:gd name="T105" fmla="*/ 18 h 101"/>
                <a:gd name="T106" fmla="*/ 48 w 84"/>
                <a:gd name="T107" fmla="*/ 18 h 101"/>
                <a:gd name="T108" fmla="*/ 54 w 84"/>
                <a:gd name="T109" fmla="*/ 18 h 101"/>
                <a:gd name="T110" fmla="*/ 54 w 84"/>
                <a:gd name="T111" fmla="*/ 18 h 101"/>
                <a:gd name="T112" fmla="*/ 42 w 84"/>
                <a:gd name="T113" fmla="*/ 12 h 101"/>
                <a:gd name="T114" fmla="*/ 36 w 84"/>
                <a:gd name="T115" fmla="*/ 12 h 101"/>
                <a:gd name="T116" fmla="*/ 24 w 84"/>
                <a:gd name="T117" fmla="*/ 12 h 101"/>
                <a:gd name="T118" fmla="*/ 18 w 84"/>
                <a:gd name="T119" fmla="*/ 12 h 101"/>
                <a:gd name="T120" fmla="*/ 6 w 84"/>
                <a:gd name="T121" fmla="*/ 6 h 101"/>
                <a:gd name="T122" fmla="*/ 6 w 84"/>
                <a:gd name="T123" fmla="*/ 0 h 10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84"/>
                <a:gd name="T187" fmla="*/ 0 h 101"/>
                <a:gd name="T188" fmla="*/ 84 w 84"/>
                <a:gd name="T189" fmla="*/ 101 h 101"/>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84" h="101">
                  <a:moveTo>
                    <a:pt x="0" y="0"/>
                  </a:moveTo>
                  <a:lnTo>
                    <a:pt x="0" y="0"/>
                  </a:lnTo>
                  <a:lnTo>
                    <a:pt x="0" y="6"/>
                  </a:lnTo>
                  <a:lnTo>
                    <a:pt x="6" y="12"/>
                  </a:lnTo>
                  <a:lnTo>
                    <a:pt x="6" y="18"/>
                  </a:lnTo>
                  <a:lnTo>
                    <a:pt x="6" y="24"/>
                  </a:lnTo>
                  <a:lnTo>
                    <a:pt x="6" y="36"/>
                  </a:lnTo>
                  <a:lnTo>
                    <a:pt x="6" y="48"/>
                  </a:lnTo>
                  <a:lnTo>
                    <a:pt x="12" y="54"/>
                  </a:lnTo>
                  <a:lnTo>
                    <a:pt x="12" y="60"/>
                  </a:lnTo>
                  <a:lnTo>
                    <a:pt x="12" y="48"/>
                  </a:lnTo>
                  <a:lnTo>
                    <a:pt x="12" y="42"/>
                  </a:lnTo>
                  <a:lnTo>
                    <a:pt x="12" y="30"/>
                  </a:lnTo>
                  <a:lnTo>
                    <a:pt x="18" y="24"/>
                  </a:lnTo>
                  <a:lnTo>
                    <a:pt x="18" y="30"/>
                  </a:lnTo>
                  <a:lnTo>
                    <a:pt x="24" y="30"/>
                  </a:lnTo>
                  <a:lnTo>
                    <a:pt x="24" y="36"/>
                  </a:lnTo>
                  <a:lnTo>
                    <a:pt x="30" y="36"/>
                  </a:lnTo>
                  <a:lnTo>
                    <a:pt x="30" y="42"/>
                  </a:lnTo>
                  <a:lnTo>
                    <a:pt x="36" y="48"/>
                  </a:lnTo>
                  <a:lnTo>
                    <a:pt x="36" y="54"/>
                  </a:lnTo>
                  <a:lnTo>
                    <a:pt x="36" y="65"/>
                  </a:lnTo>
                  <a:lnTo>
                    <a:pt x="36" y="71"/>
                  </a:lnTo>
                  <a:lnTo>
                    <a:pt x="36" y="77"/>
                  </a:lnTo>
                  <a:lnTo>
                    <a:pt x="36" y="83"/>
                  </a:lnTo>
                  <a:lnTo>
                    <a:pt x="36" y="89"/>
                  </a:lnTo>
                  <a:lnTo>
                    <a:pt x="42" y="89"/>
                  </a:lnTo>
                  <a:lnTo>
                    <a:pt x="36" y="83"/>
                  </a:lnTo>
                  <a:lnTo>
                    <a:pt x="36" y="77"/>
                  </a:lnTo>
                  <a:lnTo>
                    <a:pt x="42" y="77"/>
                  </a:lnTo>
                  <a:lnTo>
                    <a:pt x="42" y="71"/>
                  </a:lnTo>
                  <a:lnTo>
                    <a:pt x="42" y="65"/>
                  </a:lnTo>
                  <a:lnTo>
                    <a:pt x="42" y="60"/>
                  </a:lnTo>
                  <a:lnTo>
                    <a:pt x="42" y="54"/>
                  </a:lnTo>
                  <a:lnTo>
                    <a:pt x="42" y="48"/>
                  </a:lnTo>
                  <a:lnTo>
                    <a:pt x="48" y="54"/>
                  </a:lnTo>
                  <a:lnTo>
                    <a:pt x="54" y="60"/>
                  </a:lnTo>
                  <a:lnTo>
                    <a:pt x="60" y="71"/>
                  </a:lnTo>
                  <a:lnTo>
                    <a:pt x="66" y="77"/>
                  </a:lnTo>
                  <a:lnTo>
                    <a:pt x="72" y="83"/>
                  </a:lnTo>
                  <a:lnTo>
                    <a:pt x="78" y="89"/>
                  </a:lnTo>
                  <a:lnTo>
                    <a:pt x="78" y="95"/>
                  </a:lnTo>
                  <a:lnTo>
                    <a:pt x="84" y="101"/>
                  </a:lnTo>
                  <a:lnTo>
                    <a:pt x="84" y="95"/>
                  </a:lnTo>
                  <a:lnTo>
                    <a:pt x="78" y="89"/>
                  </a:lnTo>
                  <a:lnTo>
                    <a:pt x="78" y="83"/>
                  </a:lnTo>
                  <a:lnTo>
                    <a:pt x="72" y="77"/>
                  </a:lnTo>
                  <a:lnTo>
                    <a:pt x="66" y="71"/>
                  </a:lnTo>
                  <a:lnTo>
                    <a:pt x="66" y="65"/>
                  </a:lnTo>
                  <a:lnTo>
                    <a:pt x="60" y="60"/>
                  </a:lnTo>
                  <a:lnTo>
                    <a:pt x="54" y="54"/>
                  </a:lnTo>
                  <a:lnTo>
                    <a:pt x="48" y="48"/>
                  </a:lnTo>
                  <a:lnTo>
                    <a:pt x="48" y="42"/>
                  </a:lnTo>
                  <a:lnTo>
                    <a:pt x="54" y="42"/>
                  </a:lnTo>
                  <a:lnTo>
                    <a:pt x="54" y="48"/>
                  </a:lnTo>
                  <a:lnTo>
                    <a:pt x="60" y="48"/>
                  </a:lnTo>
                  <a:lnTo>
                    <a:pt x="66" y="48"/>
                  </a:lnTo>
                  <a:lnTo>
                    <a:pt x="66" y="54"/>
                  </a:lnTo>
                  <a:lnTo>
                    <a:pt x="72" y="54"/>
                  </a:lnTo>
                  <a:lnTo>
                    <a:pt x="72" y="48"/>
                  </a:lnTo>
                  <a:lnTo>
                    <a:pt x="66" y="48"/>
                  </a:lnTo>
                  <a:lnTo>
                    <a:pt x="60" y="42"/>
                  </a:lnTo>
                  <a:lnTo>
                    <a:pt x="54" y="42"/>
                  </a:lnTo>
                  <a:lnTo>
                    <a:pt x="54" y="36"/>
                  </a:lnTo>
                  <a:lnTo>
                    <a:pt x="48" y="36"/>
                  </a:lnTo>
                  <a:lnTo>
                    <a:pt x="42" y="36"/>
                  </a:lnTo>
                  <a:lnTo>
                    <a:pt x="36" y="30"/>
                  </a:lnTo>
                  <a:lnTo>
                    <a:pt x="30" y="30"/>
                  </a:lnTo>
                  <a:lnTo>
                    <a:pt x="24" y="24"/>
                  </a:lnTo>
                  <a:lnTo>
                    <a:pt x="18" y="18"/>
                  </a:lnTo>
                  <a:lnTo>
                    <a:pt x="24" y="18"/>
                  </a:lnTo>
                  <a:lnTo>
                    <a:pt x="30" y="18"/>
                  </a:lnTo>
                  <a:lnTo>
                    <a:pt x="36" y="18"/>
                  </a:lnTo>
                  <a:lnTo>
                    <a:pt x="42" y="18"/>
                  </a:lnTo>
                  <a:lnTo>
                    <a:pt x="48" y="18"/>
                  </a:lnTo>
                  <a:lnTo>
                    <a:pt x="54" y="18"/>
                  </a:lnTo>
                  <a:lnTo>
                    <a:pt x="48" y="12"/>
                  </a:lnTo>
                  <a:lnTo>
                    <a:pt x="42" y="12"/>
                  </a:lnTo>
                  <a:lnTo>
                    <a:pt x="36" y="12"/>
                  </a:lnTo>
                  <a:lnTo>
                    <a:pt x="30" y="12"/>
                  </a:lnTo>
                  <a:lnTo>
                    <a:pt x="24" y="12"/>
                  </a:lnTo>
                  <a:lnTo>
                    <a:pt x="18" y="12"/>
                  </a:lnTo>
                  <a:lnTo>
                    <a:pt x="12" y="12"/>
                  </a:lnTo>
                  <a:lnTo>
                    <a:pt x="6" y="6"/>
                  </a:lnTo>
                  <a:lnTo>
                    <a:pt x="6" y="0"/>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6" name="Freeform 250">
              <a:extLst>
                <a:ext uri="{FF2B5EF4-FFF2-40B4-BE49-F238E27FC236}">
                  <a16:creationId xmlns="" xmlns:a16="http://schemas.microsoft.com/office/drawing/2014/main" id="{58AC8CAF-22FB-4E43-8D76-AFE73285172A}"/>
                </a:ext>
              </a:extLst>
            </p:cNvPr>
            <p:cNvSpPr>
              <a:spLocks/>
            </p:cNvSpPr>
            <p:nvPr/>
          </p:nvSpPr>
          <p:spPr bwMode="auto">
            <a:xfrm>
              <a:off x="5094" y="2079"/>
              <a:ext cx="59" cy="131"/>
            </a:xfrm>
            <a:custGeom>
              <a:avLst/>
              <a:gdLst>
                <a:gd name="T0" fmla="*/ 53 w 59"/>
                <a:gd name="T1" fmla="*/ 24 h 131"/>
                <a:gd name="T2" fmla="*/ 47 w 59"/>
                <a:gd name="T3" fmla="*/ 30 h 131"/>
                <a:gd name="T4" fmla="*/ 47 w 59"/>
                <a:gd name="T5" fmla="*/ 24 h 131"/>
                <a:gd name="T6" fmla="*/ 41 w 59"/>
                <a:gd name="T7" fmla="*/ 36 h 131"/>
                <a:gd name="T8" fmla="*/ 47 w 59"/>
                <a:gd name="T9" fmla="*/ 60 h 131"/>
                <a:gd name="T10" fmla="*/ 53 w 59"/>
                <a:gd name="T11" fmla="*/ 78 h 131"/>
                <a:gd name="T12" fmla="*/ 53 w 59"/>
                <a:gd name="T13" fmla="*/ 78 h 131"/>
                <a:gd name="T14" fmla="*/ 41 w 59"/>
                <a:gd name="T15" fmla="*/ 54 h 131"/>
                <a:gd name="T16" fmla="*/ 30 w 59"/>
                <a:gd name="T17" fmla="*/ 72 h 131"/>
                <a:gd name="T18" fmla="*/ 30 w 59"/>
                <a:gd name="T19" fmla="*/ 95 h 131"/>
                <a:gd name="T20" fmla="*/ 30 w 59"/>
                <a:gd name="T21" fmla="*/ 119 h 131"/>
                <a:gd name="T22" fmla="*/ 24 w 59"/>
                <a:gd name="T23" fmla="*/ 119 h 131"/>
                <a:gd name="T24" fmla="*/ 24 w 59"/>
                <a:gd name="T25" fmla="*/ 101 h 131"/>
                <a:gd name="T26" fmla="*/ 24 w 59"/>
                <a:gd name="T27" fmla="*/ 95 h 131"/>
                <a:gd name="T28" fmla="*/ 18 w 59"/>
                <a:gd name="T29" fmla="*/ 113 h 131"/>
                <a:gd name="T30" fmla="*/ 6 w 59"/>
                <a:gd name="T31" fmla="*/ 125 h 131"/>
                <a:gd name="T32" fmla="*/ 0 w 59"/>
                <a:gd name="T33" fmla="*/ 131 h 131"/>
                <a:gd name="T34" fmla="*/ 6 w 59"/>
                <a:gd name="T35" fmla="*/ 119 h 131"/>
                <a:gd name="T36" fmla="*/ 18 w 59"/>
                <a:gd name="T37" fmla="*/ 95 h 131"/>
                <a:gd name="T38" fmla="*/ 12 w 59"/>
                <a:gd name="T39" fmla="*/ 95 h 131"/>
                <a:gd name="T40" fmla="*/ 6 w 59"/>
                <a:gd name="T41" fmla="*/ 95 h 131"/>
                <a:gd name="T42" fmla="*/ 0 w 59"/>
                <a:gd name="T43" fmla="*/ 101 h 131"/>
                <a:gd name="T44" fmla="*/ 0 w 59"/>
                <a:gd name="T45" fmla="*/ 95 h 131"/>
                <a:gd name="T46" fmla="*/ 6 w 59"/>
                <a:gd name="T47" fmla="*/ 89 h 131"/>
                <a:gd name="T48" fmla="*/ 18 w 59"/>
                <a:gd name="T49" fmla="*/ 89 h 131"/>
                <a:gd name="T50" fmla="*/ 24 w 59"/>
                <a:gd name="T51" fmla="*/ 78 h 131"/>
                <a:gd name="T52" fmla="*/ 35 w 59"/>
                <a:gd name="T53" fmla="*/ 48 h 131"/>
                <a:gd name="T54" fmla="*/ 18 w 59"/>
                <a:gd name="T55" fmla="*/ 48 h 131"/>
                <a:gd name="T56" fmla="*/ 6 w 59"/>
                <a:gd name="T57" fmla="*/ 48 h 131"/>
                <a:gd name="T58" fmla="*/ 0 w 59"/>
                <a:gd name="T59" fmla="*/ 54 h 131"/>
                <a:gd name="T60" fmla="*/ 0 w 59"/>
                <a:gd name="T61" fmla="*/ 48 h 131"/>
                <a:gd name="T62" fmla="*/ 12 w 59"/>
                <a:gd name="T63" fmla="*/ 48 h 131"/>
                <a:gd name="T64" fmla="*/ 24 w 59"/>
                <a:gd name="T65" fmla="*/ 42 h 131"/>
                <a:gd name="T66" fmla="*/ 35 w 59"/>
                <a:gd name="T67" fmla="*/ 36 h 131"/>
                <a:gd name="T68" fmla="*/ 41 w 59"/>
                <a:gd name="T69" fmla="*/ 24 h 131"/>
                <a:gd name="T70" fmla="*/ 30 w 59"/>
                <a:gd name="T71" fmla="*/ 18 h 131"/>
                <a:gd name="T72" fmla="*/ 24 w 59"/>
                <a:gd name="T73" fmla="*/ 24 h 131"/>
                <a:gd name="T74" fmla="*/ 12 w 59"/>
                <a:gd name="T75" fmla="*/ 30 h 131"/>
                <a:gd name="T76" fmla="*/ 6 w 59"/>
                <a:gd name="T77" fmla="*/ 30 h 131"/>
                <a:gd name="T78" fmla="*/ 0 w 59"/>
                <a:gd name="T79" fmla="*/ 30 h 131"/>
                <a:gd name="T80" fmla="*/ 6 w 59"/>
                <a:gd name="T81" fmla="*/ 24 h 131"/>
                <a:gd name="T82" fmla="*/ 18 w 59"/>
                <a:gd name="T83" fmla="*/ 12 h 131"/>
                <a:gd name="T84" fmla="*/ 24 w 59"/>
                <a:gd name="T85" fmla="*/ 6 h 131"/>
                <a:gd name="T86" fmla="*/ 24 w 59"/>
                <a:gd name="T87" fmla="*/ 12 h 131"/>
                <a:gd name="T88" fmla="*/ 30 w 59"/>
                <a:gd name="T89" fmla="*/ 18 h 131"/>
                <a:gd name="T90" fmla="*/ 35 w 59"/>
                <a:gd name="T91" fmla="*/ 18 h 131"/>
                <a:gd name="T92" fmla="*/ 47 w 59"/>
                <a:gd name="T93" fmla="*/ 18 h 131"/>
                <a:gd name="T94" fmla="*/ 47 w 59"/>
                <a:gd name="T95" fmla="*/ 12 h 131"/>
                <a:gd name="T96" fmla="*/ 53 w 59"/>
                <a:gd name="T97" fmla="*/ 0 h 131"/>
                <a:gd name="T98" fmla="*/ 59 w 59"/>
                <a:gd name="T99" fmla="*/ 6 h 131"/>
                <a:gd name="T100" fmla="*/ 53 w 59"/>
                <a:gd name="T101" fmla="*/ 12 h 131"/>
                <a:gd name="T102" fmla="*/ 59 w 59"/>
                <a:gd name="T103" fmla="*/ 18 h 13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
                <a:gd name="T157" fmla="*/ 0 h 131"/>
                <a:gd name="T158" fmla="*/ 59 w 59"/>
                <a:gd name="T159" fmla="*/ 131 h 13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 h="131">
                  <a:moveTo>
                    <a:pt x="59" y="18"/>
                  </a:moveTo>
                  <a:lnTo>
                    <a:pt x="59" y="18"/>
                  </a:lnTo>
                  <a:lnTo>
                    <a:pt x="53" y="24"/>
                  </a:lnTo>
                  <a:lnTo>
                    <a:pt x="47" y="30"/>
                  </a:lnTo>
                  <a:lnTo>
                    <a:pt x="47" y="24"/>
                  </a:lnTo>
                  <a:lnTo>
                    <a:pt x="47" y="30"/>
                  </a:lnTo>
                  <a:lnTo>
                    <a:pt x="41" y="30"/>
                  </a:lnTo>
                  <a:lnTo>
                    <a:pt x="41" y="36"/>
                  </a:lnTo>
                  <a:lnTo>
                    <a:pt x="41" y="42"/>
                  </a:lnTo>
                  <a:lnTo>
                    <a:pt x="47" y="48"/>
                  </a:lnTo>
                  <a:lnTo>
                    <a:pt x="47" y="60"/>
                  </a:lnTo>
                  <a:lnTo>
                    <a:pt x="53" y="72"/>
                  </a:lnTo>
                  <a:lnTo>
                    <a:pt x="53" y="78"/>
                  </a:lnTo>
                  <a:lnTo>
                    <a:pt x="53" y="83"/>
                  </a:lnTo>
                  <a:lnTo>
                    <a:pt x="53" y="78"/>
                  </a:lnTo>
                  <a:lnTo>
                    <a:pt x="47" y="72"/>
                  </a:lnTo>
                  <a:lnTo>
                    <a:pt x="47" y="66"/>
                  </a:lnTo>
                  <a:lnTo>
                    <a:pt x="41" y="54"/>
                  </a:lnTo>
                  <a:lnTo>
                    <a:pt x="35" y="60"/>
                  </a:lnTo>
                  <a:lnTo>
                    <a:pt x="30" y="72"/>
                  </a:lnTo>
                  <a:lnTo>
                    <a:pt x="30" y="78"/>
                  </a:lnTo>
                  <a:lnTo>
                    <a:pt x="30" y="89"/>
                  </a:lnTo>
                  <a:lnTo>
                    <a:pt x="30" y="95"/>
                  </a:lnTo>
                  <a:lnTo>
                    <a:pt x="30" y="101"/>
                  </a:lnTo>
                  <a:lnTo>
                    <a:pt x="30" y="113"/>
                  </a:lnTo>
                  <a:lnTo>
                    <a:pt x="30" y="119"/>
                  </a:lnTo>
                  <a:lnTo>
                    <a:pt x="24" y="119"/>
                  </a:lnTo>
                  <a:lnTo>
                    <a:pt x="24" y="113"/>
                  </a:lnTo>
                  <a:lnTo>
                    <a:pt x="30" y="107"/>
                  </a:lnTo>
                  <a:lnTo>
                    <a:pt x="24" y="101"/>
                  </a:lnTo>
                  <a:lnTo>
                    <a:pt x="24" y="95"/>
                  </a:lnTo>
                  <a:lnTo>
                    <a:pt x="24" y="101"/>
                  </a:lnTo>
                  <a:lnTo>
                    <a:pt x="18" y="107"/>
                  </a:lnTo>
                  <a:lnTo>
                    <a:pt x="18" y="113"/>
                  </a:lnTo>
                  <a:lnTo>
                    <a:pt x="12" y="119"/>
                  </a:lnTo>
                  <a:lnTo>
                    <a:pt x="12" y="125"/>
                  </a:lnTo>
                  <a:lnTo>
                    <a:pt x="6" y="125"/>
                  </a:lnTo>
                  <a:lnTo>
                    <a:pt x="6" y="131"/>
                  </a:lnTo>
                  <a:lnTo>
                    <a:pt x="0" y="131"/>
                  </a:lnTo>
                  <a:lnTo>
                    <a:pt x="0" y="125"/>
                  </a:lnTo>
                  <a:lnTo>
                    <a:pt x="6" y="125"/>
                  </a:lnTo>
                  <a:lnTo>
                    <a:pt x="6" y="119"/>
                  </a:lnTo>
                  <a:lnTo>
                    <a:pt x="12" y="113"/>
                  </a:lnTo>
                  <a:lnTo>
                    <a:pt x="18" y="101"/>
                  </a:lnTo>
                  <a:lnTo>
                    <a:pt x="18" y="95"/>
                  </a:lnTo>
                  <a:lnTo>
                    <a:pt x="12" y="95"/>
                  </a:lnTo>
                  <a:lnTo>
                    <a:pt x="6" y="95"/>
                  </a:lnTo>
                  <a:lnTo>
                    <a:pt x="0" y="95"/>
                  </a:lnTo>
                  <a:lnTo>
                    <a:pt x="0" y="101"/>
                  </a:lnTo>
                  <a:lnTo>
                    <a:pt x="0" y="95"/>
                  </a:lnTo>
                  <a:lnTo>
                    <a:pt x="6" y="95"/>
                  </a:lnTo>
                  <a:lnTo>
                    <a:pt x="6" y="89"/>
                  </a:lnTo>
                  <a:lnTo>
                    <a:pt x="12" y="89"/>
                  </a:lnTo>
                  <a:lnTo>
                    <a:pt x="18" y="89"/>
                  </a:lnTo>
                  <a:lnTo>
                    <a:pt x="18" y="83"/>
                  </a:lnTo>
                  <a:lnTo>
                    <a:pt x="24" y="83"/>
                  </a:lnTo>
                  <a:lnTo>
                    <a:pt x="24" y="78"/>
                  </a:lnTo>
                  <a:lnTo>
                    <a:pt x="30" y="66"/>
                  </a:lnTo>
                  <a:lnTo>
                    <a:pt x="30" y="54"/>
                  </a:lnTo>
                  <a:lnTo>
                    <a:pt x="35" y="48"/>
                  </a:lnTo>
                  <a:lnTo>
                    <a:pt x="30" y="48"/>
                  </a:lnTo>
                  <a:lnTo>
                    <a:pt x="24" y="48"/>
                  </a:lnTo>
                  <a:lnTo>
                    <a:pt x="18" y="48"/>
                  </a:lnTo>
                  <a:lnTo>
                    <a:pt x="12" y="48"/>
                  </a:lnTo>
                  <a:lnTo>
                    <a:pt x="6" y="48"/>
                  </a:lnTo>
                  <a:lnTo>
                    <a:pt x="6" y="54"/>
                  </a:lnTo>
                  <a:lnTo>
                    <a:pt x="0" y="54"/>
                  </a:lnTo>
                  <a:lnTo>
                    <a:pt x="0" y="48"/>
                  </a:lnTo>
                  <a:lnTo>
                    <a:pt x="6" y="48"/>
                  </a:lnTo>
                  <a:lnTo>
                    <a:pt x="12" y="48"/>
                  </a:lnTo>
                  <a:lnTo>
                    <a:pt x="18" y="42"/>
                  </a:lnTo>
                  <a:lnTo>
                    <a:pt x="24" y="42"/>
                  </a:lnTo>
                  <a:lnTo>
                    <a:pt x="30" y="42"/>
                  </a:lnTo>
                  <a:lnTo>
                    <a:pt x="35" y="42"/>
                  </a:lnTo>
                  <a:lnTo>
                    <a:pt x="35" y="36"/>
                  </a:lnTo>
                  <a:lnTo>
                    <a:pt x="35" y="30"/>
                  </a:lnTo>
                  <a:lnTo>
                    <a:pt x="41" y="30"/>
                  </a:lnTo>
                  <a:lnTo>
                    <a:pt x="41" y="24"/>
                  </a:lnTo>
                  <a:lnTo>
                    <a:pt x="35" y="24"/>
                  </a:lnTo>
                  <a:lnTo>
                    <a:pt x="30" y="18"/>
                  </a:lnTo>
                  <a:lnTo>
                    <a:pt x="30" y="24"/>
                  </a:lnTo>
                  <a:lnTo>
                    <a:pt x="24" y="24"/>
                  </a:lnTo>
                  <a:lnTo>
                    <a:pt x="18" y="24"/>
                  </a:lnTo>
                  <a:lnTo>
                    <a:pt x="12" y="24"/>
                  </a:lnTo>
                  <a:lnTo>
                    <a:pt x="12" y="30"/>
                  </a:lnTo>
                  <a:lnTo>
                    <a:pt x="6" y="30"/>
                  </a:lnTo>
                  <a:lnTo>
                    <a:pt x="0" y="30"/>
                  </a:lnTo>
                  <a:lnTo>
                    <a:pt x="0" y="36"/>
                  </a:lnTo>
                  <a:lnTo>
                    <a:pt x="0" y="30"/>
                  </a:lnTo>
                  <a:lnTo>
                    <a:pt x="6" y="30"/>
                  </a:lnTo>
                  <a:lnTo>
                    <a:pt x="6" y="24"/>
                  </a:lnTo>
                  <a:lnTo>
                    <a:pt x="12" y="18"/>
                  </a:lnTo>
                  <a:lnTo>
                    <a:pt x="18" y="12"/>
                  </a:lnTo>
                  <a:lnTo>
                    <a:pt x="24" y="12"/>
                  </a:lnTo>
                  <a:lnTo>
                    <a:pt x="24" y="6"/>
                  </a:lnTo>
                  <a:lnTo>
                    <a:pt x="24" y="12"/>
                  </a:lnTo>
                  <a:lnTo>
                    <a:pt x="24" y="18"/>
                  </a:lnTo>
                  <a:lnTo>
                    <a:pt x="30" y="18"/>
                  </a:lnTo>
                  <a:lnTo>
                    <a:pt x="35" y="18"/>
                  </a:lnTo>
                  <a:lnTo>
                    <a:pt x="41" y="18"/>
                  </a:lnTo>
                  <a:lnTo>
                    <a:pt x="47" y="18"/>
                  </a:lnTo>
                  <a:lnTo>
                    <a:pt x="47" y="12"/>
                  </a:lnTo>
                  <a:lnTo>
                    <a:pt x="47" y="6"/>
                  </a:lnTo>
                  <a:lnTo>
                    <a:pt x="53" y="6"/>
                  </a:lnTo>
                  <a:lnTo>
                    <a:pt x="53" y="0"/>
                  </a:lnTo>
                  <a:lnTo>
                    <a:pt x="59" y="0"/>
                  </a:lnTo>
                  <a:lnTo>
                    <a:pt x="59" y="6"/>
                  </a:lnTo>
                  <a:lnTo>
                    <a:pt x="53" y="6"/>
                  </a:lnTo>
                  <a:lnTo>
                    <a:pt x="53" y="12"/>
                  </a:lnTo>
                  <a:lnTo>
                    <a:pt x="53" y="18"/>
                  </a:lnTo>
                  <a:lnTo>
                    <a:pt x="59" y="18"/>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7" name="Freeform 251">
              <a:extLst>
                <a:ext uri="{FF2B5EF4-FFF2-40B4-BE49-F238E27FC236}">
                  <a16:creationId xmlns="" xmlns:a16="http://schemas.microsoft.com/office/drawing/2014/main" id="{8470AA08-EF52-45E8-A99A-80697FA99FBD}"/>
                </a:ext>
              </a:extLst>
            </p:cNvPr>
            <p:cNvSpPr>
              <a:spLocks/>
            </p:cNvSpPr>
            <p:nvPr/>
          </p:nvSpPr>
          <p:spPr bwMode="auto">
            <a:xfrm>
              <a:off x="5151" y="2121"/>
              <a:ext cx="12" cy="18"/>
            </a:xfrm>
            <a:custGeom>
              <a:avLst/>
              <a:gdLst>
                <a:gd name="T0" fmla="*/ 0 w 12"/>
                <a:gd name="T1" fmla="*/ 0 h 18"/>
                <a:gd name="T2" fmla="*/ 0 w 12"/>
                <a:gd name="T3" fmla="*/ 0 h 18"/>
                <a:gd name="T4" fmla="*/ 6 w 12"/>
                <a:gd name="T5" fmla="*/ 0 h 18"/>
                <a:gd name="T6" fmla="*/ 6 w 12"/>
                <a:gd name="T7" fmla="*/ 0 h 18"/>
                <a:gd name="T8" fmla="*/ 6 w 12"/>
                <a:gd name="T9" fmla="*/ 0 h 18"/>
                <a:gd name="T10" fmla="*/ 12 w 12"/>
                <a:gd name="T11" fmla="*/ 6 h 18"/>
                <a:gd name="T12" fmla="*/ 12 w 12"/>
                <a:gd name="T13" fmla="*/ 12 h 18"/>
                <a:gd name="T14" fmla="*/ 12 w 12"/>
                <a:gd name="T15" fmla="*/ 12 h 18"/>
                <a:gd name="T16" fmla="*/ 6 w 12"/>
                <a:gd name="T17" fmla="*/ 18 h 18"/>
                <a:gd name="T18" fmla="*/ 6 w 12"/>
                <a:gd name="T19" fmla="*/ 18 h 18"/>
                <a:gd name="T20" fmla="*/ 6 w 12"/>
                <a:gd name="T21" fmla="*/ 18 h 18"/>
                <a:gd name="T22" fmla="*/ 6 w 12"/>
                <a:gd name="T23" fmla="*/ 18 h 18"/>
                <a:gd name="T24" fmla="*/ 6 w 12"/>
                <a:gd name="T25" fmla="*/ 18 h 18"/>
                <a:gd name="T26" fmla="*/ 6 w 12"/>
                <a:gd name="T27" fmla="*/ 12 h 18"/>
                <a:gd name="T28" fmla="*/ 6 w 12"/>
                <a:gd name="T29" fmla="*/ 12 h 18"/>
                <a:gd name="T30" fmla="*/ 0 w 12"/>
                <a:gd name="T31" fmla="*/ 6 h 18"/>
                <a:gd name="T32" fmla="*/ 0 w 12"/>
                <a:gd name="T33" fmla="*/ 0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8"/>
                <a:gd name="T53" fmla="*/ 12 w 12"/>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8">
                  <a:moveTo>
                    <a:pt x="0" y="0"/>
                  </a:moveTo>
                  <a:lnTo>
                    <a:pt x="0" y="0"/>
                  </a:lnTo>
                  <a:lnTo>
                    <a:pt x="6" y="0"/>
                  </a:lnTo>
                  <a:lnTo>
                    <a:pt x="12" y="6"/>
                  </a:lnTo>
                  <a:lnTo>
                    <a:pt x="12" y="12"/>
                  </a:lnTo>
                  <a:lnTo>
                    <a:pt x="6" y="18"/>
                  </a:lnTo>
                  <a:lnTo>
                    <a:pt x="6" y="12"/>
                  </a:lnTo>
                  <a:lnTo>
                    <a:pt x="0" y="6"/>
                  </a:lnTo>
                  <a:lnTo>
                    <a:pt x="0" y="0"/>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8" name="Freeform 252">
              <a:extLst>
                <a:ext uri="{FF2B5EF4-FFF2-40B4-BE49-F238E27FC236}">
                  <a16:creationId xmlns="" xmlns:a16="http://schemas.microsoft.com/office/drawing/2014/main" id="{2850612F-D2B7-41D7-B9E0-51331BA02455}"/>
                </a:ext>
              </a:extLst>
            </p:cNvPr>
            <p:cNvSpPr>
              <a:spLocks/>
            </p:cNvSpPr>
            <p:nvPr/>
          </p:nvSpPr>
          <p:spPr bwMode="auto">
            <a:xfrm>
              <a:off x="4903" y="2013"/>
              <a:ext cx="191" cy="114"/>
            </a:xfrm>
            <a:custGeom>
              <a:avLst/>
              <a:gdLst>
                <a:gd name="T0" fmla="*/ 173 w 191"/>
                <a:gd name="T1" fmla="*/ 42 h 114"/>
                <a:gd name="T2" fmla="*/ 155 w 191"/>
                <a:gd name="T3" fmla="*/ 48 h 114"/>
                <a:gd name="T4" fmla="*/ 137 w 191"/>
                <a:gd name="T5" fmla="*/ 78 h 114"/>
                <a:gd name="T6" fmla="*/ 125 w 191"/>
                <a:gd name="T7" fmla="*/ 96 h 114"/>
                <a:gd name="T8" fmla="*/ 101 w 191"/>
                <a:gd name="T9" fmla="*/ 114 h 114"/>
                <a:gd name="T10" fmla="*/ 95 w 191"/>
                <a:gd name="T11" fmla="*/ 114 h 114"/>
                <a:gd name="T12" fmla="*/ 107 w 191"/>
                <a:gd name="T13" fmla="*/ 102 h 114"/>
                <a:gd name="T14" fmla="*/ 131 w 191"/>
                <a:gd name="T15" fmla="*/ 84 h 114"/>
                <a:gd name="T16" fmla="*/ 137 w 191"/>
                <a:gd name="T17" fmla="*/ 60 h 114"/>
                <a:gd name="T18" fmla="*/ 137 w 191"/>
                <a:gd name="T19" fmla="*/ 54 h 114"/>
                <a:gd name="T20" fmla="*/ 125 w 191"/>
                <a:gd name="T21" fmla="*/ 66 h 114"/>
                <a:gd name="T22" fmla="*/ 107 w 191"/>
                <a:gd name="T23" fmla="*/ 72 h 114"/>
                <a:gd name="T24" fmla="*/ 89 w 191"/>
                <a:gd name="T25" fmla="*/ 90 h 114"/>
                <a:gd name="T26" fmla="*/ 59 w 191"/>
                <a:gd name="T27" fmla="*/ 108 h 114"/>
                <a:gd name="T28" fmla="*/ 47 w 191"/>
                <a:gd name="T29" fmla="*/ 108 h 114"/>
                <a:gd name="T30" fmla="*/ 71 w 191"/>
                <a:gd name="T31" fmla="*/ 96 h 114"/>
                <a:gd name="T32" fmla="*/ 95 w 191"/>
                <a:gd name="T33" fmla="*/ 72 h 114"/>
                <a:gd name="T34" fmla="*/ 95 w 191"/>
                <a:gd name="T35" fmla="*/ 66 h 114"/>
                <a:gd name="T36" fmla="*/ 83 w 191"/>
                <a:gd name="T37" fmla="*/ 66 h 114"/>
                <a:gd name="T38" fmla="*/ 71 w 191"/>
                <a:gd name="T39" fmla="*/ 72 h 114"/>
                <a:gd name="T40" fmla="*/ 47 w 191"/>
                <a:gd name="T41" fmla="*/ 78 h 114"/>
                <a:gd name="T42" fmla="*/ 23 w 191"/>
                <a:gd name="T43" fmla="*/ 90 h 114"/>
                <a:gd name="T44" fmla="*/ 12 w 191"/>
                <a:gd name="T45" fmla="*/ 90 h 114"/>
                <a:gd name="T46" fmla="*/ 35 w 191"/>
                <a:gd name="T47" fmla="*/ 84 h 114"/>
                <a:gd name="T48" fmla="*/ 53 w 191"/>
                <a:gd name="T49" fmla="*/ 72 h 114"/>
                <a:gd name="T50" fmla="*/ 35 w 191"/>
                <a:gd name="T51" fmla="*/ 66 h 114"/>
                <a:gd name="T52" fmla="*/ 12 w 191"/>
                <a:gd name="T53" fmla="*/ 66 h 114"/>
                <a:gd name="T54" fmla="*/ 0 w 191"/>
                <a:gd name="T55" fmla="*/ 72 h 114"/>
                <a:gd name="T56" fmla="*/ 17 w 191"/>
                <a:gd name="T57" fmla="*/ 60 h 114"/>
                <a:gd name="T58" fmla="*/ 47 w 191"/>
                <a:gd name="T59" fmla="*/ 60 h 114"/>
                <a:gd name="T60" fmla="*/ 47 w 191"/>
                <a:gd name="T61" fmla="*/ 48 h 114"/>
                <a:gd name="T62" fmla="*/ 23 w 191"/>
                <a:gd name="T63" fmla="*/ 36 h 114"/>
                <a:gd name="T64" fmla="*/ 17 w 191"/>
                <a:gd name="T65" fmla="*/ 30 h 114"/>
                <a:gd name="T66" fmla="*/ 41 w 191"/>
                <a:gd name="T67" fmla="*/ 36 h 114"/>
                <a:gd name="T68" fmla="*/ 65 w 191"/>
                <a:gd name="T69" fmla="*/ 54 h 114"/>
                <a:gd name="T70" fmla="*/ 77 w 191"/>
                <a:gd name="T71" fmla="*/ 54 h 114"/>
                <a:gd name="T72" fmla="*/ 95 w 191"/>
                <a:gd name="T73" fmla="*/ 54 h 114"/>
                <a:gd name="T74" fmla="*/ 89 w 191"/>
                <a:gd name="T75" fmla="*/ 48 h 114"/>
                <a:gd name="T76" fmla="*/ 77 w 191"/>
                <a:gd name="T77" fmla="*/ 30 h 114"/>
                <a:gd name="T78" fmla="*/ 65 w 191"/>
                <a:gd name="T79" fmla="*/ 24 h 114"/>
                <a:gd name="T80" fmla="*/ 59 w 191"/>
                <a:gd name="T81" fmla="*/ 18 h 114"/>
                <a:gd name="T82" fmla="*/ 53 w 191"/>
                <a:gd name="T83" fmla="*/ 12 h 114"/>
                <a:gd name="T84" fmla="*/ 77 w 191"/>
                <a:gd name="T85" fmla="*/ 30 h 114"/>
                <a:gd name="T86" fmla="*/ 101 w 191"/>
                <a:gd name="T87" fmla="*/ 48 h 114"/>
                <a:gd name="T88" fmla="*/ 113 w 191"/>
                <a:gd name="T89" fmla="*/ 54 h 114"/>
                <a:gd name="T90" fmla="*/ 125 w 191"/>
                <a:gd name="T91" fmla="*/ 48 h 114"/>
                <a:gd name="T92" fmla="*/ 137 w 191"/>
                <a:gd name="T93" fmla="*/ 48 h 114"/>
                <a:gd name="T94" fmla="*/ 137 w 191"/>
                <a:gd name="T95" fmla="*/ 42 h 114"/>
                <a:gd name="T96" fmla="*/ 125 w 191"/>
                <a:gd name="T97" fmla="*/ 24 h 114"/>
                <a:gd name="T98" fmla="*/ 101 w 191"/>
                <a:gd name="T99" fmla="*/ 6 h 114"/>
                <a:gd name="T100" fmla="*/ 95 w 191"/>
                <a:gd name="T101" fmla="*/ 0 h 114"/>
                <a:gd name="T102" fmla="*/ 119 w 191"/>
                <a:gd name="T103" fmla="*/ 18 h 114"/>
                <a:gd name="T104" fmla="*/ 143 w 191"/>
                <a:gd name="T105" fmla="*/ 36 h 114"/>
                <a:gd name="T106" fmla="*/ 161 w 191"/>
                <a:gd name="T107" fmla="*/ 36 h 114"/>
                <a:gd name="T108" fmla="*/ 185 w 191"/>
                <a:gd name="T109" fmla="*/ 30 h 114"/>
                <a:gd name="T110" fmla="*/ 185 w 191"/>
                <a:gd name="T111" fmla="*/ 30 h 1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1"/>
                <a:gd name="T169" fmla="*/ 0 h 114"/>
                <a:gd name="T170" fmla="*/ 191 w 191"/>
                <a:gd name="T171" fmla="*/ 114 h 1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1" h="114">
                  <a:moveTo>
                    <a:pt x="185" y="36"/>
                  </a:moveTo>
                  <a:lnTo>
                    <a:pt x="179" y="36"/>
                  </a:lnTo>
                  <a:lnTo>
                    <a:pt x="173" y="42"/>
                  </a:lnTo>
                  <a:lnTo>
                    <a:pt x="167" y="42"/>
                  </a:lnTo>
                  <a:lnTo>
                    <a:pt x="161" y="48"/>
                  </a:lnTo>
                  <a:lnTo>
                    <a:pt x="155" y="48"/>
                  </a:lnTo>
                  <a:lnTo>
                    <a:pt x="149" y="54"/>
                  </a:lnTo>
                  <a:lnTo>
                    <a:pt x="149" y="60"/>
                  </a:lnTo>
                  <a:lnTo>
                    <a:pt x="143" y="66"/>
                  </a:lnTo>
                  <a:lnTo>
                    <a:pt x="137" y="78"/>
                  </a:lnTo>
                  <a:lnTo>
                    <a:pt x="131" y="84"/>
                  </a:lnTo>
                  <a:lnTo>
                    <a:pt x="131" y="90"/>
                  </a:lnTo>
                  <a:lnTo>
                    <a:pt x="125" y="90"/>
                  </a:lnTo>
                  <a:lnTo>
                    <a:pt x="125" y="96"/>
                  </a:lnTo>
                  <a:lnTo>
                    <a:pt x="119" y="102"/>
                  </a:lnTo>
                  <a:lnTo>
                    <a:pt x="113" y="108"/>
                  </a:lnTo>
                  <a:lnTo>
                    <a:pt x="107" y="108"/>
                  </a:lnTo>
                  <a:lnTo>
                    <a:pt x="101" y="114"/>
                  </a:lnTo>
                  <a:lnTo>
                    <a:pt x="95" y="114"/>
                  </a:lnTo>
                  <a:lnTo>
                    <a:pt x="101" y="108"/>
                  </a:lnTo>
                  <a:lnTo>
                    <a:pt x="107" y="102"/>
                  </a:lnTo>
                  <a:lnTo>
                    <a:pt x="113" y="96"/>
                  </a:lnTo>
                  <a:lnTo>
                    <a:pt x="119" y="90"/>
                  </a:lnTo>
                  <a:lnTo>
                    <a:pt x="125" y="84"/>
                  </a:lnTo>
                  <a:lnTo>
                    <a:pt x="131" y="84"/>
                  </a:lnTo>
                  <a:lnTo>
                    <a:pt x="131" y="78"/>
                  </a:lnTo>
                  <a:lnTo>
                    <a:pt x="131" y="72"/>
                  </a:lnTo>
                  <a:lnTo>
                    <a:pt x="137" y="66"/>
                  </a:lnTo>
                  <a:lnTo>
                    <a:pt x="137" y="60"/>
                  </a:lnTo>
                  <a:lnTo>
                    <a:pt x="137" y="54"/>
                  </a:lnTo>
                  <a:lnTo>
                    <a:pt x="131" y="60"/>
                  </a:lnTo>
                  <a:lnTo>
                    <a:pt x="125" y="60"/>
                  </a:lnTo>
                  <a:lnTo>
                    <a:pt x="125" y="66"/>
                  </a:lnTo>
                  <a:lnTo>
                    <a:pt x="119" y="66"/>
                  </a:lnTo>
                  <a:lnTo>
                    <a:pt x="113" y="72"/>
                  </a:lnTo>
                  <a:lnTo>
                    <a:pt x="107" y="72"/>
                  </a:lnTo>
                  <a:lnTo>
                    <a:pt x="101" y="78"/>
                  </a:lnTo>
                  <a:lnTo>
                    <a:pt x="95" y="84"/>
                  </a:lnTo>
                  <a:lnTo>
                    <a:pt x="89" y="90"/>
                  </a:lnTo>
                  <a:lnTo>
                    <a:pt x="83" y="96"/>
                  </a:lnTo>
                  <a:lnTo>
                    <a:pt x="71" y="102"/>
                  </a:lnTo>
                  <a:lnTo>
                    <a:pt x="65" y="102"/>
                  </a:lnTo>
                  <a:lnTo>
                    <a:pt x="59" y="108"/>
                  </a:lnTo>
                  <a:lnTo>
                    <a:pt x="53" y="108"/>
                  </a:lnTo>
                  <a:lnTo>
                    <a:pt x="47" y="108"/>
                  </a:lnTo>
                  <a:lnTo>
                    <a:pt x="53" y="108"/>
                  </a:lnTo>
                  <a:lnTo>
                    <a:pt x="59" y="102"/>
                  </a:lnTo>
                  <a:lnTo>
                    <a:pt x="65" y="96"/>
                  </a:lnTo>
                  <a:lnTo>
                    <a:pt x="71" y="96"/>
                  </a:lnTo>
                  <a:lnTo>
                    <a:pt x="83" y="90"/>
                  </a:lnTo>
                  <a:lnTo>
                    <a:pt x="89" y="84"/>
                  </a:lnTo>
                  <a:lnTo>
                    <a:pt x="95" y="78"/>
                  </a:lnTo>
                  <a:lnTo>
                    <a:pt x="95" y="72"/>
                  </a:lnTo>
                  <a:lnTo>
                    <a:pt x="101" y="72"/>
                  </a:lnTo>
                  <a:lnTo>
                    <a:pt x="101" y="66"/>
                  </a:lnTo>
                  <a:lnTo>
                    <a:pt x="95" y="66"/>
                  </a:lnTo>
                  <a:lnTo>
                    <a:pt x="89" y="66"/>
                  </a:lnTo>
                  <a:lnTo>
                    <a:pt x="83" y="66"/>
                  </a:lnTo>
                  <a:lnTo>
                    <a:pt x="77" y="66"/>
                  </a:lnTo>
                  <a:lnTo>
                    <a:pt x="77" y="72"/>
                  </a:lnTo>
                  <a:lnTo>
                    <a:pt x="71" y="72"/>
                  </a:lnTo>
                  <a:lnTo>
                    <a:pt x="65" y="72"/>
                  </a:lnTo>
                  <a:lnTo>
                    <a:pt x="59" y="78"/>
                  </a:lnTo>
                  <a:lnTo>
                    <a:pt x="47" y="78"/>
                  </a:lnTo>
                  <a:lnTo>
                    <a:pt x="41" y="84"/>
                  </a:lnTo>
                  <a:lnTo>
                    <a:pt x="35" y="84"/>
                  </a:lnTo>
                  <a:lnTo>
                    <a:pt x="29" y="90"/>
                  </a:lnTo>
                  <a:lnTo>
                    <a:pt x="23" y="90"/>
                  </a:lnTo>
                  <a:lnTo>
                    <a:pt x="17" y="90"/>
                  </a:lnTo>
                  <a:lnTo>
                    <a:pt x="12" y="90"/>
                  </a:lnTo>
                  <a:lnTo>
                    <a:pt x="17" y="90"/>
                  </a:lnTo>
                  <a:lnTo>
                    <a:pt x="23" y="84"/>
                  </a:lnTo>
                  <a:lnTo>
                    <a:pt x="29" y="84"/>
                  </a:lnTo>
                  <a:lnTo>
                    <a:pt x="35" y="84"/>
                  </a:lnTo>
                  <a:lnTo>
                    <a:pt x="41" y="78"/>
                  </a:lnTo>
                  <a:lnTo>
                    <a:pt x="47" y="78"/>
                  </a:lnTo>
                  <a:lnTo>
                    <a:pt x="53" y="72"/>
                  </a:lnTo>
                  <a:lnTo>
                    <a:pt x="59" y="66"/>
                  </a:lnTo>
                  <a:lnTo>
                    <a:pt x="53" y="66"/>
                  </a:lnTo>
                  <a:lnTo>
                    <a:pt x="41" y="66"/>
                  </a:lnTo>
                  <a:lnTo>
                    <a:pt x="35" y="66"/>
                  </a:lnTo>
                  <a:lnTo>
                    <a:pt x="29" y="66"/>
                  </a:lnTo>
                  <a:lnTo>
                    <a:pt x="23" y="66"/>
                  </a:lnTo>
                  <a:lnTo>
                    <a:pt x="12" y="66"/>
                  </a:lnTo>
                  <a:lnTo>
                    <a:pt x="6" y="72"/>
                  </a:lnTo>
                  <a:lnTo>
                    <a:pt x="0" y="72"/>
                  </a:lnTo>
                  <a:lnTo>
                    <a:pt x="0" y="66"/>
                  </a:lnTo>
                  <a:lnTo>
                    <a:pt x="6" y="66"/>
                  </a:lnTo>
                  <a:lnTo>
                    <a:pt x="12" y="66"/>
                  </a:lnTo>
                  <a:lnTo>
                    <a:pt x="17" y="60"/>
                  </a:lnTo>
                  <a:lnTo>
                    <a:pt x="23" y="60"/>
                  </a:lnTo>
                  <a:lnTo>
                    <a:pt x="29" y="60"/>
                  </a:lnTo>
                  <a:lnTo>
                    <a:pt x="41" y="60"/>
                  </a:lnTo>
                  <a:lnTo>
                    <a:pt x="47" y="60"/>
                  </a:lnTo>
                  <a:lnTo>
                    <a:pt x="53" y="60"/>
                  </a:lnTo>
                  <a:lnTo>
                    <a:pt x="53" y="54"/>
                  </a:lnTo>
                  <a:lnTo>
                    <a:pt x="47" y="54"/>
                  </a:lnTo>
                  <a:lnTo>
                    <a:pt x="47" y="48"/>
                  </a:lnTo>
                  <a:lnTo>
                    <a:pt x="41" y="42"/>
                  </a:lnTo>
                  <a:lnTo>
                    <a:pt x="35" y="42"/>
                  </a:lnTo>
                  <a:lnTo>
                    <a:pt x="29" y="36"/>
                  </a:lnTo>
                  <a:lnTo>
                    <a:pt x="23" y="36"/>
                  </a:lnTo>
                  <a:lnTo>
                    <a:pt x="17" y="30"/>
                  </a:lnTo>
                  <a:lnTo>
                    <a:pt x="23" y="30"/>
                  </a:lnTo>
                  <a:lnTo>
                    <a:pt x="29" y="30"/>
                  </a:lnTo>
                  <a:lnTo>
                    <a:pt x="35" y="36"/>
                  </a:lnTo>
                  <a:lnTo>
                    <a:pt x="41" y="36"/>
                  </a:lnTo>
                  <a:lnTo>
                    <a:pt x="47" y="42"/>
                  </a:lnTo>
                  <a:lnTo>
                    <a:pt x="53" y="48"/>
                  </a:lnTo>
                  <a:lnTo>
                    <a:pt x="59" y="48"/>
                  </a:lnTo>
                  <a:lnTo>
                    <a:pt x="65" y="54"/>
                  </a:lnTo>
                  <a:lnTo>
                    <a:pt x="71" y="54"/>
                  </a:lnTo>
                  <a:lnTo>
                    <a:pt x="77" y="54"/>
                  </a:lnTo>
                  <a:lnTo>
                    <a:pt x="83" y="54"/>
                  </a:lnTo>
                  <a:lnTo>
                    <a:pt x="89" y="54"/>
                  </a:lnTo>
                  <a:lnTo>
                    <a:pt x="95" y="54"/>
                  </a:lnTo>
                  <a:lnTo>
                    <a:pt x="89" y="48"/>
                  </a:lnTo>
                  <a:lnTo>
                    <a:pt x="83" y="42"/>
                  </a:lnTo>
                  <a:lnTo>
                    <a:pt x="83" y="36"/>
                  </a:lnTo>
                  <a:lnTo>
                    <a:pt x="77" y="36"/>
                  </a:lnTo>
                  <a:lnTo>
                    <a:pt x="77" y="30"/>
                  </a:lnTo>
                  <a:lnTo>
                    <a:pt x="71" y="30"/>
                  </a:lnTo>
                  <a:lnTo>
                    <a:pt x="71" y="24"/>
                  </a:lnTo>
                  <a:lnTo>
                    <a:pt x="65" y="24"/>
                  </a:lnTo>
                  <a:lnTo>
                    <a:pt x="59" y="24"/>
                  </a:lnTo>
                  <a:lnTo>
                    <a:pt x="59" y="18"/>
                  </a:lnTo>
                  <a:lnTo>
                    <a:pt x="53" y="18"/>
                  </a:lnTo>
                  <a:lnTo>
                    <a:pt x="53" y="12"/>
                  </a:lnTo>
                  <a:lnTo>
                    <a:pt x="59" y="18"/>
                  </a:lnTo>
                  <a:lnTo>
                    <a:pt x="65" y="18"/>
                  </a:lnTo>
                  <a:lnTo>
                    <a:pt x="71" y="24"/>
                  </a:lnTo>
                  <a:lnTo>
                    <a:pt x="77" y="30"/>
                  </a:lnTo>
                  <a:lnTo>
                    <a:pt x="83" y="36"/>
                  </a:lnTo>
                  <a:lnTo>
                    <a:pt x="89" y="36"/>
                  </a:lnTo>
                  <a:lnTo>
                    <a:pt x="95" y="42"/>
                  </a:lnTo>
                  <a:lnTo>
                    <a:pt x="101" y="48"/>
                  </a:lnTo>
                  <a:lnTo>
                    <a:pt x="107" y="54"/>
                  </a:lnTo>
                  <a:lnTo>
                    <a:pt x="113" y="54"/>
                  </a:lnTo>
                  <a:lnTo>
                    <a:pt x="119" y="54"/>
                  </a:lnTo>
                  <a:lnTo>
                    <a:pt x="125" y="48"/>
                  </a:lnTo>
                  <a:lnTo>
                    <a:pt x="131" y="48"/>
                  </a:lnTo>
                  <a:lnTo>
                    <a:pt x="137" y="48"/>
                  </a:lnTo>
                  <a:lnTo>
                    <a:pt x="137" y="42"/>
                  </a:lnTo>
                  <a:lnTo>
                    <a:pt x="137" y="36"/>
                  </a:lnTo>
                  <a:lnTo>
                    <a:pt x="131" y="36"/>
                  </a:lnTo>
                  <a:lnTo>
                    <a:pt x="125" y="30"/>
                  </a:lnTo>
                  <a:lnTo>
                    <a:pt x="125" y="24"/>
                  </a:lnTo>
                  <a:lnTo>
                    <a:pt x="119" y="18"/>
                  </a:lnTo>
                  <a:lnTo>
                    <a:pt x="113" y="12"/>
                  </a:lnTo>
                  <a:lnTo>
                    <a:pt x="107" y="12"/>
                  </a:lnTo>
                  <a:lnTo>
                    <a:pt x="101" y="6"/>
                  </a:lnTo>
                  <a:lnTo>
                    <a:pt x="95" y="6"/>
                  </a:lnTo>
                  <a:lnTo>
                    <a:pt x="95" y="0"/>
                  </a:lnTo>
                  <a:lnTo>
                    <a:pt x="101" y="6"/>
                  </a:lnTo>
                  <a:lnTo>
                    <a:pt x="107" y="6"/>
                  </a:lnTo>
                  <a:lnTo>
                    <a:pt x="113" y="12"/>
                  </a:lnTo>
                  <a:lnTo>
                    <a:pt x="119" y="18"/>
                  </a:lnTo>
                  <a:lnTo>
                    <a:pt x="125" y="24"/>
                  </a:lnTo>
                  <a:lnTo>
                    <a:pt x="131" y="30"/>
                  </a:lnTo>
                  <a:lnTo>
                    <a:pt x="137" y="30"/>
                  </a:lnTo>
                  <a:lnTo>
                    <a:pt x="143" y="36"/>
                  </a:lnTo>
                  <a:lnTo>
                    <a:pt x="149" y="36"/>
                  </a:lnTo>
                  <a:lnTo>
                    <a:pt x="155" y="36"/>
                  </a:lnTo>
                  <a:lnTo>
                    <a:pt x="161" y="36"/>
                  </a:lnTo>
                  <a:lnTo>
                    <a:pt x="167" y="36"/>
                  </a:lnTo>
                  <a:lnTo>
                    <a:pt x="173" y="30"/>
                  </a:lnTo>
                  <a:lnTo>
                    <a:pt x="179" y="30"/>
                  </a:lnTo>
                  <a:lnTo>
                    <a:pt x="185" y="30"/>
                  </a:lnTo>
                  <a:lnTo>
                    <a:pt x="191" y="30"/>
                  </a:lnTo>
                  <a:lnTo>
                    <a:pt x="185" y="30"/>
                  </a:lnTo>
                  <a:lnTo>
                    <a:pt x="185" y="3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09" name="Freeform 253">
              <a:extLst>
                <a:ext uri="{FF2B5EF4-FFF2-40B4-BE49-F238E27FC236}">
                  <a16:creationId xmlns="" xmlns:a16="http://schemas.microsoft.com/office/drawing/2014/main" id="{99B4E225-6A71-474D-9294-EF46B7A3AF27}"/>
                </a:ext>
              </a:extLst>
            </p:cNvPr>
            <p:cNvSpPr>
              <a:spLocks/>
            </p:cNvSpPr>
            <p:nvPr/>
          </p:nvSpPr>
          <p:spPr bwMode="auto">
            <a:xfrm>
              <a:off x="5004" y="1901"/>
              <a:ext cx="131" cy="126"/>
            </a:xfrm>
            <a:custGeom>
              <a:avLst/>
              <a:gdLst>
                <a:gd name="T0" fmla="*/ 120 w 131"/>
                <a:gd name="T1" fmla="*/ 120 h 126"/>
                <a:gd name="T2" fmla="*/ 114 w 131"/>
                <a:gd name="T3" fmla="*/ 114 h 126"/>
                <a:gd name="T4" fmla="*/ 102 w 131"/>
                <a:gd name="T5" fmla="*/ 114 h 126"/>
                <a:gd name="T6" fmla="*/ 78 w 131"/>
                <a:gd name="T7" fmla="*/ 114 h 126"/>
                <a:gd name="T8" fmla="*/ 54 w 131"/>
                <a:gd name="T9" fmla="*/ 114 h 126"/>
                <a:gd name="T10" fmla="*/ 36 w 131"/>
                <a:gd name="T11" fmla="*/ 108 h 126"/>
                <a:gd name="T12" fmla="*/ 48 w 131"/>
                <a:gd name="T13" fmla="*/ 108 h 126"/>
                <a:gd name="T14" fmla="*/ 66 w 131"/>
                <a:gd name="T15" fmla="*/ 108 h 126"/>
                <a:gd name="T16" fmla="*/ 90 w 131"/>
                <a:gd name="T17" fmla="*/ 108 h 126"/>
                <a:gd name="T18" fmla="*/ 96 w 131"/>
                <a:gd name="T19" fmla="*/ 102 h 126"/>
                <a:gd name="T20" fmla="*/ 84 w 131"/>
                <a:gd name="T21" fmla="*/ 96 h 126"/>
                <a:gd name="T22" fmla="*/ 72 w 131"/>
                <a:gd name="T23" fmla="*/ 90 h 126"/>
                <a:gd name="T24" fmla="*/ 60 w 131"/>
                <a:gd name="T25" fmla="*/ 90 h 126"/>
                <a:gd name="T26" fmla="*/ 30 w 131"/>
                <a:gd name="T27" fmla="*/ 84 h 126"/>
                <a:gd name="T28" fmla="*/ 12 w 131"/>
                <a:gd name="T29" fmla="*/ 72 h 126"/>
                <a:gd name="T30" fmla="*/ 12 w 131"/>
                <a:gd name="T31" fmla="*/ 72 h 126"/>
                <a:gd name="T32" fmla="*/ 24 w 131"/>
                <a:gd name="T33" fmla="*/ 78 h 126"/>
                <a:gd name="T34" fmla="*/ 48 w 131"/>
                <a:gd name="T35" fmla="*/ 84 h 126"/>
                <a:gd name="T36" fmla="*/ 66 w 131"/>
                <a:gd name="T37" fmla="*/ 84 h 126"/>
                <a:gd name="T38" fmla="*/ 48 w 131"/>
                <a:gd name="T39" fmla="*/ 72 h 126"/>
                <a:gd name="T40" fmla="*/ 36 w 131"/>
                <a:gd name="T41" fmla="*/ 66 h 126"/>
                <a:gd name="T42" fmla="*/ 18 w 131"/>
                <a:gd name="T43" fmla="*/ 60 h 126"/>
                <a:gd name="T44" fmla="*/ 0 w 131"/>
                <a:gd name="T45" fmla="*/ 36 h 126"/>
                <a:gd name="T46" fmla="*/ 18 w 131"/>
                <a:gd name="T47" fmla="*/ 48 h 126"/>
                <a:gd name="T48" fmla="*/ 30 w 131"/>
                <a:gd name="T49" fmla="*/ 54 h 126"/>
                <a:gd name="T50" fmla="*/ 36 w 131"/>
                <a:gd name="T51" fmla="*/ 54 h 126"/>
                <a:gd name="T52" fmla="*/ 18 w 131"/>
                <a:gd name="T53" fmla="*/ 30 h 126"/>
                <a:gd name="T54" fmla="*/ 12 w 131"/>
                <a:gd name="T55" fmla="*/ 18 h 126"/>
                <a:gd name="T56" fmla="*/ 6 w 131"/>
                <a:gd name="T57" fmla="*/ 12 h 126"/>
                <a:gd name="T58" fmla="*/ 12 w 131"/>
                <a:gd name="T59" fmla="*/ 6 h 126"/>
                <a:gd name="T60" fmla="*/ 24 w 131"/>
                <a:gd name="T61" fmla="*/ 30 h 126"/>
                <a:gd name="T62" fmla="*/ 42 w 131"/>
                <a:gd name="T63" fmla="*/ 54 h 126"/>
                <a:gd name="T64" fmla="*/ 48 w 131"/>
                <a:gd name="T65" fmla="*/ 54 h 126"/>
                <a:gd name="T66" fmla="*/ 48 w 131"/>
                <a:gd name="T67" fmla="*/ 42 h 126"/>
                <a:gd name="T68" fmla="*/ 42 w 131"/>
                <a:gd name="T69" fmla="*/ 18 h 126"/>
                <a:gd name="T70" fmla="*/ 42 w 131"/>
                <a:gd name="T71" fmla="*/ 18 h 126"/>
                <a:gd name="T72" fmla="*/ 54 w 131"/>
                <a:gd name="T73" fmla="*/ 42 h 126"/>
                <a:gd name="T74" fmla="*/ 60 w 131"/>
                <a:gd name="T75" fmla="*/ 66 h 126"/>
                <a:gd name="T76" fmla="*/ 66 w 131"/>
                <a:gd name="T77" fmla="*/ 72 h 126"/>
                <a:gd name="T78" fmla="*/ 72 w 131"/>
                <a:gd name="T79" fmla="*/ 78 h 126"/>
                <a:gd name="T80" fmla="*/ 78 w 131"/>
                <a:gd name="T81" fmla="*/ 84 h 126"/>
                <a:gd name="T82" fmla="*/ 84 w 131"/>
                <a:gd name="T83" fmla="*/ 72 h 126"/>
                <a:gd name="T84" fmla="*/ 72 w 131"/>
                <a:gd name="T85" fmla="*/ 36 h 126"/>
                <a:gd name="T86" fmla="*/ 72 w 131"/>
                <a:gd name="T87" fmla="*/ 30 h 126"/>
                <a:gd name="T88" fmla="*/ 78 w 131"/>
                <a:gd name="T89" fmla="*/ 42 h 126"/>
                <a:gd name="T90" fmla="*/ 84 w 131"/>
                <a:gd name="T91" fmla="*/ 60 h 126"/>
                <a:gd name="T92" fmla="*/ 84 w 131"/>
                <a:gd name="T93" fmla="*/ 84 h 126"/>
                <a:gd name="T94" fmla="*/ 90 w 131"/>
                <a:gd name="T95" fmla="*/ 96 h 126"/>
                <a:gd name="T96" fmla="*/ 102 w 131"/>
                <a:gd name="T97" fmla="*/ 96 h 126"/>
                <a:gd name="T98" fmla="*/ 108 w 131"/>
                <a:gd name="T99" fmla="*/ 96 h 126"/>
                <a:gd name="T100" fmla="*/ 108 w 131"/>
                <a:gd name="T101" fmla="*/ 72 h 126"/>
                <a:gd name="T102" fmla="*/ 102 w 131"/>
                <a:gd name="T103" fmla="*/ 48 h 126"/>
                <a:gd name="T104" fmla="*/ 102 w 131"/>
                <a:gd name="T105" fmla="*/ 42 h 126"/>
                <a:gd name="T106" fmla="*/ 108 w 131"/>
                <a:gd name="T107" fmla="*/ 60 h 126"/>
                <a:gd name="T108" fmla="*/ 114 w 131"/>
                <a:gd name="T109" fmla="*/ 102 h 126"/>
                <a:gd name="T110" fmla="*/ 120 w 131"/>
                <a:gd name="T111" fmla="*/ 114 h 126"/>
                <a:gd name="T112" fmla="*/ 125 w 131"/>
                <a:gd name="T113" fmla="*/ 126 h 126"/>
                <a:gd name="T114" fmla="*/ 131 w 131"/>
                <a:gd name="T115" fmla="*/ 126 h 126"/>
                <a:gd name="T116" fmla="*/ 125 w 131"/>
                <a:gd name="T117" fmla="*/ 126 h 12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1"/>
                <a:gd name="T178" fmla="*/ 0 h 126"/>
                <a:gd name="T179" fmla="*/ 131 w 131"/>
                <a:gd name="T180" fmla="*/ 126 h 12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1" h="126">
                  <a:moveTo>
                    <a:pt x="125" y="126"/>
                  </a:moveTo>
                  <a:lnTo>
                    <a:pt x="120" y="126"/>
                  </a:lnTo>
                  <a:lnTo>
                    <a:pt x="120" y="120"/>
                  </a:lnTo>
                  <a:lnTo>
                    <a:pt x="114" y="114"/>
                  </a:lnTo>
                  <a:lnTo>
                    <a:pt x="108" y="114"/>
                  </a:lnTo>
                  <a:lnTo>
                    <a:pt x="102" y="114"/>
                  </a:lnTo>
                  <a:lnTo>
                    <a:pt x="96" y="114"/>
                  </a:lnTo>
                  <a:lnTo>
                    <a:pt x="90" y="114"/>
                  </a:lnTo>
                  <a:lnTo>
                    <a:pt x="78" y="114"/>
                  </a:lnTo>
                  <a:lnTo>
                    <a:pt x="72" y="114"/>
                  </a:lnTo>
                  <a:lnTo>
                    <a:pt x="60" y="114"/>
                  </a:lnTo>
                  <a:lnTo>
                    <a:pt x="54" y="114"/>
                  </a:lnTo>
                  <a:lnTo>
                    <a:pt x="42" y="108"/>
                  </a:lnTo>
                  <a:lnTo>
                    <a:pt x="36" y="108"/>
                  </a:lnTo>
                  <a:lnTo>
                    <a:pt x="42" y="108"/>
                  </a:lnTo>
                  <a:lnTo>
                    <a:pt x="48" y="108"/>
                  </a:lnTo>
                  <a:lnTo>
                    <a:pt x="54" y="108"/>
                  </a:lnTo>
                  <a:lnTo>
                    <a:pt x="66" y="108"/>
                  </a:lnTo>
                  <a:lnTo>
                    <a:pt x="72" y="108"/>
                  </a:lnTo>
                  <a:lnTo>
                    <a:pt x="84" y="108"/>
                  </a:lnTo>
                  <a:lnTo>
                    <a:pt x="90" y="108"/>
                  </a:lnTo>
                  <a:lnTo>
                    <a:pt x="96" y="108"/>
                  </a:lnTo>
                  <a:lnTo>
                    <a:pt x="96" y="102"/>
                  </a:lnTo>
                  <a:lnTo>
                    <a:pt x="90" y="102"/>
                  </a:lnTo>
                  <a:lnTo>
                    <a:pt x="90" y="96"/>
                  </a:lnTo>
                  <a:lnTo>
                    <a:pt x="84" y="96"/>
                  </a:lnTo>
                  <a:lnTo>
                    <a:pt x="78" y="96"/>
                  </a:lnTo>
                  <a:lnTo>
                    <a:pt x="72" y="90"/>
                  </a:lnTo>
                  <a:lnTo>
                    <a:pt x="66" y="90"/>
                  </a:lnTo>
                  <a:lnTo>
                    <a:pt x="60" y="90"/>
                  </a:lnTo>
                  <a:lnTo>
                    <a:pt x="48" y="90"/>
                  </a:lnTo>
                  <a:lnTo>
                    <a:pt x="36" y="84"/>
                  </a:lnTo>
                  <a:lnTo>
                    <a:pt x="30" y="84"/>
                  </a:lnTo>
                  <a:lnTo>
                    <a:pt x="24" y="84"/>
                  </a:lnTo>
                  <a:lnTo>
                    <a:pt x="12" y="78"/>
                  </a:lnTo>
                  <a:lnTo>
                    <a:pt x="12" y="72"/>
                  </a:lnTo>
                  <a:lnTo>
                    <a:pt x="6" y="72"/>
                  </a:lnTo>
                  <a:lnTo>
                    <a:pt x="6" y="66"/>
                  </a:lnTo>
                  <a:lnTo>
                    <a:pt x="12" y="72"/>
                  </a:lnTo>
                  <a:lnTo>
                    <a:pt x="18" y="72"/>
                  </a:lnTo>
                  <a:lnTo>
                    <a:pt x="24" y="78"/>
                  </a:lnTo>
                  <a:lnTo>
                    <a:pt x="30" y="78"/>
                  </a:lnTo>
                  <a:lnTo>
                    <a:pt x="42" y="78"/>
                  </a:lnTo>
                  <a:lnTo>
                    <a:pt x="48" y="84"/>
                  </a:lnTo>
                  <a:lnTo>
                    <a:pt x="54" y="84"/>
                  </a:lnTo>
                  <a:lnTo>
                    <a:pt x="60" y="84"/>
                  </a:lnTo>
                  <a:lnTo>
                    <a:pt x="66" y="84"/>
                  </a:lnTo>
                  <a:lnTo>
                    <a:pt x="60" y="78"/>
                  </a:lnTo>
                  <a:lnTo>
                    <a:pt x="54" y="72"/>
                  </a:lnTo>
                  <a:lnTo>
                    <a:pt x="48" y="72"/>
                  </a:lnTo>
                  <a:lnTo>
                    <a:pt x="48" y="66"/>
                  </a:lnTo>
                  <a:lnTo>
                    <a:pt x="42" y="66"/>
                  </a:lnTo>
                  <a:lnTo>
                    <a:pt x="36" y="66"/>
                  </a:lnTo>
                  <a:lnTo>
                    <a:pt x="30" y="66"/>
                  </a:lnTo>
                  <a:lnTo>
                    <a:pt x="24" y="60"/>
                  </a:lnTo>
                  <a:lnTo>
                    <a:pt x="18" y="60"/>
                  </a:lnTo>
                  <a:lnTo>
                    <a:pt x="12" y="54"/>
                  </a:lnTo>
                  <a:lnTo>
                    <a:pt x="6" y="48"/>
                  </a:lnTo>
                  <a:lnTo>
                    <a:pt x="0" y="36"/>
                  </a:lnTo>
                  <a:lnTo>
                    <a:pt x="6" y="42"/>
                  </a:lnTo>
                  <a:lnTo>
                    <a:pt x="12" y="48"/>
                  </a:lnTo>
                  <a:lnTo>
                    <a:pt x="18" y="48"/>
                  </a:lnTo>
                  <a:lnTo>
                    <a:pt x="18" y="54"/>
                  </a:lnTo>
                  <a:lnTo>
                    <a:pt x="24" y="54"/>
                  </a:lnTo>
                  <a:lnTo>
                    <a:pt x="30" y="54"/>
                  </a:lnTo>
                  <a:lnTo>
                    <a:pt x="36" y="60"/>
                  </a:lnTo>
                  <a:lnTo>
                    <a:pt x="42" y="60"/>
                  </a:lnTo>
                  <a:lnTo>
                    <a:pt x="36" y="54"/>
                  </a:lnTo>
                  <a:lnTo>
                    <a:pt x="30" y="42"/>
                  </a:lnTo>
                  <a:lnTo>
                    <a:pt x="24" y="36"/>
                  </a:lnTo>
                  <a:lnTo>
                    <a:pt x="18" y="30"/>
                  </a:lnTo>
                  <a:lnTo>
                    <a:pt x="12" y="24"/>
                  </a:lnTo>
                  <a:lnTo>
                    <a:pt x="12" y="18"/>
                  </a:lnTo>
                  <a:lnTo>
                    <a:pt x="12" y="12"/>
                  </a:lnTo>
                  <a:lnTo>
                    <a:pt x="6" y="12"/>
                  </a:lnTo>
                  <a:lnTo>
                    <a:pt x="6" y="6"/>
                  </a:lnTo>
                  <a:lnTo>
                    <a:pt x="6" y="0"/>
                  </a:lnTo>
                  <a:lnTo>
                    <a:pt x="12" y="6"/>
                  </a:lnTo>
                  <a:lnTo>
                    <a:pt x="12" y="12"/>
                  </a:lnTo>
                  <a:lnTo>
                    <a:pt x="18" y="24"/>
                  </a:lnTo>
                  <a:lnTo>
                    <a:pt x="24" y="30"/>
                  </a:lnTo>
                  <a:lnTo>
                    <a:pt x="30" y="42"/>
                  </a:lnTo>
                  <a:lnTo>
                    <a:pt x="36" y="48"/>
                  </a:lnTo>
                  <a:lnTo>
                    <a:pt x="42" y="54"/>
                  </a:lnTo>
                  <a:lnTo>
                    <a:pt x="48" y="54"/>
                  </a:lnTo>
                  <a:lnTo>
                    <a:pt x="48" y="48"/>
                  </a:lnTo>
                  <a:lnTo>
                    <a:pt x="48" y="42"/>
                  </a:lnTo>
                  <a:lnTo>
                    <a:pt x="48" y="36"/>
                  </a:lnTo>
                  <a:lnTo>
                    <a:pt x="42" y="24"/>
                  </a:lnTo>
                  <a:lnTo>
                    <a:pt x="42" y="18"/>
                  </a:lnTo>
                  <a:lnTo>
                    <a:pt x="42" y="12"/>
                  </a:lnTo>
                  <a:lnTo>
                    <a:pt x="42" y="18"/>
                  </a:lnTo>
                  <a:lnTo>
                    <a:pt x="48" y="18"/>
                  </a:lnTo>
                  <a:lnTo>
                    <a:pt x="48" y="30"/>
                  </a:lnTo>
                  <a:lnTo>
                    <a:pt x="54" y="42"/>
                  </a:lnTo>
                  <a:lnTo>
                    <a:pt x="54" y="54"/>
                  </a:lnTo>
                  <a:lnTo>
                    <a:pt x="54" y="60"/>
                  </a:lnTo>
                  <a:lnTo>
                    <a:pt x="60" y="66"/>
                  </a:lnTo>
                  <a:lnTo>
                    <a:pt x="60" y="72"/>
                  </a:lnTo>
                  <a:lnTo>
                    <a:pt x="66" y="72"/>
                  </a:lnTo>
                  <a:lnTo>
                    <a:pt x="72" y="78"/>
                  </a:lnTo>
                  <a:lnTo>
                    <a:pt x="78" y="78"/>
                  </a:lnTo>
                  <a:lnTo>
                    <a:pt x="78" y="84"/>
                  </a:lnTo>
                  <a:lnTo>
                    <a:pt x="78" y="78"/>
                  </a:lnTo>
                  <a:lnTo>
                    <a:pt x="84" y="72"/>
                  </a:lnTo>
                  <a:lnTo>
                    <a:pt x="78" y="60"/>
                  </a:lnTo>
                  <a:lnTo>
                    <a:pt x="78" y="42"/>
                  </a:lnTo>
                  <a:lnTo>
                    <a:pt x="72" y="36"/>
                  </a:lnTo>
                  <a:lnTo>
                    <a:pt x="72" y="30"/>
                  </a:lnTo>
                  <a:lnTo>
                    <a:pt x="78" y="36"/>
                  </a:lnTo>
                  <a:lnTo>
                    <a:pt x="78" y="42"/>
                  </a:lnTo>
                  <a:lnTo>
                    <a:pt x="84" y="48"/>
                  </a:lnTo>
                  <a:lnTo>
                    <a:pt x="84" y="54"/>
                  </a:lnTo>
                  <a:lnTo>
                    <a:pt x="84" y="60"/>
                  </a:lnTo>
                  <a:lnTo>
                    <a:pt x="84" y="66"/>
                  </a:lnTo>
                  <a:lnTo>
                    <a:pt x="84" y="78"/>
                  </a:lnTo>
                  <a:lnTo>
                    <a:pt x="84" y="84"/>
                  </a:lnTo>
                  <a:lnTo>
                    <a:pt x="84" y="90"/>
                  </a:lnTo>
                  <a:lnTo>
                    <a:pt x="90" y="90"/>
                  </a:lnTo>
                  <a:lnTo>
                    <a:pt x="90" y="96"/>
                  </a:lnTo>
                  <a:lnTo>
                    <a:pt x="96" y="96"/>
                  </a:lnTo>
                  <a:lnTo>
                    <a:pt x="102" y="96"/>
                  </a:lnTo>
                  <a:lnTo>
                    <a:pt x="102" y="102"/>
                  </a:lnTo>
                  <a:lnTo>
                    <a:pt x="108" y="96"/>
                  </a:lnTo>
                  <a:lnTo>
                    <a:pt x="108" y="90"/>
                  </a:lnTo>
                  <a:lnTo>
                    <a:pt x="108" y="78"/>
                  </a:lnTo>
                  <a:lnTo>
                    <a:pt x="108" y="72"/>
                  </a:lnTo>
                  <a:lnTo>
                    <a:pt x="102" y="66"/>
                  </a:lnTo>
                  <a:lnTo>
                    <a:pt x="102" y="54"/>
                  </a:lnTo>
                  <a:lnTo>
                    <a:pt x="102" y="48"/>
                  </a:lnTo>
                  <a:lnTo>
                    <a:pt x="102" y="42"/>
                  </a:lnTo>
                  <a:lnTo>
                    <a:pt x="108" y="42"/>
                  </a:lnTo>
                  <a:lnTo>
                    <a:pt x="108" y="54"/>
                  </a:lnTo>
                  <a:lnTo>
                    <a:pt x="108" y="60"/>
                  </a:lnTo>
                  <a:lnTo>
                    <a:pt x="108" y="78"/>
                  </a:lnTo>
                  <a:lnTo>
                    <a:pt x="114" y="96"/>
                  </a:lnTo>
                  <a:lnTo>
                    <a:pt x="114" y="102"/>
                  </a:lnTo>
                  <a:lnTo>
                    <a:pt x="114" y="108"/>
                  </a:lnTo>
                  <a:lnTo>
                    <a:pt x="120" y="114"/>
                  </a:lnTo>
                  <a:lnTo>
                    <a:pt x="125" y="120"/>
                  </a:lnTo>
                  <a:lnTo>
                    <a:pt x="125" y="126"/>
                  </a:lnTo>
                  <a:lnTo>
                    <a:pt x="131" y="126"/>
                  </a:lnTo>
                  <a:lnTo>
                    <a:pt x="125" y="126"/>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0" name="Freeform 254">
              <a:extLst>
                <a:ext uri="{FF2B5EF4-FFF2-40B4-BE49-F238E27FC236}">
                  <a16:creationId xmlns="" xmlns:a16="http://schemas.microsoft.com/office/drawing/2014/main" id="{AE7DDC10-70F9-4B12-8545-C756A5393B34}"/>
                </a:ext>
              </a:extLst>
            </p:cNvPr>
            <p:cNvSpPr>
              <a:spLocks/>
            </p:cNvSpPr>
            <p:nvPr/>
          </p:nvSpPr>
          <p:spPr bwMode="auto">
            <a:xfrm>
              <a:off x="5118" y="1864"/>
              <a:ext cx="95" cy="155"/>
            </a:xfrm>
            <a:custGeom>
              <a:avLst/>
              <a:gdLst>
                <a:gd name="T0" fmla="*/ 41 w 95"/>
                <a:gd name="T1" fmla="*/ 149 h 155"/>
                <a:gd name="T2" fmla="*/ 41 w 95"/>
                <a:gd name="T3" fmla="*/ 137 h 155"/>
                <a:gd name="T4" fmla="*/ 41 w 95"/>
                <a:gd name="T5" fmla="*/ 125 h 155"/>
                <a:gd name="T6" fmla="*/ 35 w 95"/>
                <a:gd name="T7" fmla="*/ 119 h 155"/>
                <a:gd name="T8" fmla="*/ 29 w 95"/>
                <a:gd name="T9" fmla="*/ 113 h 155"/>
                <a:gd name="T10" fmla="*/ 17 w 95"/>
                <a:gd name="T11" fmla="*/ 101 h 155"/>
                <a:gd name="T12" fmla="*/ 11 w 95"/>
                <a:gd name="T13" fmla="*/ 77 h 155"/>
                <a:gd name="T14" fmla="*/ 6 w 95"/>
                <a:gd name="T15" fmla="*/ 65 h 155"/>
                <a:gd name="T16" fmla="*/ 6 w 95"/>
                <a:gd name="T17" fmla="*/ 59 h 155"/>
                <a:gd name="T18" fmla="*/ 6 w 95"/>
                <a:gd name="T19" fmla="*/ 59 h 155"/>
                <a:gd name="T20" fmla="*/ 6 w 95"/>
                <a:gd name="T21" fmla="*/ 65 h 155"/>
                <a:gd name="T22" fmla="*/ 11 w 95"/>
                <a:gd name="T23" fmla="*/ 77 h 155"/>
                <a:gd name="T24" fmla="*/ 17 w 95"/>
                <a:gd name="T25" fmla="*/ 89 h 155"/>
                <a:gd name="T26" fmla="*/ 23 w 95"/>
                <a:gd name="T27" fmla="*/ 101 h 155"/>
                <a:gd name="T28" fmla="*/ 29 w 95"/>
                <a:gd name="T29" fmla="*/ 107 h 155"/>
                <a:gd name="T30" fmla="*/ 35 w 95"/>
                <a:gd name="T31" fmla="*/ 113 h 155"/>
                <a:gd name="T32" fmla="*/ 41 w 95"/>
                <a:gd name="T33" fmla="*/ 107 h 155"/>
                <a:gd name="T34" fmla="*/ 41 w 95"/>
                <a:gd name="T35" fmla="*/ 89 h 155"/>
                <a:gd name="T36" fmla="*/ 41 w 95"/>
                <a:gd name="T37" fmla="*/ 77 h 155"/>
                <a:gd name="T38" fmla="*/ 29 w 95"/>
                <a:gd name="T39" fmla="*/ 65 h 155"/>
                <a:gd name="T40" fmla="*/ 17 w 95"/>
                <a:gd name="T41" fmla="*/ 53 h 155"/>
                <a:gd name="T42" fmla="*/ 11 w 95"/>
                <a:gd name="T43" fmla="*/ 35 h 155"/>
                <a:gd name="T44" fmla="*/ 11 w 95"/>
                <a:gd name="T45" fmla="*/ 23 h 155"/>
                <a:gd name="T46" fmla="*/ 17 w 95"/>
                <a:gd name="T47" fmla="*/ 29 h 155"/>
                <a:gd name="T48" fmla="*/ 23 w 95"/>
                <a:gd name="T49" fmla="*/ 41 h 155"/>
                <a:gd name="T50" fmla="*/ 29 w 95"/>
                <a:gd name="T51" fmla="*/ 53 h 155"/>
                <a:gd name="T52" fmla="*/ 35 w 95"/>
                <a:gd name="T53" fmla="*/ 65 h 155"/>
                <a:gd name="T54" fmla="*/ 41 w 95"/>
                <a:gd name="T55" fmla="*/ 71 h 155"/>
                <a:gd name="T56" fmla="*/ 41 w 95"/>
                <a:gd name="T57" fmla="*/ 59 h 155"/>
                <a:gd name="T58" fmla="*/ 41 w 95"/>
                <a:gd name="T59" fmla="*/ 17 h 155"/>
                <a:gd name="T60" fmla="*/ 41 w 95"/>
                <a:gd name="T61" fmla="*/ 0 h 155"/>
                <a:gd name="T62" fmla="*/ 47 w 95"/>
                <a:gd name="T63" fmla="*/ 0 h 155"/>
                <a:gd name="T64" fmla="*/ 41 w 95"/>
                <a:gd name="T65" fmla="*/ 17 h 155"/>
                <a:gd name="T66" fmla="*/ 47 w 95"/>
                <a:gd name="T67" fmla="*/ 53 h 155"/>
                <a:gd name="T68" fmla="*/ 53 w 95"/>
                <a:gd name="T69" fmla="*/ 65 h 155"/>
                <a:gd name="T70" fmla="*/ 59 w 95"/>
                <a:gd name="T71" fmla="*/ 59 h 155"/>
                <a:gd name="T72" fmla="*/ 71 w 95"/>
                <a:gd name="T73" fmla="*/ 47 h 155"/>
                <a:gd name="T74" fmla="*/ 77 w 95"/>
                <a:gd name="T75" fmla="*/ 35 h 155"/>
                <a:gd name="T76" fmla="*/ 77 w 95"/>
                <a:gd name="T77" fmla="*/ 29 h 155"/>
                <a:gd name="T78" fmla="*/ 83 w 95"/>
                <a:gd name="T79" fmla="*/ 35 h 155"/>
                <a:gd name="T80" fmla="*/ 77 w 95"/>
                <a:gd name="T81" fmla="*/ 41 h 155"/>
                <a:gd name="T82" fmla="*/ 71 w 95"/>
                <a:gd name="T83" fmla="*/ 53 h 155"/>
                <a:gd name="T84" fmla="*/ 65 w 95"/>
                <a:gd name="T85" fmla="*/ 65 h 155"/>
                <a:gd name="T86" fmla="*/ 53 w 95"/>
                <a:gd name="T87" fmla="*/ 77 h 155"/>
                <a:gd name="T88" fmla="*/ 53 w 95"/>
                <a:gd name="T89" fmla="*/ 89 h 155"/>
                <a:gd name="T90" fmla="*/ 47 w 95"/>
                <a:gd name="T91" fmla="*/ 107 h 155"/>
                <a:gd name="T92" fmla="*/ 53 w 95"/>
                <a:gd name="T93" fmla="*/ 113 h 155"/>
                <a:gd name="T94" fmla="*/ 65 w 95"/>
                <a:gd name="T95" fmla="*/ 101 h 155"/>
                <a:gd name="T96" fmla="*/ 77 w 95"/>
                <a:gd name="T97" fmla="*/ 89 h 155"/>
                <a:gd name="T98" fmla="*/ 89 w 95"/>
                <a:gd name="T99" fmla="*/ 77 h 155"/>
                <a:gd name="T100" fmla="*/ 95 w 95"/>
                <a:gd name="T101" fmla="*/ 65 h 155"/>
                <a:gd name="T102" fmla="*/ 95 w 95"/>
                <a:gd name="T103" fmla="*/ 71 h 155"/>
                <a:gd name="T104" fmla="*/ 89 w 95"/>
                <a:gd name="T105" fmla="*/ 77 h 155"/>
                <a:gd name="T106" fmla="*/ 83 w 95"/>
                <a:gd name="T107" fmla="*/ 89 h 155"/>
                <a:gd name="T108" fmla="*/ 71 w 95"/>
                <a:gd name="T109" fmla="*/ 107 h 155"/>
                <a:gd name="T110" fmla="*/ 59 w 95"/>
                <a:gd name="T111" fmla="*/ 119 h 155"/>
                <a:gd name="T112" fmla="*/ 47 w 95"/>
                <a:gd name="T113" fmla="*/ 131 h 155"/>
                <a:gd name="T114" fmla="*/ 47 w 95"/>
                <a:gd name="T115" fmla="*/ 143 h 155"/>
                <a:gd name="T116" fmla="*/ 47 w 95"/>
                <a:gd name="T117" fmla="*/ 149 h 155"/>
                <a:gd name="T118" fmla="*/ 47 w 95"/>
                <a:gd name="T119" fmla="*/ 149 h 1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
                <a:gd name="T181" fmla="*/ 0 h 155"/>
                <a:gd name="T182" fmla="*/ 95 w 95"/>
                <a:gd name="T183" fmla="*/ 155 h 1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 h="155">
                  <a:moveTo>
                    <a:pt x="47" y="155"/>
                  </a:moveTo>
                  <a:lnTo>
                    <a:pt x="41" y="149"/>
                  </a:lnTo>
                  <a:lnTo>
                    <a:pt x="41" y="143"/>
                  </a:lnTo>
                  <a:lnTo>
                    <a:pt x="41" y="137"/>
                  </a:lnTo>
                  <a:lnTo>
                    <a:pt x="41" y="131"/>
                  </a:lnTo>
                  <a:lnTo>
                    <a:pt x="41" y="125"/>
                  </a:lnTo>
                  <a:lnTo>
                    <a:pt x="35" y="119"/>
                  </a:lnTo>
                  <a:lnTo>
                    <a:pt x="29" y="119"/>
                  </a:lnTo>
                  <a:lnTo>
                    <a:pt x="29" y="113"/>
                  </a:lnTo>
                  <a:lnTo>
                    <a:pt x="23" y="107"/>
                  </a:lnTo>
                  <a:lnTo>
                    <a:pt x="17" y="101"/>
                  </a:lnTo>
                  <a:lnTo>
                    <a:pt x="17" y="89"/>
                  </a:lnTo>
                  <a:lnTo>
                    <a:pt x="11" y="77"/>
                  </a:lnTo>
                  <a:lnTo>
                    <a:pt x="6" y="71"/>
                  </a:lnTo>
                  <a:lnTo>
                    <a:pt x="6" y="65"/>
                  </a:lnTo>
                  <a:lnTo>
                    <a:pt x="0" y="59"/>
                  </a:lnTo>
                  <a:lnTo>
                    <a:pt x="6" y="59"/>
                  </a:lnTo>
                  <a:lnTo>
                    <a:pt x="6" y="65"/>
                  </a:lnTo>
                  <a:lnTo>
                    <a:pt x="11" y="71"/>
                  </a:lnTo>
                  <a:lnTo>
                    <a:pt x="11" y="77"/>
                  </a:lnTo>
                  <a:lnTo>
                    <a:pt x="17" y="83"/>
                  </a:lnTo>
                  <a:lnTo>
                    <a:pt x="17" y="89"/>
                  </a:lnTo>
                  <a:lnTo>
                    <a:pt x="23" y="95"/>
                  </a:lnTo>
                  <a:lnTo>
                    <a:pt x="23" y="101"/>
                  </a:lnTo>
                  <a:lnTo>
                    <a:pt x="29" y="107"/>
                  </a:lnTo>
                  <a:lnTo>
                    <a:pt x="35" y="113"/>
                  </a:lnTo>
                  <a:lnTo>
                    <a:pt x="41" y="113"/>
                  </a:lnTo>
                  <a:lnTo>
                    <a:pt x="41" y="107"/>
                  </a:lnTo>
                  <a:lnTo>
                    <a:pt x="41" y="95"/>
                  </a:lnTo>
                  <a:lnTo>
                    <a:pt x="41" y="89"/>
                  </a:lnTo>
                  <a:lnTo>
                    <a:pt x="41" y="83"/>
                  </a:lnTo>
                  <a:lnTo>
                    <a:pt x="41" y="77"/>
                  </a:lnTo>
                  <a:lnTo>
                    <a:pt x="35" y="77"/>
                  </a:lnTo>
                  <a:lnTo>
                    <a:pt x="29" y="65"/>
                  </a:lnTo>
                  <a:lnTo>
                    <a:pt x="23" y="59"/>
                  </a:lnTo>
                  <a:lnTo>
                    <a:pt x="17" y="53"/>
                  </a:lnTo>
                  <a:lnTo>
                    <a:pt x="17" y="41"/>
                  </a:lnTo>
                  <a:lnTo>
                    <a:pt x="11" y="35"/>
                  </a:lnTo>
                  <a:lnTo>
                    <a:pt x="11" y="23"/>
                  </a:lnTo>
                  <a:lnTo>
                    <a:pt x="17" y="29"/>
                  </a:lnTo>
                  <a:lnTo>
                    <a:pt x="17" y="35"/>
                  </a:lnTo>
                  <a:lnTo>
                    <a:pt x="23" y="41"/>
                  </a:lnTo>
                  <a:lnTo>
                    <a:pt x="23" y="47"/>
                  </a:lnTo>
                  <a:lnTo>
                    <a:pt x="29" y="53"/>
                  </a:lnTo>
                  <a:lnTo>
                    <a:pt x="29" y="59"/>
                  </a:lnTo>
                  <a:lnTo>
                    <a:pt x="35" y="65"/>
                  </a:lnTo>
                  <a:lnTo>
                    <a:pt x="41" y="71"/>
                  </a:lnTo>
                  <a:lnTo>
                    <a:pt x="41" y="59"/>
                  </a:lnTo>
                  <a:lnTo>
                    <a:pt x="35" y="35"/>
                  </a:lnTo>
                  <a:lnTo>
                    <a:pt x="41" y="17"/>
                  </a:lnTo>
                  <a:lnTo>
                    <a:pt x="41" y="0"/>
                  </a:lnTo>
                  <a:lnTo>
                    <a:pt x="47" y="0"/>
                  </a:lnTo>
                  <a:lnTo>
                    <a:pt x="41" y="6"/>
                  </a:lnTo>
                  <a:lnTo>
                    <a:pt x="41" y="17"/>
                  </a:lnTo>
                  <a:lnTo>
                    <a:pt x="47" y="35"/>
                  </a:lnTo>
                  <a:lnTo>
                    <a:pt x="47" y="53"/>
                  </a:lnTo>
                  <a:lnTo>
                    <a:pt x="47" y="65"/>
                  </a:lnTo>
                  <a:lnTo>
                    <a:pt x="53" y="65"/>
                  </a:lnTo>
                  <a:lnTo>
                    <a:pt x="59" y="59"/>
                  </a:lnTo>
                  <a:lnTo>
                    <a:pt x="65" y="53"/>
                  </a:lnTo>
                  <a:lnTo>
                    <a:pt x="71" y="47"/>
                  </a:lnTo>
                  <a:lnTo>
                    <a:pt x="71" y="41"/>
                  </a:lnTo>
                  <a:lnTo>
                    <a:pt x="77" y="35"/>
                  </a:lnTo>
                  <a:lnTo>
                    <a:pt x="77" y="29"/>
                  </a:lnTo>
                  <a:lnTo>
                    <a:pt x="83" y="29"/>
                  </a:lnTo>
                  <a:lnTo>
                    <a:pt x="83" y="35"/>
                  </a:lnTo>
                  <a:lnTo>
                    <a:pt x="77" y="41"/>
                  </a:lnTo>
                  <a:lnTo>
                    <a:pt x="77" y="47"/>
                  </a:lnTo>
                  <a:lnTo>
                    <a:pt x="71" y="53"/>
                  </a:lnTo>
                  <a:lnTo>
                    <a:pt x="65" y="59"/>
                  </a:lnTo>
                  <a:lnTo>
                    <a:pt x="65" y="65"/>
                  </a:lnTo>
                  <a:lnTo>
                    <a:pt x="59" y="71"/>
                  </a:lnTo>
                  <a:lnTo>
                    <a:pt x="53" y="77"/>
                  </a:lnTo>
                  <a:lnTo>
                    <a:pt x="53" y="89"/>
                  </a:lnTo>
                  <a:lnTo>
                    <a:pt x="47" y="95"/>
                  </a:lnTo>
                  <a:lnTo>
                    <a:pt x="47" y="107"/>
                  </a:lnTo>
                  <a:lnTo>
                    <a:pt x="47" y="113"/>
                  </a:lnTo>
                  <a:lnTo>
                    <a:pt x="53" y="113"/>
                  </a:lnTo>
                  <a:lnTo>
                    <a:pt x="59" y="107"/>
                  </a:lnTo>
                  <a:lnTo>
                    <a:pt x="65" y="101"/>
                  </a:lnTo>
                  <a:lnTo>
                    <a:pt x="71" y="95"/>
                  </a:lnTo>
                  <a:lnTo>
                    <a:pt x="77" y="89"/>
                  </a:lnTo>
                  <a:lnTo>
                    <a:pt x="83" y="83"/>
                  </a:lnTo>
                  <a:lnTo>
                    <a:pt x="89" y="77"/>
                  </a:lnTo>
                  <a:lnTo>
                    <a:pt x="89" y="71"/>
                  </a:lnTo>
                  <a:lnTo>
                    <a:pt x="95" y="65"/>
                  </a:lnTo>
                  <a:lnTo>
                    <a:pt x="95" y="71"/>
                  </a:lnTo>
                  <a:lnTo>
                    <a:pt x="89" y="77"/>
                  </a:lnTo>
                  <a:lnTo>
                    <a:pt x="89" y="83"/>
                  </a:lnTo>
                  <a:lnTo>
                    <a:pt x="83" y="89"/>
                  </a:lnTo>
                  <a:lnTo>
                    <a:pt x="77" y="101"/>
                  </a:lnTo>
                  <a:lnTo>
                    <a:pt x="71" y="107"/>
                  </a:lnTo>
                  <a:lnTo>
                    <a:pt x="65" y="113"/>
                  </a:lnTo>
                  <a:lnTo>
                    <a:pt x="59" y="119"/>
                  </a:lnTo>
                  <a:lnTo>
                    <a:pt x="53" y="125"/>
                  </a:lnTo>
                  <a:lnTo>
                    <a:pt x="47" y="131"/>
                  </a:lnTo>
                  <a:lnTo>
                    <a:pt x="47" y="137"/>
                  </a:lnTo>
                  <a:lnTo>
                    <a:pt x="47" y="143"/>
                  </a:lnTo>
                  <a:lnTo>
                    <a:pt x="47" y="149"/>
                  </a:lnTo>
                  <a:lnTo>
                    <a:pt x="47" y="155"/>
                  </a:lnTo>
                  <a:close/>
                </a:path>
              </a:pathLst>
            </a:custGeom>
            <a:solidFill>
              <a:srgbClr val="99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1" name="Freeform 255">
              <a:extLst>
                <a:ext uri="{FF2B5EF4-FFF2-40B4-BE49-F238E27FC236}">
                  <a16:creationId xmlns="" xmlns:a16="http://schemas.microsoft.com/office/drawing/2014/main" id="{E83062BD-D040-45E7-BC36-0958FC109A3A}"/>
                </a:ext>
              </a:extLst>
            </p:cNvPr>
            <p:cNvSpPr>
              <a:spLocks/>
            </p:cNvSpPr>
            <p:nvPr/>
          </p:nvSpPr>
          <p:spPr bwMode="auto">
            <a:xfrm>
              <a:off x="4978" y="2049"/>
              <a:ext cx="126" cy="149"/>
            </a:xfrm>
            <a:custGeom>
              <a:avLst/>
              <a:gdLst>
                <a:gd name="T0" fmla="*/ 126 w 126"/>
                <a:gd name="T1" fmla="*/ 6 h 149"/>
                <a:gd name="T2" fmla="*/ 120 w 126"/>
                <a:gd name="T3" fmla="*/ 12 h 149"/>
                <a:gd name="T4" fmla="*/ 114 w 126"/>
                <a:gd name="T5" fmla="*/ 24 h 149"/>
                <a:gd name="T6" fmla="*/ 108 w 126"/>
                <a:gd name="T7" fmla="*/ 36 h 149"/>
                <a:gd name="T8" fmla="*/ 102 w 126"/>
                <a:gd name="T9" fmla="*/ 42 h 149"/>
                <a:gd name="T10" fmla="*/ 102 w 126"/>
                <a:gd name="T11" fmla="*/ 48 h 149"/>
                <a:gd name="T12" fmla="*/ 96 w 126"/>
                <a:gd name="T13" fmla="*/ 60 h 149"/>
                <a:gd name="T14" fmla="*/ 90 w 126"/>
                <a:gd name="T15" fmla="*/ 66 h 149"/>
                <a:gd name="T16" fmla="*/ 90 w 126"/>
                <a:gd name="T17" fmla="*/ 72 h 149"/>
                <a:gd name="T18" fmla="*/ 96 w 126"/>
                <a:gd name="T19" fmla="*/ 84 h 149"/>
                <a:gd name="T20" fmla="*/ 96 w 126"/>
                <a:gd name="T21" fmla="*/ 90 h 149"/>
                <a:gd name="T22" fmla="*/ 96 w 126"/>
                <a:gd name="T23" fmla="*/ 90 h 149"/>
                <a:gd name="T24" fmla="*/ 90 w 126"/>
                <a:gd name="T25" fmla="*/ 84 h 149"/>
                <a:gd name="T26" fmla="*/ 84 w 126"/>
                <a:gd name="T27" fmla="*/ 78 h 149"/>
                <a:gd name="T28" fmla="*/ 78 w 126"/>
                <a:gd name="T29" fmla="*/ 84 h 149"/>
                <a:gd name="T30" fmla="*/ 66 w 126"/>
                <a:gd name="T31" fmla="*/ 90 h 149"/>
                <a:gd name="T32" fmla="*/ 60 w 126"/>
                <a:gd name="T33" fmla="*/ 102 h 149"/>
                <a:gd name="T34" fmla="*/ 54 w 126"/>
                <a:gd name="T35" fmla="*/ 108 h 149"/>
                <a:gd name="T36" fmla="*/ 48 w 126"/>
                <a:gd name="T37" fmla="*/ 113 h 149"/>
                <a:gd name="T38" fmla="*/ 54 w 126"/>
                <a:gd name="T39" fmla="*/ 131 h 149"/>
                <a:gd name="T40" fmla="*/ 60 w 126"/>
                <a:gd name="T41" fmla="*/ 143 h 149"/>
                <a:gd name="T42" fmla="*/ 60 w 126"/>
                <a:gd name="T43" fmla="*/ 149 h 149"/>
                <a:gd name="T44" fmla="*/ 54 w 126"/>
                <a:gd name="T45" fmla="*/ 137 h 149"/>
                <a:gd name="T46" fmla="*/ 48 w 126"/>
                <a:gd name="T47" fmla="*/ 119 h 149"/>
                <a:gd name="T48" fmla="*/ 42 w 126"/>
                <a:gd name="T49" fmla="*/ 119 h 149"/>
                <a:gd name="T50" fmla="*/ 36 w 126"/>
                <a:gd name="T51" fmla="*/ 131 h 149"/>
                <a:gd name="T52" fmla="*/ 30 w 126"/>
                <a:gd name="T53" fmla="*/ 137 h 149"/>
                <a:gd name="T54" fmla="*/ 24 w 126"/>
                <a:gd name="T55" fmla="*/ 149 h 149"/>
                <a:gd name="T56" fmla="*/ 12 w 126"/>
                <a:gd name="T57" fmla="*/ 149 h 149"/>
                <a:gd name="T58" fmla="*/ 18 w 126"/>
                <a:gd name="T59" fmla="*/ 149 h 149"/>
                <a:gd name="T60" fmla="*/ 18 w 126"/>
                <a:gd name="T61" fmla="*/ 143 h 149"/>
                <a:gd name="T62" fmla="*/ 24 w 126"/>
                <a:gd name="T63" fmla="*/ 131 h 149"/>
                <a:gd name="T64" fmla="*/ 36 w 126"/>
                <a:gd name="T65" fmla="*/ 119 h 149"/>
                <a:gd name="T66" fmla="*/ 42 w 126"/>
                <a:gd name="T67" fmla="*/ 108 h 149"/>
                <a:gd name="T68" fmla="*/ 36 w 126"/>
                <a:gd name="T69" fmla="*/ 108 h 149"/>
                <a:gd name="T70" fmla="*/ 24 w 126"/>
                <a:gd name="T71" fmla="*/ 113 h 149"/>
                <a:gd name="T72" fmla="*/ 18 w 126"/>
                <a:gd name="T73" fmla="*/ 113 h 149"/>
                <a:gd name="T74" fmla="*/ 12 w 126"/>
                <a:gd name="T75" fmla="*/ 113 h 149"/>
                <a:gd name="T76" fmla="*/ 6 w 126"/>
                <a:gd name="T77" fmla="*/ 119 h 149"/>
                <a:gd name="T78" fmla="*/ 0 w 126"/>
                <a:gd name="T79" fmla="*/ 119 h 149"/>
                <a:gd name="T80" fmla="*/ 6 w 126"/>
                <a:gd name="T81" fmla="*/ 113 h 149"/>
                <a:gd name="T82" fmla="*/ 18 w 126"/>
                <a:gd name="T83" fmla="*/ 108 h 149"/>
                <a:gd name="T84" fmla="*/ 30 w 126"/>
                <a:gd name="T85" fmla="*/ 102 h 149"/>
                <a:gd name="T86" fmla="*/ 42 w 126"/>
                <a:gd name="T87" fmla="*/ 102 h 149"/>
                <a:gd name="T88" fmla="*/ 48 w 126"/>
                <a:gd name="T89" fmla="*/ 102 h 149"/>
                <a:gd name="T90" fmla="*/ 54 w 126"/>
                <a:gd name="T91" fmla="*/ 96 h 149"/>
                <a:gd name="T92" fmla="*/ 60 w 126"/>
                <a:gd name="T93" fmla="*/ 90 h 149"/>
                <a:gd name="T94" fmla="*/ 66 w 126"/>
                <a:gd name="T95" fmla="*/ 84 h 149"/>
                <a:gd name="T96" fmla="*/ 66 w 126"/>
                <a:gd name="T97" fmla="*/ 78 h 149"/>
                <a:gd name="T98" fmla="*/ 60 w 126"/>
                <a:gd name="T99" fmla="*/ 78 h 149"/>
                <a:gd name="T100" fmla="*/ 60 w 126"/>
                <a:gd name="T101" fmla="*/ 78 h 149"/>
                <a:gd name="T102" fmla="*/ 66 w 126"/>
                <a:gd name="T103" fmla="*/ 72 h 149"/>
                <a:gd name="T104" fmla="*/ 72 w 126"/>
                <a:gd name="T105" fmla="*/ 72 h 149"/>
                <a:gd name="T106" fmla="*/ 72 w 126"/>
                <a:gd name="T107" fmla="*/ 72 h 149"/>
                <a:gd name="T108" fmla="*/ 78 w 126"/>
                <a:gd name="T109" fmla="*/ 66 h 149"/>
                <a:gd name="T110" fmla="*/ 84 w 126"/>
                <a:gd name="T111" fmla="*/ 54 h 149"/>
                <a:gd name="T112" fmla="*/ 96 w 126"/>
                <a:gd name="T113" fmla="*/ 36 h 149"/>
                <a:gd name="T114" fmla="*/ 102 w 126"/>
                <a:gd name="T115" fmla="*/ 24 h 149"/>
                <a:gd name="T116" fmla="*/ 108 w 126"/>
                <a:gd name="T117" fmla="*/ 12 h 149"/>
                <a:gd name="T118" fmla="*/ 108 w 126"/>
                <a:gd name="T119" fmla="*/ 6 h 149"/>
                <a:gd name="T120" fmla="*/ 114 w 126"/>
                <a:gd name="T121" fmla="*/ 6 h 149"/>
                <a:gd name="T122" fmla="*/ 126 w 126"/>
                <a:gd name="T123" fmla="*/ 0 h 14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26"/>
                <a:gd name="T187" fmla="*/ 0 h 149"/>
                <a:gd name="T188" fmla="*/ 126 w 126"/>
                <a:gd name="T189" fmla="*/ 149 h 14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26" h="149">
                  <a:moveTo>
                    <a:pt x="126" y="0"/>
                  </a:moveTo>
                  <a:lnTo>
                    <a:pt x="126" y="6"/>
                  </a:lnTo>
                  <a:lnTo>
                    <a:pt x="120" y="6"/>
                  </a:lnTo>
                  <a:lnTo>
                    <a:pt x="120" y="12"/>
                  </a:lnTo>
                  <a:lnTo>
                    <a:pt x="114" y="18"/>
                  </a:lnTo>
                  <a:lnTo>
                    <a:pt x="114" y="24"/>
                  </a:lnTo>
                  <a:lnTo>
                    <a:pt x="108" y="30"/>
                  </a:lnTo>
                  <a:lnTo>
                    <a:pt x="108" y="36"/>
                  </a:lnTo>
                  <a:lnTo>
                    <a:pt x="102" y="42"/>
                  </a:lnTo>
                  <a:lnTo>
                    <a:pt x="102" y="48"/>
                  </a:lnTo>
                  <a:lnTo>
                    <a:pt x="96" y="54"/>
                  </a:lnTo>
                  <a:lnTo>
                    <a:pt x="96" y="60"/>
                  </a:lnTo>
                  <a:lnTo>
                    <a:pt x="90" y="66"/>
                  </a:lnTo>
                  <a:lnTo>
                    <a:pt x="90" y="72"/>
                  </a:lnTo>
                  <a:lnTo>
                    <a:pt x="96" y="78"/>
                  </a:lnTo>
                  <a:lnTo>
                    <a:pt x="96" y="84"/>
                  </a:lnTo>
                  <a:lnTo>
                    <a:pt x="96" y="90"/>
                  </a:lnTo>
                  <a:lnTo>
                    <a:pt x="96" y="84"/>
                  </a:lnTo>
                  <a:lnTo>
                    <a:pt x="90" y="84"/>
                  </a:lnTo>
                  <a:lnTo>
                    <a:pt x="90" y="78"/>
                  </a:lnTo>
                  <a:lnTo>
                    <a:pt x="84" y="78"/>
                  </a:lnTo>
                  <a:lnTo>
                    <a:pt x="78" y="84"/>
                  </a:lnTo>
                  <a:lnTo>
                    <a:pt x="72" y="84"/>
                  </a:lnTo>
                  <a:lnTo>
                    <a:pt x="66" y="90"/>
                  </a:lnTo>
                  <a:lnTo>
                    <a:pt x="66" y="96"/>
                  </a:lnTo>
                  <a:lnTo>
                    <a:pt x="60" y="102"/>
                  </a:lnTo>
                  <a:lnTo>
                    <a:pt x="54" y="102"/>
                  </a:lnTo>
                  <a:lnTo>
                    <a:pt x="54" y="108"/>
                  </a:lnTo>
                  <a:lnTo>
                    <a:pt x="48" y="108"/>
                  </a:lnTo>
                  <a:lnTo>
                    <a:pt x="48" y="113"/>
                  </a:lnTo>
                  <a:lnTo>
                    <a:pt x="48" y="125"/>
                  </a:lnTo>
                  <a:lnTo>
                    <a:pt x="54" y="131"/>
                  </a:lnTo>
                  <a:lnTo>
                    <a:pt x="54" y="143"/>
                  </a:lnTo>
                  <a:lnTo>
                    <a:pt x="60" y="143"/>
                  </a:lnTo>
                  <a:lnTo>
                    <a:pt x="60" y="149"/>
                  </a:lnTo>
                  <a:lnTo>
                    <a:pt x="54" y="143"/>
                  </a:lnTo>
                  <a:lnTo>
                    <a:pt x="54" y="137"/>
                  </a:lnTo>
                  <a:lnTo>
                    <a:pt x="48" y="131"/>
                  </a:lnTo>
                  <a:lnTo>
                    <a:pt x="48" y="119"/>
                  </a:lnTo>
                  <a:lnTo>
                    <a:pt x="48" y="113"/>
                  </a:lnTo>
                  <a:lnTo>
                    <a:pt x="42" y="119"/>
                  </a:lnTo>
                  <a:lnTo>
                    <a:pt x="42" y="125"/>
                  </a:lnTo>
                  <a:lnTo>
                    <a:pt x="36" y="131"/>
                  </a:lnTo>
                  <a:lnTo>
                    <a:pt x="30" y="131"/>
                  </a:lnTo>
                  <a:lnTo>
                    <a:pt x="30" y="137"/>
                  </a:lnTo>
                  <a:lnTo>
                    <a:pt x="24" y="143"/>
                  </a:lnTo>
                  <a:lnTo>
                    <a:pt x="24" y="149"/>
                  </a:lnTo>
                  <a:lnTo>
                    <a:pt x="18" y="149"/>
                  </a:lnTo>
                  <a:lnTo>
                    <a:pt x="12" y="149"/>
                  </a:lnTo>
                  <a:lnTo>
                    <a:pt x="18" y="149"/>
                  </a:lnTo>
                  <a:lnTo>
                    <a:pt x="18" y="143"/>
                  </a:lnTo>
                  <a:lnTo>
                    <a:pt x="24" y="137"/>
                  </a:lnTo>
                  <a:lnTo>
                    <a:pt x="24" y="131"/>
                  </a:lnTo>
                  <a:lnTo>
                    <a:pt x="30" y="125"/>
                  </a:lnTo>
                  <a:lnTo>
                    <a:pt x="36" y="119"/>
                  </a:lnTo>
                  <a:lnTo>
                    <a:pt x="36" y="113"/>
                  </a:lnTo>
                  <a:lnTo>
                    <a:pt x="42" y="108"/>
                  </a:lnTo>
                  <a:lnTo>
                    <a:pt x="36" y="108"/>
                  </a:lnTo>
                  <a:lnTo>
                    <a:pt x="30" y="108"/>
                  </a:lnTo>
                  <a:lnTo>
                    <a:pt x="24" y="113"/>
                  </a:lnTo>
                  <a:lnTo>
                    <a:pt x="18" y="113"/>
                  </a:lnTo>
                  <a:lnTo>
                    <a:pt x="12" y="113"/>
                  </a:lnTo>
                  <a:lnTo>
                    <a:pt x="6" y="119"/>
                  </a:lnTo>
                  <a:lnTo>
                    <a:pt x="0" y="119"/>
                  </a:lnTo>
                  <a:lnTo>
                    <a:pt x="0" y="113"/>
                  </a:lnTo>
                  <a:lnTo>
                    <a:pt x="6" y="113"/>
                  </a:lnTo>
                  <a:lnTo>
                    <a:pt x="12" y="113"/>
                  </a:lnTo>
                  <a:lnTo>
                    <a:pt x="18" y="108"/>
                  </a:lnTo>
                  <a:lnTo>
                    <a:pt x="24" y="108"/>
                  </a:lnTo>
                  <a:lnTo>
                    <a:pt x="30" y="102"/>
                  </a:lnTo>
                  <a:lnTo>
                    <a:pt x="36" y="102"/>
                  </a:lnTo>
                  <a:lnTo>
                    <a:pt x="42" y="102"/>
                  </a:lnTo>
                  <a:lnTo>
                    <a:pt x="48" y="102"/>
                  </a:lnTo>
                  <a:lnTo>
                    <a:pt x="54" y="96"/>
                  </a:lnTo>
                  <a:lnTo>
                    <a:pt x="60" y="90"/>
                  </a:lnTo>
                  <a:lnTo>
                    <a:pt x="66" y="84"/>
                  </a:lnTo>
                  <a:lnTo>
                    <a:pt x="66" y="78"/>
                  </a:lnTo>
                  <a:lnTo>
                    <a:pt x="60" y="78"/>
                  </a:lnTo>
                  <a:lnTo>
                    <a:pt x="66" y="72"/>
                  </a:lnTo>
                  <a:lnTo>
                    <a:pt x="72" y="72"/>
                  </a:lnTo>
                  <a:lnTo>
                    <a:pt x="78" y="66"/>
                  </a:lnTo>
                  <a:lnTo>
                    <a:pt x="78" y="60"/>
                  </a:lnTo>
                  <a:lnTo>
                    <a:pt x="84" y="54"/>
                  </a:lnTo>
                  <a:lnTo>
                    <a:pt x="90" y="48"/>
                  </a:lnTo>
                  <a:lnTo>
                    <a:pt x="96" y="36"/>
                  </a:lnTo>
                  <a:lnTo>
                    <a:pt x="102" y="30"/>
                  </a:lnTo>
                  <a:lnTo>
                    <a:pt x="102" y="24"/>
                  </a:lnTo>
                  <a:lnTo>
                    <a:pt x="102" y="18"/>
                  </a:lnTo>
                  <a:lnTo>
                    <a:pt x="108" y="12"/>
                  </a:lnTo>
                  <a:lnTo>
                    <a:pt x="108" y="6"/>
                  </a:lnTo>
                  <a:lnTo>
                    <a:pt x="114" y="6"/>
                  </a:lnTo>
                  <a:lnTo>
                    <a:pt x="120" y="0"/>
                  </a:lnTo>
                  <a:lnTo>
                    <a:pt x="126" y="0"/>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2" name="Freeform 256">
              <a:extLst>
                <a:ext uri="{FF2B5EF4-FFF2-40B4-BE49-F238E27FC236}">
                  <a16:creationId xmlns="" xmlns:a16="http://schemas.microsoft.com/office/drawing/2014/main" id="{E560B30C-D40D-44CA-9E3F-2993C4D0B024}"/>
                </a:ext>
              </a:extLst>
            </p:cNvPr>
            <p:cNvSpPr>
              <a:spLocks/>
            </p:cNvSpPr>
            <p:nvPr/>
          </p:nvSpPr>
          <p:spPr bwMode="auto">
            <a:xfrm>
              <a:off x="5211" y="1846"/>
              <a:ext cx="72" cy="119"/>
            </a:xfrm>
            <a:custGeom>
              <a:avLst/>
              <a:gdLst>
                <a:gd name="T0" fmla="*/ 18 w 72"/>
                <a:gd name="T1" fmla="*/ 113 h 119"/>
                <a:gd name="T2" fmla="*/ 30 w 72"/>
                <a:gd name="T3" fmla="*/ 101 h 119"/>
                <a:gd name="T4" fmla="*/ 36 w 72"/>
                <a:gd name="T5" fmla="*/ 95 h 119"/>
                <a:gd name="T6" fmla="*/ 48 w 72"/>
                <a:gd name="T7" fmla="*/ 95 h 119"/>
                <a:gd name="T8" fmla="*/ 60 w 72"/>
                <a:gd name="T9" fmla="*/ 89 h 119"/>
                <a:gd name="T10" fmla="*/ 66 w 72"/>
                <a:gd name="T11" fmla="*/ 83 h 119"/>
                <a:gd name="T12" fmla="*/ 72 w 72"/>
                <a:gd name="T13" fmla="*/ 83 h 119"/>
                <a:gd name="T14" fmla="*/ 72 w 72"/>
                <a:gd name="T15" fmla="*/ 77 h 119"/>
                <a:gd name="T16" fmla="*/ 66 w 72"/>
                <a:gd name="T17" fmla="*/ 83 h 119"/>
                <a:gd name="T18" fmla="*/ 60 w 72"/>
                <a:gd name="T19" fmla="*/ 83 h 119"/>
                <a:gd name="T20" fmla="*/ 48 w 72"/>
                <a:gd name="T21" fmla="*/ 89 h 119"/>
                <a:gd name="T22" fmla="*/ 36 w 72"/>
                <a:gd name="T23" fmla="*/ 95 h 119"/>
                <a:gd name="T24" fmla="*/ 36 w 72"/>
                <a:gd name="T25" fmla="*/ 89 h 119"/>
                <a:gd name="T26" fmla="*/ 42 w 72"/>
                <a:gd name="T27" fmla="*/ 71 h 119"/>
                <a:gd name="T28" fmla="*/ 48 w 72"/>
                <a:gd name="T29" fmla="*/ 65 h 119"/>
                <a:gd name="T30" fmla="*/ 54 w 72"/>
                <a:gd name="T31" fmla="*/ 59 h 119"/>
                <a:gd name="T32" fmla="*/ 66 w 72"/>
                <a:gd name="T33" fmla="*/ 47 h 119"/>
                <a:gd name="T34" fmla="*/ 72 w 72"/>
                <a:gd name="T35" fmla="*/ 41 h 119"/>
                <a:gd name="T36" fmla="*/ 72 w 72"/>
                <a:gd name="T37" fmla="*/ 35 h 119"/>
                <a:gd name="T38" fmla="*/ 72 w 72"/>
                <a:gd name="T39" fmla="*/ 35 h 119"/>
                <a:gd name="T40" fmla="*/ 66 w 72"/>
                <a:gd name="T41" fmla="*/ 41 h 119"/>
                <a:gd name="T42" fmla="*/ 60 w 72"/>
                <a:gd name="T43" fmla="*/ 47 h 119"/>
                <a:gd name="T44" fmla="*/ 54 w 72"/>
                <a:gd name="T45" fmla="*/ 53 h 119"/>
                <a:gd name="T46" fmla="*/ 48 w 72"/>
                <a:gd name="T47" fmla="*/ 59 h 119"/>
                <a:gd name="T48" fmla="*/ 42 w 72"/>
                <a:gd name="T49" fmla="*/ 47 h 119"/>
                <a:gd name="T50" fmla="*/ 48 w 72"/>
                <a:gd name="T51" fmla="*/ 12 h 119"/>
                <a:gd name="T52" fmla="*/ 42 w 72"/>
                <a:gd name="T53" fmla="*/ 0 h 119"/>
                <a:gd name="T54" fmla="*/ 42 w 72"/>
                <a:gd name="T55" fmla="*/ 0 h 119"/>
                <a:gd name="T56" fmla="*/ 42 w 72"/>
                <a:gd name="T57" fmla="*/ 18 h 119"/>
                <a:gd name="T58" fmla="*/ 36 w 72"/>
                <a:gd name="T59" fmla="*/ 53 h 119"/>
                <a:gd name="T60" fmla="*/ 36 w 72"/>
                <a:gd name="T61" fmla="*/ 65 h 119"/>
                <a:gd name="T62" fmla="*/ 36 w 72"/>
                <a:gd name="T63" fmla="*/ 59 h 119"/>
                <a:gd name="T64" fmla="*/ 30 w 72"/>
                <a:gd name="T65" fmla="*/ 53 h 119"/>
                <a:gd name="T66" fmla="*/ 30 w 72"/>
                <a:gd name="T67" fmla="*/ 47 h 119"/>
                <a:gd name="T68" fmla="*/ 18 w 72"/>
                <a:gd name="T69" fmla="*/ 35 h 119"/>
                <a:gd name="T70" fmla="*/ 12 w 72"/>
                <a:gd name="T71" fmla="*/ 29 h 119"/>
                <a:gd name="T72" fmla="*/ 6 w 72"/>
                <a:gd name="T73" fmla="*/ 29 h 119"/>
                <a:gd name="T74" fmla="*/ 12 w 72"/>
                <a:gd name="T75" fmla="*/ 35 h 119"/>
                <a:gd name="T76" fmla="*/ 18 w 72"/>
                <a:gd name="T77" fmla="*/ 41 h 119"/>
                <a:gd name="T78" fmla="*/ 30 w 72"/>
                <a:gd name="T79" fmla="*/ 59 h 119"/>
                <a:gd name="T80" fmla="*/ 30 w 72"/>
                <a:gd name="T81" fmla="*/ 71 h 119"/>
                <a:gd name="T82" fmla="*/ 30 w 72"/>
                <a:gd name="T83" fmla="*/ 89 h 119"/>
                <a:gd name="T84" fmla="*/ 24 w 72"/>
                <a:gd name="T85" fmla="*/ 89 h 119"/>
                <a:gd name="T86" fmla="*/ 24 w 72"/>
                <a:gd name="T87" fmla="*/ 89 h 119"/>
                <a:gd name="T88" fmla="*/ 18 w 72"/>
                <a:gd name="T89" fmla="*/ 83 h 119"/>
                <a:gd name="T90" fmla="*/ 12 w 72"/>
                <a:gd name="T91" fmla="*/ 77 h 119"/>
                <a:gd name="T92" fmla="*/ 6 w 72"/>
                <a:gd name="T93" fmla="*/ 71 h 119"/>
                <a:gd name="T94" fmla="*/ 0 w 72"/>
                <a:gd name="T95" fmla="*/ 65 h 119"/>
                <a:gd name="T96" fmla="*/ 0 w 72"/>
                <a:gd name="T97" fmla="*/ 65 h 119"/>
                <a:gd name="T98" fmla="*/ 6 w 72"/>
                <a:gd name="T99" fmla="*/ 71 h 119"/>
                <a:gd name="T100" fmla="*/ 12 w 72"/>
                <a:gd name="T101" fmla="*/ 83 h 119"/>
                <a:gd name="T102" fmla="*/ 18 w 72"/>
                <a:gd name="T103" fmla="*/ 89 h 119"/>
                <a:gd name="T104" fmla="*/ 18 w 72"/>
                <a:gd name="T105" fmla="*/ 95 h 119"/>
                <a:gd name="T106" fmla="*/ 18 w 72"/>
                <a:gd name="T107" fmla="*/ 107 h 119"/>
                <a:gd name="T108" fmla="*/ 12 w 72"/>
                <a:gd name="T109" fmla="*/ 119 h 119"/>
                <a:gd name="T110" fmla="*/ 12 w 72"/>
                <a:gd name="T111" fmla="*/ 119 h 1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2"/>
                <a:gd name="T169" fmla="*/ 0 h 119"/>
                <a:gd name="T170" fmla="*/ 72 w 72"/>
                <a:gd name="T171" fmla="*/ 119 h 1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2" h="119">
                  <a:moveTo>
                    <a:pt x="18" y="119"/>
                  </a:moveTo>
                  <a:lnTo>
                    <a:pt x="18" y="113"/>
                  </a:lnTo>
                  <a:lnTo>
                    <a:pt x="24" y="107"/>
                  </a:lnTo>
                  <a:lnTo>
                    <a:pt x="30" y="101"/>
                  </a:lnTo>
                  <a:lnTo>
                    <a:pt x="30" y="95"/>
                  </a:lnTo>
                  <a:lnTo>
                    <a:pt x="36" y="95"/>
                  </a:lnTo>
                  <a:lnTo>
                    <a:pt x="42" y="95"/>
                  </a:lnTo>
                  <a:lnTo>
                    <a:pt x="48" y="95"/>
                  </a:lnTo>
                  <a:lnTo>
                    <a:pt x="54" y="95"/>
                  </a:lnTo>
                  <a:lnTo>
                    <a:pt x="60" y="89"/>
                  </a:lnTo>
                  <a:lnTo>
                    <a:pt x="66" y="89"/>
                  </a:lnTo>
                  <a:lnTo>
                    <a:pt x="66" y="83"/>
                  </a:lnTo>
                  <a:lnTo>
                    <a:pt x="72" y="83"/>
                  </a:lnTo>
                  <a:lnTo>
                    <a:pt x="72" y="77"/>
                  </a:lnTo>
                  <a:lnTo>
                    <a:pt x="66" y="83"/>
                  </a:lnTo>
                  <a:lnTo>
                    <a:pt x="60" y="83"/>
                  </a:lnTo>
                  <a:lnTo>
                    <a:pt x="54" y="89"/>
                  </a:lnTo>
                  <a:lnTo>
                    <a:pt x="48" y="89"/>
                  </a:lnTo>
                  <a:lnTo>
                    <a:pt x="42" y="89"/>
                  </a:lnTo>
                  <a:lnTo>
                    <a:pt x="36" y="95"/>
                  </a:lnTo>
                  <a:lnTo>
                    <a:pt x="36" y="89"/>
                  </a:lnTo>
                  <a:lnTo>
                    <a:pt x="36" y="77"/>
                  </a:lnTo>
                  <a:lnTo>
                    <a:pt x="42" y="71"/>
                  </a:lnTo>
                  <a:lnTo>
                    <a:pt x="42" y="65"/>
                  </a:lnTo>
                  <a:lnTo>
                    <a:pt x="48" y="65"/>
                  </a:lnTo>
                  <a:lnTo>
                    <a:pt x="48" y="59"/>
                  </a:lnTo>
                  <a:lnTo>
                    <a:pt x="54" y="59"/>
                  </a:lnTo>
                  <a:lnTo>
                    <a:pt x="60" y="53"/>
                  </a:lnTo>
                  <a:lnTo>
                    <a:pt x="66" y="47"/>
                  </a:lnTo>
                  <a:lnTo>
                    <a:pt x="72" y="41"/>
                  </a:lnTo>
                  <a:lnTo>
                    <a:pt x="72" y="35"/>
                  </a:lnTo>
                  <a:lnTo>
                    <a:pt x="72" y="41"/>
                  </a:lnTo>
                  <a:lnTo>
                    <a:pt x="66" y="41"/>
                  </a:lnTo>
                  <a:lnTo>
                    <a:pt x="60" y="47"/>
                  </a:lnTo>
                  <a:lnTo>
                    <a:pt x="54" y="53"/>
                  </a:lnTo>
                  <a:lnTo>
                    <a:pt x="48" y="53"/>
                  </a:lnTo>
                  <a:lnTo>
                    <a:pt x="48" y="59"/>
                  </a:lnTo>
                  <a:lnTo>
                    <a:pt x="42" y="59"/>
                  </a:lnTo>
                  <a:lnTo>
                    <a:pt x="42" y="47"/>
                  </a:lnTo>
                  <a:lnTo>
                    <a:pt x="42" y="29"/>
                  </a:lnTo>
                  <a:lnTo>
                    <a:pt x="48" y="12"/>
                  </a:lnTo>
                  <a:lnTo>
                    <a:pt x="42" y="6"/>
                  </a:lnTo>
                  <a:lnTo>
                    <a:pt x="42" y="0"/>
                  </a:lnTo>
                  <a:lnTo>
                    <a:pt x="42" y="6"/>
                  </a:lnTo>
                  <a:lnTo>
                    <a:pt x="42" y="18"/>
                  </a:lnTo>
                  <a:lnTo>
                    <a:pt x="42" y="35"/>
                  </a:lnTo>
                  <a:lnTo>
                    <a:pt x="36" y="53"/>
                  </a:lnTo>
                  <a:lnTo>
                    <a:pt x="36" y="65"/>
                  </a:lnTo>
                  <a:lnTo>
                    <a:pt x="36" y="59"/>
                  </a:lnTo>
                  <a:lnTo>
                    <a:pt x="30" y="59"/>
                  </a:lnTo>
                  <a:lnTo>
                    <a:pt x="30" y="53"/>
                  </a:lnTo>
                  <a:lnTo>
                    <a:pt x="30" y="47"/>
                  </a:lnTo>
                  <a:lnTo>
                    <a:pt x="24" y="41"/>
                  </a:lnTo>
                  <a:lnTo>
                    <a:pt x="18" y="35"/>
                  </a:lnTo>
                  <a:lnTo>
                    <a:pt x="12" y="29"/>
                  </a:lnTo>
                  <a:lnTo>
                    <a:pt x="6" y="29"/>
                  </a:lnTo>
                  <a:lnTo>
                    <a:pt x="12" y="29"/>
                  </a:lnTo>
                  <a:lnTo>
                    <a:pt x="12" y="35"/>
                  </a:lnTo>
                  <a:lnTo>
                    <a:pt x="18" y="41"/>
                  </a:lnTo>
                  <a:lnTo>
                    <a:pt x="24" y="53"/>
                  </a:lnTo>
                  <a:lnTo>
                    <a:pt x="30" y="59"/>
                  </a:lnTo>
                  <a:lnTo>
                    <a:pt x="30" y="65"/>
                  </a:lnTo>
                  <a:lnTo>
                    <a:pt x="30" y="71"/>
                  </a:lnTo>
                  <a:lnTo>
                    <a:pt x="30" y="77"/>
                  </a:lnTo>
                  <a:lnTo>
                    <a:pt x="30" y="89"/>
                  </a:lnTo>
                  <a:lnTo>
                    <a:pt x="24" y="89"/>
                  </a:lnTo>
                  <a:lnTo>
                    <a:pt x="18" y="89"/>
                  </a:lnTo>
                  <a:lnTo>
                    <a:pt x="18" y="83"/>
                  </a:lnTo>
                  <a:lnTo>
                    <a:pt x="12" y="77"/>
                  </a:lnTo>
                  <a:lnTo>
                    <a:pt x="6" y="71"/>
                  </a:lnTo>
                  <a:lnTo>
                    <a:pt x="0" y="65"/>
                  </a:lnTo>
                  <a:lnTo>
                    <a:pt x="6" y="71"/>
                  </a:lnTo>
                  <a:lnTo>
                    <a:pt x="6" y="77"/>
                  </a:lnTo>
                  <a:lnTo>
                    <a:pt x="12" y="83"/>
                  </a:lnTo>
                  <a:lnTo>
                    <a:pt x="12" y="89"/>
                  </a:lnTo>
                  <a:lnTo>
                    <a:pt x="18" y="89"/>
                  </a:lnTo>
                  <a:lnTo>
                    <a:pt x="18" y="95"/>
                  </a:lnTo>
                  <a:lnTo>
                    <a:pt x="18" y="101"/>
                  </a:lnTo>
                  <a:lnTo>
                    <a:pt x="18" y="107"/>
                  </a:lnTo>
                  <a:lnTo>
                    <a:pt x="12" y="113"/>
                  </a:lnTo>
                  <a:lnTo>
                    <a:pt x="12" y="119"/>
                  </a:lnTo>
                  <a:lnTo>
                    <a:pt x="18" y="119"/>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sp>
          <p:nvSpPr>
            <p:cNvPr id="23813" name="Freeform 257">
              <a:extLst>
                <a:ext uri="{FF2B5EF4-FFF2-40B4-BE49-F238E27FC236}">
                  <a16:creationId xmlns="" xmlns:a16="http://schemas.microsoft.com/office/drawing/2014/main" id="{AAC2CCDE-52C3-4B05-B723-DA03AA17043C}"/>
                </a:ext>
              </a:extLst>
            </p:cNvPr>
            <p:cNvSpPr>
              <a:spLocks/>
            </p:cNvSpPr>
            <p:nvPr/>
          </p:nvSpPr>
          <p:spPr bwMode="auto">
            <a:xfrm>
              <a:off x="4879" y="1882"/>
              <a:ext cx="143" cy="116"/>
            </a:xfrm>
            <a:custGeom>
              <a:avLst/>
              <a:gdLst>
                <a:gd name="T0" fmla="*/ 137 w 143"/>
                <a:gd name="T1" fmla="*/ 136 h 114"/>
                <a:gd name="T2" fmla="*/ 125 w 143"/>
                <a:gd name="T3" fmla="*/ 130 h 114"/>
                <a:gd name="T4" fmla="*/ 119 w 143"/>
                <a:gd name="T5" fmla="*/ 130 h 114"/>
                <a:gd name="T6" fmla="*/ 113 w 143"/>
                <a:gd name="T7" fmla="*/ 124 h 114"/>
                <a:gd name="T8" fmla="*/ 113 w 143"/>
                <a:gd name="T9" fmla="*/ 83 h 114"/>
                <a:gd name="T10" fmla="*/ 113 w 143"/>
                <a:gd name="T11" fmla="*/ 59 h 114"/>
                <a:gd name="T12" fmla="*/ 113 w 143"/>
                <a:gd name="T13" fmla="*/ 65 h 114"/>
                <a:gd name="T14" fmla="*/ 107 w 143"/>
                <a:gd name="T15" fmla="*/ 104 h 114"/>
                <a:gd name="T16" fmla="*/ 101 w 143"/>
                <a:gd name="T17" fmla="*/ 104 h 114"/>
                <a:gd name="T18" fmla="*/ 89 w 143"/>
                <a:gd name="T19" fmla="*/ 83 h 114"/>
                <a:gd name="T20" fmla="*/ 77 w 143"/>
                <a:gd name="T21" fmla="*/ 77 h 114"/>
                <a:gd name="T22" fmla="*/ 77 w 143"/>
                <a:gd name="T23" fmla="*/ 12 h 114"/>
                <a:gd name="T24" fmla="*/ 71 w 143"/>
                <a:gd name="T25" fmla="*/ 0 h 114"/>
                <a:gd name="T26" fmla="*/ 71 w 143"/>
                <a:gd name="T27" fmla="*/ 18 h 114"/>
                <a:gd name="T28" fmla="*/ 71 w 143"/>
                <a:gd name="T29" fmla="*/ 71 h 114"/>
                <a:gd name="T30" fmla="*/ 47 w 143"/>
                <a:gd name="T31" fmla="*/ 53 h 114"/>
                <a:gd name="T32" fmla="*/ 18 w 143"/>
                <a:gd name="T33" fmla="*/ 18 h 114"/>
                <a:gd name="T34" fmla="*/ 6 w 143"/>
                <a:gd name="T35" fmla="*/ 6 h 114"/>
                <a:gd name="T36" fmla="*/ 12 w 143"/>
                <a:gd name="T37" fmla="*/ 12 h 114"/>
                <a:gd name="T38" fmla="*/ 30 w 143"/>
                <a:gd name="T39" fmla="*/ 47 h 114"/>
                <a:gd name="T40" fmla="*/ 59 w 143"/>
                <a:gd name="T41" fmla="*/ 71 h 114"/>
                <a:gd name="T42" fmla="*/ 71 w 143"/>
                <a:gd name="T43" fmla="*/ 77 h 114"/>
                <a:gd name="T44" fmla="*/ 65 w 143"/>
                <a:gd name="T45" fmla="*/ 77 h 114"/>
                <a:gd name="T46" fmla="*/ 41 w 143"/>
                <a:gd name="T47" fmla="*/ 83 h 114"/>
                <a:gd name="T48" fmla="*/ 18 w 143"/>
                <a:gd name="T49" fmla="*/ 77 h 114"/>
                <a:gd name="T50" fmla="*/ 0 w 143"/>
                <a:gd name="T51" fmla="*/ 71 h 114"/>
                <a:gd name="T52" fmla="*/ 6 w 143"/>
                <a:gd name="T53" fmla="*/ 83 h 114"/>
                <a:gd name="T54" fmla="*/ 30 w 143"/>
                <a:gd name="T55" fmla="*/ 83 h 114"/>
                <a:gd name="T56" fmla="*/ 59 w 143"/>
                <a:gd name="T57" fmla="*/ 92 h 114"/>
                <a:gd name="T58" fmla="*/ 71 w 143"/>
                <a:gd name="T59" fmla="*/ 92 h 114"/>
                <a:gd name="T60" fmla="*/ 83 w 143"/>
                <a:gd name="T61" fmla="*/ 104 h 114"/>
                <a:gd name="T62" fmla="*/ 95 w 143"/>
                <a:gd name="T63" fmla="*/ 124 h 114"/>
                <a:gd name="T64" fmla="*/ 83 w 143"/>
                <a:gd name="T65" fmla="*/ 130 h 114"/>
                <a:gd name="T66" fmla="*/ 65 w 143"/>
                <a:gd name="T67" fmla="*/ 136 h 114"/>
                <a:gd name="T68" fmla="*/ 53 w 143"/>
                <a:gd name="T69" fmla="*/ 142 h 114"/>
                <a:gd name="T70" fmla="*/ 53 w 143"/>
                <a:gd name="T71" fmla="*/ 142 h 114"/>
                <a:gd name="T72" fmla="*/ 65 w 143"/>
                <a:gd name="T73" fmla="*/ 142 h 114"/>
                <a:gd name="T74" fmla="*/ 89 w 143"/>
                <a:gd name="T75" fmla="*/ 136 h 114"/>
                <a:gd name="T76" fmla="*/ 101 w 143"/>
                <a:gd name="T77" fmla="*/ 130 h 114"/>
                <a:gd name="T78" fmla="*/ 113 w 143"/>
                <a:gd name="T79" fmla="*/ 130 h 114"/>
                <a:gd name="T80" fmla="*/ 125 w 143"/>
                <a:gd name="T81" fmla="*/ 136 h 114"/>
                <a:gd name="T82" fmla="*/ 131 w 143"/>
                <a:gd name="T83" fmla="*/ 142 h 114"/>
                <a:gd name="T84" fmla="*/ 143 w 143"/>
                <a:gd name="T85" fmla="*/ 150 h 11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3"/>
                <a:gd name="T130" fmla="*/ 0 h 114"/>
                <a:gd name="T131" fmla="*/ 143 w 143"/>
                <a:gd name="T132" fmla="*/ 114 h 11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3" h="114">
                  <a:moveTo>
                    <a:pt x="143" y="114"/>
                  </a:moveTo>
                  <a:lnTo>
                    <a:pt x="137" y="108"/>
                  </a:lnTo>
                  <a:lnTo>
                    <a:pt x="137" y="102"/>
                  </a:lnTo>
                  <a:lnTo>
                    <a:pt x="131" y="102"/>
                  </a:lnTo>
                  <a:lnTo>
                    <a:pt x="131" y="96"/>
                  </a:lnTo>
                  <a:lnTo>
                    <a:pt x="125" y="96"/>
                  </a:lnTo>
                  <a:lnTo>
                    <a:pt x="119" y="96"/>
                  </a:lnTo>
                  <a:lnTo>
                    <a:pt x="119" y="90"/>
                  </a:lnTo>
                  <a:lnTo>
                    <a:pt x="113" y="90"/>
                  </a:lnTo>
                  <a:lnTo>
                    <a:pt x="113" y="84"/>
                  </a:lnTo>
                  <a:lnTo>
                    <a:pt x="113" y="78"/>
                  </a:lnTo>
                  <a:lnTo>
                    <a:pt x="113" y="66"/>
                  </a:lnTo>
                  <a:lnTo>
                    <a:pt x="113" y="54"/>
                  </a:lnTo>
                  <a:lnTo>
                    <a:pt x="113" y="48"/>
                  </a:lnTo>
                  <a:lnTo>
                    <a:pt x="113" y="42"/>
                  </a:lnTo>
                  <a:lnTo>
                    <a:pt x="113" y="48"/>
                  </a:lnTo>
                  <a:lnTo>
                    <a:pt x="113" y="54"/>
                  </a:lnTo>
                  <a:lnTo>
                    <a:pt x="107" y="66"/>
                  </a:lnTo>
                  <a:lnTo>
                    <a:pt x="107" y="78"/>
                  </a:lnTo>
                  <a:lnTo>
                    <a:pt x="107" y="84"/>
                  </a:lnTo>
                  <a:lnTo>
                    <a:pt x="101" y="84"/>
                  </a:lnTo>
                  <a:lnTo>
                    <a:pt x="101" y="78"/>
                  </a:lnTo>
                  <a:lnTo>
                    <a:pt x="95" y="78"/>
                  </a:lnTo>
                  <a:lnTo>
                    <a:pt x="95" y="72"/>
                  </a:lnTo>
                  <a:lnTo>
                    <a:pt x="89" y="66"/>
                  </a:lnTo>
                  <a:lnTo>
                    <a:pt x="83" y="66"/>
                  </a:lnTo>
                  <a:lnTo>
                    <a:pt x="83" y="60"/>
                  </a:lnTo>
                  <a:lnTo>
                    <a:pt x="77" y="60"/>
                  </a:lnTo>
                  <a:lnTo>
                    <a:pt x="83" y="48"/>
                  </a:lnTo>
                  <a:lnTo>
                    <a:pt x="77" y="30"/>
                  </a:lnTo>
                  <a:lnTo>
                    <a:pt x="77" y="12"/>
                  </a:lnTo>
                  <a:lnTo>
                    <a:pt x="71" y="0"/>
                  </a:lnTo>
                  <a:lnTo>
                    <a:pt x="71" y="6"/>
                  </a:lnTo>
                  <a:lnTo>
                    <a:pt x="71" y="12"/>
                  </a:lnTo>
                  <a:lnTo>
                    <a:pt x="71" y="18"/>
                  </a:lnTo>
                  <a:lnTo>
                    <a:pt x="77" y="30"/>
                  </a:lnTo>
                  <a:lnTo>
                    <a:pt x="77" y="48"/>
                  </a:lnTo>
                  <a:lnTo>
                    <a:pt x="71" y="54"/>
                  </a:lnTo>
                  <a:lnTo>
                    <a:pt x="65" y="48"/>
                  </a:lnTo>
                  <a:lnTo>
                    <a:pt x="59" y="42"/>
                  </a:lnTo>
                  <a:lnTo>
                    <a:pt x="47" y="36"/>
                  </a:lnTo>
                  <a:lnTo>
                    <a:pt x="41" y="30"/>
                  </a:lnTo>
                  <a:lnTo>
                    <a:pt x="30" y="24"/>
                  </a:lnTo>
                  <a:lnTo>
                    <a:pt x="18" y="18"/>
                  </a:lnTo>
                  <a:lnTo>
                    <a:pt x="12" y="12"/>
                  </a:lnTo>
                  <a:lnTo>
                    <a:pt x="12" y="6"/>
                  </a:lnTo>
                  <a:lnTo>
                    <a:pt x="6" y="6"/>
                  </a:lnTo>
                  <a:lnTo>
                    <a:pt x="12" y="12"/>
                  </a:lnTo>
                  <a:lnTo>
                    <a:pt x="18" y="18"/>
                  </a:lnTo>
                  <a:lnTo>
                    <a:pt x="24" y="24"/>
                  </a:lnTo>
                  <a:lnTo>
                    <a:pt x="30" y="30"/>
                  </a:lnTo>
                  <a:lnTo>
                    <a:pt x="41" y="36"/>
                  </a:lnTo>
                  <a:lnTo>
                    <a:pt x="53" y="48"/>
                  </a:lnTo>
                  <a:lnTo>
                    <a:pt x="59" y="54"/>
                  </a:lnTo>
                  <a:lnTo>
                    <a:pt x="65" y="54"/>
                  </a:lnTo>
                  <a:lnTo>
                    <a:pt x="71" y="60"/>
                  </a:lnTo>
                  <a:lnTo>
                    <a:pt x="65" y="60"/>
                  </a:lnTo>
                  <a:lnTo>
                    <a:pt x="59" y="66"/>
                  </a:lnTo>
                  <a:lnTo>
                    <a:pt x="53" y="66"/>
                  </a:lnTo>
                  <a:lnTo>
                    <a:pt x="41" y="66"/>
                  </a:lnTo>
                  <a:lnTo>
                    <a:pt x="36" y="66"/>
                  </a:lnTo>
                  <a:lnTo>
                    <a:pt x="24" y="66"/>
                  </a:lnTo>
                  <a:lnTo>
                    <a:pt x="18" y="60"/>
                  </a:lnTo>
                  <a:lnTo>
                    <a:pt x="12" y="60"/>
                  </a:lnTo>
                  <a:lnTo>
                    <a:pt x="6" y="60"/>
                  </a:lnTo>
                  <a:lnTo>
                    <a:pt x="0" y="54"/>
                  </a:lnTo>
                  <a:lnTo>
                    <a:pt x="0" y="60"/>
                  </a:lnTo>
                  <a:lnTo>
                    <a:pt x="6" y="60"/>
                  </a:lnTo>
                  <a:lnTo>
                    <a:pt x="6" y="66"/>
                  </a:lnTo>
                  <a:lnTo>
                    <a:pt x="12" y="66"/>
                  </a:lnTo>
                  <a:lnTo>
                    <a:pt x="18" y="66"/>
                  </a:lnTo>
                  <a:lnTo>
                    <a:pt x="30" y="66"/>
                  </a:lnTo>
                  <a:lnTo>
                    <a:pt x="41" y="66"/>
                  </a:lnTo>
                  <a:lnTo>
                    <a:pt x="47" y="66"/>
                  </a:lnTo>
                  <a:lnTo>
                    <a:pt x="59" y="72"/>
                  </a:lnTo>
                  <a:lnTo>
                    <a:pt x="65" y="72"/>
                  </a:lnTo>
                  <a:lnTo>
                    <a:pt x="71" y="72"/>
                  </a:lnTo>
                  <a:lnTo>
                    <a:pt x="77" y="72"/>
                  </a:lnTo>
                  <a:lnTo>
                    <a:pt x="77" y="78"/>
                  </a:lnTo>
                  <a:lnTo>
                    <a:pt x="83" y="78"/>
                  </a:lnTo>
                  <a:lnTo>
                    <a:pt x="89" y="84"/>
                  </a:lnTo>
                  <a:lnTo>
                    <a:pt x="95" y="90"/>
                  </a:lnTo>
                  <a:lnTo>
                    <a:pt x="89" y="90"/>
                  </a:lnTo>
                  <a:lnTo>
                    <a:pt x="83" y="96"/>
                  </a:lnTo>
                  <a:lnTo>
                    <a:pt x="77" y="96"/>
                  </a:lnTo>
                  <a:lnTo>
                    <a:pt x="71" y="102"/>
                  </a:lnTo>
                  <a:lnTo>
                    <a:pt x="65" y="102"/>
                  </a:lnTo>
                  <a:lnTo>
                    <a:pt x="59" y="108"/>
                  </a:lnTo>
                  <a:lnTo>
                    <a:pt x="53" y="108"/>
                  </a:lnTo>
                  <a:lnTo>
                    <a:pt x="47" y="108"/>
                  </a:lnTo>
                  <a:lnTo>
                    <a:pt x="53" y="108"/>
                  </a:lnTo>
                  <a:lnTo>
                    <a:pt x="59" y="108"/>
                  </a:lnTo>
                  <a:lnTo>
                    <a:pt x="65" y="108"/>
                  </a:lnTo>
                  <a:lnTo>
                    <a:pt x="77" y="108"/>
                  </a:lnTo>
                  <a:lnTo>
                    <a:pt x="83" y="102"/>
                  </a:lnTo>
                  <a:lnTo>
                    <a:pt x="89" y="102"/>
                  </a:lnTo>
                  <a:lnTo>
                    <a:pt x="95" y="102"/>
                  </a:lnTo>
                  <a:lnTo>
                    <a:pt x="95" y="96"/>
                  </a:lnTo>
                  <a:lnTo>
                    <a:pt x="101" y="96"/>
                  </a:lnTo>
                  <a:lnTo>
                    <a:pt x="107" y="96"/>
                  </a:lnTo>
                  <a:lnTo>
                    <a:pt x="113" y="96"/>
                  </a:lnTo>
                  <a:lnTo>
                    <a:pt x="113" y="102"/>
                  </a:lnTo>
                  <a:lnTo>
                    <a:pt x="119" y="102"/>
                  </a:lnTo>
                  <a:lnTo>
                    <a:pt x="125" y="102"/>
                  </a:lnTo>
                  <a:lnTo>
                    <a:pt x="125" y="108"/>
                  </a:lnTo>
                  <a:lnTo>
                    <a:pt x="131" y="108"/>
                  </a:lnTo>
                  <a:lnTo>
                    <a:pt x="137" y="108"/>
                  </a:lnTo>
                  <a:lnTo>
                    <a:pt x="137" y="114"/>
                  </a:lnTo>
                  <a:lnTo>
                    <a:pt x="143" y="114"/>
                  </a:lnTo>
                  <a:close/>
                </a:path>
              </a:pathLst>
            </a:custGeom>
            <a:solidFill>
              <a:srgbClr val="00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vi-VN"/>
            </a:p>
          </p:txBody>
        </p:sp>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31746"/>
                                        </p:tgtEl>
                                        <p:attrNameLst>
                                          <p:attrName>style.visibility</p:attrName>
                                        </p:attrNameLst>
                                      </p:cBhvr>
                                      <p:to>
                                        <p:strVal val="visible"/>
                                      </p:to>
                                    </p:set>
                                    <p:animEffect transition="in" filter="circle(in)">
                                      <p:cBhvr>
                                        <p:cTn id="7" dur="2000"/>
                                        <p:tgtEl>
                                          <p:spTgt spid="3174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nodeType="clickEffect">
                                  <p:stCondLst>
                                    <p:cond delay="0"/>
                                  </p:stCondLst>
                                  <p:childTnLst>
                                    <p:set>
                                      <p:cBhvr>
                                        <p:cTn id="11" dur="1" fill="hold">
                                          <p:stCondLst>
                                            <p:cond delay="0"/>
                                          </p:stCondLst>
                                        </p:cTn>
                                        <p:tgtEl>
                                          <p:spTgt spid="23557"/>
                                        </p:tgtEl>
                                        <p:attrNameLst>
                                          <p:attrName>style.visibility</p:attrName>
                                        </p:attrNameLst>
                                      </p:cBhvr>
                                      <p:to>
                                        <p:strVal val="visible"/>
                                      </p:to>
                                    </p:set>
                                    <p:animEffect transition="in" filter="fade">
                                      <p:cBhvr>
                                        <p:cTn id="12" dur="1000"/>
                                        <p:tgtEl>
                                          <p:spTgt spid="23557"/>
                                        </p:tgtEl>
                                      </p:cBhvr>
                                    </p:animEffect>
                                    <p:anim calcmode="lin" valueType="num">
                                      <p:cBhvr>
                                        <p:cTn id="13" dur="1000" fill="hold"/>
                                        <p:tgtEl>
                                          <p:spTgt spid="23557"/>
                                        </p:tgtEl>
                                        <p:attrNameLst>
                                          <p:attrName>ppt_x</p:attrName>
                                        </p:attrNameLst>
                                      </p:cBhvr>
                                      <p:tavLst>
                                        <p:tav tm="0">
                                          <p:val>
                                            <p:strVal val="#ppt_x"/>
                                          </p:val>
                                        </p:tav>
                                        <p:tav tm="100000">
                                          <p:val>
                                            <p:strVal val="#ppt_x"/>
                                          </p:val>
                                        </p:tav>
                                      </p:tavLst>
                                    </p:anim>
                                    <p:anim calcmode="lin" valueType="num">
                                      <p:cBhvr>
                                        <p:cTn id="14" dur="1000" fill="hold"/>
                                        <p:tgtEl>
                                          <p:spTgt spid="23557"/>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3560"/>
                                        </p:tgtEl>
                                        <p:attrNameLst>
                                          <p:attrName>style.visibility</p:attrName>
                                        </p:attrNameLst>
                                      </p:cBhvr>
                                      <p:to>
                                        <p:strVal val="visible"/>
                                      </p:to>
                                    </p:set>
                                    <p:animEffect transition="in" filter="fade">
                                      <p:cBhvr>
                                        <p:cTn id="17" dur="1000"/>
                                        <p:tgtEl>
                                          <p:spTgt spid="23560"/>
                                        </p:tgtEl>
                                      </p:cBhvr>
                                    </p:animEffect>
                                    <p:anim calcmode="lin" valueType="num">
                                      <p:cBhvr>
                                        <p:cTn id="18" dur="1000" fill="hold"/>
                                        <p:tgtEl>
                                          <p:spTgt spid="23560"/>
                                        </p:tgtEl>
                                        <p:attrNameLst>
                                          <p:attrName>ppt_x</p:attrName>
                                        </p:attrNameLst>
                                      </p:cBhvr>
                                      <p:tavLst>
                                        <p:tav tm="0">
                                          <p:val>
                                            <p:strVal val="#ppt_x"/>
                                          </p:val>
                                        </p:tav>
                                        <p:tav tm="100000">
                                          <p:val>
                                            <p:strVal val="#ppt_x"/>
                                          </p:val>
                                        </p:tav>
                                      </p:tavLst>
                                    </p:anim>
                                    <p:anim calcmode="lin" valueType="num">
                                      <p:cBhvr>
                                        <p:cTn id="19" dur="1000" fill="hold"/>
                                        <p:tgtEl>
                                          <p:spTgt spid="23560"/>
                                        </p:tgtEl>
                                        <p:attrNameLst>
                                          <p:attrName>ppt_y</p:attrName>
                                        </p:attrNameLst>
                                      </p:cBhvr>
                                      <p:tavLst>
                                        <p:tav tm="0">
                                          <p:val>
                                            <p:strVal val="#ppt_y+.1"/>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23558"/>
                                        </p:tgtEl>
                                        <p:attrNameLst>
                                          <p:attrName>style.visibility</p:attrName>
                                        </p:attrNameLst>
                                      </p:cBhvr>
                                      <p:to>
                                        <p:strVal val="visible"/>
                                      </p:to>
                                    </p:set>
                                    <p:animEffect transition="in" filter="fade">
                                      <p:cBhvr>
                                        <p:cTn id="24" dur="1000"/>
                                        <p:tgtEl>
                                          <p:spTgt spid="23558"/>
                                        </p:tgtEl>
                                      </p:cBhvr>
                                    </p:animEffect>
                                    <p:anim calcmode="lin" valueType="num">
                                      <p:cBhvr>
                                        <p:cTn id="25" dur="1000" fill="hold"/>
                                        <p:tgtEl>
                                          <p:spTgt spid="23558"/>
                                        </p:tgtEl>
                                        <p:attrNameLst>
                                          <p:attrName>ppt_x</p:attrName>
                                        </p:attrNameLst>
                                      </p:cBhvr>
                                      <p:tavLst>
                                        <p:tav tm="0">
                                          <p:val>
                                            <p:strVal val="#ppt_x"/>
                                          </p:val>
                                        </p:tav>
                                        <p:tav tm="100000">
                                          <p:val>
                                            <p:strVal val="#ppt_x"/>
                                          </p:val>
                                        </p:tav>
                                      </p:tavLst>
                                    </p:anim>
                                    <p:anim calcmode="lin" valueType="num">
                                      <p:cBhvr>
                                        <p:cTn id="26" dur="1000" fill="hold"/>
                                        <p:tgtEl>
                                          <p:spTgt spid="23558"/>
                                        </p:tgtEl>
                                        <p:attrNameLst>
                                          <p:attrName>ppt_y</p:attrName>
                                        </p:attrNameLst>
                                      </p:cBhvr>
                                      <p:tavLst>
                                        <p:tav tm="0">
                                          <p:val>
                                            <p:strVal val="#ppt_y+.1"/>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42" presetClass="entr" presetSubtype="0" fill="hold" grpId="0" nodeType="clickEffect">
                                  <p:stCondLst>
                                    <p:cond delay="0"/>
                                  </p:stCondLst>
                                  <p:childTnLst>
                                    <p:set>
                                      <p:cBhvr>
                                        <p:cTn id="30" dur="1" fill="hold">
                                          <p:stCondLst>
                                            <p:cond delay="0"/>
                                          </p:stCondLst>
                                        </p:cTn>
                                        <p:tgtEl>
                                          <p:spTgt spid="23559"/>
                                        </p:tgtEl>
                                        <p:attrNameLst>
                                          <p:attrName>style.visibility</p:attrName>
                                        </p:attrNameLst>
                                      </p:cBhvr>
                                      <p:to>
                                        <p:strVal val="visible"/>
                                      </p:to>
                                    </p:set>
                                    <p:animEffect transition="in" filter="fade">
                                      <p:cBhvr>
                                        <p:cTn id="31" dur="1000"/>
                                        <p:tgtEl>
                                          <p:spTgt spid="23559"/>
                                        </p:tgtEl>
                                      </p:cBhvr>
                                    </p:animEffect>
                                    <p:anim calcmode="lin" valueType="num">
                                      <p:cBhvr>
                                        <p:cTn id="32" dur="1000" fill="hold"/>
                                        <p:tgtEl>
                                          <p:spTgt spid="23559"/>
                                        </p:tgtEl>
                                        <p:attrNameLst>
                                          <p:attrName>ppt_x</p:attrName>
                                        </p:attrNameLst>
                                      </p:cBhvr>
                                      <p:tavLst>
                                        <p:tav tm="0">
                                          <p:val>
                                            <p:strVal val="#ppt_x"/>
                                          </p:val>
                                        </p:tav>
                                        <p:tav tm="100000">
                                          <p:val>
                                            <p:strVal val="#ppt_x"/>
                                          </p:val>
                                        </p:tav>
                                      </p:tavLst>
                                    </p:anim>
                                    <p:anim calcmode="lin" valueType="num">
                                      <p:cBhvr>
                                        <p:cTn id="33" dur="1000" fill="hold"/>
                                        <p:tgtEl>
                                          <p:spTgt spid="235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46" grpId="0"/>
      <p:bldP spid="23558" grpId="0"/>
      <p:bldP spid="23559" grpId="0" animBg="1"/>
      <p:bldP spid="23560"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224</TotalTime>
  <Words>811</Words>
  <Application>Microsoft Office PowerPoint</Application>
  <PresentationFormat>Custom</PresentationFormat>
  <Paragraphs>100</Paragraphs>
  <Slides>26</Slides>
  <Notes>0</Notes>
  <HiddenSlides>0</HiddenSlides>
  <MMClips>1</MMClips>
  <ScaleCrop>false</ScaleCrop>
  <HeadingPairs>
    <vt:vector size="6" baseType="variant">
      <vt:variant>
        <vt:lpstr>Theme</vt:lpstr>
      </vt:variant>
      <vt:variant>
        <vt:i4>1</vt:i4>
      </vt:variant>
      <vt:variant>
        <vt:lpstr>Embedded OLE Servers</vt:lpstr>
      </vt:variant>
      <vt:variant>
        <vt:i4>2</vt:i4>
      </vt:variant>
      <vt:variant>
        <vt:lpstr>Slide Titles</vt:lpstr>
      </vt:variant>
      <vt:variant>
        <vt:i4>26</vt:i4>
      </vt:variant>
    </vt:vector>
  </HeadingPairs>
  <TitlesOfParts>
    <vt:vector size="29" baseType="lpstr">
      <vt:lpstr>Office Theme</vt:lpstr>
      <vt:lpstr>CorelDRAW</vt:lpstr>
      <vt:lpstr>Clip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Bước 2: Tách phần gấp đế lọ hoa ra khỏi các nếp gấp làm thân lọ hoa</vt:lpstr>
      <vt:lpstr>Bước 2: Tách phần gấp đế lọ hoa ra khỏi các nếp gấp làm thân lọ hoa</vt:lpstr>
      <vt:lpstr>Bước 3: Làm thành lọ hoa gắn tường</vt:lpstr>
      <vt:lpstr>Bước 3: Làm thành lọ hoa gắn tường</vt:lpstr>
      <vt:lpstr>Bước 3: Làm thành lọ hoa gắn tường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Thủ công Làm lọ hoa gắn tường</dc:title>
  <dc:creator>Kim Tuyền Phạm</dc:creator>
  <cp:lastModifiedBy>BKV</cp:lastModifiedBy>
  <cp:revision>36</cp:revision>
  <dcterms:created xsi:type="dcterms:W3CDTF">2022-01-03T08:51:28Z</dcterms:created>
  <dcterms:modified xsi:type="dcterms:W3CDTF">2022-03-25T03:00:49Z</dcterms:modified>
</cp:coreProperties>
</file>