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62" r:id="rId3"/>
    <p:sldId id="263" r:id="rId4"/>
    <p:sldId id="266" r:id="rId5"/>
    <p:sldId id="265" r:id="rId6"/>
    <p:sldId id="260" r:id="rId7"/>
    <p:sldId id="259" r:id="rId8"/>
    <p:sldId id="269" r:id="rId9"/>
    <p:sldId id="267" r:id="rId10"/>
    <p:sldId id="270" r:id="rId11"/>
    <p:sldId id="258" r:id="rId12"/>
    <p:sldId id="257" r:id="rId13"/>
    <p:sldId id="271" r:id="rId14"/>
    <p:sldId id="272" r:id="rId15"/>
    <p:sldId id="273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8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BCAB-3F3F-4D27-8321-DE9E24FB87E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DDE3-93D8-47FA-B80C-D0A43181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88F-11A5-4852-BAA9-05A4FFF2769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B61-52E3-4B6C-9C2B-1C34864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5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88F-11A5-4852-BAA9-05A4FFF2769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B61-52E3-4B6C-9C2B-1C34864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9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88F-11A5-4852-BAA9-05A4FFF2769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B61-52E3-4B6C-9C2B-1C34864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80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88F-11A5-4852-BAA9-05A4FFF2769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B61-52E3-4B6C-9C2B-1C34864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4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88F-11A5-4852-BAA9-05A4FFF2769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B61-52E3-4B6C-9C2B-1C34864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88F-11A5-4852-BAA9-05A4FFF2769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B61-52E3-4B6C-9C2B-1C34864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4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88F-11A5-4852-BAA9-05A4FFF2769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B61-52E3-4B6C-9C2B-1C34864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3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88F-11A5-4852-BAA9-05A4FFF2769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B61-52E3-4B6C-9C2B-1C34864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88F-11A5-4852-BAA9-05A4FFF2769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B61-52E3-4B6C-9C2B-1C34864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4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88F-11A5-4852-BAA9-05A4FFF2769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B61-52E3-4B6C-9C2B-1C34864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88F-11A5-4852-BAA9-05A4FFF2769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9B61-52E3-4B6C-9C2B-1C34864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0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1388F-11A5-4852-BAA9-05A4FFF2769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49B61-52E3-4B6C-9C2B-1C34864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6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7924" y="884012"/>
            <a:ext cx="7609497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TRẢI NGHIỆM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38301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=""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2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1107" y="147935"/>
            <a:ext cx="9091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Chia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khuyết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tật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94850" y="671940"/>
            <a:ext cx="85205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khuyết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tật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Thảo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luận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chia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khuyết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tật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Minhthangpc.VN\Desktop\z3274548944887_4ad55ed1b7f51adbda351dd13321f8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0" t="35062" r="5109" b="13753"/>
          <a:stretch/>
        </p:blipFill>
        <p:spPr bwMode="auto">
          <a:xfrm>
            <a:off x="4655125" y="2248526"/>
            <a:ext cx="4260276" cy="43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Minhthangpc.VN\Desktop\z3274548935597_6efb98f183c72dbe812c1ccdd0c92fe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8" t="41103" r="10220" b="16132"/>
          <a:stretch/>
        </p:blipFill>
        <p:spPr bwMode="auto">
          <a:xfrm>
            <a:off x="81753" y="2248527"/>
            <a:ext cx="4337847" cy="43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1828800" y="29094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Khuyết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linh-chi-nick-vujicic-viet-nam-56185.jpg.cr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486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1828800" y="29094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Khuyết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khiếm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inhthangpc.VN\Desktop\tre khiem t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31" y="1066800"/>
            <a:ext cx="6625937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1066800" y="318654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Khuyết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khiếm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thính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Minhthangpc.VN\Desktop\20191112_095146_408486_images1412763_t9.max-1800x1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81124"/>
            <a:ext cx="655320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nhthangpc.V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4800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1066800" y="318654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Khuyết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thần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thần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1066800" y="318654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Khuyết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tuệ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Minhthangpc.VN\Desktop\image-20180326174448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705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8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=""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1482425"/>
            <a:ext cx="9462655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644240" y="2121786"/>
            <a:ext cx="76130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hằng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khuyết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họ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nhìn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=""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304800"/>
            <a:ext cx="9462655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623458" y="1385460"/>
            <a:ext cx="7613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khuyết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gửi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tặng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nguyện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dạy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trẻ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khuyết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=""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200401"/>
            <a:ext cx="9144000" cy="36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9265" y="1745675"/>
            <a:ext cx="1251470" cy="114300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60735" y="1875496"/>
            <a:ext cx="7855556" cy="943904"/>
          </a:xfrm>
          <a:prstGeom prst="round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Chia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khuyết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tật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=""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-200920" y="202066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椭圆 2730"/>
          <p:cNvSpPr/>
          <p:nvPr/>
        </p:nvSpPr>
        <p:spPr>
          <a:xfrm>
            <a:off x="331373" y="313659"/>
            <a:ext cx="659227" cy="66309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8" name="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79" y="68233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94" y="212724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6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930"/>
            <a:ext cx="9144000" cy="6058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737356" y="2565954"/>
            <a:ext cx="77416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khuyết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tật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0314" y="1774339"/>
            <a:ext cx="921174" cy="5236061"/>
          </a:xfrm>
          <a:prstGeom prst="rect">
            <a:avLst/>
          </a:prstGeom>
        </p:spPr>
      </p:pic>
      <p:pic>
        <p:nvPicPr>
          <p:cNvPr id="5" name="Picture 7" descr="1-26">
            <a:extLst>
              <a:ext uri="{FF2B5EF4-FFF2-40B4-BE49-F238E27FC236}">
                <a16:creationId xmlns=""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2463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796645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330045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190437"/>
            <a:ext cx="811286" cy="73923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9073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5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9325" y="813330"/>
            <a:ext cx="436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0" y="1573213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93817" y="2919128"/>
            <a:ext cx="91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59325" y="1561282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khiếm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bước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khuyết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tật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4800600"/>
            <a:ext cx="9134398" cy="205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=""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8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1107" y="452745"/>
            <a:ext cx="9091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1.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khiếm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94850" y="976750"/>
            <a:ext cx="509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Nhắm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mắt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thử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Minhthangpc.VN\Desktop\z3274548922581_0346cb58d163768cc13ad1ee30e97ed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r="26083"/>
          <a:stretch/>
        </p:blipFill>
        <p:spPr bwMode="auto">
          <a:xfrm rot="16200000">
            <a:off x="881853" y="729462"/>
            <a:ext cx="4267204" cy="600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inhthangpc.VN\Desktop\z3274548929117_c70e3d035b46272fa77f9526d88b336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54320" r="34305" b="17070"/>
          <a:stretch/>
        </p:blipFill>
        <p:spPr bwMode="auto">
          <a:xfrm>
            <a:off x="6019800" y="1607133"/>
            <a:ext cx="3082635" cy="426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0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8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56752" y="1905000"/>
            <a:ext cx="8520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nhắm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mắt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70607" y="2738969"/>
            <a:ext cx="8520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nhắm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mắt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48926" y="311675"/>
            <a:ext cx="8783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khiếm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73169" y="817360"/>
            <a:ext cx="87595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mắt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khiếm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hằng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… 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Minhthangpc.VN\Desktop\z3274548932918_e0818798985d696dc57f7dbe161113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29744" r="13714" b="15896"/>
          <a:stretch/>
        </p:blipFill>
        <p:spPr bwMode="auto">
          <a:xfrm>
            <a:off x="1101440" y="2017689"/>
            <a:ext cx="6858000" cy="430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=""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1482425"/>
            <a:ext cx="9462655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644240" y="2121786"/>
            <a:ext cx="76130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tối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may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mắn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khiếm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mù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439</Words>
  <Application>Microsoft Office PowerPoint</Application>
  <PresentationFormat>On-screen Show (4:3)</PresentationFormat>
  <Paragraphs>37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43</cp:revision>
  <dcterms:created xsi:type="dcterms:W3CDTF">2022-03-20T02:06:05Z</dcterms:created>
  <dcterms:modified xsi:type="dcterms:W3CDTF">2022-03-20T03:06:56Z</dcterms:modified>
</cp:coreProperties>
</file>