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3" r:id="rId5"/>
    <p:sldId id="267" r:id="rId6"/>
    <p:sldId id="262" r:id="rId7"/>
    <p:sldId id="261" r:id="rId8"/>
    <p:sldId id="268" r:id="rId9"/>
    <p:sldId id="260" r:id="rId10"/>
    <p:sldId id="259" r:id="rId11"/>
    <p:sldId id="269" r:id="rId12"/>
    <p:sldId id="258" r:id="rId13"/>
    <p:sldId id="270" r:id="rId14"/>
    <p:sldId id="271" r:id="rId15"/>
    <p:sldId id="257" r:id="rId16"/>
    <p:sldId id="272" r:id="rId17"/>
    <p:sldId id="274" r:id="rId18"/>
    <p:sldId id="273" r:id="rId19"/>
    <p:sldId id="275" r:id="rId20"/>
    <p:sldId id="277" r:id="rId21"/>
    <p:sldId id="276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2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8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5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5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F644-506E-4C12-83A4-5D33C570CEAA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0CA01-B57F-4412-8A0D-B366B0DD7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3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140419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" r="50000"/>
          <a:stretch/>
        </p:blipFill>
        <p:spPr bwMode="auto">
          <a:xfrm>
            <a:off x="914400" y="1101128"/>
            <a:ext cx="7086600" cy="395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618"/>
          <a:stretch/>
        </p:blipFill>
        <p:spPr bwMode="auto">
          <a:xfrm>
            <a:off x="1371600" y="582511"/>
            <a:ext cx="6096000" cy="429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50000"/>
          <a:stretch/>
        </p:blipFill>
        <p:spPr bwMode="auto">
          <a:xfrm>
            <a:off x="1219200" y="937152"/>
            <a:ext cx="6477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Trạm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buýt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9"/>
          <a:stretch/>
        </p:blipFill>
        <p:spPr bwMode="auto">
          <a:xfrm>
            <a:off x="1295400" y="762000"/>
            <a:ext cx="6477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76320" y="5083792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viên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219200"/>
            <a:ext cx="95457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010946"/>
            <a:ext cx="761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phục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mọi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quyền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nội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1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33064"/>
            <a:ext cx="84582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địa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khác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Giao+dich+khach+hang-compressed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082675"/>
            <a:ext cx="76200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785938" y="58901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Ngân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hàng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20161024102527-d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7162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Bưu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điện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7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screen-shot-2017-05-30-at-2-26-02-am-14960862464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467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Rạp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chiếu</a:t>
            </a:r>
            <a:r>
              <a:rPr lang="en-US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85938" y="5638800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Chùa</a:t>
            </a:r>
            <a:endParaRPr lang="en-US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119918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106063"/>
            <a:ext cx="5195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3112" y="387179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nêu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" y="1241255"/>
            <a:ext cx="8656088" cy="23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523392"/>
            <a:ext cx="8305800" cy="264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inhthangpc.VN\Desktop\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5" y="5943601"/>
            <a:ext cx="7554035" cy="9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4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20121" y="181650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85586" y="1875496"/>
            <a:ext cx="7606019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1)</a:t>
            </a:r>
            <a:endParaRPr lang="en-US" sz="3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41575" y="199295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z3274586743615_8d35ed038b071641f2b44bda565bcce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6" t="13949" r="35800" b="7952"/>
          <a:stretch/>
        </p:blipFill>
        <p:spPr bwMode="auto">
          <a:xfrm rot="16200000">
            <a:off x="3663746" y="-3663748"/>
            <a:ext cx="1816507" cy="914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6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2" y="304800"/>
            <a:ext cx="8656088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-11373" y="4419600"/>
            <a:ext cx="9079173" cy="2209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vứt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rác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bừa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bãi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giẫm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cỏ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ồn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ào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Tx/>
              <a:buChar char="-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hái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bẻ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cành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112293" y="1752600"/>
            <a:ext cx="6858000" cy="411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28800" y="647700"/>
            <a:ext cx="5954973" cy="11049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0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71600" y="1600200"/>
            <a:ext cx="6477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514600" y="647700"/>
            <a:ext cx="3962400" cy="11049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Thư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viện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9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inhthangpc.VN\Desktop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5"/>
            <a:ext cx="9234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3" descr="H:\ppt\素材包\边框-1\956e9d60f655100a844a557877f1ce05.png">
            <a:extLst>
              <a:ext uri="{FF2B5EF4-FFF2-40B4-BE49-F238E27FC236}">
                <a16:creationId xmlns:a16="http://schemas.microsoft.com/office/drawing/2014/main" xmlns="" id="{3A16D57E-B29A-46FF-A3D5-8A244D106C3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0" y="1219200"/>
            <a:ext cx="954578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19AC50-8416-4BE7-84DC-C6DCC953E1B6}"/>
              </a:ext>
            </a:extLst>
          </p:cNvPr>
          <p:cNvSpPr txBox="1"/>
          <p:nvPr/>
        </p:nvSpPr>
        <p:spPr>
          <a:xfrm>
            <a:off x="658095" y="2010946"/>
            <a:ext cx="7613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lấn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xô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đẩy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giữ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gìn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tài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, …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ta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nhé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!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8759" y="1602746"/>
            <a:ext cx="85720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tuân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thủ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công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3607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74" y="266661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450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1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99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55420" y="43216"/>
            <a:ext cx="9372600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Trần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Hoài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Dương</a:t>
            </a:r>
            <a:r>
              <a:rPr lang="en-US" sz="2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8679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949956"/>
            <a:ext cx="8915400" cy="49705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inherit"/>
                <a:cs typeface="Arial" pitchFamily="34" charset="0"/>
              </a:rPr>
              <a:t>  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Ngày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nhật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dẫn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vườn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Bao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nhiêu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19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nhìn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những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đủ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sắc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Sao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? </a:t>
            </a:r>
            <a:r>
              <a:rPr lang="en-US" sz="19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rằng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kể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em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câu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chuyện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cổ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tích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hôm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nọ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cũng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đẹp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thế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Giữa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vòm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lá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um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tùm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ướt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đẫm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sương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lấp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loáng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dưới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trời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buổi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sớm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dờn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trước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gió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ẩn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hiện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đỏ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thắm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mùi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thơm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dìu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dịu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mịn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màng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khum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úp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sát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vào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nhau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còn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ngập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chưa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nở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Nghe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nói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biết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thêm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Đó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một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hồng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nhung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toả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hương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thơm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thoang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thoảng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khẽ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rung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rinh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như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mời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mọc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: “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đây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cô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bé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đây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tôi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!”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9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với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tay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định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ngắt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liền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chỉ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phía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tấm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màu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xanh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gần</a:t>
            </a:r>
            <a:r>
              <a:rPr lang="en-US" sz="19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đấy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: “</a:t>
            </a:r>
            <a:r>
              <a:rPr lang="en-US" sz="1900" dirty="0" err="1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ố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con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được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chữ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gì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đề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biển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kia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!”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đánh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vần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nửa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chừng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tự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nhiên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cảm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thấy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mặt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nóng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thôi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đọc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to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lên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nữa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đoán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rồi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!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Mẹ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muốn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bảo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Hà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đừng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hái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hoa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phải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không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?</a:t>
            </a:r>
            <a:endParaRPr kumimoji="0" lang="en-US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Theo </a:t>
            </a:r>
            <a:r>
              <a:rPr kumimoji="0" lang="en-US" sz="19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Trần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Hoài</a:t>
            </a:r>
            <a:r>
              <a:rPr kumimoji="0" lang="en-US" sz="19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0" i="1" u="none" strike="noStrike" cap="none" normalizeH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Dương</a:t>
            </a:r>
            <a:endParaRPr kumimoji="0" lang="en-US" sz="1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75403" y="62029"/>
            <a:ext cx="5495924" cy="68044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55811" y="6096000"/>
            <a:ext cx="691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bé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hái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8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=""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152401" y="98015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47802" y="84160"/>
            <a:ext cx="527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15"/>
            <a:ext cx="8991600" cy="28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1377"/>
            <a:ext cx="8763000" cy="27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inhthangpc.VN\Desktop\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 bwMode="auto">
          <a:xfrm>
            <a:off x="0" y="5867400"/>
            <a:ext cx="876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596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50</cp:revision>
  <dcterms:created xsi:type="dcterms:W3CDTF">2022-03-20T03:07:40Z</dcterms:created>
  <dcterms:modified xsi:type="dcterms:W3CDTF">2022-03-20T04:18:30Z</dcterms:modified>
</cp:coreProperties>
</file>