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62" r:id="rId2"/>
    <p:sldId id="263" r:id="rId3"/>
    <p:sldId id="264" r:id="rId4"/>
    <p:sldId id="267" r:id="rId5"/>
    <p:sldId id="266" r:id="rId6"/>
    <p:sldId id="261" r:id="rId7"/>
    <p:sldId id="270" r:id="rId8"/>
    <p:sldId id="268" r:id="rId9"/>
    <p:sldId id="269" r:id="rId10"/>
    <p:sldId id="271" r:id="rId11"/>
    <p:sldId id="272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A018EE-9EEA-49FE-B2EF-4A108CE079A8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76CE86-C24F-43CD-BA35-B141C726E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473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6CE86-C24F-43CD-BA35-B141C726EF1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040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0E623-F8CD-4108-AAB8-30ADCA81568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A2017-B3C9-44F8-91BF-C141040C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24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0E623-F8CD-4108-AAB8-30ADCA81568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A2017-B3C9-44F8-91BF-C141040C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06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0E623-F8CD-4108-AAB8-30ADCA81568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A2017-B3C9-44F8-91BF-C141040C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5254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5950" y="-1140051"/>
            <a:ext cx="6852100" cy="914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85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0E623-F8CD-4108-AAB8-30ADCA81568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A2017-B3C9-44F8-91BF-C141040C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72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0E623-F8CD-4108-AAB8-30ADCA81568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A2017-B3C9-44F8-91BF-C141040C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983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0E623-F8CD-4108-AAB8-30ADCA81568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A2017-B3C9-44F8-91BF-C141040C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783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0E623-F8CD-4108-AAB8-30ADCA81568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A2017-B3C9-44F8-91BF-C141040C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612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0E623-F8CD-4108-AAB8-30ADCA81568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A2017-B3C9-44F8-91BF-C141040C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315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0E623-F8CD-4108-AAB8-30ADCA81568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A2017-B3C9-44F8-91BF-C141040C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039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0E623-F8CD-4108-AAB8-30ADCA81568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A2017-B3C9-44F8-91BF-C141040C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220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0E623-F8CD-4108-AAB8-30ADCA81568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A2017-B3C9-44F8-91BF-C141040C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616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0E623-F8CD-4108-AAB8-30ADCA81568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A2017-B3C9-44F8-91BF-C141040C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701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NGUYEN THI MINH\Desktop\Nền PP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01402" y="1295400"/>
            <a:ext cx="7704398" cy="1905000"/>
          </a:xfrm>
          <a:prstGeom prst="rect">
            <a:avLst/>
          </a:prstGeom>
          <a:noFill/>
        </p:spPr>
        <p:txBody>
          <a:bodyPr wrap="none">
            <a:prstTxWarp prst="textCanUp">
              <a:avLst>
                <a:gd name="adj" fmla="val 92974"/>
              </a:avLst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latin typeface="Arial" pitchFamily="34" charset="0"/>
                <a:cs typeface="Arial" pitchFamily="34" charset="0"/>
              </a:rPr>
              <a:t>CHÀO MỪNG CÁC CON </a:t>
            </a:r>
          </a:p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latin typeface="Arial" pitchFamily="34" charset="0"/>
                <a:cs typeface="Arial" pitchFamily="34" charset="0"/>
              </a:rPr>
              <a:t>ĐẾN VỚI TIẾT TỰ NHIÊN VÀ XÃ HỘI LỚP 2</a:t>
            </a:r>
          </a:p>
        </p:txBody>
      </p:sp>
    </p:spTree>
    <p:extLst>
      <p:ext uri="{BB962C8B-B14F-4D97-AF65-F5344CB8AC3E}">
        <p14:creationId xmlns:p14="http://schemas.microsoft.com/office/powerpoint/2010/main" val="402788143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Minhthangpc.VN\Desktop\Cap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65" y="0"/>
            <a:ext cx="92340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Minhthangpc.VN\Desktop\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362199"/>
            <a:ext cx="8763000" cy="1785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6226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3557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1600200"/>
            <a:ext cx="346075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975" y="3352800"/>
            <a:ext cx="540702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TextBox 6"/>
          <p:cNvSpPr txBox="1">
            <a:spLocks noChangeArrowheads="1"/>
          </p:cNvSpPr>
          <p:nvPr/>
        </p:nvSpPr>
        <p:spPr bwMode="auto">
          <a:xfrm>
            <a:off x="429505" y="609600"/>
            <a:ext cx="856209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5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alt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Chào</a:t>
            </a:r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tạm</a:t>
            </a:r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biệt</a:t>
            </a:r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con.</a:t>
            </a:r>
          </a:p>
          <a:p>
            <a:pPr eaLnBrk="1" hangingPunct="1"/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Chúc</a:t>
            </a:r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alt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chăm</a:t>
            </a:r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ngoan</a:t>
            </a:r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tốt</a:t>
            </a:r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!</a:t>
            </a:r>
          </a:p>
        </p:txBody>
      </p:sp>
      <p:sp>
        <p:nvSpPr>
          <p:cNvPr id="8" name="椭圆 2730"/>
          <p:cNvSpPr/>
          <p:nvPr/>
        </p:nvSpPr>
        <p:spPr>
          <a:xfrm>
            <a:off x="331373" y="175109"/>
            <a:ext cx="1001786" cy="868981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863600">
              <a:srgbClr val="FFFF00">
                <a:alpha val="36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/>
          </a:p>
        </p:txBody>
      </p:sp>
      <p:pic>
        <p:nvPicPr>
          <p:cNvPr id="23563" name="1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713" y="174625"/>
            <a:ext cx="2208212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11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9"/>
          <p:cNvPicPr>
            <a:picLocks noChangeAspect="1"/>
          </p:cNvPicPr>
          <p:nvPr/>
        </p:nvPicPr>
        <p:blipFill rotWithShape="1">
          <a:blip r:embed="rId2" cstate="screen"/>
          <a:srcRect l="9168" r="13475"/>
          <a:stretch/>
        </p:blipFill>
        <p:spPr>
          <a:xfrm flipH="1">
            <a:off x="-228600" y="0"/>
            <a:ext cx="9372600" cy="6799007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45627" y="1185081"/>
            <a:ext cx="1263034" cy="1230575"/>
          </a:xfrm>
          <a:prstGeom prst="ellipse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>
              <a:defRPr/>
            </a:pPr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87935" y="1413154"/>
            <a:ext cx="1580056" cy="762401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>
              <a:defRPr/>
            </a:pPr>
            <a:r>
              <a:rPr lang="en-US" sz="3200" b="1" dirty="0" err="1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16  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217382" y="1357735"/>
            <a:ext cx="5236373" cy="93099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>
              <a:defRPr/>
            </a:pP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hô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hấp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(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3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91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9" descr="1-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0600"/>
            <a:ext cx="908208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9"/>
          <p:cNvSpPr txBox="1">
            <a:spLocks noChangeArrowheads="1"/>
          </p:cNvSpPr>
          <p:nvPr/>
        </p:nvSpPr>
        <p:spPr bwMode="auto">
          <a:xfrm>
            <a:off x="184512" y="762010"/>
            <a:ext cx="497680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400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Yêu</a:t>
            </a:r>
            <a:r>
              <a:rPr lang="en-US" altLang="en-US" sz="4400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cầu</a:t>
            </a:r>
            <a:r>
              <a:rPr lang="en-US" altLang="en-US" sz="4400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altLang="en-US" sz="4400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4400" b="1" dirty="0" err="1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đạt</a:t>
            </a:r>
            <a:r>
              <a:rPr lang="en-US" altLang="en-US" sz="44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altLang="en-US" sz="4400" b="1" dirty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24" name="Rectangle 10"/>
          <p:cNvSpPr>
            <a:spLocks noChangeArrowheads="1"/>
          </p:cNvSpPr>
          <p:nvPr/>
        </p:nvSpPr>
        <p:spPr bwMode="auto">
          <a:xfrm>
            <a:off x="152400" y="1531451"/>
            <a:ext cx="884713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32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altLang="en-US" sz="3200" dirty="0" err="1" smtClean="0">
                <a:latin typeface="Arial" pitchFamily="34" charset="0"/>
                <a:cs typeface="Arial" pitchFamily="34" charset="0"/>
              </a:rPr>
              <a:t>Học</a:t>
            </a:r>
            <a:r>
              <a:rPr lang="en-US" alt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 smtClean="0">
                <a:latin typeface="Arial" pitchFamily="34" charset="0"/>
                <a:cs typeface="Arial" pitchFamily="34" charset="0"/>
              </a:rPr>
              <a:t>sinh</a:t>
            </a:r>
            <a:r>
              <a:rPr lang="en-US" alt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 smtClean="0">
                <a:latin typeface="Arial" pitchFamily="34" charset="0"/>
                <a:cs typeface="Arial" pitchFamily="34" charset="0"/>
              </a:rPr>
              <a:t>được</a:t>
            </a:r>
            <a:r>
              <a:rPr lang="en-US" alt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 smtClean="0">
                <a:latin typeface="Arial" pitchFamily="34" charset="0"/>
                <a:cs typeface="Arial" pitchFamily="34" charset="0"/>
              </a:rPr>
              <a:t>tìm</a:t>
            </a:r>
            <a:r>
              <a:rPr lang="en-US" alt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 smtClean="0">
                <a:latin typeface="Arial" pitchFamily="34" charset="0"/>
                <a:cs typeface="Arial" pitchFamily="34" charset="0"/>
              </a:rPr>
              <a:t>hiểu</a:t>
            </a:r>
            <a:r>
              <a:rPr lang="en-US" alt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 smtClean="0">
                <a:latin typeface="Arial" pitchFamily="34" charset="0"/>
                <a:cs typeface="Arial" pitchFamily="34" charset="0"/>
              </a:rPr>
              <a:t>về</a:t>
            </a:r>
            <a:r>
              <a:rPr lang="en-US" alt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 smtClean="0">
                <a:latin typeface="Arial" pitchFamily="34" charset="0"/>
                <a:cs typeface="Arial" pitchFamily="34" charset="0"/>
              </a:rPr>
              <a:t>điều</a:t>
            </a:r>
            <a:r>
              <a:rPr lang="en-US" alt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 smtClean="0">
                <a:latin typeface="Arial" pitchFamily="34" charset="0"/>
                <a:cs typeface="Arial" pitchFamily="34" charset="0"/>
              </a:rPr>
              <a:t>xảy</a:t>
            </a:r>
            <a:r>
              <a:rPr lang="en-US" alt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 smtClean="0">
                <a:latin typeface="Arial" pitchFamily="34" charset="0"/>
                <a:cs typeface="Arial" pitchFamily="34" charset="0"/>
              </a:rPr>
              <a:t>xa</a:t>
            </a:r>
            <a:r>
              <a:rPr lang="en-US" alt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 smtClean="0">
                <a:latin typeface="Arial" pitchFamily="34" charset="0"/>
                <a:cs typeface="Arial" pitchFamily="34" charset="0"/>
              </a:rPr>
              <a:t>với</a:t>
            </a:r>
            <a:r>
              <a:rPr lang="en-US" alt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 smtClean="0">
                <a:latin typeface="Arial" pitchFamily="34" charset="0"/>
                <a:cs typeface="Arial" pitchFamily="34" charset="0"/>
              </a:rPr>
              <a:t>cơ</a:t>
            </a:r>
            <a:r>
              <a:rPr lang="en-US" alt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 smtClean="0">
                <a:latin typeface="Arial" pitchFamily="34" charset="0"/>
                <a:cs typeface="Arial" pitchFamily="34" charset="0"/>
              </a:rPr>
              <a:t>thể</a:t>
            </a:r>
            <a:r>
              <a:rPr lang="en-US" alt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 smtClean="0">
                <a:latin typeface="Arial" pitchFamily="34" charset="0"/>
                <a:cs typeface="Arial" pitchFamily="34" charset="0"/>
              </a:rPr>
              <a:t>nếu</a:t>
            </a:r>
            <a:r>
              <a:rPr lang="en-US" alt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 smtClean="0">
                <a:latin typeface="Arial" pitchFamily="34" charset="0"/>
                <a:cs typeface="Arial" pitchFamily="34" charset="0"/>
              </a:rPr>
              <a:t>cơ</a:t>
            </a:r>
            <a:r>
              <a:rPr lang="en-US" alt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 smtClean="0">
                <a:latin typeface="Arial" pitchFamily="34" charset="0"/>
                <a:cs typeface="Arial" pitchFamily="34" charset="0"/>
              </a:rPr>
              <a:t>quan</a:t>
            </a:r>
            <a:r>
              <a:rPr lang="en-US" alt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 smtClean="0">
                <a:latin typeface="Arial" pitchFamily="34" charset="0"/>
                <a:cs typeface="Arial" pitchFamily="34" charset="0"/>
              </a:rPr>
              <a:t>hô</a:t>
            </a:r>
            <a:r>
              <a:rPr lang="en-US" alt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 smtClean="0">
                <a:latin typeface="Arial" pitchFamily="34" charset="0"/>
                <a:cs typeface="Arial" pitchFamily="34" charset="0"/>
              </a:rPr>
              <a:t>hấp</a:t>
            </a:r>
            <a:r>
              <a:rPr lang="en-US" alt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 smtClean="0">
                <a:latin typeface="Arial" pitchFamily="34" charset="0"/>
                <a:cs typeface="Arial" pitchFamily="34" charset="0"/>
              </a:rPr>
              <a:t>ngừng</a:t>
            </a:r>
            <a:r>
              <a:rPr lang="en-US" alt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 smtClean="0">
                <a:latin typeface="Arial" pitchFamily="34" charset="0"/>
                <a:cs typeface="Arial" pitchFamily="34" charset="0"/>
              </a:rPr>
              <a:t>hoạt</a:t>
            </a:r>
            <a:r>
              <a:rPr lang="en-US" alt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 smtClean="0">
                <a:latin typeface="Arial" pitchFamily="34" charset="0"/>
                <a:cs typeface="Arial" pitchFamily="34" charset="0"/>
              </a:rPr>
              <a:t>động</a:t>
            </a:r>
            <a:r>
              <a:rPr lang="en-US" altLang="en-US" sz="3200" dirty="0" smtClean="0">
                <a:latin typeface="Arial" pitchFamily="34" charset="0"/>
                <a:cs typeface="Arial" pitchFamily="34" charset="0"/>
              </a:rPr>
              <a:t>.</a:t>
            </a:r>
            <a:endParaRPr lang="en-US" alt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25" name="Rectangle 11"/>
          <p:cNvSpPr>
            <a:spLocks noChangeArrowheads="1"/>
          </p:cNvSpPr>
          <p:nvPr/>
        </p:nvSpPr>
        <p:spPr bwMode="auto">
          <a:xfrm>
            <a:off x="152400" y="2663806"/>
            <a:ext cx="874077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32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*</a:t>
            </a:r>
            <a:r>
              <a:rPr lang="en-US" altLang="en-US" sz="3200" b="1" dirty="0" err="1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altLang="en-US" sz="3200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altLang="en-US" sz="3200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năng</a:t>
            </a:r>
            <a:r>
              <a:rPr lang="en-US" altLang="en-US" sz="3200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lực</a:t>
            </a:r>
            <a:r>
              <a:rPr lang="en-US" altLang="en-US" sz="3200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altLang="en-US" sz="3200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phẩm</a:t>
            </a:r>
            <a:r>
              <a:rPr lang="en-US" altLang="en-US" sz="3200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chất</a:t>
            </a:r>
            <a:r>
              <a:rPr lang="en-US" altLang="en-US" sz="3200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altLang="en-US" sz="32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altLang="en-US" sz="32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altLang="en-US" sz="3200" dirty="0" err="1" smtClean="0">
                <a:latin typeface="Arial" pitchFamily="34" charset="0"/>
                <a:cs typeface="Arial" pitchFamily="34" charset="0"/>
              </a:rPr>
              <a:t>Biết</a:t>
            </a:r>
            <a:r>
              <a:rPr lang="en-US" alt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 smtClean="0">
                <a:latin typeface="Arial" pitchFamily="34" charset="0"/>
                <a:cs typeface="Arial" pitchFamily="34" charset="0"/>
              </a:rPr>
              <a:t>sử</a:t>
            </a:r>
            <a:r>
              <a:rPr lang="fr-FR" alt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altLang="en-US" sz="3200" dirty="0" err="1" smtClean="0">
                <a:latin typeface="Arial" pitchFamily="34" charset="0"/>
                <a:cs typeface="Arial" pitchFamily="34" charset="0"/>
              </a:rPr>
              <a:t>dụng</a:t>
            </a:r>
            <a:r>
              <a:rPr lang="fr-FR" alt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altLang="en-US" sz="3200" dirty="0" err="1" smtClean="0">
                <a:latin typeface="Arial" pitchFamily="34" charset="0"/>
                <a:cs typeface="Arial" pitchFamily="34" charset="0"/>
              </a:rPr>
              <a:t>kiến</a:t>
            </a:r>
            <a:r>
              <a:rPr lang="fr-FR" alt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altLang="en-US" sz="3200" dirty="0" err="1" smtClean="0">
                <a:latin typeface="Arial" pitchFamily="34" charset="0"/>
                <a:cs typeface="Arial" pitchFamily="34" charset="0"/>
              </a:rPr>
              <a:t>thức</a:t>
            </a:r>
            <a:r>
              <a:rPr lang="fr-FR" alt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altLang="en-US" sz="3200" dirty="0" err="1" smtClean="0">
                <a:latin typeface="Arial" pitchFamily="34" charset="0"/>
                <a:cs typeface="Arial" pitchFamily="34" charset="0"/>
              </a:rPr>
              <a:t>đã</a:t>
            </a:r>
            <a:r>
              <a:rPr lang="fr-FR" alt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altLang="en-US" sz="3200" dirty="0" err="1" smtClean="0">
                <a:latin typeface="Arial" pitchFamily="34" charset="0"/>
                <a:cs typeface="Arial" pitchFamily="34" charset="0"/>
              </a:rPr>
              <a:t>học</a:t>
            </a:r>
            <a:r>
              <a:rPr lang="fr-FR" alt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altLang="en-US" sz="3200" dirty="0" err="1" smtClean="0">
                <a:latin typeface="Arial" pitchFamily="34" charset="0"/>
                <a:cs typeface="Arial" pitchFamily="34" charset="0"/>
              </a:rPr>
              <a:t>vào</a:t>
            </a:r>
            <a:r>
              <a:rPr lang="fr-FR" alt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altLang="en-US" sz="3200" dirty="0" err="1" smtClean="0">
                <a:latin typeface="Arial" pitchFamily="34" charset="0"/>
                <a:cs typeface="Arial" pitchFamily="34" charset="0"/>
              </a:rPr>
              <a:t>cuộc</a:t>
            </a:r>
            <a:r>
              <a:rPr lang="fr-FR" alt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altLang="en-US" sz="3200" dirty="0" err="1" smtClean="0">
                <a:latin typeface="Arial" pitchFamily="34" charset="0"/>
                <a:cs typeface="Arial" pitchFamily="34" charset="0"/>
              </a:rPr>
              <a:t>sống</a:t>
            </a:r>
            <a:r>
              <a:rPr lang="fr-FR" alt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altLang="en-US" sz="3200" dirty="0" err="1" smtClean="0">
                <a:latin typeface="Arial" pitchFamily="34" charset="0"/>
                <a:cs typeface="Arial" pitchFamily="34" charset="0"/>
              </a:rPr>
              <a:t>hàng</a:t>
            </a:r>
            <a:r>
              <a:rPr lang="fr-FR" alt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altLang="en-US" sz="3200" dirty="0" err="1" smtClean="0">
                <a:latin typeface="Arial" pitchFamily="34" charset="0"/>
                <a:cs typeface="Arial" pitchFamily="34" charset="0"/>
              </a:rPr>
              <a:t>ngày</a:t>
            </a:r>
            <a:r>
              <a:rPr lang="fr-FR" altLang="en-US" sz="3200" dirty="0" smtClean="0">
                <a:latin typeface="Arial" pitchFamily="34" charset="0"/>
                <a:cs typeface="Arial" pitchFamily="34" charset="0"/>
              </a:rPr>
              <a:t>.</a:t>
            </a:r>
            <a:endParaRPr lang="en-US" altLang="en-US" sz="32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96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inhthangpc.VN\Desktop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270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55" y="304800"/>
            <a:ext cx="73914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 noChangeArrowheads="1"/>
          </p:cNvSpPr>
          <p:nvPr/>
        </p:nvSpPr>
        <p:spPr>
          <a:xfrm>
            <a:off x="2843816" y="3299786"/>
            <a:ext cx="3962400" cy="995360"/>
          </a:xfrm>
          <a:prstGeom prst="rect">
            <a:avLst/>
          </a:prstGeom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4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Khám</a:t>
            </a:r>
            <a:r>
              <a:rPr lang="en-US" altLang="en-US" sz="4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4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phá</a:t>
            </a:r>
            <a:r>
              <a:rPr lang="en-US" altLang="en-US" sz="4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eaLnBrk="1" hangingPunct="1">
              <a:defRPr/>
            </a:pPr>
            <a:r>
              <a:rPr lang="en-US" altLang="en-US" sz="54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54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54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54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altLang="en-US" sz="8800" b="1" dirty="0" smtClean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inhthangpc.VN\Desktop\8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" r="83784" b="80943"/>
          <a:stretch/>
        </p:blipFill>
        <p:spPr bwMode="auto">
          <a:xfrm>
            <a:off x="228600" y="152400"/>
            <a:ext cx="838200" cy="656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76CB109-B366-4D90-9827-C43C08CF3EA6}"/>
              </a:ext>
            </a:extLst>
          </p:cNvPr>
          <p:cNvSpPr txBox="1"/>
          <p:nvPr/>
        </p:nvSpPr>
        <p:spPr>
          <a:xfrm>
            <a:off x="1163767" y="193356"/>
            <a:ext cx="4246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Làm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mô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cơ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quan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hô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hấp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2" name="Picture 4" descr="C:\Users\Minhthangpc.VN\Desktop\z3250938977843_057c2ee06041f19e9729ca67bd84d3b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1" t="23913" r="10768" b="24297"/>
          <a:stretch/>
        </p:blipFill>
        <p:spPr bwMode="auto">
          <a:xfrm>
            <a:off x="228600" y="809258"/>
            <a:ext cx="8610600" cy="574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Minhthangpc.VN\Desktop\z3250938977843_057c2ee06041f19e9729ca67bd84d3b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33" t="38841" r="11748" b="37174"/>
          <a:stretch/>
        </p:blipFill>
        <p:spPr bwMode="auto">
          <a:xfrm rot="16200000">
            <a:off x="1790700" y="2857500"/>
            <a:ext cx="2133601" cy="5257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280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ự nhiên và Xã hội 2 - Mô hình cơ quan hô hấp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3.4166" end="3113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228600"/>
            <a:ext cx="8762999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587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Minhthangpc.VN\Desktop\z3250938977843_057c2ee06041f19e9729ca67bd84d3b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3" t="55267" r="8688" b="23871"/>
          <a:stretch/>
        </p:blipFill>
        <p:spPr bwMode="auto">
          <a:xfrm>
            <a:off x="0" y="1343935"/>
            <a:ext cx="91440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Minhthangpc.VN\Desktop\z3250938977843_057c2ee06041f19e9729ca67bd84d3b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33" t="38841" r="11748" b="37174"/>
          <a:stretch/>
        </p:blipFill>
        <p:spPr bwMode="auto">
          <a:xfrm rot="16200000">
            <a:off x="2725885" y="1589854"/>
            <a:ext cx="1101434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262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Minhthangpc.VN\Desktop\Cap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" y="-6925"/>
            <a:ext cx="92340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Minhthangpc.VN\Desktop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133601"/>
            <a:ext cx="83058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6251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102</Words>
  <Application>Microsoft Office PowerPoint</Application>
  <PresentationFormat>On-screen Show (4:3)</PresentationFormat>
  <Paragraphs>14</Paragraphs>
  <Slides>11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Minhthangpc.VN</dc:creator>
  <cp:lastModifiedBy>Minhthangpc.VN</cp:lastModifiedBy>
  <cp:revision>24</cp:revision>
  <dcterms:created xsi:type="dcterms:W3CDTF">2022-03-11T09:00:16Z</dcterms:created>
  <dcterms:modified xsi:type="dcterms:W3CDTF">2022-03-11T10:18:57Z</dcterms:modified>
</cp:coreProperties>
</file>