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65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#9Slide03 SVNAvo" panose="0204060305050602020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7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3334-914F-4396-A9E6-BDE6308395B4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52BC0-2898-482C-96E6-64FBDADB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52BC0-2898-482C-96E6-64FBDADB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0DC9-52A5-4A6C-9EDC-591CD9B5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2CFCE-9271-483F-B984-910779177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9CA80-CA1A-4990-951C-8041BDFE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3BB2-CB1B-43AF-AF08-07F8FCB2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D9995-EE2C-45C1-9992-CA990BE8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BA2A-9C87-48A2-AA8B-066DDF8C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FE7D8-8721-40DB-BF19-59B1B698F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22BA-DBDE-482D-A33B-02D47C4A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B644B-6AAF-4B7B-9FB4-B934C0A8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710E-3665-48C9-B6C4-F2134ADC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D032F-C19E-4FA8-B034-7DB326FE5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39C90-797A-453B-A8DE-AF19DAD89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25652-F090-4D8D-BB67-720A982D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66E8-80B8-4F9B-9702-6AAC342C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45E3-7729-4895-B07B-4D0EF7E5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CA2F-57F7-41A9-8C89-CC66FD62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434C-9EDE-4808-BB5E-7D2D22CE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39CA7-CEF8-47C4-BF6B-19E28073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8934-5CF9-4434-89E9-BE19879B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0851-CCA9-4A04-9E2F-4E912B59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9F46-0EC8-440E-9FD2-7E5025A0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B3410-2D58-4676-9F0A-0D445D42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265D-49EC-4135-864E-C14D3680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1533D-1605-4004-82DF-97A044AF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1812-F7E8-4767-B340-F00B01A3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D809-DADA-4FB6-8EF2-CC694027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B350-B755-44E8-B150-241C79D9B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BA748-7044-4E22-A78B-F6E2673E0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85F52-01C3-404D-8897-A3A1B11C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256FF-CA71-4203-AA32-75596DDC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1D99A-AE58-4EF1-ABAE-CD2CB996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9A9E-DA28-41FF-BB4C-35D3C9AD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8710-E1C0-4A84-BC2C-9D40C6066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E3263-9BF3-4BC8-B755-93527B7B2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7E0B3-E49A-4B5F-B59E-E1557A2B9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98939-48F7-43D3-88A4-79DE84A3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CCCA8-A5FA-4AF4-A956-7F45D616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418AF-210C-4979-8531-446B4CF0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1FB06-B1AC-407D-8A85-2989FB96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71A1-1EEB-4C24-B9BC-D436F2F0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68774-E000-4B2F-8171-81F370D3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7214B-B769-4C8F-BD15-C6F63712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0F240-4583-4F18-9A57-8AE301C5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B9264-66E6-4785-91A4-2591A444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2437F-FDCF-43AD-81AB-CD1A859B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1E385-B478-4F96-9F78-914C92E8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E878-BA42-4FC9-8D10-AA5EBB53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AAEE-A09A-4BC0-B2AB-FA8F685A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19B2-29F7-4A7B-915E-9264E97CC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0BFBC-3356-4713-BB49-36CE6F88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2A23-CDF5-4856-8A79-65A4D962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F69BA-D8AD-4486-86E3-2AF755B4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293A-5A68-4799-B5C8-4A1D5388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5A426-0AD0-4761-8E8D-FAC2E825F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B22F8-060A-4800-A24A-96E8345B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4F9ED-C31D-4694-A814-6EC437B7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4B491-3E84-4758-B0FC-47FCE397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CC0B5-696C-421F-9343-374D81D7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3627F-C3E4-454E-955A-AF030EE4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BEBFD-581D-485B-9054-DBE8062C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713F-92B9-4E70-A327-F6B0D1929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F137-6DEA-4739-AC9D-93A7475D58DB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485F-27DF-449A-B236-E21BCCFFD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41ABC-CD24-4EE4-BE86-4C84B1A2B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44EC-F041-4832-9E4E-B884C5282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6958609" y="461858"/>
            <a:ext cx="3252191" cy="6049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139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894139" y="5354638"/>
            <a:ext cx="454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584" y="2058068"/>
            <a:ext cx="4352057" cy="10287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vi-VN" sz="3038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3038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3966" y="2924843"/>
            <a:ext cx="5493874" cy="202524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1575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4E86F-32BE-42B9-8332-B53AEB91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2" y="470887"/>
            <a:ext cx="11731415" cy="591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AA52D9-0C2B-4C42-9575-25E4F8540F89}"/>
              </a:ext>
            </a:extLst>
          </p:cNvPr>
          <p:cNvSpPr txBox="1"/>
          <p:nvPr/>
        </p:nvSpPr>
        <p:spPr>
          <a:xfrm>
            <a:off x="5383530" y="3599321"/>
            <a:ext cx="18745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FF0000"/>
                </a:solidFill>
                <a:latin typeface="#9Slide03 SVNAvo" panose="02040603050506020204" pitchFamily="18" charset="0"/>
              </a:rPr>
              <a:t>14 </a:t>
            </a:r>
            <a:r>
              <a:rPr lang="en-US" sz="2800" b="1" dirty="0" err="1">
                <a:solidFill>
                  <a:srgbClr val="FF0000"/>
                </a:solidFill>
                <a:latin typeface="#9Slide03 SVNAvo" panose="0204060305050602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#9Slide03 SVNAvo" panose="0204060305050602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8934E-2302-4D86-BDAE-BEB018C8CB48}"/>
              </a:ext>
            </a:extLst>
          </p:cNvPr>
          <p:cNvSpPr txBox="1"/>
          <p:nvPr/>
        </p:nvSpPr>
        <p:spPr>
          <a:xfrm>
            <a:off x="7258050" y="5443361"/>
            <a:ext cx="35966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FF0000"/>
                </a:solidFill>
                <a:latin typeface="#9Slide03 SVNAvo" panose="02040603050506020204" pitchFamily="18" charset="0"/>
              </a:rPr>
              <a:t>18 </a:t>
            </a:r>
            <a:r>
              <a:rPr lang="en-US" sz="2800" b="1" dirty="0" err="1">
                <a:solidFill>
                  <a:srgbClr val="FF0000"/>
                </a:solidFill>
                <a:latin typeface="#9Slide03 SVNAvo" panose="0204060305050602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#9Slide03 SVNAvo" panose="0204060305050602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#9Slide03 SVNAvo" panose="0204060305050602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#9Slide03 SVN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9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6E85C2-30A5-43B5-A594-D98BEF655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" y="-1"/>
            <a:ext cx="12192001" cy="685800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7FCB4E6-B413-4E1E-858C-5B52BACC7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" y="5274129"/>
            <a:ext cx="12192000" cy="158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F0F7A-E6C3-4788-AF35-B9103759D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5970"/>
            <a:ext cx="12192000" cy="5782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F58A6-504D-480B-88D4-E3032E03F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67" y="-175003"/>
            <a:ext cx="1011115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A7654-64AC-4B0D-8D50-19F0689CC212}"/>
              </a:ext>
            </a:extLst>
          </p:cNvPr>
          <p:cNvSpPr txBox="1"/>
          <p:nvPr/>
        </p:nvSpPr>
        <p:spPr>
          <a:xfrm>
            <a:off x="3169428" y="2236954"/>
            <a:ext cx="22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DD136-8D18-43C6-BB9E-1F8D4B3FD0A2}"/>
              </a:ext>
            </a:extLst>
          </p:cNvPr>
          <p:cNvSpPr txBox="1"/>
          <p:nvPr/>
        </p:nvSpPr>
        <p:spPr>
          <a:xfrm>
            <a:off x="2535262" y="2236954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9A431-73B3-4F23-883E-C89EEF6D5735}"/>
              </a:ext>
            </a:extLst>
          </p:cNvPr>
          <p:cNvSpPr txBox="1"/>
          <p:nvPr/>
        </p:nvSpPr>
        <p:spPr>
          <a:xfrm>
            <a:off x="3342422" y="2236954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9A514-9CA7-424D-8D6B-EAE646B60868}"/>
              </a:ext>
            </a:extLst>
          </p:cNvPr>
          <p:cNvSpPr txBox="1"/>
          <p:nvPr/>
        </p:nvSpPr>
        <p:spPr>
          <a:xfrm>
            <a:off x="2708257" y="276769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DE5F6-2634-4EDB-AF47-D226DB5F4663}"/>
              </a:ext>
            </a:extLst>
          </p:cNvPr>
          <p:cNvSpPr txBox="1"/>
          <p:nvPr/>
        </p:nvSpPr>
        <p:spPr>
          <a:xfrm>
            <a:off x="3515416" y="2249480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2896B-2ABD-4AD5-B10E-3C8A834F67C1}"/>
              </a:ext>
            </a:extLst>
          </p:cNvPr>
          <p:cNvSpPr txBox="1"/>
          <p:nvPr/>
        </p:nvSpPr>
        <p:spPr>
          <a:xfrm>
            <a:off x="2853907" y="3253997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00D7A-F5C3-456A-B825-2D489CEE4D11}"/>
              </a:ext>
            </a:extLst>
          </p:cNvPr>
          <p:cNvSpPr txBox="1"/>
          <p:nvPr/>
        </p:nvSpPr>
        <p:spPr>
          <a:xfrm>
            <a:off x="6699330" y="225214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A8ED7-C689-4583-99DD-3DB0BE47F281}"/>
              </a:ext>
            </a:extLst>
          </p:cNvPr>
          <p:cNvSpPr txBox="1"/>
          <p:nvPr/>
        </p:nvSpPr>
        <p:spPr>
          <a:xfrm>
            <a:off x="6026144" y="2256078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DA2A2-8243-4336-9ABB-960840449E87}"/>
              </a:ext>
            </a:extLst>
          </p:cNvPr>
          <p:cNvSpPr txBox="1"/>
          <p:nvPr/>
        </p:nvSpPr>
        <p:spPr>
          <a:xfrm>
            <a:off x="6843418" y="224355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A3CF8-2705-44E6-8B61-9C48493009E7}"/>
              </a:ext>
            </a:extLst>
          </p:cNvPr>
          <p:cNvSpPr txBox="1"/>
          <p:nvPr/>
        </p:nvSpPr>
        <p:spPr>
          <a:xfrm>
            <a:off x="6209253" y="2759930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SVN-Avo" panose="02040603050506020204" pitchFamily="18" charset="0"/>
              </a:rPr>
              <a:t>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01B39-076D-49D4-8E8E-0C2EE8BD04F8}"/>
              </a:ext>
            </a:extLst>
          </p:cNvPr>
          <p:cNvSpPr txBox="1"/>
          <p:nvPr/>
        </p:nvSpPr>
        <p:spPr>
          <a:xfrm>
            <a:off x="6995988" y="224355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SVN-Avo" panose="020406030505060202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9AFEE7-4FA7-49CB-AADE-3B8F2EF595BF}"/>
              </a:ext>
            </a:extLst>
          </p:cNvPr>
          <p:cNvSpPr txBox="1"/>
          <p:nvPr/>
        </p:nvSpPr>
        <p:spPr>
          <a:xfrm>
            <a:off x="6343226" y="324680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1566B6-0ED2-4013-9DC6-9F1251ECBA95}"/>
              </a:ext>
            </a:extLst>
          </p:cNvPr>
          <p:cNvSpPr txBox="1"/>
          <p:nvPr/>
        </p:nvSpPr>
        <p:spPr>
          <a:xfrm>
            <a:off x="10200328" y="2236954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C3D31-38E8-4089-834C-2A53CB6CE086}"/>
              </a:ext>
            </a:extLst>
          </p:cNvPr>
          <p:cNvSpPr txBox="1"/>
          <p:nvPr/>
        </p:nvSpPr>
        <p:spPr>
          <a:xfrm>
            <a:off x="9564197" y="225214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36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AF2190-F0F5-4E1F-B83C-3B93E7A0BE75}"/>
              </a:ext>
            </a:extLst>
          </p:cNvPr>
          <p:cNvSpPr txBox="1"/>
          <p:nvPr/>
        </p:nvSpPr>
        <p:spPr>
          <a:xfrm>
            <a:off x="10352898" y="2239616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36608-038E-4005-B535-912361C9A26C}"/>
              </a:ext>
            </a:extLst>
          </p:cNvPr>
          <p:cNvSpPr txBox="1"/>
          <p:nvPr/>
        </p:nvSpPr>
        <p:spPr>
          <a:xfrm>
            <a:off x="9718733" y="2734878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50C465-43EE-47CC-939C-72C147CDE6F9}"/>
              </a:ext>
            </a:extLst>
          </p:cNvPr>
          <p:cNvSpPr txBox="1"/>
          <p:nvPr/>
        </p:nvSpPr>
        <p:spPr>
          <a:xfrm>
            <a:off x="10486995" y="224355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57903-DCEE-474F-BCFF-FF895FB6C978}"/>
              </a:ext>
            </a:extLst>
          </p:cNvPr>
          <p:cNvSpPr txBox="1"/>
          <p:nvPr/>
        </p:nvSpPr>
        <p:spPr>
          <a:xfrm>
            <a:off x="9852830" y="3246802"/>
            <a:ext cx="634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DBC748-F48A-4B2B-A56D-F76726B3941A}"/>
              </a:ext>
            </a:extLst>
          </p:cNvPr>
          <p:cNvSpPr txBox="1"/>
          <p:nvPr/>
        </p:nvSpPr>
        <p:spPr>
          <a:xfrm>
            <a:off x="2780300" y="5804867"/>
            <a:ext cx="112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7005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CF941-A724-4A7F-93C1-5EC730C9C10A}"/>
              </a:ext>
            </a:extLst>
          </p:cNvPr>
          <p:cNvSpPr txBox="1"/>
          <p:nvPr/>
        </p:nvSpPr>
        <p:spPr>
          <a:xfrm>
            <a:off x="6281296" y="5883867"/>
            <a:ext cx="112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6150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E546A8-C060-40FD-BBB2-3BA5FC5782C7}"/>
              </a:ext>
            </a:extLst>
          </p:cNvPr>
          <p:cNvSpPr txBox="1"/>
          <p:nvPr/>
        </p:nvSpPr>
        <p:spPr>
          <a:xfrm>
            <a:off x="9819870" y="5968623"/>
            <a:ext cx="112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C0099"/>
                </a:solidFill>
                <a:latin typeface="SVN-Avo" panose="02040603050506020204" pitchFamily="18" charset="0"/>
              </a:rPr>
              <a:t>2763</a:t>
            </a:r>
          </a:p>
        </p:txBody>
      </p:sp>
    </p:spTree>
    <p:extLst>
      <p:ext uri="{BB962C8B-B14F-4D97-AF65-F5344CB8AC3E}">
        <p14:creationId xmlns:p14="http://schemas.microsoft.com/office/powerpoint/2010/main" val="16519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F05F3-2800-45A1-9325-D1A7193A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7" y="847923"/>
            <a:ext cx="11817927" cy="5328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B2EDA-D788-4B03-840F-A1CC1465CF33}"/>
              </a:ext>
            </a:extLst>
          </p:cNvPr>
          <p:cNvSpPr txBox="1"/>
          <p:nvPr/>
        </p:nvSpPr>
        <p:spPr>
          <a:xfrm>
            <a:off x="5772150" y="3283229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#9Slide03 SVNAvo" panose="02040603050506020204" pitchFamily="18" charset="0"/>
              </a:rPr>
              <a:t>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4B085-BA4D-46B1-A0DF-A4BA9C905F88}"/>
              </a:ext>
            </a:extLst>
          </p:cNvPr>
          <p:cNvSpPr txBox="1"/>
          <p:nvPr/>
        </p:nvSpPr>
        <p:spPr>
          <a:xfrm>
            <a:off x="5772150" y="4289907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#9Slide03 SVNAvo" panose="02040603050506020204" pitchFamily="18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8CC54-BBF5-41EB-AAB4-E91FB65A5464}"/>
              </a:ext>
            </a:extLst>
          </p:cNvPr>
          <p:cNvSpPr txBox="1"/>
          <p:nvPr/>
        </p:nvSpPr>
        <p:spPr>
          <a:xfrm>
            <a:off x="5772150" y="5310987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#9Slide03 SVNAvo" panose="02040603050506020204" pitchFamily="18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69507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EFE81-E38A-459B-89FC-A1AFEFAC7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0" y="330353"/>
            <a:ext cx="11408021" cy="6419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B1799-D8F3-4B68-9D85-7A0EB6C58BFF}"/>
              </a:ext>
            </a:extLst>
          </p:cNvPr>
          <p:cNvSpPr txBox="1"/>
          <p:nvPr/>
        </p:nvSpPr>
        <p:spPr>
          <a:xfrm>
            <a:off x="1028700" y="4240530"/>
            <a:ext cx="3806190" cy="1794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24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cái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được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chia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đều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cho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6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bạn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.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Hỏi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10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bạn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bao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nhiêu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cái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AB373-8BB9-46B9-83CB-39E5A8CF443D}"/>
              </a:ext>
            </a:extLst>
          </p:cNvPr>
          <p:cNvSpPr txBox="1"/>
          <p:nvPr/>
        </p:nvSpPr>
        <p:spPr>
          <a:xfrm>
            <a:off x="5201710" y="3440430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mỗi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bạn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là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7400D-B68D-4FF5-AD35-57654E72C83E}"/>
              </a:ext>
            </a:extLst>
          </p:cNvPr>
          <p:cNvSpPr txBox="1"/>
          <p:nvPr/>
        </p:nvSpPr>
        <p:spPr>
          <a:xfrm>
            <a:off x="5865710" y="4009474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24 : 6 = 4 (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cái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70136-863E-437C-A8AC-887C8EAC57C9}"/>
              </a:ext>
            </a:extLst>
          </p:cNvPr>
          <p:cNvSpPr txBox="1"/>
          <p:nvPr/>
        </p:nvSpPr>
        <p:spPr>
          <a:xfrm>
            <a:off x="5201710" y="4517305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 10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bạn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là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1EC38-A94A-43EA-878A-4A94C06C738A}"/>
              </a:ext>
            </a:extLst>
          </p:cNvPr>
          <p:cNvSpPr txBox="1"/>
          <p:nvPr/>
        </p:nvSpPr>
        <p:spPr>
          <a:xfrm>
            <a:off x="5904657" y="5082286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4 x 10 = 40 (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cái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1E16F-ADE1-49EE-8977-2B7F1900290C}"/>
              </a:ext>
            </a:extLst>
          </p:cNvPr>
          <p:cNvSpPr txBox="1"/>
          <p:nvPr/>
        </p:nvSpPr>
        <p:spPr>
          <a:xfrm>
            <a:off x="6457954" y="5612977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Đáp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: 40 </a:t>
            </a:r>
            <a:r>
              <a:rPr lang="en-US" sz="27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cái</a:t>
            </a:r>
            <a:r>
              <a:rPr lang="en-US" sz="27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3762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6203E-5FB9-4090-9A1F-209361D5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0" y="1421468"/>
            <a:ext cx="11838692" cy="4315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67583C-F93A-4D41-BDC1-4ADFB30B4DB6}"/>
              </a:ext>
            </a:extLst>
          </p:cNvPr>
          <p:cNvSpPr txBox="1"/>
          <p:nvPr/>
        </p:nvSpPr>
        <p:spPr>
          <a:xfrm>
            <a:off x="1470660" y="3816653"/>
            <a:ext cx="438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72 : 3 x 5 = 24 x 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4251C-4E7D-4611-88B0-52EEF5C3BB57}"/>
              </a:ext>
            </a:extLst>
          </p:cNvPr>
          <p:cNvSpPr txBox="1"/>
          <p:nvPr/>
        </p:nvSpPr>
        <p:spPr>
          <a:xfrm>
            <a:off x="3253740" y="4529911"/>
            <a:ext cx="178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= 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1B22F-A055-43CB-9E98-5A5A8A4B0CE2}"/>
              </a:ext>
            </a:extLst>
          </p:cNvPr>
          <p:cNvSpPr txBox="1"/>
          <p:nvPr/>
        </p:nvSpPr>
        <p:spPr>
          <a:xfrm>
            <a:off x="7065470" y="3792825"/>
            <a:ext cx="438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48 x 2 : 6 = 96 :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2779C-80C8-4509-95ED-F84F2632450E}"/>
              </a:ext>
            </a:extLst>
          </p:cNvPr>
          <p:cNvSpPr txBox="1"/>
          <p:nvPr/>
        </p:nvSpPr>
        <p:spPr>
          <a:xfrm>
            <a:off x="8846820" y="4529911"/>
            <a:ext cx="178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= 16</a:t>
            </a:r>
          </a:p>
        </p:txBody>
      </p:sp>
    </p:spTree>
    <p:extLst>
      <p:ext uri="{BB962C8B-B14F-4D97-AF65-F5344CB8AC3E}">
        <p14:creationId xmlns:p14="http://schemas.microsoft.com/office/powerpoint/2010/main" val="273835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7E5EE-5298-4449-908A-89BCD579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0" y="0"/>
            <a:ext cx="11954422" cy="6978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37753-9699-4D61-9EE0-B36B163C0563}"/>
              </a:ext>
            </a:extLst>
          </p:cNvPr>
          <p:cNvSpPr txBox="1"/>
          <p:nvPr/>
        </p:nvSpPr>
        <p:spPr>
          <a:xfrm>
            <a:off x="1748790" y="3623310"/>
            <a:ext cx="81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thùng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85A86-448D-4B93-B36B-8B176C1858E1}"/>
              </a:ext>
            </a:extLst>
          </p:cNvPr>
          <p:cNvSpPr txBox="1"/>
          <p:nvPr/>
        </p:nvSpPr>
        <p:spPr>
          <a:xfrm>
            <a:off x="2339340" y="4118610"/>
            <a:ext cx="81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96 : 8 = 12 (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3AA0-EBF1-4C9C-A03A-8AEB2B776614}"/>
              </a:ext>
            </a:extLst>
          </p:cNvPr>
          <p:cNvSpPr txBox="1"/>
          <p:nvPr/>
        </p:nvSpPr>
        <p:spPr>
          <a:xfrm>
            <a:off x="1748790" y="4613910"/>
            <a:ext cx="81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 5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thùng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A0DE7-E962-40B1-9C80-BA4B403FF1E6}"/>
              </a:ext>
            </a:extLst>
          </p:cNvPr>
          <p:cNvSpPr txBox="1"/>
          <p:nvPr/>
        </p:nvSpPr>
        <p:spPr>
          <a:xfrm>
            <a:off x="2339340" y="5109210"/>
            <a:ext cx="81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12 x 5 = 60 (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93BD2-1513-41B6-B520-048271E81292}"/>
              </a:ext>
            </a:extLst>
          </p:cNvPr>
          <p:cNvSpPr txBox="1"/>
          <p:nvPr/>
        </p:nvSpPr>
        <p:spPr>
          <a:xfrm>
            <a:off x="3048000" y="5627370"/>
            <a:ext cx="81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: 60 </a:t>
            </a:r>
            <a:r>
              <a:rPr lang="en-US" sz="3200" dirty="0" err="1">
                <a:solidFill>
                  <a:srgbClr val="0070C0"/>
                </a:solidFill>
                <a:latin typeface="#9Slide03 SVNAvo" panose="020406030505060202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#9Slide03 SVNAvo" panose="02040603050506020204" pitchFamily="18" charset="0"/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3625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187</Words>
  <Application>Microsoft Office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#9Slide03 SVNAvo</vt:lpstr>
      <vt:lpstr>Times New Roman</vt:lpstr>
      <vt:lpstr>Calibri Light</vt:lpstr>
      <vt:lpstr>Calibri</vt:lpstr>
      <vt:lpstr>SVN-Avo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Quỳnh</dc:creator>
  <cp:lastModifiedBy>Admin</cp:lastModifiedBy>
  <cp:revision>10</cp:revision>
  <dcterms:created xsi:type="dcterms:W3CDTF">2022-02-16T05:29:48Z</dcterms:created>
  <dcterms:modified xsi:type="dcterms:W3CDTF">2022-03-14T02:51:51Z</dcterms:modified>
</cp:coreProperties>
</file>