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1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9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-19767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055490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1574602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031802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040409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116609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1421409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1802409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335809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2742209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438226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411722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828372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828372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259609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716809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273897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2654897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2743797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2654897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2640609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112097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2654897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2642197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493097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3920134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097809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4852168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4386228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103216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622328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079528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936528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065738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317528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698528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23192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68912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155728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612928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170016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55101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61292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536728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084416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551016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500216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389216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075016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-42969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612928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146328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562128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770216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387628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044586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524472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204679579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873</Words>
  <Application>Microsoft Office PowerPoint</Application>
  <PresentationFormat>Màn hình rộng</PresentationFormat>
  <Paragraphs>171</Paragraphs>
  <Slides>17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Bản trình bày PowerPoint</vt:lpstr>
      <vt:lpstr>YÊU CẦU CẦN ĐẠT</vt:lpstr>
      <vt:lpstr>KHÁM PHÁ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thanhhanguyen171</cp:lastModifiedBy>
  <cp:revision>185</cp:revision>
  <dcterms:created xsi:type="dcterms:W3CDTF">2017-08-18T03:02:00Z</dcterms:created>
  <dcterms:modified xsi:type="dcterms:W3CDTF">2022-03-15T00:46:42Z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