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8" r:id="rId10"/>
    <p:sldId id="271" r:id="rId11"/>
    <p:sldId id="269" r:id="rId12"/>
    <p:sldId id="270" r:id="rId13"/>
    <p:sldId id="263" r:id="rId14"/>
    <p:sldId id="26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7031-38EA-4F83-B5D1-7C19FFE67FA4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C375-E344-4C7F-B8CB-9BD8B6AA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6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2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C88E-D6DD-4302-A02E-5881C94BF961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2" y="632298"/>
            <a:ext cx="11837508" cy="42996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91915" y="2135204"/>
            <a:ext cx="451585" cy="1941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691915" y="2238375"/>
            <a:ext cx="556360" cy="86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91915" y="3326982"/>
            <a:ext cx="556360" cy="86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705725" y="2135782"/>
            <a:ext cx="371475" cy="2058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00950" y="3165171"/>
            <a:ext cx="476250" cy="161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00950" y="2265002"/>
            <a:ext cx="476250" cy="1811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0" y="1144776"/>
            <a:ext cx="11799770" cy="2171671"/>
          </a:xfrm>
        </p:spPr>
      </p:pic>
      <p:sp>
        <p:nvSpPr>
          <p:cNvPr id="6" name="TextBox 5"/>
          <p:cNvSpPr txBox="1"/>
          <p:nvPr/>
        </p:nvSpPr>
        <p:spPr>
          <a:xfrm>
            <a:off x="5511254" y="254307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3439" y="252382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571" y="254307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2748" y="252382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6505" y="2523821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4" y="699682"/>
            <a:ext cx="11733346" cy="2996419"/>
          </a:xfrm>
        </p:spPr>
      </p:pic>
      <p:sp>
        <p:nvSpPr>
          <p:cNvPr id="5" name="Oval 4"/>
          <p:cNvSpPr/>
          <p:nvPr/>
        </p:nvSpPr>
        <p:spPr>
          <a:xfrm>
            <a:off x="3078503" y="2350289"/>
            <a:ext cx="606392" cy="56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6009615" y="2506783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2" y="2171537"/>
            <a:ext cx="1111858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47,48.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48.</a:t>
            </a:r>
            <a:endParaRPr kumimoji="0" lang="en-US" altLang="zh-CN" sz="4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2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878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817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11439525" cy="6944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" y="962024"/>
            <a:ext cx="1685925" cy="271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0319" y="1063782"/>
            <a:ext cx="1735231" cy="15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8137" y="2702074"/>
            <a:ext cx="2700338" cy="97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4609" y="1030443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0967" y="2865515"/>
            <a:ext cx="3327583" cy="102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9742" y="4083447"/>
            <a:ext cx="4508683" cy="159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1314" y="5786915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48475" y="4045523"/>
            <a:ext cx="4508683" cy="159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20047" y="5748991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2" y="632298"/>
            <a:ext cx="11837508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063" y="-17646"/>
            <a:ext cx="8266384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Đọc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150: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mươi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170: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180: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200: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160: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140: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50824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188</Words>
  <Application>Microsoft Office PowerPoint</Application>
  <PresentationFormat>Widescreen</PresentationFormat>
  <Paragraphs>39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tư ngày 16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16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</cp:revision>
  <dcterms:created xsi:type="dcterms:W3CDTF">2022-03-05T12:19:55Z</dcterms:created>
  <dcterms:modified xsi:type="dcterms:W3CDTF">2022-03-15T07:35:43Z</dcterms:modified>
</cp:coreProperties>
</file>