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4" r:id="rId6"/>
    <p:sldId id="261" r:id="rId7"/>
    <p:sldId id="273" r:id="rId8"/>
    <p:sldId id="266" r:id="rId9"/>
    <p:sldId id="265" r:id="rId10"/>
    <p:sldId id="268" r:id="rId11"/>
    <p:sldId id="271" r:id="rId12"/>
    <p:sldId id="272" r:id="rId13"/>
    <p:sldId id="269" r:id="rId14"/>
    <p:sldId id="270" r:id="rId15"/>
    <p:sldId id="262" r:id="rId16"/>
    <p:sldId id="26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CAE3B-CE57-48F4-A9B6-4A6AC7E63136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6C8E5-348E-43B5-A727-4C76D35F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68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21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1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17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46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1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1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8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7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CE690-B6F4-4BCD-8DEF-021756F6A946}" type="datetimeFigureOut">
              <a:rPr lang="en-US" smtClean="0"/>
              <a:t>15/3/2022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3" r:id="rId9"/>
    <p:sldLayoutId id="2147483662" r:id="rId10"/>
    <p:sldLayoutId id="2147483661" r:id="rId11"/>
    <p:sldLayoutId id="2147483660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" y="161842"/>
            <a:ext cx="11820668" cy="6783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938" y="13379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171" y="-17646"/>
            <a:ext cx="8347640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15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613388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(46)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Viết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các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bốn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  		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: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áu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			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bảy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 ….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tám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   		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chín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trăm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:		    -  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m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ột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nghìn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: 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2" y="161842"/>
            <a:ext cx="11820668" cy="6783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1938" y="13379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3765" y="13379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2209" y="2885973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4036" y="2885972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7337" y="4434035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71789" y="4434034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7337" y="5982097"/>
            <a:ext cx="10054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4" y="0"/>
            <a:ext cx="12213723" cy="685701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3"/>
          <a:stretch/>
        </p:blipFill>
        <p:spPr>
          <a:xfrm>
            <a:off x="149048" y="962525"/>
            <a:ext cx="11842928" cy="2296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9378" y="23293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8636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7223" y="2329310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5084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2929" y="2329309"/>
            <a:ext cx="8002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" y="304730"/>
            <a:ext cx="11547723" cy="440061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475747" y="1039528"/>
            <a:ext cx="19154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78029" y="1491915"/>
            <a:ext cx="2839453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3140" y="4408815"/>
            <a:ext cx="47024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2436" y="4431901"/>
            <a:ext cx="240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C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2311" y="2117558"/>
            <a:ext cx="606391" cy="1222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3140" y="4978163"/>
            <a:ext cx="52483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329" y="5512587"/>
            <a:ext cx="63742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8395" y="5524706"/>
            <a:ext cx="50566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rgbClr val="0C08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C08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8052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47.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1000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47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464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số trong phạm vi 1000 (</a:t>
            </a: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9789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47324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15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vi 1000 (46)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37936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13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/>
              <a:t>- </a:t>
            </a:r>
            <a:r>
              <a:rPr lang="en-US" sz="3200" dirty="0" smtClean="0"/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71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97" y="1435782"/>
            <a:ext cx="554905" cy="469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296" y="2075839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 khối lập phương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66" y="1435782"/>
            <a:ext cx="554905" cy="469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1721" y="2108324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66" y="799197"/>
            <a:ext cx="554905" cy="46953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1435782"/>
            <a:ext cx="554905" cy="469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1700" y="2108324"/>
            <a:ext cx="226376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3 khối lập phương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799197"/>
            <a:ext cx="554905" cy="46953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2" y="112598"/>
            <a:ext cx="554905" cy="46953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64" y="16623"/>
            <a:ext cx="525614" cy="28383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14201" y="2681011"/>
            <a:ext cx="240642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4" y="3562845"/>
            <a:ext cx="534801" cy="2647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0122" y="6211669"/>
            <a:ext cx="24715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96" y="3532059"/>
            <a:ext cx="534801" cy="2647125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57" y="3562845"/>
            <a:ext cx="534801" cy="2647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5302" y="6210394"/>
            <a:ext cx="24715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3 thanh chục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79" y="3532059"/>
            <a:ext cx="534801" cy="2647125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80" y="3528758"/>
            <a:ext cx="534801" cy="2647125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01" y="3406435"/>
            <a:ext cx="2715172" cy="28917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36010" y="6151380"/>
            <a:ext cx="247155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100)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7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94" y="66675"/>
            <a:ext cx="9756955" cy="66935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2100" y="647699"/>
            <a:ext cx="1685925" cy="2238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89346" y="904874"/>
            <a:ext cx="1685925" cy="1390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89346" y="2295525"/>
            <a:ext cx="16859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16592" y="904874"/>
            <a:ext cx="2051231" cy="153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16592" y="2438399"/>
            <a:ext cx="2051231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311586">
            <a:off x="2482943" y="3187751"/>
            <a:ext cx="7423702" cy="1728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78217" y="4856471"/>
            <a:ext cx="2051231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89229" y="5569587"/>
            <a:ext cx="3273646" cy="402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7029" y="5985192"/>
            <a:ext cx="7883746" cy="558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5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36596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259</Words>
  <Application>Microsoft Office PowerPoint</Application>
  <PresentationFormat>Widescreen</PresentationFormat>
  <Paragraphs>59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15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15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21</cp:revision>
  <dcterms:created xsi:type="dcterms:W3CDTF">2022-03-05T09:08:38Z</dcterms:created>
  <dcterms:modified xsi:type="dcterms:W3CDTF">2022-03-15T02:57:05Z</dcterms:modified>
</cp:coreProperties>
</file>