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  <p:sldMasterId id="2147483767" r:id="rId4"/>
    <p:sldMasterId id="2147483781" r:id="rId5"/>
  </p:sldMasterIdLst>
  <p:notesMasterIdLst>
    <p:notesMasterId r:id="rId43"/>
  </p:notesMasterIdLst>
  <p:sldIdLst>
    <p:sldId id="264" r:id="rId6"/>
    <p:sldId id="515" r:id="rId7"/>
    <p:sldId id="396" r:id="rId8"/>
    <p:sldId id="295" r:id="rId9"/>
    <p:sldId id="296" r:id="rId10"/>
    <p:sldId id="497" r:id="rId11"/>
    <p:sldId id="258" r:id="rId12"/>
    <p:sldId id="297" r:id="rId13"/>
    <p:sldId id="260" r:id="rId14"/>
    <p:sldId id="498" r:id="rId15"/>
    <p:sldId id="263" r:id="rId16"/>
    <p:sldId id="265" r:id="rId17"/>
    <p:sldId id="507" r:id="rId18"/>
    <p:sldId id="270" r:id="rId19"/>
    <p:sldId id="320" r:id="rId20"/>
    <p:sldId id="393" r:id="rId21"/>
    <p:sldId id="508" r:id="rId22"/>
    <p:sldId id="506" r:id="rId23"/>
    <p:sldId id="473" r:id="rId24"/>
    <p:sldId id="277" r:id="rId25"/>
    <p:sldId id="516" r:id="rId26"/>
    <p:sldId id="511" r:id="rId27"/>
    <p:sldId id="343" r:id="rId28"/>
    <p:sldId id="512" r:id="rId29"/>
    <p:sldId id="372" r:id="rId30"/>
    <p:sldId id="284" r:id="rId31"/>
    <p:sldId id="504" r:id="rId32"/>
    <p:sldId id="285" r:id="rId33"/>
    <p:sldId id="287" r:id="rId34"/>
    <p:sldId id="291" r:id="rId35"/>
    <p:sldId id="517" r:id="rId36"/>
    <p:sldId id="293" r:id="rId37"/>
    <p:sldId id="257" r:id="rId38"/>
    <p:sldId id="520" r:id="rId39"/>
    <p:sldId id="359" r:id="rId40"/>
    <p:sldId id="519" r:id="rId41"/>
    <p:sldId id="351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C8C"/>
    <a:srgbClr val="FF9900"/>
    <a:srgbClr val="117D09"/>
    <a:srgbClr val="FF0066"/>
    <a:srgbClr val="CCFF33"/>
    <a:srgbClr val="99FF66"/>
    <a:srgbClr val="99FF33"/>
    <a:srgbClr val="F5C755"/>
    <a:srgbClr val="FDC7D3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09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8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8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E754-0CA2-404E-B27B-3264648DE6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85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7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29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85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58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3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1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8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7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5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9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7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5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3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05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31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2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199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34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23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04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17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962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888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3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  <p:sldLayoutId id="21474837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1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7783"/>
            <a:ext cx="12058619" cy="116781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450D9-01FE-46F1-B838-DE42867FB8F1}"/>
              </a:ext>
            </a:extLst>
          </p:cNvPr>
          <p:cNvGrpSpPr/>
          <p:nvPr/>
        </p:nvGrpSpPr>
        <p:grpSpPr>
          <a:xfrm>
            <a:off x="2400800" y="-201696"/>
            <a:ext cx="9745559" cy="1778845"/>
            <a:chOff x="3528082" y="1192381"/>
            <a:chExt cx="7846752" cy="1778845"/>
          </a:xfrm>
        </p:grpSpPr>
        <p:sp>
          <p:nvSpPr>
            <p:cNvPr id="6" name="Rounded Rectangle 5"/>
            <p:cNvSpPr/>
            <p:nvPr/>
          </p:nvSpPr>
          <p:spPr>
            <a:xfrm>
              <a:off x="3528082" y="1405895"/>
              <a:ext cx="7846752" cy="1565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12901" y="1571013"/>
              <a:ext cx="7677116" cy="13138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9708" y="1198520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197667" y="1192381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167966" y="12696"/>
            <a:ext cx="2273846" cy="1732192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3274" y="294435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3165" y="369516"/>
            <a:ext cx="8209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5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485742" y="43945"/>
            <a:ext cx="1506820" cy="144683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6257" y="-77754"/>
            <a:ext cx="15068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23" name="Picture 2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B5B20506-07B3-41D7-8581-C420566E1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6" y="3243421"/>
            <a:ext cx="4117781" cy="3127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145936" y="1553791"/>
            <a:ext cx="661508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 1, 2.  TẬP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3B974-1B02-4D75-B3D2-E690FF1C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317555" y="895703"/>
            <a:ext cx="2921340" cy="5454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25BE1-7E77-4544-A004-6A6808C3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2620803" y="895703"/>
            <a:ext cx="2921340" cy="5454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CC0DA-DF7A-4630-89D3-5307C2BF7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50" y="2713286"/>
            <a:ext cx="1533071" cy="61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21AE4-E076-44A7-8D3D-568CBA51E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43" y="3019615"/>
            <a:ext cx="1533071" cy="6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63268" y="2142451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219" y="-981386"/>
            <a:ext cx="1816820" cy="2212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233646" y="276207"/>
            <a:ext cx="1095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67722C-A154-48D7-B334-6D28D4E35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766"/>
                    </a14:imgEffect>
                    <a14:imgEffect>
                      <a14:saturation sat="2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0903"/>
            <a:ext cx="9158514" cy="4161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09575-8586-454D-8C49-7503C9908CDB}"/>
              </a:ext>
            </a:extLst>
          </p:cNvPr>
          <p:cNvSpPr txBox="1"/>
          <p:nvPr/>
        </p:nvSpPr>
        <p:spPr>
          <a:xfrm>
            <a:off x="1233646" y="5430357"/>
            <a:ext cx="1054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9231356" y="151093"/>
            <a:ext cx="1959158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6811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04216" y="640090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1963598" y="1582592"/>
            <a:ext cx="4081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uống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uỷ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16" y="4538749"/>
            <a:ext cx="2833250" cy="207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11F70-FD10-4A2B-8094-BA38805E5D2F}"/>
              </a:ext>
            </a:extLst>
          </p:cNvPr>
          <p:cNvSpPr txBox="1"/>
          <p:nvPr/>
        </p:nvSpPr>
        <p:spPr>
          <a:xfrm>
            <a:off x="7423277" y="1545285"/>
            <a:ext cx="4081233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5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ứu</a:t>
            </a:r>
            <a:endParaRPr lang="en-US" sz="5400" b="1" noProof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ìu</a:t>
            </a:r>
            <a:r>
              <a:rPr kumimoji="0" lang="en-US" sz="5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08" y="4167915"/>
            <a:ext cx="3160541" cy="3160541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63" y="75237"/>
            <a:ext cx="891797" cy="89179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2" y="359013"/>
            <a:ext cx="1223579" cy="122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1702109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8277596" y="141962"/>
            <a:ext cx="36858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build="allAtOnce"/>
      <p:bldP spid="15" grpId="0" animBg="1"/>
      <p:bldP spid="15" grpId="1" animBg="1"/>
      <p:bldP spid="12" grpId="0" animBg="1"/>
      <p:bldP spid="17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4;p79">
            <a:extLst>
              <a:ext uri="{FF2B5EF4-FFF2-40B4-BE49-F238E27FC236}">
                <a16:creationId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383116" y="1085556"/>
            <a:ext cx="11162832" cy="238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874;p79">
            <a:extLst>
              <a:ext uri="{FF2B5EF4-FFF2-40B4-BE49-F238E27FC236}">
                <a16:creationId xmlns:a16="http://schemas.microsoft.com/office/drawing/2014/main" id="{2C4AD102-FC5F-4341-A9DF-919698A3BF46}"/>
              </a:ext>
            </a:extLst>
          </p:cNvPr>
          <p:cNvSpPr txBox="1"/>
          <p:nvPr/>
        </p:nvSpPr>
        <p:spPr>
          <a:xfrm>
            <a:off x="342030" y="2886855"/>
            <a:ext cx="11245004" cy="282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3600" dirty="0" smtClean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211C8C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FB1D7-AC7A-4356-A8CA-A901FE12F18E}"/>
              </a:ext>
            </a:extLst>
          </p:cNvPr>
          <p:cNvGrpSpPr/>
          <p:nvPr/>
        </p:nvGrpSpPr>
        <p:grpSpPr>
          <a:xfrm>
            <a:off x="2652763" y="104803"/>
            <a:ext cx="6104745" cy="773417"/>
            <a:chOff x="5585897" y="4488769"/>
            <a:chExt cx="5280066" cy="773417"/>
          </a:xfrm>
        </p:grpSpPr>
        <p:sp>
          <p:nvSpPr>
            <p:cNvPr id="5" name="Rounded Rectangular Callout 3">
              <a:extLst>
                <a:ext uri="{FF2B5EF4-FFF2-40B4-BE49-F238E27FC236}">
                  <a16:creationId xmlns:a16="http://schemas.microsoft.com/office/drawing/2014/main" id="{136667B4-26AB-41DC-BFF1-B147CD0A5617}"/>
                </a:ext>
              </a:extLst>
            </p:cNvPr>
            <p:cNvSpPr/>
            <p:nvPr/>
          </p:nvSpPr>
          <p:spPr>
            <a:xfrm>
              <a:off x="6090568" y="4488769"/>
              <a:ext cx="4176347" cy="773417"/>
            </a:xfrm>
            <a:prstGeom prst="wedgeRoundRectCallout">
              <a:avLst>
                <a:gd name="adj1" fmla="val 69484"/>
                <a:gd name="adj2" fmla="val 414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876B45-8B11-4A06-A2B7-5BD98EF2E73D}"/>
                </a:ext>
              </a:extLst>
            </p:cNvPr>
            <p:cNvSpPr txBox="1"/>
            <p:nvPr/>
          </p:nvSpPr>
          <p:spPr>
            <a:xfrm>
              <a:off x="5585897" y="4559337"/>
              <a:ext cx="52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1539647" y="2366374"/>
            <a:ext cx="233177" cy="388357"/>
            <a:chOff x="9761963" y="1314821"/>
            <a:chExt cx="265366" cy="4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4768527" y="188752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678D7-EDF6-44B5-AF5C-13B80327646E}"/>
              </a:ext>
            </a:extLst>
          </p:cNvPr>
          <p:cNvCxnSpPr>
            <a:cxnSpLocks/>
          </p:cNvCxnSpPr>
          <p:nvPr/>
        </p:nvCxnSpPr>
        <p:spPr>
          <a:xfrm flipH="1">
            <a:off x="8629747" y="185899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C9FC6F-BCDB-40DE-97FD-479AB13A491D}"/>
              </a:ext>
            </a:extLst>
          </p:cNvPr>
          <p:cNvGrpSpPr/>
          <p:nvPr/>
        </p:nvGrpSpPr>
        <p:grpSpPr>
          <a:xfrm>
            <a:off x="5494358" y="4299370"/>
            <a:ext cx="312082" cy="388357"/>
            <a:chOff x="9761963" y="1314821"/>
            <a:chExt cx="265366" cy="4719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208D4F-186C-459B-81BE-0F2AFF310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AECF20-1C73-46FB-B9A5-BCE3566BC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335CC9-75AF-4357-AE08-4DFE315B606E}"/>
              </a:ext>
            </a:extLst>
          </p:cNvPr>
          <p:cNvCxnSpPr>
            <a:cxnSpLocks/>
          </p:cNvCxnSpPr>
          <p:nvPr/>
        </p:nvCxnSpPr>
        <p:spPr>
          <a:xfrm flipH="1">
            <a:off x="7753931" y="3151616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3248094" y="366947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9824850" y="366439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Google Shape;874;p79">
            <a:extLst>
              <a:ext uri="{FF2B5EF4-FFF2-40B4-BE49-F238E27FC236}">
                <a16:creationId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339229" y="4700913"/>
            <a:ext cx="11247805" cy="334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lvl="0" algn="just"/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8798563" y="5519474"/>
            <a:ext cx="233177" cy="388357"/>
            <a:chOff x="9761963" y="1314821"/>
            <a:chExt cx="265366" cy="4719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D34B88-F0EF-4700-8A39-7393C5858E01}"/>
              </a:ext>
            </a:extLst>
          </p:cNvPr>
          <p:cNvCxnSpPr>
            <a:cxnSpLocks/>
          </p:cNvCxnSpPr>
          <p:nvPr/>
        </p:nvCxnSpPr>
        <p:spPr>
          <a:xfrm flipH="1">
            <a:off x="11456789" y="4850199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3416910" y="5470440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6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406275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8575678" y="89052"/>
            <a:ext cx="3387776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 ĐỌC ĐOẠN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538669" y="1096927"/>
            <a:ext cx="603444" cy="615552"/>
          </a:xfrm>
          <a:prstGeom prst="ellipse">
            <a:avLst/>
          </a:prstGeom>
          <a:solidFill>
            <a:srgbClr val="CCFF33"/>
          </a:solidFill>
          <a:ln>
            <a:solidFill>
              <a:srgbClr val="117D09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142113" y="1096927"/>
            <a:ext cx="322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2903220" y="407459"/>
            <a:ext cx="5889297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snow, starfish, echinoderm, invertebrate&#10;&#10;Description automatically generated">
            <a:extLst>
              <a:ext uri="{FF2B5EF4-FFF2-40B4-BE49-F238E27FC236}">
                <a16:creationId xmlns:a16="http://schemas.microsoft.com/office/drawing/2014/main" id="{3E4EE347-ABDC-4554-9F12-43745E0BA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60" y="2827435"/>
            <a:ext cx="5875734" cy="343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623820" y="1068250"/>
            <a:ext cx="8383664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da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gai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xương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sặc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sỡ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27434"/>
            <a:ext cx="5044440" cy="34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933345" y="1374291"/>
            <a:ext cx="411971" cy="4294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469055" y="1252605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470670" y="1254479"/>
            <a:ext cx="838366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tượng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vài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3999" y="361408"/>
            <a:ext cx="5227145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747;p69">
            <a:extLst>
              <a:ext uri="{FF2B5EF4-FFF2-40B4-BE49-F238E27FC236}">
                <a16:creationId xmlns:a16="http://schemas.microsoft.com/office/drawing/2014/main" id="{E23798BC-D85B-4F2D-8EC5-D4CCB42E6A56}"/>
              </a:ext>
            </a:extLst>
          </p:cNvPr>
          <p:cNvSpPr/>
          <p:nvPr/>
        </p:nvSpPr>
        <p:spPr>
          <a:xfrm>
            <a:off x="933344" y="2562723"/>
            <a:ext cx="411971" cy="4294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F2E99-2C1D-4400-A868-E223C48A59B2}"/>
              </a:ext>
            </a:extLst>
          </p:cNvPr>
          <p:cNvSpPr txBox="1"/>
          <p:nvPr/>
        </p:nvSpPr>
        <p:spPr>
          <a:xfrm>
            <a:off x="1469055" y="2469679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): 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BFADD-070C-4817-BA8D-CF32F5D9B86E}"/>
              </a:ext>
            </a:extLst>
          </p:cNvPr>
          <p:cNvSpPr txBox="1"/>
          <p:nvPr/>
        </p:nvSpPr>
        <p:spPr>
          <a:xfrm>
            <a:off x="3834228" y="2464808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99C5DFF4-F01D-4296-93BB-63E9B2B7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16" y="3116010"/>
            <a:ext cx="6192266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2808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14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385641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773715" y="1797708"/>
            <a:ext cx="5294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biển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(61)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0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406275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490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495" y="20751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AD2297E-12B7-4FAB-B854-6F6F506CEE3B}"/>
              </a:ext>
            </a:extLst>
          </p:cNvPr>
          <p:cNvSpPr txBox="1"/>
          <p:nvPr/>
        </p:nvSpPr>
        <p:spPr>
          <a:xfrm>
            <a:off x="569626" y="1590121"/>
            <a:ext cx="11128074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171230" y="295173"/>
            <a:ext cx="11779031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487A0B-0228-43D1-B746-1A0039AEAB7F}"/>
              </a:ext>
            </a:extLst>
          </p:cNvPr>
          <p:cNvCxnSpPr>
            <a:cxnSpLocks/>
          </p:cNvCxnSpPr>
          <p:nvPr/>
        </p:nvCxnSpPr>
        <p:spPr>
          <a:xfrm flipV="1">
            <a:off x="2023672" y="2661911"/>
            <a:ext cx="9557650" cy="21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93F616-0A6D-4FEB-B323-9BF61193F973}"/>
              </a:ext>
            </a:extLst>
          </p:cNvPr>
          <p:cNvCxnSpPr>
            <a:cxnSpLocks/>
          </p:cNvCxnSpPr>
          <p:nvPr/>
        </p:nvCxnSpPr>
        <p:spPr>
          <a:xfrm flipV="1">
            <a:off x="749508" y="3176848"/>
            <a:ext cx="9534597" cy="760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85B38B-88B1-4F03-9BC5-51F412A76172}"/>
              </a:ext>
            </a:extLst>
          </p:cNvPr>
          <p:cNvSpPr txBox="1"/>
          <p:nvPr/>
        </p:nvSpPr>
        <p:spPr>
          <a:xfrm>
            <a:off x="1723870" y="5401123"/>
            <a:ext cx="944380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5B125F6-D264-4F99-8BD5-080A211EDBB0}"/>
              </a:ext>
            </a:extLst>
          </p:cNvPr>
          <p:cNvSpPr txBox="1"/>
          <p:nvPr/>
        </p:nvSpPr>
        <p:spPr>
          <a:xfrm>
            <a:off x="410412" y="1372959"/>
            <a:ext cx="11193009" cy="4713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410412" y="234186"/>
            <a:ext cx="11311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41D5EF-124F-4FF9-A69E-662A4F2754AA}"/>
              </a:ext>
            </a:extLst>
          </p:cNvPr>
          <p:cNvCxnSpPr>
            <a:cxnSpLocks/>
          </p:cNvCxnSpPr>
          <p:nvPr/>
        </p:nvCxnSpPr>
        <p:spPr>
          <a:xfrm flipV="1">
            <a:off x="1180250" y="3072984"/>
            <a:ext cx="10242255" cy="44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A0E8A4-91FA-4E14-A5A8-2FB20DAEC604}"/>
              </a:ext>
            </a:extLst>
          </p:cNvPr>
          <p:cNvCxnSpPr>
            <a:cxnSpLocks/>
          </p:cNvCxnSpPr>
          <p:nvPr/>
        </p:nvCxnSpPr>
        <p:spPr>
          <a:xfrm flipV="1">
            <a:off x="533400" y="3429000"/>
            <a:ext cx="9371502" cy="45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F6BF99-68D0-4AAA-922B-1670627C5071}"/>
              </a:ext>
            </a:extLst>
          </p:cNvPr>
          <p:cNvCxnSpPr>
            <a:cxnSpLocks/>
          </p:cNvCxnSpPr>
          <p:nvPr/>
        </p:nvCxnSpPr>
        <p:spPr>
          <a:xfrm>
            <a:off x="1180250" y="4660096"/>
            <a:ext cx="10242255" cy="3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BBB009-3B0A-43DA-ACA7-19D44BC927C8}"/>
              </a:ext>
            </a:extLst>
          </p:cNvPr>
          <p:cNvCxnSpPr>
            <a:cxnSpLocks/>
          </p:cNvCxnSpPr>
          <p:nvPr/>
        </p:nvCxnSpPr>
        <p:spPr>
          <a:xfrm>
            <a:off x="565038" y="5072727"/>
            <a:ext cx="974588" cy="3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E7BA97-30F1-4DA9-8AE3-AC2BC7C5E370}"/>
              </a:ext>
            </a:extLst>
          </p:cNvPr>
          <p:cNvCxnSpPr>
            <a:cxnSpLocks/>
          </p:cNvCxnSpPr>
          <p:nvPr/>
        </p:nvCxnSpPr>
        <p:spPr>
          <a:xfrm>
            <a:off x="1052332" y="4218012"/>
            <a:ext cx="1963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385BD8-6EF0-4E98-8798-F93E567D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6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9" y="2140833"/>
            <a:ext cx="4691325" cy="3012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98BEA8-51F2-429A-9006-5AFD5B6B6ACE}"/>
              </a:ext>
            </a:extLst>
          </p:cNvPr>
          <p:cNvSpPr txBox="1"/>
          <p:nvPr/>
        </p:nvSpPr>
        <p:spPr>
          <a:xfrm>
            <a:off x="5797574" y="1974003"/>
            <a:ext cx="600040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410412" y="234186"/>
            <a:ext cx="11311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9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19787" y="255397"/>
            <a:ext cx="1084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84C50A-35C6-45BA-8C95-7D2D513E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66" y="1872680"/>
            <a:ext cx="7148281" cy="4590832"/>
          </a:xfrm>
          <a:prstGeom prst="rect">
            <a:avLst/>
          </a:prstGeom>
        </p:spPr>
      </p:pic>
      <p:sp>
        <p:nvSpPr>
          <p:cNvPr id="17" name="Rounded Rectangular Callout 5">
            <a:extLst>
              <a:ext uri="{FF2B5EF4-FFF2-40B4-BE49-F238E27FC236}">
                <a16:creationId xmlns:a16="http://schemas.microsoft.com/office/drawing/2014/main" id="{67C4568F-A69A-4EC3-AF81-EABF6FE59470}"/>
              </a:ext>
            </a:extLst>
          </p:cNvPr>
          <p:cNvSpPr/>
          <p:nvPr/>
        </p:nvSpPr>
        <p:spPr>
          <a:xfrm>
            <a:off x="5944247" y="880051"/>
            <a:ext cx="5874165" cy="1445194"/>
          </a:xfrm>
          <a:prstGeom prst="wedgeRoundRectCallout">
            <a:avLst>
              <a:gd name="adj1" fmla="val -55272"/>
              <a:gd name="adj2" fmla="val 733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41C4F9-3196-4CFC-BF74-A8EC3C7CFE4E}"/>
              </a:ext>
            </a:extLst>
          </p:cNvPr>
          <p:cNvSpPr txBox="1"/>
          <p:nvPr/>
        </p:nvSpPr>
        <p:spPr>
          <a:xfrm>
            <a:off x="509494" y="325206"/>
            <a:ext cx="1113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suy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7D347B7-F0B7-4559-8C5E-A001B9888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" y="3744295"/>
            <a:ext cx="2942866" cy="316714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AC125F-BB69-46A0-BC81-FF8BBC08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08" y="1525535"/>
            <a:ext cx="5351566" cy="34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33828" y="1607714"/>
            <a:ext cx="11466285" cy="44157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dạt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9548" y="281503"/>
            <a:ext cx="5933209" cy="1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018826" y="500663"/>
            <a:ext cx="8796320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039825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</a:t>
            </a:r>
            <a:r>
              <a:rPr lang="en-US" sz="2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6" y="715617"/>
            <a:ext cx="8896335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6568" y="133413"/>
            <a:ext cx="1078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dưới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9529" y="126293"/>
            <a:ext cx="726460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DE3BA7-5E84-45FC-8B0B-8CBA4E41D9B5}"/>
              </a:ext>
            </a:extLst>
          </p:cNvPr>
          <p:cNvSpPr/>
          <p:nvPr/>
        </p:nvSpPr>
        <p:spPr>
          <a:xfrm>
            <a:off x="834936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D542E6-53D9-44A4-A342-9DA5E7D6496C}"/>
              </a:ext>
            </a:extLst>
          </p:cNvPr>
          <p:cNvSpPr/>
          <p:nvPr/>
        </p:nvSpPr>
        <p:spPr>
          <a:xfrm>
            <a:off x="834934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C6C5A0-59C0-41F0-B74F-5C2FC9884B6E}"/>
              </a:ext>
            </a:extLst>
          </p:cNvPr>
          <p:cNvSpPr/>
          <p:nvPr/>
        </p:nvSpPr>
        <p:spPr>
          <a:xfrm>
            <a:off x="834934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5A9D3C-CBC7-48A9-8E21-8133A0BEC1A0}"/>
              </a:ext>
            </a:extLst>
          </p:cNvPr>
          <p:cNvSpPr/>
          <p:nvPr/>
        </p:nvSpPr>
        <p:spPr>
          <a:xfrm>
            <a:off x="4516599" y="1684046"/>
            <a:ext cx="3247782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FC31A-2F1B-4A7E-BA67-0F64BA5BA59B}"/>
              </a:ext>
            </a:extLst>
          </p:cNvPr>
          <p:cNvSpPr/>
          <p:nvPr/>
        </p:nvSpPr>
        <p:spPr>
          <a:xfrm>
            <a:off x="4516597" y="2952989"/>
            <a:ext cx="3429224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117581E-FEEC-4428-B68F-9E337CE20A84}"/>
              </a:ext>
            </a:extLst>
          </p:cNvPr>
          <p:cNvSpPr/>
          <p:nvPr/>
        </p:nvSpPr>
        <p:spPr>
          <a:xfrm>
            <a:off x="4516597" y="4221932"/>
            <a:ext cx="3247782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E8332A-22D5-4DFC-B7B4-6013AC5B06EA}"/>
              </a:ext>
            </a:extLst>
          </p:cNvPr>
          <p:cNvSpPr/>
          <p:nvPr/>
        </p:nvSpPr>
        <p:spPr>
          <a:xfrm>
            <a:off x="8630653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79EFA1-5972-44C4-B0C3-1DCADB9B29B2}"/>
              </a:ext>
            </a:extLst>
          </p:cNvPr>
          <p:cNvSpPr/>
          <p:nvPr/>
        </p:nvSpPr>
        <p:spPr>
          <a:xfrm>
            <a:off x="8630651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D3E113-B39B-4F6F-8951-2348AF366E38}"/>
              </a:ext>
            </a:extLst>
          </p:cNvPr>
          <p:cNvSpPr/>
          <p:nvPr/>
        </p:nvSpPr>
        <p:spPr>
          <a:xfrm>
            <a:off x="8630651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C8564-6E95-458B-BC63-C34B2A9C3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1529053"/>
            <a:ext cx="763238" cy="823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BE1DAD-9321-485E-AF09-3F528E8A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0" y="1529053"/>
            <a:ext cx="763238" cy="823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F97669-60D7-40D2-9322-77AFA13D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558" y="1499830"/>
            <a:ext cx="763238" cy="823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E09BB8-3EF4-4BDC-A82D-62FC5899F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2781939"/>
            <a:ext cx="763238" cy="8233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2A5EC3-62C4-40D7-8DAB-C0D40CD6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43" y="4028475"/>
            <a:ext cx="763238" cy="82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603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194212" y="38311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14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280711" y="106840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773715" y="1767728"/>
            <a:ext cx="5294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biển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(61)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452578" y="2444681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1.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Những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ngữ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chỉ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hoạt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động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cúi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xuống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1650520" y="3137119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thả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……., ……………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497548" y="3810275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Đặt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3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với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3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trong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vừa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tìm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được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497548" y="4494612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 Box 133"/>
          <p:cNvSpPr txBox="1">
            <a:spLocks noChangeArrowheads="1"/>
          </p:cNvSpPr>
          <p:nvPr/>
        </p:nvSpPr>
        <p:spPr bwMode="auto">
          <a:xfrm>
            <a:off x="1452577" y="5193939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452577" y="5885341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0473" y="235438"/>
            <a:ext cx="1006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biết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nghĩ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mình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ích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7653" y="124773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EB43FF-354D-4258-B96C-D3B1D8E461B2}"/>
              </a:ext>
            </a:extLst>
          </p:cNvPr>
          <p:cNvSpPr txBox="1"/>
          <p:nvPr/>
        </p:nvSpPr>
        <p:spPr>
          <a:xfrm>
            <a:off x="776418" y="1423321"/>
            <a:ext cx="10736028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237" y="2562493"/>
            <a:ext cx="1026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418" y="3099959"/>
            <a:ext cx="10265072" cy="60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73820" y="4063482"/>
            <a:ext cx="1885921" cy="2545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630337" y="465040"/>
            <a:ext cx="32719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787" y="1445150"/>
            <a:ext cx="10812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714160" y="1317701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8" y="1262743"/>
            <a:ext cx="4332514" cy="4332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3" y="1717223"/>
            <a:ext cx="3817367" cy="261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0" y="92079"/>
            <a:ext cx="12192000" cy="156966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117D09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 KHẨU TRANG CHỐNG CORONA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8613" y="2406432"/>
            <a:ext cx="1774212" cy="33123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8878" y="2406432"/>
            <a:ext cx="1774212" cy="331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1"/>
            <a:ext cx="931077" cy="372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3" y="3746942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886821" y="541662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092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955" y="2055724"/>
            <a:ext cx="1384822" cy="25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196" y="2055726"/>
            <a:ext cx="1384822" cy="258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279270" y="2545944"/>
            <a:ext cx="1930451" cy="308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4" y="3042285"/>
            <a:ext cx="766082" cy="30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10041095" y="3001837"/>
            <a:ext cx="468049" cy="293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8" y="904089"/>
            <a:ext cx="1303361" cy="1303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39" y="1022449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8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805" y="1467408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9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620" y="1494971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0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10320907" y="16763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1" action="ppaction://hlinksldjump"/>
            <a:extLst>
              <a:ext uri="{FF2B5EF4-FFF2-40B4-BE49-F238E27FC236}">
                <a16:creationId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3826" y="21335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67" y="1862846"/>
            <a:ext cx="823906" cy="771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994" y="1355085"/>
            <a:ext cx="823906" cy="771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5" y="3008078"/>
            <a:ext cx="1581273" cy="10827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4" y="3040537"/>
            <a:ext cx="1581273" cy="10827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48" y="3851379"/>
            <a:ext cx="1581273" cy="108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63"/>
            <a:ext cx="1016960" cy="696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548" y="2713363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411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5818" y="3574473"/>
            <a:ext cx="729673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93CB23A-D95A-403E-BFFD-3F90ADFC500D}"/>
              </a:ext>
            </a:extLst>
          </p:cNvPr>
          <p:cNvSpPr/>
          <p:nvPr/>
        </p:nvSpPr>
        <p:spPr>
          <a:xfrm rot="21303368">
            <a:off x="10076266" y="4219518"/>
            <a:ext cx="983525" cy="34645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791246" y="3695684"/>
            <a:ext cx="495733" cy="13654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hlinkClick r:id="rId17" action="ppaction://hlinksldjump"/>
            <a:extLst>
              <a:ext uri="{FF2B5EF4-FFF2-40B4-BE49-F238E27FC236}">
                <a16:creationId xmlns:a16="http://schemas.microsoft.com/office/drawing/2014/main" id="{D9BA5EB0-63AD-46FC-8E95-D4DABE5E5B35}"/>
              </a:ext>
            </a:extLst>
          </p:cNvPr>
          <p:cNvSpPr/>
          <p:nvPr/>
        </p:nvSpPr>
        <p:spPr>
          <a:xfrm rot="10605222" flipH="1">
            <a:off x="11086083" y="6191423"/>
            <a:ext cx="852424" cy="6135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58 0.190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0.00023 C -0.00338 0.00347 -0.00677 0.00648 -0.00989 0.01111 C -0.01211 0.01412 -0.01393 0.01898 -0.01614 0.02222 C -0.01875 0.02639 -0.02148 0.03009 -0.02422 0.03333 C -0.02682 0.03658 -0.03229 0.04259 -0.03229 0.04283 L -0.05547 0.12847 L -0.0457 0.10787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 animBg="1"/>
      <p:bldP spid="10" grpId="0" animBg="1"/>
      <p:bldP spid="17" grpId="0" animBg="1"/>
      <p:bldP spid="30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-883981"/>
            <a:ext cx="10574547" cy="5402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177143" y="839215"/>
            <a:ext cx="856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3713" algn="l"/>
              </a:tabLst>
              <a:defRPr/>
            </a:pP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i="1" noProof="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non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600" noProof="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600" noProof="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361188" y="4607559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539274" y="4605095"/>
            <a:ext cx="6410988" cy="7900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361188" y="5550796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5539274" y="5596243"/>
            <a:ext cx="665272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sai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82" y="4610280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218" y="5628052"/>
            <a:ext cx="80474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461" y="4684288"/>
            <a:ext cx="804742" cy="643793"/>
          </a:xfrm>
          <a:prstGeom prst="rect">
            <a:avLst/>
          </a:prstGeom>
          <a:ln>
            <a:solidFill>
              <a:srgbClr val="117D09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3" y="5596104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9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1" y="-1145910"/>
            <a:ext cx="9811236" cy="6317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5401F-4081-4A38-A7F8-2E3B3A25E1A8}"/>
              </a:ext>
            </a:extLst>
          </p:cNvPr>
          <p:cNvSpPr txBox="1"/>
          <p:nvPr/>
        </p:nvSpPr>
        <p:spPr>
          <a:xfrm>
            <a:off x="2394856" y="1366567"/>
            <a:ext cx="715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1250972" y="47922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mào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6271367" y="47963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50972" y="5681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6271367" y="56855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khuyên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48" y="481767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234" y="571473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5726335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4869349"/>
            <a:ext cx="804742" cy="643793"/>
          </a:xfrm>
          <a:prstGeom prst="rect">
            <a:avLst/>
          </a:prstGeom>
        </p:spPr>
      </p:pic>
      <p:sp>
        <p:nvSpPr>
          <p:cNvPr id="14" name="Arrow: Right 13">
            <a:hlinkClick r:id="rId11" action="ppaction://hlinksldjump"/>
            <a:extLst>
              <a:ext uri="{FF2B5EF4-FFF2-40B4-BE49-F238E27FC236}">
                <a16:creationId xmlns:a16="http://schemas.microsoft.com/office/drawing/2014/main" id="{BEC3EFAA-89B2-46AD-9C99-B9511D32FE3D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2720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-793318"/>
            <a:ext cx="9260114" cy="627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2497764" y="1817599"/>
            <a:ext cx="766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525342" y="4477925"/>
            <a:ext cx="5336943" cy="1785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9714" y="4407664"/>
            <a:ext cx="5336943" cy="18370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5" y="56194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00" y="5528819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4" y="-1019910"/>
            <a:ext cx="10885714" cy="6352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1886857" y="1039329"/>
            <a:ext cx="8734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trạng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non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963" y="4734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thít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7372962" y="4734793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nấc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963" y="56239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nhoẻn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miệng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7372962" y="5623965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39" y="4760268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05" y="56875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75" y="5712262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93" y="482453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2557</Words>
  <Application>Microsoft Office PowerPoint</Application>
  <PresentationFormat>Widescreen</PresentationFormat>
  <Paragraphs>201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Arial</vt:lpstr>
      <vt:lpstr>Arial-Rounded</vt:lpstr>
      <vt:lpstr>Calibri</vt:lpstr>
      <vt:lpstr>Calibri Light</vt:lpstr>
      <vt:lpstr>Chewy</vt:lpstr>
      <vt:lpstr>Comfortaa</vt:lpstr>
      <vt:lpstr>Delius Unicase</vt:lpstr>
      <vt:lpstr>等线</vt:lpstr>
      <vt:lpstr>HP001 4 hàng</vt:lpstr>
      <vt:lpstr>Livvic</vt:lpstr>
      <vt:lpstr>Londrina Solid</vt:lpstr>
      <vt:lpstr>Roboto Condensed</vt:lpstr>
      <vt:lpstr>Roboto Condensed Light</vt:lpstr>
      <vt:lpstr>Times New Roman</vt:lpstr>
      <vt:lpstr>Office Theme</vt:lpstr>
      <vt:lpstr>Response to Intervention: The Alphabet by Slidesgo</vt:lpstr>
      <vt:lpstr>Dinosaur Pattern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178</cp:revision>
  <dcterms:created xsi:type="dcterms:W3CDTF">2021-06-18T23:20:35Z</dcterms:created>
  <dcterms:modified xsi:type="dcterms:W3CDTF">2022-03-13T09:17:23Z</dcterms:modified>
</cp:coreProperties>
</file>