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7" r:id="rId2"/>
    <p:sldMasterId id="2147483795" r:id="rId3"/>
  </p:sldMasterIdLst>
  <p:notesMasterIdLst>
    <p:notesMasterId r:id="rId20"/>
  </p:notesMasterIdLst>
  <p:sldIdLst>
    <p:sldId id="498" r:id="rId4"/>
    <p:sldId id="256" r:id="rId5"/>
    <p:sldId id="499" r:id="rId6"/>
    <p:sldId id="500" r:id="rId7"/>
    <p:sldId id="357" r:id="rId8"/>
    <p:sldId id="494" r:id="rId9"/>
    <p:sldId id="495" r:id="rId10"/>
    <p:sldId id="358" r:id="rId11"/>
    <p:sldId id="493" r:id="rId12"/>
    <p:sldId id="361" r:id="rId13"/>
    <p:sldId id="492" r:id="rId14"/>
    <p:sldId id="496" r:id="rId15"/>
    <p:sldId id="502" r:id="rId16"/>
    <p:sldId id="501" r:id="rId17"/>
    <p:sldId id="503" r:id="rId18"/>
    <p:sldId id="490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00"/>
    <a:srgbClr val="CCFF99"/>
    <a:srgbClr val="FF6600"/>
    <a:srgbClr val="FFFF25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50A8-CB73-47A7-A900-92832D18460C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F2378-D027-45A7-9C22-3B340AC83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59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9598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333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6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9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6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4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6E7D-B7B3-405A-8309-609E60E51D6C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869A-28D0-4C4C-88BE-FBAE4D6EE37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911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60539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07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72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0605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870608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3C3EED-3624-4FC9-8F19-5B8570DD8B3B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07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701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6411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97297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7249" lvl="1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5874" lvl="2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4499" lvl="3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3123" lvl="4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1748" lvl="5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0372" lvl="6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68997" lvl="7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77622" lvl="8" indent="-397297" rtl="0">
              <a:spcBef>
                <a:spcPts val="2130"/>
              </a:spcBef>
              <a:spcAft>
                <a:spcPts val="2130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9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11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4707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107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2" y="4123300"/>
            <a:ext cx="2606800" cy="854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2" y="3634000"/>
            <a:ext cx="2606800" cy="502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90" y="2900000"/>
            <a:ext cx="2606800" cy="63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4" y="2900000"/>
            <a:ext cx="2606800" cy="63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6" y="4123300"/>
            <a:ext cx="2606800" cy="854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6" y="3634000"/>
            <a:ext cx="2606800" cy="502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7" y="4933813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47" y="4860659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6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85" y="6291138"/>
            <a:ext cx="243815" cy="22449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59" y="-17314"/>
            <a:ext cx="2066466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5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2" y="-17263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8" y="247726"/>
            <a:ext cx="552642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8" y="5455674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5" y="6107601"/>
            <a:ext cx="1246510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82" y="6457004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72" y="6309581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3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6" y="6745951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9645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4" y="858635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48" y="302718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1" y="1051911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3" y="101037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2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1" y="-922185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3" y="451824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3" y="540868"/>
            <a:ext cx="128491" cy="127954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6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6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4" y="376602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56" y="3165566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2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47" y="1203639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5" y="858567"/>
            <a:ext cx="60722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65" y="1319108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7" y="1924081"/>
            <a:ext cx="457762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505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58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4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4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1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1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4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4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1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1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7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5" y="236309"/>
            <a:ext cx="505846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8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4" y="27334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8" y="3099733"/>
            <a:ext cx="182534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500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4393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513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9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7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5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A095-6E53-4026-BEFC-69CF8C2229D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9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61" r:id="rId8"/>
    <p:sldLayoutId id="2147483697" r:id="rId9"/>
    <p:sldLayoutId id="2147483762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27486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2299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3">
            <a:extLst>
              <a:ext uri="{FF2B5EF4-FFF2-40B4-BE49-F238E27FC236}">
                <a16:creationId xmlns:a16="http://schemas.microsoft.com/office/drawing/2014/main" xmlns="" id="{67F4D588-7141-4E43-86E5-78FA783E99BB}"/>
              </a:ext>
            </a:extLst>
          </p:cNvPr>
          <p:cNvSpPr/>
          <p:nvPr/>
        </p:nvSpPr>
        <p:spPr>
          <a:xfrm>
            <a:off x="132321" y="71160"/>
            <a:ext cx="11711336" cy="173779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234587-AF8F-4BAA-ABDE-9D3F5500A2BB}"/>
              </a:ext>
            </a:extLst>
          </p:cNvPr>
          <p:cNvGrpSpPr/>
          <p:nvPr/>
        </p:nvGrpSpPr>
        <p:grpSpPr>
          <a:xfrm>
            <a:off x="3188256" y="-39175"/>
            <a:ext cx="8075177" cy="1737790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BFAB66E-FABC-479A-AD73-8CFF1151BCDE}"/>
              </a:ext>
            </a:extLst>
          </p:cNvPr>
          <p:cNvGrpSpPr/>
          <p:nvPr/>
        </p:nvGrpSpPr>
        <p:grpSpPr>
          <a:xfrm rot="20877529">
            <a:off x="143768" y="-43673"/>
            <a:ext cx="2373352" cy="1628627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391987" y="2811914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211" y="272558"/>
            <a:ext cx="2474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TUẦN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26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37B469F-4C6B-4890-B36E-0022CEEE7647}"/>
              </a:ext>
            </a:extLst>
          </p:cNvPr>
          <p:cNvSpPr/>
          <p:nvPr/>
        </p:nvSpPr>
        <p:spPr>
          <a:xfrm>
            <a:off x="2589131" y="169411"/>
            <a:ext cx="1343498" cy="135199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40221" y="59075"/>
            <a:ext cx="129194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84246" y="530101"/>
            <a:ext cx="859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CAM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6A7F4CD3-1205-4A3F-9F7F-3707995CC0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246" y="3501267"/>
            <a:ext cx="2536754" cy="37325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2C41686-61D4-404D-9E8F-DF7321B2DFBC}"/>
              </a:ext>
            </a:extLst>
          </p:cNvPr>
          <p:cNvSpPr/>
          <p:nvPr/>
        </p:nvSpPr>
        <p:spPr>
          <a:xfrm>
            <a:off x="3784246" y="1752280"/>
            <a:ext cx="6267752" cy="110799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4.  LUYỆN</a:t>
            </a:r>
            <a:r>
              <a:rPr kumimoji="0" lang="en-US" sz="44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44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62D2860-22CA-4E3E-AEC0-1BC567CE5607}"/>
              </a:ext>
            </a:extLst>
          </p:cNvPr>
          <p:cNvSpPr txBox="1"/>
          <p:nvPr/>
        </p:nvSpPr>
        <p:spPr>
          <a:xfrm>
            <a:off x="568734" y="367039"/>
            <a:ext cx="1101366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–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8FC61BE0-3EDC-4659-AD5B-F29453F0E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277" y="4125277"/>
            <a:ext cx="2732723" cy="27327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419A5C-5755-44A1-ACF7-81C1DB98E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654" y="1803285"/>
            <a:ext cx="9663825" cy="2511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4C40E4-1D24-4051-880F-5839C392F56E}"/>
              </a:ext>
            </a:extLst>
          </p:cNvPr>
          <p:cNvSpPr txBox="1"/>
          <p:nvPr/>
        </p:nvSpPr>
        <p:spPr>
          <a:xfrm>
            <a:off x="1809205" y="4524644"/>
            <a:ext cx="5471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71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90F4DC-ECE1-4F61-8BCC-D66C7BC69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2" y="4543313"/>
            <a:ext cx="3495509" cy="2511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1622A62-FD50-4DB0-95B5-C5F224865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815" y="1613534"/>
            <a:ext cx="9663825" cy="25117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2D2860-22CA-4E3E-AEC0-1BC567CE5607}"/>
              </a:ext>
            </a:extLst>
          </p:cNvPr>
          <p:cNvSpPr txBox="1"/>
          <p:nvPr/>
        </p:nvSpPr>
        <p:spPr>
          <a:xfrm>
            <a:off x="481649" y="367039"/>
            <a:ext cx="1101366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–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880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xmlns="" id="{3683F2CE-F676-4D2D-B0A3-37E037C057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1400577" y="28440"/>
            <a:ext cx="3064743" cy="2123290"/>
          </a:xfrm>
          <a:prstGeom prst="roundRect">
            <a:avLst>
              <a:gd name="adj" fmla="val 12449"/>
            </a:avLst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xmlns="" id="{BE4A2784-E5EF-48BA-A9B7-B8293F491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1339617" y="2367355"/>
            <a:ext cx="3186662" cy="2123290"/>
          </a:xfrm>
          <a:prstGeom prst="rect">
            <a:avLst/>
          </a:prstGeom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xmlns="" id="{EF1FC58A-D9B6-4B10-97C6-1771E4C420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1278657" y="4706270"/>
            <a:ext cx="3186663" cy="2026952"/>
          </a:xfrm>
          <a:prstGeom prst="roundRect">
            <a:avLst>
              <a:gd name="adj" fmla="val 20885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CD7E19-7DE9-423E-98E1-279838B99658}"/>
              </a:ext>
            </a:extLst>
          </p:cNvPr>
          <p:cNvSpPr txBox="1"/>
          <p:nvPr/>
        </p:nvSpPr>
        <p:spPr>
          <a:xfrm>
            <a:off x="5121005" y="413979"/>
            <a:ext cx="6160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9042AC-7546-43AF-80B4-6D164626D636}"/>
              </a:ext>
            </a:extLst>
          </p:cNvPr>
          <p:cNvSpPr txBox="1"/>
          <p:nvPr/>
        </p:nvSpPr>
        <p:spPr>
          <a:xfrm>
            <a:off x="5121005" y="2630040"/>
            <a:ext cx="6160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Ốc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 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……...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CFC451-6A87-4FBE-8B2C-BBE84457CBCF}"/>
              </a:ext>
            </a:extLst>
          </p:cNvPr>
          <p:cNvSpPr txBox="1"/>
          <p:nvPr/>
        </p:nvSpPr>
        <p:spPr>
          <a:xfrm>
            <a:off x="5121005" y="4846101"/>
            <a:ext cx="6886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Nhện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…….ở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……..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86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902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209202" y="413568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10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4413184" y="1098381"/>
            <a:ext cx="4355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Luyện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từ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và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câu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7" name="Text Box 133"/>
          <p:cNvSpPr txBox="1">
            <a:spLocks noChangeArrowheads="1"/>
          </p:cNvSpPr>
          <p:nvPr/>
        </p:nvSpPr>
        <p:spPr bwMode="auto">
          <a:xfrm>
            <a:off x="2209203" y="1783194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Mở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rộng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vốn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từ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về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các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loài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vật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nhỏ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bé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8" name="Text Box 133"/>
          <p:cNvSpPr txBox="1">
            <a:spLocks noChangeArrowheads="1"/>
          </p:cNvSpPr>
          <p:nvPr/>
        </p:nvSpPr>
        <p:spPr bwMode="auto">
          <a:xfrm>
            <a:off x="2900065" y="2473646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Dấu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chấm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,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dấu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chấm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hỏi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(66)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9" name="Text Box 133"/>
          <p:cNvSpPr txBox="1">
            <a:spLocks noChangeArrowheads="1"/>
          </p:cNvSpPr>
          <p:nvPr/>
        </p:nvSpPr>
        <p:spPr bwMode="auto">
          <a:xfrm>
            <a:off x="1159866" y="3177977"/>
            <a:ext cx="112193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Bài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3.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Hỏi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–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đáp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theo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mẫu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: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0" name="Text Box 133"/>
          <p:cNvSpPr txBox="1">
            <a:spLocks noChangeArrowheads="1"/>
          </p:cNvSpPr>
          <p:nvPr/>
        </p:nvSpPr>
        <p:spPr bwMode="auto">
          <a:xfrm>
            <a:off x="1183954" y="3904692"/>
            <a:ext cx="112193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1.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Chuột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sống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ở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đâu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1" name="Text Box 133"/>
          <p:cNvSpPr txBox="1">
            <a:spLocks noChangeArrowheads="1"/>
          </p:cNvSpPr>
          <p:nvPr/>
        </p:nvSpPr>
        <p:spPr bwMode="auto">
          <a:xfrm>
            <a:off x="1183954" y="4630816"/>
            <a:ext cx="112193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-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Chuột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sống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trong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hang.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3" name="Text Box 133"/>
          <p:cNvSpPr txBox="1">
            <a:spLocks noChangeArrowheads="1"/>
          </p:cNvSpPr>
          <p:nvPr/>
        </p:nvSpPr>
        <p:spPr bwMode="auto">
          <a:xfrm>
            <a:off x="1159866" y="5370688"/>
            <a:ext cx="112193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2</a:t>
            </a:r>
            <a:r>
              <a:rPr kumimoji="0" lang="en-US" alt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 </a:t>
            </a:r>
            <a:r>
              <a:rPr lang="en-US" altLang="vi-VN" sz="3600" b="1">
                <a:solidFill>
                  <a:srgbClr val="7030A0"/>
                </a:solidFill>
                <a:latin typeface="HP001 4 hàng" pitchFamily="34" charset="0"/>
              </a:rPr>
              <a:t>Ố</a:t>
            </a:r>
            <a:r>
              <a:rPr lang="en-US" altLang="vi-VN" sz="3600" b="1" noProof="0" smtClean="0">
                <a:solidFill>
                  <a:srgbClr val="7030A0"/>
                </a:solidFill>
                <a:latin typeface="HP001 4 hàng" pitchFamily="34" charset="0"/>
              </a:rPr>
              <a:t>c </a:t>
            </a:r>
            <a:r>
              <a:rPr lang="en-US" altLang="vi-VN" sz="3600" b="1" noProof="0" dirty="0" err="1" smtClean="0">
                <a:solidFill>
                  <a:srgbClr val="7030A0"/>
                </a:solidFill>
                <a:latin typeface="HP001 4 hàng" pitchFamily="34" charset="0"/>
              </a:rPr>
              <a:t>sên</a:t>
            </a:r>
            <a:r>
              <a:rPr lang="en-US" altLang="vi-VN" sz="3600" b="1" noProof="0" dirty="0" smtClean="0">
                <a:solidFill>
                  <a:srgbClr val="7030A0"/>
                </a:solidFill>
                <a:latin typeface="HP001 4 hàng" pitchFamily="34" charset="0"/>
              </a:rPr>
              <a:t>  ……………. 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ở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đâu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4" name="Text Box 133"/>
          <p:cNvSpPr txBox="1">
            <a:spLocks noChangeArrowheads="1"/>
          </p:cNvSpPr>
          <p:nvPr/>
        </p:nvSpPr>
        <p:spPr bwMode="auto">
          <a:xfrm>
            <a:off x="1183954" y="6073400"/>
            <a:ext cx="112193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- </a:t>
            </a:r>
            <a:r>
              <a:rPr lang="en-US" altLang="vi-VN" sz="3600" b="1" noProof="0" dirty="0" err="1" smtClean="0">
                <a:solidFill>
                  <a:srgbClr val="7030A0"/>
                </a:solidFill>
                <a:latin typeface="HP001 4 hàng" pitchFamily="34" charset="0"/>
              </a:rPr>
              <a:t>Ốc</a:t>
            </a:r>
            <a:r>
              <a:rPr lang="en-US" altLang="vi-VN" sz="3600" b="1" noProof="0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noProof="0" dirty="0" err="1" smtClean="0">
                <a:solidFill>
                  <a:srgbClr val="7030A0"/>
                </a:solidFill>
                <a:latin typeface="HP001 4 hàng" pitchFamily="34" charset="0"/>
              </a:rPr>
              <a:t>sên</a:t>
            </a:r>
            <a:r>
              <a:rPr lang="en-US" altLang="vi-VN" sz="3600" b="1" noProof="0" dirty="0" smtClean="0">
                <a:solidFill>
                  <a:srgbClr val="7030A0"/>
                </a:solidFill>
                <a:latin typeface="HP001 4 hàng" pitchFamily="34" charset="0"/>
              </a:rPr>
              <a:t>  …………….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104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462" y="10902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33"/>
          <p:cNvSpPr txBox="1">
            <a:spLocks noChangeArrowheads="1"/>
          </p:cNvSpPr>
          <p:nvPr/>
        </p:nvSpPr>
        <p:spPr bwMode="auto">
          <a:xfrm>
            <a:off x="1638837" y="392288"/>
            <a:ext cx="112193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3. </a:t>
            </a:r>
            <a:r>
              <a:rPr lang="en-US" altLang="vi-VN" sz="3600" b="1" noProof="0" dirty="0" err="1" smtClean="0">
                <a:solidFill>
                  <a:srgbClr val="7030A0"/>
                </a:solidFill>
                <a:latin typeface="HP001 4 hàng" pitchFamily="34" charset="0"/>
              </a:rPr>
              <a:t>Nhện</a:t>
            </a:r>
            <a:r>
              <a:rPr lang="en-US" altLang="vi-VN" sz="3600" b="1" noProof="0" dirty="0" smtClean="0">
                <a:solidFill>
                  <a:srgbClr val="7030A0"/>
                </a:solidFill>
                <a:latin typeface="HP001 4 hàng" pitchFamily="34" charset="0"/>
              </a:rPr>
              <a:t>……………. 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ở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đâu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5" name="Text Box 133"/>
          <p:cNvSpPr txBox="1">
            <a:spLocks noChangeArrowheads="1"/>
          </p:cNvSpPr>
          <p:nvPr/>
        </p:nvSpPr>
        <p:spPr bwMode="auto">
          <a:xfrm>
            <a:off x="1662925" y="1095000"/>
            <a:ext cx="112193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- </a:t>
            </a:r>
            <a:r>
              <a:rPr lang="en-US" altLang="vi-VN" sz="3600" b="1" noProof="0" dirty="0" err="1" smtClean="0">
                <a:solidFill>
                  <a:srgbClr val="7030A0"/>
                </a:solidFill>
                <a:latin typeface="HP001 4 hàng" pitchFamily="34" charset="0"/>
              </a:rPr>
              <a:t>Nhện</a:t>
            </a:r>
            <a:r>
              <a:rPr lang="en-US" altLang="vi-VN" sz="3600" b="1" noProof="0" dirty="0" smtClean="0">
                <a:solidFill>
                  <a:srgbClr val="7030A0"/>
                </a:solidFill>
                <a:latin typeface="HP001 4 hàng" pitchFamily="34" charset="0"/>
              </a:rPr>
              <a:t>…………….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151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73820" y="4063482"/>
            <a:ext cx="1885921" cy="25454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1240DF3-C403-4F4F-9D9F-0C26D2EDC06A}"/>
              </a:ext>
            </a:extLst>
          </p:cNvPr>
          <p:cNvSpPr/>
          <p:nvPr/>
        </p:nvSpPr>
        <p:spPr>
          <a:xfrm>
            <a:off x="3630337" y="465040"/>
            <a:ext cx="32719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8787" y="1445150"/>
            <a:ext cx="108129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(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li.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67.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9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14816A7-408C-4605-AEAB-58B2BC8F33B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716088" y="2079625"/>
            <a:ext cx="10475912" cy="1065213"/>
          </a:xfrm>
        </p:spPr>
        <p:txBody>
          <a:bodyPr/>
          <a:lstStyle/>
          <a:p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</a:p>
        </p:txBody>
      </p:sp>
      <p:grpSp>
        <p:nvGrpSpPr>
          <p:cNvPr id="4" name="Google Shape;178;p33">
            <a:extLst>
              <a:ext uri="{FF2B5EF4-FFF2-40B4-BE49-F238E27FC236}">
                <a16:creationId xmlns:a16="http://schemas.microsoft.com/office/drawing/2014/main" xmlns="" id="{D92ED520-A44B-4EF4-BD07-7118055E489D}"/>
              </a:ext>
            </a:extLst>
          </p:cNvPr>
          <p:cNvGrpSpPr/>
          <p:nvPr/>
        </p:nvGrpSpPr>
        <p:grpSpPr>
          <a:xfrm>
            <a:off x="780650" y="3429000"/>
            <a:ext cx="2350903" cy="3297600"/>
            <a:chOff x="347000" y="2571750"/>
            <a:chExt cx="1767550" cy="2473200"/>
          </a:xfrm>
        </p:grpSpPr>
        <p:sp>
          <p:nvSpPr>
            <p:cNvPr id="5" name="Google Shape;179;p33">
              <a:extLst>
                <a:ext uri="{FF2B5EF4-FFF2-40B4-BE49-F238E27FC236}">
                  <a16:creationId xmlns:a16="http://schemas.microsoft.com/office/drawing/2014/main" xmlns="" id="{99445576-10C0-4172-A6D6-2577A52DF47D}"/>
                </a:ext>
              </a:extLst>
            </p:cNvPr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80;p33">
              <a:extLst>
                <a:ext uri="{FF2B5EF4-FFF2-40B4-BE49-F238E27FC236}">
                  <a16:creationId xmlns:a16="http://schemas.microsoft.com/office/drawing/2014/main" xmlns="" id="{96612136-C570-47D3-91B0-00CEF4CE1C87}"/>
                </a:ext>
              </a:extLst>
            </p:cNvPr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81;p33">
              <a:extLst>
                <a:ext uri="{FF2B5EF4-FFF2-40B4-BE49-F238E27FC236}">
                  <a16:creationId xmlns:a16="http://schemas.microsoft.com/office/drawing/2014/main" xmlns="" id="{BFD1BC6A-362F-4746-8CA3-CEE5AF01CC9F}"/>
                </a:ext>
              </a:extLst>
            </p:cNvPr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82;p33">
              <a:extLst>
                <a:ext uri="{FF2B5EF4-FFF2-40B4-BE49-F238E27FC236}">
                  <a16:creationId xmlns:a16="http://schemas.microsoft.com/office/drawing/2014/main" xmlns="" id="{C1A1BDEF-400B-465F-A6F5-2B53931C824E}"/>
                </a:ext>
              </a:extLst>
            </p:cNvPr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83;p33">
              <a:extLst>
                <a:ext uri="{FF2B5EF4-FFF2-40B4-BE49-F238E27FC236}">
                  <a16:creationId xmlns:a16="http://schemas.microsoft.com/office/drawing/2014/main" xmlns="" id="{F3A22EDC-6FE4-446F-AC9F-68DC7567D0FA}"/>
                </a:ext>
              </a:extLst>
            </p:cNvPr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84;p33">
              <a:extLst>
                <a:ext uri="{FF2B5EF4-FFF2-40B4-BE49-F238E27FC236}">
                  <a16:creationId xmlns:a16="http://schemas.microsoft.com/office/drawing/2014/main" xmlns="" id="{92C368C9-89BD-4593-BA3D-FA833D73CE64}"/>
                </a:ext>
              </a:extLst>
            </p:cNvPr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85;p33">
              <a:extLst>
                <a:ext uri="{FF2B5EF4-FFF2-40B4-BE49-F238E27FC236}">
                  <a16:creationId xmlns:a16="http://schemas.microsoft.com/office/drawing/2014/main" xmlns="" id="{247C02E5-73E7-4BEB-984E-AF44E846C3D5}"/>
                </a:ext>
              </a:extLst>
            </p:cNvPr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86;p33">
              <a:extLst>
                <a:ext uri="{FF2B5EF4-FFF2-40B4-BE49-F238E27FC236}">
                  <a16:creationId xmlns:a16="http://schemas.microsoft.com/office/drawing/2014/main" xmlns="" id="{0A43F756-FB24-42B2-8D48-9ACA441E82D1}"/>
                </a:ext>
              </a:extLst>
            </p:cNvPr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87;p33">
              <a:extLst>
                <a:ext uri="{FF2B5EF4-FFF2-40B4-BE49-F238E27FC236}">
                  <a16:creationId xmlns:a16="http://schemas.microsoft.com/office/drawing/2014/main" xmlns="" id="{F52DF302-4BA8-4694-9F89-942F740F03FC}"/>
                </a:ext>
              </a:extLst>
            </p:cNvPr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88;p33">
              <a:extLst>
                <a:ext uri="{FF2B5EF4-FFF2-40B4-BE49-F238E27FC236}">
                  <a16:creationId xmlns:a16="http://schemas.microsoft.com/office/drawing/2014/main" xmlns="" id="{B86E6110-6F07-426E-A09E-CF07264C18ED}"/>
                </a:ext>
              </a:extLst>
            </p:cNvPr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89;p33">
              <a:extLst>
                <a:ext uri="{FF2B5EF4-FFF2-40B4-BE49-F238E27FC236}">
                  <a16:creationId xmlns:a16="http://schemas.microsoft.com/office/drawing/2014/main" xmlns="" id="{4D85F055-5F84-4DD0-AA53-755F66EA4264}"/>
                </a:ext>
              </a:extLst>
            </p:cNvPr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90;p33">
              <a:extLst>
                <a:ext uri="{FF2B5EF4-FFF2-40B4-BE49-F238E27FC236}">
                  <a16:creationId xmlns:a16="http://schemas.microsoft.com/office/drawing/2014/main" xmlns="" id="{291640E9-8B4B-475F-84A8-794D3E5DCA75}"/>
                </a:ext>
              </a:extLst>
            </p:cNvPr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91;p33">
              <a:extLst>
                <a:ext uri="{FF2B5EF4-FFF2-40B4-BE49-F238E27FC236}">
                  <a16:creationId xmlns:a16="http://schemas.microsoft.com/office/drawing/2014/main" xmlns="" id="{32853E7D-55B9-40A1-987D-A21009B709BE}"/>
                </a:ext>
              </a:extLst>
            </p:cNvPr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92;p33">
              <a:extLst>
                <a:ext uri="{FF2B5EF4-FFF2-40B4-BE49-F238E27FC236}">
                  <a16:creationId xmlns:a16="http://schemas.microsoft.com/office/drawing/2014/main" xmlns="" id="{C9BBC727-2FE6-4653-AA55-E5ECFD3A42EC}"/>
                </a:ext>
              </a:extLst>
            </p:cNvPr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3;p33">
              <a:extLst>
                <a:ext uri="{FF2B5EF4-FFF2-40B4-BE49-F238E27FC236}">
                  <a16:creationId xmlns:a16="http://schemas.microsoft.com/office/drawing/2014/main" xmlns="" id="{B057F07F-AE65-4223-973F-59E4990FBB26}"/>
                </a:ext>
              </a:extLst>
            </p:cNvPr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94;p33">
              <a:extLst>
                <a:ext uri="{FF2B5EF4-FFF2-40B4-BE49-F238E27FC236}">
                  <a16:creationId xmlns:a16="http://schemas.microsoft.com/office/drawing/2014/main" xmlns="" id="{6D12746C-D877-4B39-8408-B370FA1F3F64}"/>
                </a:ext>
              </a:extLst>
            </p:cNvPr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95;p33">
              <a:extLst>
                <a:ext uri="{FF2B5EF4-FFF2-40B4-BE49-F238E27FC236}">
                  <a16:creationId xmlns:a16="http://schemas.microsoft.com/office/drawing/2014/main" xmlns="" id="{5BCC3032-22A1-4B48-848E-61268154DB84}"/>
                </a:ext>
              </a:extLst>
            </p:cNvPr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96;p33">
              <a:extLst>
                <a:ext uri="{FF2B5EF4-FFF2-40B4-BE49-F238E27FC236}">
                  <a16:creationId xmlns:a16="http://schemas.microsoft.com/office/drawing/2014/main" xmlns="" id="{29A318CF-1CC1-476E-8012-A970FB81CFB4}"/>
                </a:ext>
              </a:extLst>
            </p:cNvPr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97;p33">
              <a:extLst>
                <a:ext uri="{FF2B5EF4-FFF2-40B4-BE49-F238E27FC236}">
                  <a16:creationId xmlns:a16="http://schemas.microsoft.com/office/drawing/2014/main" xmlns="" id="{9BE8FE53-1128-4466-A22E-D78A638FF424}"/>
                </a:ext>
              </a:extLst>
            </p:cNvPr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98;p33">
              <a:extLst>
                <a:ext uri="{FF2B5EF4-FFF2-40B4-BE49-F238E27FC236}">
                  <a16:creationId xmlns:a16="http://schemas.microsoft.com/office/drawing/2014/main" xmlns="" id="{0447DB66-1017-4BAB-B1B9-7C5968A4C96B}"/>
                </a:ext>
              </a:extLst>
            </p:cNvPr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99;p33">
              <a:extLst>
                <a:ext uri="{FF2B5EF4-FFF2-40B4-BE49-F238E27FC236}">
                  <a16:creationId xmlns:a16="http://schemas.microsoft.com/office/drawing/2014/main" xmlns="" id="{841F7B87-79C6-4E4B-A1C7-25E08DEA342B}"/>
                </a:ext>
              </a:extLst>
            </p:cNvPr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00;p33">
              <a:extLst>
                <a:ext uri="{FF2B5EF4-FFF2-40B4-BE49-F238E27FC236}">
                  <a16:creationId xmlns:a16="http://schemas.microsoft.com/office/drawing/2014/main" xmlns="" id="{E3FBF80E-7174-4BBE-A338-C3B7AB275474}"/>
                </a:ext>
              </a:extLst>
            </p:cNvPr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01;p33">
              <a:extLst>
                <a:ext uri="{FF2B5EF4-FFF2-40B4-BE49-F238E27FC236}">
                  <a16:creationId xmlns:a16="http://schemas.microsoft.com/office/drawing/2014/main" xmlns="" id="{05F24A99-4705-4E5D-AE81-F69DB1A0BDD4}"/>
                </a:ext>
              </a:extLst>
            </p:cNvPr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02;p33">
              <a:extLst>
                <a:ext uri="{FF2B5EF4-FFF2-40B4-BE49-F238E27FC236}">
                  <a16:creationId xmlns:a16="http://schemas.microsoft.com/office/drawing/2014/main" xmlns="" id="{341A6A49-0715-4ED2-BCCE-CAC5D0D12BAC}"/>
                </a:ext>
              </a:extLst>
            </p:cNvPr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03;p33">
              <a:extLst>
                <a:ext uri="{FF2B5EF4-FFF2-40B4-BE49-F238E27FC236}">
                  <a16:creationId xmlns:a16="http://schemas.microsoft.com/office/drawing/2014/main" xmlns="" id="{4EF87565-3BA4-4082-A5C2-5084BD3DA789}"/>
                </a:ext>
              </a:extLst>
            </p:cNvPr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04;p33">
              <a:extLst>
                <a:ext uri="{FF2B5EF4-FFF2-40B4-BE49-F238E27FC236}">
                  <a16:creationId xmlns:a16="http://schemas.microsoft.com/office/drawing/2014/main" xmlns="" id="{84C0BB23-4806-40E0-805B-D0BA0A38DBB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05;p33">
              <a:extLst>
                <a:ext uri="{FF2B5EF4-FFF2-40B4-BE49-F238E27FC236}">
                  <a16:creationId xmlns:a16="http://schemas.microsoft.com/office/drawing/2014/main" xmlns="" id="{8247706A-5667-49C9-BDB3-468C2592BDC0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06;p33">
              <a:extLst>
                <a:ext uri="{FF2B5EF4-FFF2-40B4-BE49-F238E27FC236}">
                  <a16:creationId xmlns:a16="http://schemas.microsoft.com/office/drawing/2014/main" xmlns="" id="{28E9B0C8-BD64-4511-9DEF-59813D0A00BB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07;p33">
              <a:extLst>
                <a:ext uri="{FF2B5EF4-FFF2-40B4-BE49-F238E27FC236}">
                  <a16:creationId xmlns:a16="http://schemas.microsoft.com/office/drawing/2014/main" xmlns="" id="{AF847406-4C4C-454F-B840-906B163CC09A}"/>
                </a:ext>
              </a:extLst>
            </p:cNvPr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08;p33">
              <a:extLst>
                <a:ext uri="{FF2B5EF4-FFF2-40B4-BE49-F238E27FC236}">
                  <a16:creationId xmlns:a16="http://schemas.microsoft.com/office/drawing/2014/main" xmlns="" id="{1AA6F2C3-EA3C-4EF6-854E-889DE41470E5}"/>
                </a:ext>
              </a:extLst>
            </p:cNvPr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09;p33">
              <a:extLst>
                <a:ext uri="{FF2B5EF4-FFF2-40B4-BE49-F238E27FC236}">
                  <a16:creationId xmlns:a16="http://schemas.microsoft.com/office/drawing/2014/main" xmlns="" id="{BD57BAF6-8694-4A8E-A5F1-72CB75903386}"/>
                </a:ext>
              </a:extLst>
            </p:cNvPr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10;p33">
              <a:extLst>
                <a:ext uri="{FF2B5EF4-FFF2-40B4-BE49-F238E27FC236}">
                  <a16:creationId xmlns:a16="http://schemas.microsoft.com/office/drawing/2014/main" xmlns="" id="{274DEB6D-63B4-45C3-B786-B165C3B99FCE}"/>
                </a:ext>
              </a:extLst>
            </p:cNvPr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11;p33">
              <a:extLst>
                <a:ext uri="{FF2B5EF4-FFF2-40B4-BE49-F238E27FC236}">
                  <a16:creationId xmlns:a16="http://schemas.microsoft.com/office/drawing/2014/main" xmlns="" id="{0F9FAF96-F6D1-4402-831F-D29A9ED56D7C}"/>
                </a:ext>
              </a:extLst>
            </p:cNvPr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12;p33">
              <a:extLst>
                <a:ext uri="{FF2B5EF4-FFF2-40B4-BE49-F238E27FC236}">
                  <a16:creationId xmlns:a16="http://schemas.microsoft.com/office/drawing/2014/main" xmlns="" id="{2A0D1A74-80D2-4821-88BA-052202F54424}"/>
                </a:ext>
              </a:extLst>
            </p:cNvPr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13;p33">
              <a:extLst>
                <a:ext uri="{FF2B5EF4-FFF2-40B4-BE49-F238E27FC236}">
                  <a16:creationId xmlns:a16="http://schemas.microsoft.com/office/drawing/2014/main" xmlns="" id="{38305B8B-81D5-4B72-9A18-5C95B5319DB1}"/>
                </a:ext>
              </a:extLst>
            </p:cNvPr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14;p33">
              <a:extLst>
                <a:ext uri="{FF2B5EF4-FFF2-40B4-BE49-F238E27FC236}">
                  <a16:creationId xmlns:a16="http://schemas.microsoft.com/office/drawing/2014/main" xmlns="" id="{3BCA1924-A3E0-4F35-ABF7-B17D8EAB69FE}"/>
                </a:ext>
              </a:extLst>
            </p:cNvPr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15;p33">
              <a:extLst>
                <a:ext uri="{FF2B5EF4-FFF2-40B4-BE49-F238E27FC236}">
                  <a16:creationId xmlns:a16="http://schemas.microsoft.com/office/drawing/2014/main" xmlns="" id="{C277E45A-D9B4-4858-9BDC-1811DCE7B0A6}"/>
                </a:ext>
              </a:extLst>
            </p:cNvPr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16;p33">
              <a:extLst>
                <a:ext uri="{FF2B5EF4-FFF2-40B4-BE49-F238E27FC236}">
                  <a16:creationId xmlns:a16="http://schemas.microsoft.com/office/drawing/2014/main" xmlns="" id="{23F5C3C4-54AC-4F6F-8236-AC131EE2B228}"/>
                </a:ext>
              </a:extLst>
            </p:cNvPr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17;p33">
              <a:extLst>
                <a:ext uri="{FF2B5EF4-FFF2-40B4-BE49-F238E27FC236}">
                  <a16:creationId xmlns:a16="http://schemas.microsoft.com/office/drawing/2014/main" xmlns="" id="{AE626633-31A0-4F95-8F93-F40D5E567F8E}"/>
                </a:ext>
              </a:extLst>
            </p:cNvPr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18;p33">
              <a:extLst>
                <a:ext uri="{FF2B5EF4-FFF2-40B4-BE49-F238E27FC236}">
                  <a16:creationId xmlns:a16="http://schemas.microsoft.com/office/drawing/2014/main" xmlns="" id="{3A5CCFA7-7901-4EC9-B87E-1F7EF3575862}"/>
                </a:ext>
              </a:extLst>
            </p:cNvPr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19;p33">
              <a:extLst>
                <a:ext uri="{FF2B5EF4-FFF2-40B4-BE49-F238E27FC236}">
                  <a16:creationId xmlns:a16="http://schemas.microsoft.com/office/drawing/2014/main" xmlns="" id="{2D5B3653-02F6-4041-AC44-BCE8EDDDA81C}"/>
                </a:ext>
              </a:extLst>
            </p:cNvPr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20;p33">
              <a:extLst>
                <a:ext uri="{FF2B5EF4-FFF2-40B4-BE49-F238E27FC236}">
                  <a16:creationId xmlns:a16="http://schemas.microsoft.com/office/drawing/2014/main" xmlns="" id="{96A7291B-B5FE-41B6-87DE-8391372B2A92}"/>
                </a:ext>
              </a:extLst>
            </p:cNvPr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21;p33">
              <a:extLst>
                <a:ext uri="{FF2B5EF4-FFF2-40B4-BE49-F238E27FC236}">
                  <a16:creationId xmlns:a16="http://schemas.microsoft.com/office/drawing/2014/main" xmlns="" id="{7A1D1BF3-B3E1-46A9-B1D8-CCC9377DEABB}"/>
                </a:ext>
              </a:extLst>
            </p:cNvPr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22;p33">
              <a:extLst>
                <a:ext uri="{FF2B5EF4-FFF2-40B4-BE49-F238E27FC236}">
                  <a16:creationId xmlns:a16="http://schemas.microsoft.com/office/drawing/2014/main" xmlns="" id="{399A66A0-1A6E-4809-8F39-981723CC6B12}"/>
                </a:ext>
              </a:extLst>
            </p:cNvPr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23;p33">
              <a:extLst>
                <a:ext uri="{FF2B5EF4-FFF2-40B4-BE49-F238E27FC236}">
                  <a16:creationId xmlns:a16="http://schemas.microsoft.com/office/drawing/2014/main" xmlns="" id="{A67A59A4-DE21-4925-BAC9-E3CA303F32F8}"/>
                </a:ext>
              </a:extLst>
            </p:cNvPr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24;p33">
              <a:extLst>
                <a:ext uri="{FF2B5EF4-FFF2-40B4-BE49-F238E27FC236}">
                  <a16:creationId xmlns:a16="http://schemas.microsoft.com/office/drawing/2014/main" xmlns="" id="{DFD244AF-9C8D-423A-BAAA-F5C63391F382}"/>
                </a:ext>
              </a:extLst>
            </p:cNvPr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25;p33">
              <a:extLst>
                <a:ext uri="{FF2B5EF4-FFF2-40B4-BE49-F238E27FC236}">
                  <a16:creationId xmlns:a16="http://schemas.microsoft.com/office/drawing/2014/main" xmlns="" id="{ECF2AF1C-8A97-4813-BC72-CA38ECD98E35}"/>
                </a:ext>
              </a:extLst>
            </p:cNvPr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26;p33">
              <a:extLst>
                <a:ext uri="{FF2B5EF4-FFF2-40B4-BE49-F238E27FC236}">
                  <a16:creationId xmlns:a16="http://schemas.microsoft.com/office/drawing/2014/main" xmlns="" id="{B35F5230-11F3-4E5B-BDEF-27EF127AAEB4}"/>
                </a:ext>
              </a:extLst>
            </p:cNvPr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Google Shape;227;p33">
            <a:extLst>
              <a:ext uri="{FF2B5EF4-FFF2-40B4-BE49-F238E27FC236}">
                <a16:creationId xmlns:a16="http://schemas.microsoft.com/office/drawing/2014/main" xmlns="" id="{30D8E3E1-1BA1-4AC3-9125-B701F062B94F}"/>
              </a:ext>
            </a:extLst>
          </p:cNvPr>
          <p:cNvGrpSpPr/>
          <p:nvPr/>
        </p:nvGrpSpPr>
        <p:grpSpPr>
          <a:xfrm>
            <a:off x="8125318" y="4164983"/>
            <a:ext cx="3155907" cy="2411500"/>
            <a:chOff x="6368425" y="3177488"/>
            <a:chExt cx="2372800" cy="1808625"/>
          </a:xfrm>
        </p:grpSpPr>
        <p:sp>
          <p:nvSpPr>
            <p:cNvPr id="54" name="Google Shape;228;p33">
              <a:extLst>
                <a:ext uri="{FF2B5EF4-FFF2-40B4-BE49-F238E27FC236}">
                  <a16:creationId xmlns:a16="http://schemas.microsoft.com/office/drawing/2014/main" xmlns="" id="{A48B5378-BC67-4C53-98EF-18E1B7E65F8A}"/>
                </a:ext>
              </a:extLst>
            </p:cNvPr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29;p33">
              <a:extLst>
                <a:ext uri="{FF2B5EF4-FFF2-40B4-BE49-F238E27FC236}">
                  <a16:creationId xmlns:a16="http://schemas.microsoft.com/office/drawing/2014/main" xmlns="" id="{47E1C8FB-6E4B-4327-A3A3-AAC793833059}"/>
                </a:ext>
              </a:extLst>
            </p:cNvPr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0;p33">
              <a:extLst>
                <a:ext uri="{FF2B5EF4-FFF2-40B4-BE49-F238E27FC236}">
                  <a16:creationId xmlns:a16="http://schemas.microsoft.com/office/drawing/2014/main" xmlns="" id="{BE9EDF24-88D7-4E18-800E-61910FC18FD2}"/>
                </a:ext>
              </a:extLst>
            </p:cNvPr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7" name="Google Shape;231;p33">
              <a:extLst>
                <a:ext uri="{FF2B5EF4-FFF2-40B4-BE49-F238E27FC236}">
                  <a16:creationId xmlns:a16="http://schemas.microsoft.com/office/drawing/2014/main" xmlns="" id="{16EE48AB-79B7-4309-9F2C-9BBAD6C5A320}"/>
                </a:ext>
              </a:extLst>
            </p:cNvPr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58" name="Google Shape;232;p33">
                <a:extLst>
                  <a:ext uri="{FF2B5EF4-FFF2-40B4-BE49-F238E27FC236}">
                    <a16:creationId xmlns:a16="http://schemas.microsoft.com/office/drawing/2014/main" xmlns="" id="{48E3440A-DA93-4CD1-8C6F-221C510B7B11}"/>
                  </a:ext>
                </a:extLst>
              </p:cNvPr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62" name="Google Shape;233;p33">
                  <a:extLst>
                    <a:ext uri="{FF2B5EF4-FFF2-40B4-BE49-F238E27FC236}">
                      <a16:creationId xmlns:a16="http://schemas.microsoft.com/office/drawing/2014/main" xmlns="" id="{432F80FB-2995-4A8D-8CEF-04722CF702FA}"/>
                    </a:ext>
                  </a:extLst>
                </p:cNvPr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63" name="Google Shape;234;p33">
                  <a:extLst>
                    <a:ext uri="{FF2B5EF4-FFF2-40B4-BE49-F238E27FC236}">
                      <a16:creationId xmlns:a16="http://schemas.microsoft.com/office/drawing/2014/main" xmlns="" id="{1A1D8043-0454-4E08-9B4C-600622C0FB73}"/>
                    </a:ext>
                  </a:extLst>
                </p:cNvPr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64" name="Google Shape;235;p33">
                    <a:extLst>
                      <a:ext uri="{FF2B5EF4-FFF2-40B4-BE49-F238E27FC236}">
                        <a16:creationId xmlns:a16="http://schemas.microsoft.com/office/drawing/2014/main" xmlns="" id="{73B542E2-956A-4256-AA41-BB51BA4527AE}"/>
                      </a:ext>
                    </a:extLst>
                  </p:cNvPr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9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65" name="Google Shape;236;p33">
                    <a:extLst>
                      <a:ext uri="{FF2B5EF4-FFF2-40B4-BE49-F238E27FC236}">
                        <a16:creationId xmlns:a16="http://schemas.microsoft.com/office/drawing/2014/main" xmlns="" id="{6088192E-BAE4-4202-A74F-7E7A83CE800C}"/>
                      </a:ext>
                    </a:extLst>
                  </p:cNvPr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66" name="Google Shape;237;p33">
                      <a:extLst>
                        <a:ext uri="{FF2B5EF4-FFF2-40B4-BE49-F238E27FC236}">
                          <a16:creationId xmlns:a16="http://schemas.microsoft.com/office/drawing/2014/main" xmlns="" id="{89598616-8871-4FE8-8B1A-B9252556B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" name="Google Shape;238;p33">
                      <a:extLst>
                        <a:ext uri="{FF2B5EF4-FFF2-40B4-BE49-F238E27FC236}">
                          <a16:creationId xmlns:a16="http://schemas.microsoft.com/office/drawing/2014/main" xmlns="" id="{FA3EF4B6-61D0-493E-A0D3-EB43F1F4E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" name="Google Shape;239;p33">
                      <a:extLst>
                        <a:ext uri="{FF2B5EF4-FFF2-40B4-BE49-F238E27FC236}">
                          <a16:creationId xmlns:a16="http://schemas.microsoft.com/office/drawing/2014/main" xmlns="" id="{8C4928EA-963C-45B0-B2E5-E3C6E7D00E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" name="Google Shape;240;p33">
                      <a:extLst>
                        <a:ext uri="{FF2B5EF4-FFF2-40B4-BE49-F238E27FC236}">
                          <a16:creationId xmlns:a16="http://schemas.microsoft.com/office/drawing/2014/main" xmlns="" id="{DF2E1168-D9B2-4E94-ADB4-42D8F24D27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0" name="Google Shape;241;p33">
                      <a:extLst>
                        <a:ext uri="{FF2B5EF4-FFF2-40B4-BE49-F238E27FC236}">
                          <a16:creationId xmlns:a16="http://schemas.microsoft.com/office/drawing/2014/main" xmlns="" id="{9C3E2AF1-671F-40D9-ABBE-DA050B89A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1" name="Google Shape;242;p33">
                      <a:extLst>
                        <a:ext uri="{FF2B5EF4-FFF2-40B4-BE49-F238E27FC236}">
                          <a16:creationId xmlns:a16="http://schemas.microsoft.com/office/drawing/2014/main" xmlns="" id="{59E03C95-5CB4-428D-BA9F-CF4B6AF601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2" name="Google Shape;243;p33">
                      <a:extLst>
                        <a:ext uri="{FF2B5EF4-FFF2-40B4-BE49-F238E27FC236}">
                          <a16:creationId xmlns:a16="http://schemas.microsoft.com/office/drawing/2014/main" xmlns="" id="{FD5D61EB-01DC-425C-924C-13D28140BF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3" name="Google Shape;244;p33">
                      <a:extLst>
                        <a:ext uri="{FF2B5EF4-FFF2-40B4-BE49-F238E27FC236}">
                          <a16:creationId xmlns:a16="http://schemas.microsoft.com/office/drawing/2014/main" xmlns="" id="{111293E1-5760-4369-902D-2C41B283F5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4" name="Google Shape;245;p33">
                      <a:extLst>
                        <a:ext uri="{FF2B5EF4-FFF2-40B4-BE49-F238E27FC236}">
                          <a16:creationId xmlns:a16="http://schemas.microsoft.com/office/drawing/2014/main" xmlns="" id="{83F9B7C3-D8BD-4E2A-A008-DA5E6606C0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5" name="Google Shape;246;p33">
                      <a:extLst>
                        <a:ext uri="{FF2B5EF4-FFF2-40B4-BE49-F238E27FC236}">
                          <a16:creationId xmlns:a16="http://schemas.microsoft.com/office/drawing/2014/main" xmlns="" id="{532B64D1-0EA4-439A-8CD7-3C6B106A54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6" name="Google Shape;247;p33">
                      <a:extLst>
                        <a:ext uri="{FF2B5EF4-FFF2-40B4-BE49-F238E27FC236}">
                          <a16:creationId xmlns:a16="http://schemas.microsoft.com/office/drawing/2014/main" xmlns="" id="{E41B2C2F-F11D-459E-A0FE-952629A72D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7" name="Google Shape;248;p33">
                      <a:extLst>
                        <a:ext uri="{FF2B5EF4-FFF2-40B4-BE49-F238E27FC236}">
                          <a16:creationId xmlns:a16="http://schemas.microsoft.com/office/drawing/2014/main" xmlns="" id="{38C01C75-D36C-4BAF-91F5-F222E16BBE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8" name="Google Shape;249;p33">
                      <a:extLst>
                        <a:ext uri="{FF2B5EF4-FFF2-40B4-BE49-F238E27FC236}">
                          <a16:creationId xmlns:a16="http://schemas.microsoft.com/office/drawing/2014/main" xmlns="" id="{9F30736E-35C2-4E1D-9DDB-AF559B959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" name="Google Shape;250;p33">
                      <a:extLst>
                        <a:ext uri="{FF2B5EF4-FFF2-40B4-BE49-F238E27FC236}">
                          <a16:creationId xmlns:a16="http://schemas.microsoft.com/office/drawing/2014/main" xmlns="" id="{17FB2B2D-0368-4E7D-958D-3C4F20BCC1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0" name="Google Shape;251;p33">
                      <a:extLst>
                        <a:ext uri="{FF2B5EF4-FFF2-40B4-BE49-F238E27FC236}">
                          <a16:creationId xmlns:a16="http://schemas.microsoft.com/office/drawing/2014/main" xmlns="" id="{E736BDEA-D0CE-42A8-AE5B-36F6A3EA5E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" name="Google Shape;252;p33">
                      <a:extLst>
                        <a:ext uri="{FF2B5EF4-FFF2-40B4-BE49-F238E27FC236}">
                          <a16:creationId xmlns:a16="http://schemas.microsoft.com/office/drawing/2014/main" xmlns="" id="{F99136E8-6421-4D98-B395-70B634922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" name="Google Shape;253;p33">
                      <a:extLst>
                        <a:ext uri="{FF2B5EF4-FFF2-40B4-BE49-F238E27FC236}">
                          <a16:creationId xmlns:a16="http://schemas.microsoft.com/office/drawing/2014/main" xmlns="" id="{4DABB70C-EBD3-46D8-B054-1D234CBA13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3" name="Google Shape;254;p33">
                      <a:extLst>
                        <a:ext uri="{FF2B5EF4-FFF2-40B4-BE49-F238E27FC236}">
                          <a16:creationId xmlns:a16="http://schemas.microsoft.com/office/drawing/2014/main" xmlns="" id="{CE0490B2-A8C6-41B3-9A99-52F1D620E8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4" name="Google Shape;255;p33">
                      <a:extLst>
                        <a:ext uri="{FF2B5EF4-FFF2-40B4-BE49-F238E27FC236}">
                          <a16:creationId xmlns:a16="http://schemas.microsoft.com/office/drawing/2014/main" xmlns="" id="{10E25E95-E563-48E1-AA55-BFBADA78AF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" name="Google Shape;256;p33">
                      <a:extLst>
                        <a:ext uri="{FF2B5EF4-FFF2-40B4-BE49-F238E27FC236}">
                          <a16:creationId xmlns:a16="http://schemas.microsoft.com/office/drawing/2014/main" xmlns="" id="{D279ACED-2EF8-483D-AA15-1E819B0955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" name="Google Shape;257;p33">
                      <a:extLst>
                        <a:ext uri="{FF2B5EF4-FFF2-40B4-BE49-F238E27FC236}">
                          <a16:creationId xmlns:a16="http://schemas.microsoft.com/office/drawing/2014/main" xmlns="" id="{1662E4BA-A31F-401C-B887-82A4D72F4E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7" name="Google Shape;258;p33">
                      <a:extLst>
                        <a:ext uri="{FF2B5EF4-FFF2-40B4-BE49-F238E27FC236}">
                          <a16:creationId xmlns:a16="http://schemas.microsoft.com/office/drawing/2014/main" xmlns="" id="{779434EE-6625-4EF2-B14A-ABF74DB350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59" name="Google Shape;259;p33">
                <a:extLst>
                  <a:ext uri="{FF2B5EF4-FFF2-40B4-BE49-F238E27FC236}">
                    <a16:creationId xmlns:a16="http://schemas.microsoft.com/office/drawing/2014/main" xmlns="" id="{AC9981F2-09CE-4B7A-9282-B4F716DFB1D9}"/>
                  </a:ext>
                </a:extLst>
              </p:cNvPr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60;p33">
                <a:extLst>
                  <a:ext uri="{FF2B5EF4-FFF2-40B4-BE49-F238E27FC236}">
                    <a16:creationId xmlns:a16="http://schemas.microsoft.com/office/drawing/2014/main" xmlns="" id="{EFF64BE3-D470-4145-A030-998835FAF6FD}"/>
                  </a:ext>
                </a:extLst>
              </p:cNvPr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61;p33">
                <a:extLst>
                  <a:ext uri="{FF2B5EF4-FFF2-40B4-BE49-F238E27FC236}">
                    <a16:creationId xmlns:a16="http://schemas.microsoft.com/office/drawing/2014/main" xmlns="" id="{0654827A-DA5E-406E-BDD3-FE2DCBE1DDA0}"/>
                  </a:ext>
                </a:extLst>
              </p:cNvPr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097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11011278" y="3567535"/>
            <a:ext cx="417465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756976" y="5427886"/>
            <a:ext cx="377131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11448676" y="6104085"/>
            <a:ext cx="395220" cy="435933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10442853" y="433767"/>
            <a:ext cx="985888" cy="1056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3063355" y="5649469"/>
            <a:ext cx="1272511" cy="738633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780650" y="3429000"/>
            <a:ext cx="2350903" cy="32976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8125318" y="4164983"/>
            <a:ext cx="3155907" cy="2411500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9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3429287" y="4102901"/>
            <a:ext cx="5333429" cy="171605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3" name="Google Shape;263;p33"/>
          <p:cNvGrpSpPr/>
          <p:nvPr/>
        </p:nvGrpSpPr>
        <p:grpSpPr>
          <a:xfrm>
            <a:off x="70893" y="332168"/>
            <a:ext cx="809858" cy="543333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656476" y="961102"/>
            <a:ext cx="632465" cy="383633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5667746" y="6279134"/>
            <a:ext cx="856476" cy="260900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B6329603-079E-49A9-84AF-1C950991996D}"/>
              </a:ext>
            </a:extLst>
          </p:cNvPr>
          <p:cNvSpPr txBox="1"/>
          <p:nvPr/>
        </p:nvSpPr>
        <p:spPr>
          <a:xfrm>
            <a:off x="683009" y="1431176"/>
            <a:ext cx="104924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vốn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kumimoji="0" lang="en-US" sz="42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(66)</a:t>
            </a:r>
            <a:endParaRPr kumimoji="0" lang="en-US" sz="42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902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209202" y="413568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17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4413184" y="1098381"/>
            <a:ext cx="4355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Luyện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từ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và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câu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7" name="Text Box 133"/>
          <p:cNvSpPr txBox="1">
            <a:spLocks noChangeArrowheads="1"/>
          </p:cNvSpPr>
          <p:nvPr/>
        </p:nvSpPr>
        <p:spPr bwMode="auto">
          <a:xfrm>
            <a:off x="2209203" y="1783194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Mở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rộng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vốn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từ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về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các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loài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vật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nhỏ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bé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8" name="Text Box 133"/>
          <p:cNvSpPr txBox="1">
            <a:spLocks noChangeArrowheads="1"/>
          </p:cNvSpPr>
          <p:nvPr/>
        </p:nvSpPr>
        <p:spPr bwMode="auto">
          <a:xfrm>
            <a:off x="2900065" y="2473646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Dấu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chấm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,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dấu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chấm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hỏi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(66)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7"/>
            <a:ext cx="12188952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335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21082"/>
            <a:ext cx="12109451" cy="153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097987" y="636118"/>
            <a:ext cx="66357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Yêu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cầu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cần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đạt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8645" y="1629605"/>
            <a:ext cx="109427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Phát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triển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vốn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từ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về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các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loài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vật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nhỏ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bé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40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Luyện</a:t>
            </a:r>
            <a:r>
              <a:rPr lang="en-US" sz="40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tập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sử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dụng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dấu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chấm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dấu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chấm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hỏi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Biết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việc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làm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bảo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vệ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môi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trường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sống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của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các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động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vật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nhỏ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bé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2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3723ECB-7F5A-408C-93AE-EF45668EF3E2}"/>
              </a:ext>
            </a:extLst>
          </p:cNvPr>
          <p:cNvSpPr txBox="1"/>
          <p:nvPr/>
        </p:nvSpPr>
        <p:spPr>
          <a:xfrm>
            <a:off x="863256" y="395437"/>
            <a:ext cx="10289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B5BA304-4781-47EE-AF42-788071031B76}"/>
              </a:ext>
            </a:extLst>
          </p:cNvPr>
          <p:cNvSpPr txBox="1"/>
          <p:nvPr/>
        </p:nvSpPr>
        <p:spPr>
          <a:xfrm>
            <a:off x="1574688" y="1432046"/>
            <a:ext cx="4329317" cy="42780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Rền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ts val="4800"/>
              </a:lnSpc>
            </a:pP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ts val="4800"/>
              </a:lnSpc>
            </a:pP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trễ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ts val="4800"/>
              </a:lnSpc>
            </a:pP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endParaRPr lang="en-US" sz="32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ts val="4800"/>
              </a:lnSpc>
            </a:pP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ts val="4800"/>
              </a:lnSpc>
            </a:pP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đóm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32C444-D640-41FF-A2E5-FB87B031A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005" y="1621889"/>
            <a:ext cx="5600700" cy="40882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6776" y="2046514"/>
            <a:ext cx="957942" cy="65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03917" y="3253682"/>
            <a:ext cx="957942" cy="65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84063" y="4481911"/>
            <a:ext cx="1900851" cy="650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đóm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1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5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ug&#10;&#10;Description automatically generated with medium confidence">
            <a:extLst>
              <a:ext uri="{FF2B5EF4-FFF2-40B4-BE49-F238E27FC236}">
                <a16:creationId xmlns:a16="http://schemas.microsoft.com/office/drawing/2014/main" xmlns="" id="{82C1616B-9AD7-46D4-8890-55BF7FF92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21" y="428625"/>
            <a:ext cx="9755371" cy="5121570"/>
          </a:xfrm>
          <a:prstGeom prst="rect">
            <a:avLst/>
          </a:prstGeom>
        </p:spPr>
      </p:pic>
      <p:pic>
        <p:nvPicPr>
          <p:cNvPr id="4" name="Tieng-des-keu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6AE4EDB4-B372-48AD-BD75-81C9E88BC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307" y="5803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">
            <a:hlinkClick r:id="" action="ppaction://media"/>
            <a:extLst>
              <a:ext uri="{FF2B5EF4-FFF2-40B4-BE49-F238E27FC236}">
                <a16:creationId xmlns:a16="http://schemas.microsoft.com/office/drawing/2014/main" xmlns="" id="{B29D813E-F741-4D42-9087-C68BF17C9D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3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C761C14-F8FE-4ECD-9612-C1B67C15F62F}"/>
              </a:ext>
            </a:extLst>
          </p:cNvPr>
          <p:cNvSpPr txBox="1"/>
          <p:nvPr/>
        </p:nvSpPr>
        <p:spPr>
          <a:xfrm>
            <a:off x="261258" y="470805"/>
            <a:ext cx="1160272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000"/>
              </a:lnSpc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1764480-196D-4570-B5B7-4F1C3C529DC7}"/>
              </a:ext>
            </a:extLst>
          </p:cNvPr>
          <p:cNvSpPr/>
          <p:nvPr/>
        </p:nvSpPr>
        <p:spPr>
          <a:xfrm>
            <a:off x="1781035" y="2423160"/>
            <a:ext cx="2547125" cy="667619"/>
          </a:xfrm>
          <a:prstGeom prst="roundRect">
            <a:avLst>
              <a:gd name="adj" fmla="val 41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60C807C-2D11-4699-99F9-A3A4D0F71422}"/>
              </a:ext>
            </a:extLst>
          </p:cNvPr>
          <p:cNvSpPr/>
          <p:nvPr/>
        </p:nvSpPr>
        <p:spPr>
          <a:xfrm>
            <a:off x="1781035" y="3553861"/>
            <a:ext cx="2547125" cy="667619"/>
          </a:xfrm>
          <a:prstGeom prst="roundRect">
            <a:avLst>
              <a:gd name="adj" fmla="val 41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6C5325B-21F3-436B-A964-B18DC9EF8D69}"/>
              </a:ext>
            </a:extLst>
          </p:cNvPr>
          <p:cNvSpPr/>
          <p:nvPr/>
        </p:nvSpPr>
        <p:spPr>
          <a:xfrm>
            <a:off x="1781035" y="4657022"/>
            <a:ext cx="2547125" cy="667619"/>
          </a:xfrm>
          <a:prstGeom prst="roundRect">
            <a:avLst>
              <a:gd name="adj" fmla="val 41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26DF8B05-81F5-44D5-8743-A9057A394593}"/>
              </a:ext>
            </a:extLst>
          </p:cNvPr>
          <p:cNvSpPr/>
          <p:nvPr/>
        </p:nvSpPr>
        <p:spPr>
          <a:xfrm>
            <a:off x="6284338" y="2423160"/>
            <a:ext cx="4157107" cy="667619"/>
          </a:xfrm>
          <a:prstGeom prst="roundRect">
            <a:avLst>
              <a:gd name="adj" fmla="val 41667"/>
            </a:avLst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8C1476D7-02F8-47A1-B8A4-28F4D5FF9022}"/>
              </a:ext>
            </a:extLst>
          </p:cNvPr>
          <p:cNvSpPr/>
          <p:nvPr/>
        </p:nvSpPr>
        <p:spPr>
          <a:xfrm>
            <a:off x="6284338" y="3553861"/>
            <a:ext cx="4157107" cy="667619"/>
          </a:xfrm>
          <a:prstGeom prst="roundRect">
            <a:avLst>
              <a:gd name="adj" fmla="val 41667"/>
            </a:avLst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146709AD-2FC7-402D-84B5-DC994FFE5CEF}"/>
              </a:ext>
            </a:extLst>
          </p:cNvPr>
          <p:cNvSpPr/>
          <p:nvPr/>
        </p:nvSpPr>
        <p:spPr>
          <a:xfrm>
            <a:off x="6284338" y="4684562"/>
            <a:ext cx="4157107" cy="667619"/>
          </a:xfrm>
          <a:prstGeom prst="roundRect">
            <a:avLst>
              <a:gd name="adj" fmla="val 41667"/>
            </a:avLst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CB0C5E96-3A8E-494C-BD70-3C0AAE739DD2}"/>
              </a:ext>
            </a:extLst>
          </p:cNvPr>
          <p:cNvSpPr/>
          <p:nvPr/>
        </p:nvSpPr>
        <p:spPr>
          <a:xfrm>
            <a:off x="2793358" y="1388311"/>
            <a:ext cx="690236" cy="6676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6639DD20-69B4-4B18-AD5F-729B922C6D1F}"/>
              </a:ext>
            </a:extLst>
          </p:cNvPr>
          <p:cNvSpPr/>
          <p:nvPr/>
        </p:nvSpPr>
        <p:spPr>
          <a:xfrm>
            <a:off x="8018172" y="1402922"/>
            <a:ext cx="690236" cy="6676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CB5EF627-54BF-48AE-AFCC-B6965A42E39A}"/>
              </a:ext>
            </a:extLst>
          </p:cNvPr>
          <p:cNvCxnSpPr>
            <a:cxnSpLocks/>
            <a:stCxn id="2" idx="3"/>
            <a:endCxn id="23" idx="1"/>
          </p:cNvCxnSpPr>
          <p:nvPr/>
        </p:nvCxnSpPr>
        <p:spPr>
          <a:xfrm>
            <a:off x="4328160" y="2756970"/>
            <a:ext cx="1956178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B2B09074-CACF-4AC7-842B-BF8D66578621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4328160" y="3915210"/>
            <a:ext cx="1956178" cy="110316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755E0372-1C1E-40D6-98B6-86959314A9C4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4328160" y="3887671"/>
            <a:ext cx="1956178" cy="114594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4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1" grpId="0" animBg="1"/>
      <p:bldP spid="23" grpId="0" animBg="1"/>
      <p:bldP spid="24" grpId="0" animBg="1"/>
      <p:bldP spid="25" grpId="0" animBg="1"/>
      <p:bldP spid="3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bee&#10;&#10;Description automatically generated with medium confidence">
            <a:extLst>
              <a:ext uri="{FF2B5EF4-FFF2-40B4-BE49-F238E27FC236}">
                <a16:creationId xmlns:a16="http://schemas.microsoft.com/office/drawing/2014/main" xmlns="" id="{4D1A2645-3D2D-4827-AE32-ECFB19C73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" r="-3" b="9619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Picture 2" descr="A small bird on a leaf&#10;&#10;Description automatically generated with medium confidence">
            <a:extLst>
              <a:ext uri="{FF2B5EF4-FFF2-40B4-BE49-F238E27FC236}">
                <a16:creationId xmlns:a16="http://schemas.microsoft.com/office/drawing/2014/main" xmlns="" id="{5090B87D-B9F4-49A3-B118-DAF7C91F5F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8" b="10822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6" descr="A group of bugs on a leaf&#10;&#10;Description automatically generated with medium confidence">
            <a:extLst>
              <a:ext uri="{FF2B5EF4-FFF2-40B4-BE49-F238E27FC236}">
                <a16:creationId xmlns:a16="http://schemas.microsoft.com/office/drawing/2014/main" xmlns="" id="{ED56129C-F5D0-4C8F-B414-9FF9A9223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4" r="16472"/>
          <a:stretch/>
        </p:blipFill>
        <p:spPr>
          <a:xfrm>
            <a:off x="0" y="10"/>
            <a:ext cx="750311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598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8993855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406</Words>
  <Application>Microsoft Office PowerPoint</Application>
  <PresentationFormat>Widescreen</PresentationFormat>
  <Paragraphs>61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Arial</vt:lpstr>
      <vt:lpstr>Arial Black</vt:lpstr>
      <vt:lpstr>Arial Rounded MT Bold</vt:lpstr>
      <vt:lpstr>Arial-Rounded</vt:lpstr>
      <vt:lpstr>Calibri</vt:lpstr>
      <vt:lpstr>Calibri Light</vt:lpstr>
      <vt:lpstr>Chewy</vt:lpstr>
      <vt:lpstr>Comfortaa</vt:lpstr>
      <vt:lpstr>Delius Unicase</vt:lpstr>
      <vt:lpstr>Gochi Hand</vt:lpstr>
      <vt:lpstr>HP001 4 hàng</vt:lpstr>
      <vt:lpstr>iCiel Cucho Bold</vt:lpstr>
      <vt:lpstr>Livvic</vt:lpstr>
      <vt:lpstr>Patrick Hand</vt:lpstr>
      <vt:lpstr>Patrick Hand SC</vt:lpstr>
      <vt:lpstr>Roboto Condensed Light</vt:lpstr>
      <vt:lpstr>Times New Roman</vt:lpstr>
      <vt:lpstr>等线</vt:lpstr>
      <vt:lpstr>Office Theme</vt:lpstr>
      <vt:lpstr>English Language Grammar Rules by Slidesgo</vt:lpstr>
      <vt:lpstr>Response to Intervention: The Alphabet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pc</cp:lastModifiedBy>
  <cp:revision>86</cp:revision>
  <dcterms:created xsi:type="dcterms:W3CDTF">2021-12-12T09:26:29Z</dcterms:created>
  <dcterms:modified xsi:type="dcterms:W3CDTF">2022-03-16T09:07:07Z</dcterms:modified>
</cp:coreProperties>
</file>