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2" r:id="rId2"/>
    <p:sldId id="263" r:id="rId3"/>
    <p:sldId id="264" r:id="rId4"/>
    <p:sldId id="266" r:id="rId5"/>
    <p:sldId id="265" r:id="rId6"/>
    <p:sldId id="267" r:id="rId7"/>
    <p:sldId id="260" r:id="rId8"/>
    <p:sldId id="259" r:id="rId9"/>
    <p:sldId id="258" r:id="rId10"/>
    <p:sldId id="268" r:id="rId11"/>
    <p:sldId id="269" r:id="rId12"/>
    <p:sldId id="257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1A526-09EA-45A8-8A83-42D1FF36CA63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18BF8-AB62-4BCD-A19F-F6997F920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30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77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77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7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0933-DCEB-4FCC-B705-3A2BFAAE6BD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5FE-0F96-4A43-84BC-0B71E2DCB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23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0933-DCEB-4FCC-B705-3A2BFAAE6BD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5FE-0F96-4A43-84BC-0B71E2DCB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54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0933-DCEB-4FCC-B705-3A2BFAAE6BD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5FE-0F96-4A43-84BC-0B71E2DCB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91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80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0933-DCEB-4FCC-B705-3A2BFAAE6BD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5FE-0F96-4A43-84BC-0B71E2DCB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9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0933-DCEB-4FCC-B705-3A2BFAAE6BD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5FE-0F96-4A43-84BC-0B71E2DCB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76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0933-DCEB-4FCC-B705-3A2BFAAE6BD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5FE-0F96-4A43-84BC-0B71E2DCB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14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0933-DCEB-4FCC-B705-3A2BFAAE6BD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5FE-0F96-4A43-84BC-0B71E2DCB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5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0933-DCEB-4FCC-B705-3A2BFAAE6BD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5FE-0F96-4A43-84BC-0B71E2DCB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42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0933-DCEB-4FCC-B705-3A2BFAAE6BD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5FE-0F96-4A43-84BC-0B71E2DCB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68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0933-DCEB-4FCC-B705-3A2BFAAE6BD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5FE-0F96-4A43-84BC-0B71E2DCB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38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90933-DCEB-4FCC-B705-3A2BFAAE6BD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675FE-0F96-4A43-84BC-0B71E2DCB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38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90933-DCEB-4FCC-B705-3A2BFAAE6BDC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675FE-0F96-4A43-84BC-0B71E2DCB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1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7924" y="884012"/>
            <a:ext cx="7609497" cy="25146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CHÀO MỪNG CÁC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 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ĐẾN VỚI TIẾT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HOẠT ĐỘNG TRẢI NGHIỆM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 2</a:t>
            </a:r>
          </a:p>
        </p:txBody>
      </p:sp>
    </p:spTree>
    <p:extLst>
      <p:ext uri="{BB962C8B-B14F-4D97-AF65-F5344CB8AC3E}">
        <p14:creationId xmlns:p14="http://schemas.microsoft.com/office/powerpoint/2010/main" val="166875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3" descr="H:\ppt\素材包\边框-1\956e9d60f655100a844a557877f1ce05.png">
            <a:extLst>
              <a:ext uri="{FF2B5EF4-FFF2-40B4-BE49-F238E27FC236}">
                <a16:creationId xmlns:a16="http://schemas.microsoft.com/office/drawing/2014/main" xmlns="" id="{3A16D57E-B29A-46FF-A3D5-8A244D106C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180" y="1828800"/>
            <a:ext cx="9462655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19AC50-8416-4BE7-84DC-C6DCC953E1B6}"/>
              </a:ext>
            </a:extLst>
          </p:cNvPr>
          <p:cNvSpPr txBox="1"/>
          <p:nvPr/>
        </p:nvSpPr>
        <p:spPr>
          <a:xfrm>
            <a:off x="658095" y="2301901"/>
            <a:ext cx="7613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gia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đình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hoàn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cảnh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khăn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thiếu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ăn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thiếu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mặc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mồ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côi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cha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mẹ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khuyết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tật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ốm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đau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,…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83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1 (216)">
            <a:extLst>
              <a:ext uri="{FF2B5EF4-FFF2-40B4-BE49-F238E27FC236}">
                <a16:creationId xmlns:a16="http://schemas.microsoft.com/office/drawing/2014/main" xmlns="" id="{397D8443-0CB9-479A-BBAA-55D03868958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24000" y="533400"/>
            <a:ext cx="6172200" cy="533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F0B013-E220-4939-88D5-1BE69F4096F9}"/>
              </a:ext>
            </a:extLst>
          </p:cNvPr>
          <p:cNvSpPr txBox="1"/>
          <p:nvPr/>
        </p:nvSpPr>
        <p:spPr>
          <a:xfrm>
            <a:off x="2377617" y="2960410"/>
            <a:ext cx="3940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5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69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94237" y="147935"/>
            <a:ext cx="90913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2.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Tham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gia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xây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dựng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kế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hoạch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Tôi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luôn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bên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!”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tổ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bước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inhthangpc.VN\Desktop\z3253659634587_b583d5aa14e62301ad987b4162b206e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8" t="23117" r="19876" b="16970"/>
          <a:stretch/>
        </p:blipFill>
        <p:spPr bwMode="auto">
          <a:xfrm rot="16200000">
            <a:off x="1866900" y="-419102"/>
            <a:ext cx="5334001" cy="861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11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1 (216)">
            <a:extLst>
              <a:ext uri="{FF2B5EF4-FFF2-40B4-BE49-F238E27FC236}">
                <a16:creationId xmlns:a16="http://schemas.microsoft.com/office/drawing/2014/main" xmlns="" id="{397D8443-0CB9-479A-BBAA-55D03868958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24000" y="533400"/>
            <a:ext cx="6172200" cy="533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F0B013-E220-4939-88D5-1BE69F4096F9}"/>
              </a:ext>
            </a:extLst>
          </p:cNvPr>
          <p:cNvSpPr txBox="1"/>
          <p:nvPr/>
        </p:nvSpPr>
        <p:spPr>
          <a:xfrm>
            <a:off x="2377617" y="2960410"/>
            <a:ext cx="3940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n-US" sz="5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67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9930"/>
            <a:ext cx="9144000" cy="60580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6CB109-B366-4D90-9827-C43C08CF3EA6}"/>
              </a:ext>
            </a:extLst>
          </p:cNvPr>
          <p:cNvSpPr txBox="1"/>
          <p:nvPr/>
        </p:nvSpPr>
        <p:spPr>
          <a:xfrm>
            <a:off x="737356" y="1859349"/>
            <a:ext cx="7741625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Tiếp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tục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chia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sẻ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hoàn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cảnh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khó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khăn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khả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năng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10314" y="1774339"/>
            <a:ext cx="921174" cy="5236061"/>
          </a:xfrm>
          <a:prstGeom prst="rect">
            <a:avLst/>
          </a:prstGeom>
        </p:spPr>
      </p:pic>
      <p:pic>
        <p:nvPicPr>
          <p:cNvPr id="5" name="Picture 7" descr="1-26">
            <a:extLst>
              <a:ext uri="{FF2B5EF4-FFF2-40B4-BE49-F238E27FC236}">
                <a16:creationId xmlns:a16="http://schemas.microsoft.com/office/drawing/2014/main" xmlns="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-20782"/>
            <a:ext cx="5181599" cy="164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8600" y="533400"/>
            <a:ext cx="2208207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0" y="1066800"/>
            <a:ext cx="2208207" cy="792549"/>
          </a:xfrm>
          <a:prstGeom prst="rect">
            <a:avLst/>
          </a:prstGeom>
        </p:spPr>
      </p:pic>
      <p:sp>
        <p:nvSpPr>
          <p:cNvPr id="8" name="椭圆 2730"/>
          <p:cNvSpPr/>
          <p:nvPr/>
        </p:nvSpPr>
        <p:spPr>
          <a:xfrm>
            <a:off x="331714" y="190437"/>
            <a:ext cx="811286" cy="73923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147203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600200"/>
            <a:ext cx="346075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352800"/>
            <a:ext cx="5407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429505" y="609600"/>
            <a:ext cx="85620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ngoan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8" name="椭圆 2730"/>
          <p:cNvSpPr/>
          <p:nvPr/>
        </p:nvSpPr>
        <p:spPr>
          <a:xfrm>
            <a:off x="331373" y="17510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23563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7462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7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7"/>
          <a:stretch/>
        </p:blipFill>
        <p:spPr bwMode="auto">
          <a:xfrm>
            <a:off x="0" y="3200401"/>
            <a:ext cx="9144000" cy="367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380910" y="1745675"/>
            <a:ext cx="1251470" cy="1143000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47125" y="1875496"/>
            <a:ext cx="4578950" cy="943904"/>
          </a:xfrm>
          <a:prstGeom prst="roundRect">
            <a:avLst/>
          </a:prstGeom>
          <a:solidFill>
            <a:srgbClr val="7030A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4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Tôi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luôn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bạn</a:t>
            </a:r>
            <a:endParaRPr 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uyện đọc từ khó">
            <a:extLst>
              <a:ext uri="{FF2B5EF4-FFF2-40B4-BE49-F238E27FC236}">
                <a16:creationId xmlns:a16="http://schemas.microsoft.com/office/drawing/2014/main" xmlns="" id="{E14D4A15-BAA0-4C95-832F-EBC1362431C4}"/>
              </a:ext>
            </a:extLst>
          </p:cNvPr>
          <p:cNvSpPr txBox="1"/>
          <p:nvPr/>
        </p:nvSpPr>
        <p:spPr>
          <a:xfrm>
            <a:off x="1170725" y="2020669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椭圆 2730"/>
          <p:cNvSpPr/>
          <p:nvPr/>
        </p:nvSpPr>
        <p:spPr>
          <a:xfrm>
            <a:off x="331373" y="313659"/>
            <a:ext cx="659227" cy="66309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8" name="1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079" y="68233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894" y="212724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07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59325" y="411535"/>
            <a:ext cx="43656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altLang="en-US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234950" y="1573213"/>
            <a:ext cx="9051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193817" y="2919128"/>
            <a:ext cx="91233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altLang="en-US" sz="30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000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>
                <a:latin typeface="Arial" pitchFamily="34" charset="0"/>
                <a:cs typeface="Arial" pitchFamily="34" charset="0"/>
              </a:rPr>
              <a:t>sử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kiến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thức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cuộc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sống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000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fr-FR" altLang="en-US" sz="3000" dirty="0">
                <a:latin typeface="Arial" pitchFamily="34" charset="0"/>
                <a:cs typeface="Arial" pitchFamily="34" charset="0"/>
              </a:rPr>
              <a:t>.</a:t>
            </a:r>
            <a:endParaRPr lang="en-US" altLang="en-US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39A2585-1C89-4F4F-B097-51C171329DC5}"/>
              </a:ext>
            </a:extLst>
          </p:cNvPr>
          <p:cNvSpPr txBox="1"/>
          <p:nvPr/>
        </p:nvSpPr>
        <p:spPr>
          <a:xfrm>
            <a:off x="159325" y="1159487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chia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sẻ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hoàn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cảnh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khó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khăn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just"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tham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gia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cộng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0" y="4800600"/>
            <a:ext cx="9134398" cy="205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5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80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 descr="1 (216)">
            <a:extLst>
              <a:ext uri="{FF2B5EF4-FFF2-40B4-BE49-F238E27FC236}">
                <a16:creationId xmlns:a16="http://schemas.microsoft.com/office/drawing/2014/main" xmlns="" id="{397D8443-0CB9-479A-BBAA-55D03868958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24000" y="533400"/>
            <a:ext cx="6172200" cy="533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F0B013-E220-4939-88D5-1BE69F4096F9}"/>
              </a:ext>
            </a:extLst>
          </p:cNvPr>
          <p:cNvSpPr txBox="1"/>
          <p:nvPr/>
        </p:nvSpPr>
        <p:spPr>
          <a:xfrm>
            <a:off x="2377617" y="2960410"/>
            <a:ext cx="3940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5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94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11107" y="147935"/>
            <a:ext cx="90913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1.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hiểu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hoàn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cảnh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khó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khăn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Minhthangpc.VN\Desktop\z3252211351129_4655decd5b3158e943e18a8122cb565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8" t="29104" r="30603" b="23614"/>
          <a:stretch/>
        </p:blipFill>
        <p:spPr bwMode="auto">
          <a:xfrm rot="16200000">
            <a:off x="-114300" y="1790700"/>
            <a:ext cx="48768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inhthangpc.VN\Desktop\z3252211354225_34b2095697e4ea0956bcbc504ece188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2" t="43859" r="31701" b="9251"/>
          <a:stretch/>
        </p:blipFill>
        <p:spPr bwMode="auto">
          <a:xfrm rot="16200000">
            <a:off x="4436919" y="1659084"/>
            <a:ext cx="4876801" cy="445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394850" y="671940"/>
            <a:ext cx="90913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Xem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ảnh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nhỏ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hoàn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cảnh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khó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khăn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39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nhthangpc.VN\Desktop\cuu-tro-mien-trun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5" y="588825"/>
            <a:ext cx="8077200" cy="526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76CB109-B366-4D90-9827-C43C08CF3EA6}"/>
              </a:ext>
            </a:extLst>
          </p:cNvPr>
          <p:cNvSpPr txBox="1"/>
          <p:nvPr/>
        </p:nvSpPr>
        <p:spPr>
          <a:xfrm>
            <a:off x="1655650" y="604751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ảnh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dân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vùng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bão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lũ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05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nhthangpc.VN\Desktop\Tre-em-khuyet-tat-la-gi-va-nhung-kho-khan-ma-tre-em-khuyet-tat-dang-gap-ph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5" y="519549"/>
            <a:ext cx="8305800" cy="541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76CB109-B366-4D90-9827-C43C08CF3EA6}"/>
              </a:ext>
            </a:extLst>
          </p:cNvPr>
          <p:cNvSpPr txBox="1"/>
          <p:nvPr/>
        </p:nvSpPr>
        <p:spPr>
          <a:xfrm>
            <a:off x="2514660" y="6047510"/>
            <a:ext cx="3906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ảnh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bé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tật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nguyền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32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nhthangpc.VN\Desktop\cu-gia.jpg.cr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5"/>
            <a:ext cx="7924800" cy="530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76CB109-B366-4D90-9827-C43C08CF3EA6}"/>
              </a:ext>
            </a:extLst>
          </p:cNvPr>
          <p:cNvSpPr txBox="1"/>
          <p:nvPr/>
        </p:nvSpPr>
        <p:spPr>
          <a:xfrm>
            <a:off x="2514660" y="6047510"/>
            <a:ext cx="4343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ảnh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cụ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neo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đơn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64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229</Words>
  <Application>Microsoft Office PowerPoint</Application>
  <PresentationFormat>On-screen Show (4:3)</PresentationFormat>
  <Paragraphs>27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23</cp:revision>
  <dcterms:created xsi:type="dcterms:W3CDTF">2022-03-11T23:59:59Z</dcterms:created>
  <dcterms:modified xsi:type="dcterms:W3CDTF">2022-03-12T10:34:21Z</dcterms:modified>
</cp:coreProperties>
</file>