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notesMasterIdLst>
    <p:notesMasterId r:id="rId17"/>
  </p:notesMasterIdLst>
  <p:sldIdLst>
    <p:sldId id="368" r:id="rId3"/>
    <p:sldId id="342" r:id="rId4"/>
    <p:sldId id="369" r:id="rId5"/>
    <p:sldId id="370" r:id="rId6"/>
    <p:sldId id="326" r:id="rId7"/>
    <p:sldId id="372" r:id="rId8"/>
    <p:sldId id="373" r:id="rId9"/>
    <p:sldId id="374" r:id="rId10"/>
    <p:sldId id="371" r:id="rId11"/>
    <p:sldId id="363" r:id="rId12"/>
    <p:sldId id="304" r:id="rId13"/>
    <p:sldId id="306" r:id="rId14"/>
    <p:sldId id="366" r:id="rId15"/>
    <p:sldId id="351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099"/>
    <a:srgbClr val="660066"/>
    <a:srgbClr val="990099"/>
    <a:srgbClr val="F94973"/>
    <a:srgbClr val="800080"/>
    <a:srgbClr val="96B0DE"/>
    <a:srgbClr val="9900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36" autoAdjust="0"/>
    <p:restoredTop sz="94660"/>
  </p:normalViewPr>
  <p:slideViewPr>
    <p:cSldViewPr snapToGrid="0">
      <p:cViewPr varScale="1">
        <p:scale>
          <a:sx n="66" d="100"/>
          <a:sy n="66" d="100"/>
        </p:scale>
        <p:origin x="2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70FA0-7E9D-4DF5-8BA2-769A1CDE4D5C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BF565-3BDB-4351-92F1-64D96A3BA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6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355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533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376221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763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6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EC9F8-578E-4855-919D-E1F275EFC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620E47-13D4-4B4F-B642-E41B177F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E09A6-F30C-457A-8AEE-03DBB4D7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94D4A-B86E-4F07-836F-E86273E1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2EAFC-063A-4ED6-920E-2972E2BC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6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4329-9B8A-4501-96EA-AA7C1D770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1CE156-68D6-4690-BC06-5E2E37914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361E2E-97F6-4018-B857-26F84F14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D6785-44DC-42D7-BCD6-524CACBE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72726-0C9A-4E75-AB3E-BB6EBE9B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43B05-A495-4AEE-9298-F71CFC05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7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0CC2-B966-4307-BD82-C34138F3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52BD5C-D6CC-4F87-B22E-BCD92B617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498E5-2628-494E-A118-5D1D103C0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40028-E6CC-4273-9C6E-950317B3B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47C02-DD64-4A83-BA70-30DC46D9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32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E69D03-6A89-415E-AB6D-85472A7FF3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3D797D-6CAD-4F70-9175-B3D0C2B95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82EFC-DDE3-4D73-A5A6-04F81979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FF956-B9DD-4E3A-93B7-60249F80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553F7-3AFA-408E-84DD-7477FC10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39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723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865081"/>
      </p:ext>
    </p:extLst>
  </p:cSld>
  <p:clrMapOvr>
    <a:masterClrMapping/>
  </p:clrMapOvr>
  <p:transition spd="slow" advClick="0" advTm="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03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63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04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88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9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28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44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12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37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06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42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941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  <p:grpSp>
        <p:nvGrpSpPr>
          <p:cNvPr id="58" name="Google Shape;58;p11"/>
          <p:cNvGrpSpPr/>
          <p:nvPr/>
        </p:nvGrpSpPr>
        <p:grpSpPr>
          <a:xfrm rot="9401449">
            <a:off x="1005859" y="92756"/>
            <a:ext cx="2029547" cy="1672261"/>
            <a:chOff x="698956" y="6526827"/>
            <a:chExt cx="1522132" cy="1254173"/>
          </a:xfrm>
        </p:grpSpPr>
        <p:grpSp>
          <p:nvGrpSpPr>
            <p:cNvPr id="59" name="Google Shape;59;p11"/>
            <p:cNvGrpSpPr/>
            <p:nvPr/>
          </p:nvGrpSpPr>
          <p:grpSpPr>
            <a:xfrm>
              <a:off x="970014" y="6599642"/>
              <a:ext cx="1251074" cy="1089966"/>
              <a:chOff x="2227541" y="6011760"/>
              <a:chExt cx="2864180" cy="2495343"/>
            </a:xfrm>
          </p:grpSpPr>
          <p:sp>
            <p:nvSpPr>
              <p:cNvPr id="60" name="Google Shape;60;p11"/>
              <p:cNvSpPr/>
              <p:nvPr/>
            </p:nvSpPr>
            <p:spPr>
              <a:xfrm rot="-1131582">
                <a:off x="2772277" y="6293752"/>
                <a:ext cx="2064072" cy="1922827"/>
              </a:xfrm>
              <a:custGeom>
                <a:avLst/>
                <a:gdLst/>
                <a:ahLst/>
                <a:cxnLst/>
                <a:rect l="l" t="t" r="r" b="b"/>
                <a:pathLst>
                  <a:path w="83428" h="77719" extrusionOk="0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rgbClr val="5AD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61" name="Google Shape;61;p11"/>
              <p:cNvGrpSpPr/>
              <p:nvPr/>
            </p:nvGrpSpPr>
            <p:grpSpPr>
              <a:xfrm>
                <a:off x="2227541" y="6635267"/>
                <a:ext cx="2250382" cy="1871835"/>
                <a:chOff x="2227541" y="6635267"/>
                <a:chExt cx="2250382" cy="1871835"/>
              </a:xfrm>
            </p:grpSpPr>
            <p:sp>
              <p:nvSpPr>
                <p:cNvPr id="62" name="Google Shape;62;p11"/>
                <p:cNvSpPr/>
                <p:nvPr/>
              </p:nvSpPr>
              <p:spPr>
                <a:xfrm rot="-1131582">
                  <a:off x="2389104" y="6911337"/>
                  <a:ext cx="1927256" cy="1319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98" h="53341" extrusionOk="0">
                      <a:moveTo>
                        <a:pt x="77657" y="0"/>
                      </a:moveTo>
                      <a:cubicBezTo>
                        <a:pt x="77524" y="0"/>
                        <a:pt x="77309" y="98"/>
                        <a:pt x="77038" y="330"/>
                      </a:cubicBezTo>
                      <a:cubicBezTo>
                        <a:pt x="77038" y="330"/>
                        <a:pt x="75681" y="1521"/>
                        <a:pt x="73430" y="3497"/>
                      </a:cubicBezTo>
                      <a:cubicBezTo>
                        <a:pt x="72299" y="4486"/>
                        <a:pt x="70954" y="5664"/>
                        <a:pt x="69430" y="6998"/>
                      </a:cubicBezTo>
                      <a:cubicBezTo>
                        <a:pt x="68668" y="7665"/>
                        <a:pt x="67870" y="8367"/>
                        <a:pt x="67037" y="9093"/>
                      </a:cubicBezTo>
                      <a:cubicBezTo>
                        <a:pt x="66203" y="9820"/>
                        <a:pt x="65334" y="10594"/>
                        <a:pt x="64441" y="11391"/>
                      </a:cubicBezTo>
                      <a:cubicBezTo>
                        <a:pt x="63548" y="12177"/>
                        <a:pt x="62631" y="12999"/>
                        <a:pt x="61691" y="13832"/>
                      </a:cubicBezTo>
                      <a:cubicBezTo>
                        <a:pt x="61453" y="14034"/>
                        <a:pt x="61215" y="14249"/>
                        <a:pt x="60976" y="14463"/>
                      </a:cubicBezTo>
                      <a:cubicBezTo>
                        <a:pt x="60750" y="14677"/>
                        <a:pt x="60512" y="14892"/>
                        <a:pt x="60274" y="15106"/>
                      </a:cubicBezTo>
                      <a:cubicBezTo>
                        <a:pt x="59798" y="15535"/>
                        <a:pt x="59321" y="15975"/>
                        <a:pt x="58845" y="16416"/>
                      </a:cubicBezTo>
                      <a:cubicBezTo>
                        <a:pt x="57881" y="17297"/>
                        <a:pt x="56916" y="18190"/>
                        <a:pt x="55940" y="19083"/>
                      </a:cubicBezTo>
                      <a:lnTo>
                        <a:pt x="55571" y="19416"/>
                      </a:lnTo>
                      <a:lnTo>
                        <a:pt x="55214" y="19773"/>
                      </a:lnTo>
                      <a:cubicBezTo>
                        <a:pt x="54976" y="20011"/>
                        <a:pt x="54738" y="20250"/>
                        <a:pt x="54499" y="20488"/>
                      </a:cubicBezTo>
                      <a:cubicBezTo>
                        <a:pt x="54035" y="20964"/>
                        <a:pt x="53571" y="21440"/>
                        <a:pt x="53106" y="21916"/>
                      </a:cubicBezTo>
                      <a:cubicBezTo>
                        <a:pt x="51261" y="23845"/>
                        <a:pt x="49463" y="25798"/>
                        <a:pt x="47725" y="27691"/>
                      </a:cubicBezTo>
                      <a:cubicBezTo>
                        <a:pt x="45975" y="29572"/>
                        <a:pt x="44284" y="31370"/>
                        <a:pt x="42653" y="33025"/>
                      </a:cubicBezTo>
                      <a:cubicBezTo>
                        <a:pt x="41033" y="34668"/>
                        <a:pt x="39259" y="36406"/>
                        <a:pt x="37342" y="38085"/>
                      </a:cubicBezTo>
                      <a:cubicBezTo>
                        <a:pt x="36378" y="38918"/>
                        <a:pt x="35390" y="39752"/>
                        <a:pt x="34354" y="40538"/>
                      </a:cubicBezTo>
                      <a:cubicBezTo>
                        <a:pt x="33318" y="41335"/>
                        <a:pt x="32247" y="42109"/>
                        <a:pt x="31151" y="42824"/>
                      </a:cubicBezTo>
                      <a:cubicBezTo>
                        <a:pt x="30044" y="43550"/>
                        <a:pt x="28913" y="44205"/>
                        <a:pt x="27746" y="44812"/>
                      </a:cubicBezTo>
                      <a:cubicBezTo>
                        <a:pt x="27460" y="44967"/>
                        <a:pt x="27175" y="45122"/>
                        <a:pt x="26877" y="45253"/>
                      </a:cubicBezTo>
                      <a:cubicBezTo>
                        <a:pt x="26579" y="45395"/>
                        <a:pt x="26293" y="45538"/>
                        <a:pt x="25996" y="45669"/>
                      </a:cubicBezTo>
                      <a:cubicBezTo>
                        <a:pt x="25401" y="45919"/>
                        <a:pt x="24793" y="46146"/>
                        <a:pt x="24186" y="46384"/>
                      </a:cubicBezTo>
                      <a:cubicBezTo>
                        <a:pt x="23888" y="46503"/>
                        <a:pt x="23591" y="46622"/>
                        <a:pt x="23293" y="46741"/>
                      </a:cubicBezTo>
                      <a:cubicBezTo>
                        <a:pt x="23138" y="46800"/>
                        <a:pt x="22995" y="46860"/>
                        <a:pt x="22853" y="46919"/>
                      </a:cubicBezTo>
                      <a:cubicBezTo>
                        <a:pt x="22698" y="46967"/>
                        <a:pt x="22543" y="47027"/>
                        <a:pt x="22400" y="47074"/>
                      </a:cubicBezTo>
                      <a:cubicBezTo>
                        <a:pt x="21793" y="47289"/>
                        <a:pt x="21198" y="47491"/>
                        <a:pt x="20602" y="47693"/>
                      </a:cubicBezTo>
                      <a:cubicBezTo>
                        <a:pt x="20317" y="47801"/>
                        <a:pt x="20019" y="47908"/>
                        <a:pt x="19721" y="48003"/>
                      </a:cubicBezTo>
                      <a:cubicBezTo>
                        <a:pt x="19435" y="48098"/>
                        <a:pt x="19138" y="48182"/>
                        <a:pt x="18852" y="48277"/>
                      </a:cubicBezTo>
                      <a:cubicBezTo>
                        <a:pt x="18257" y="48455"/>
                        <a:pt x="17685" y="48634"/>
                        <a:pt x="17114" y="48813"/>
                      </a:cubicBezTo>
                      <a:cubicBezTo>
                        <a:pt x="12566" y="50170"/>
                        <a:pt x="8470" y="51087"/>
                        <a:pt x="5553" y="51753"/>
                      </a:cubicBezTo>
                      <a:cubicBezTo>
                        <a:pt x="4100" y="52075"/>
                        <a:pt x="2922" y="52337"/>
                        <a:pt x="2112" y="52503"/>
                      </a:cubicBezTo>
                      <a:cubicBezTo>
                        <a:pt x="1314" y="52682"/>
                        <a:pt x="874" y="52777"/>
                        <a:pt x="874" y="52777"/>
                      </a:cubicBezTo>
                      <a:cubicBezTo>
                        <a:pt x="47" y="52974"/>
                        <a:pt x="1" y="53340"/>
                        <a:pt x="641" y="53340"/>
                      </a:cubicBezTo>
                      <a:cubicBezTo>
                        <a:pt x="739" y="53340"/>
                        <a:pt x="852" y="53332"/>
                        <a:pt x="981" y="53313"/>
                      </a:cubicBezTo>
                      <a:cubicBezTo>
                        <a:pt x="981" y="53313"/>
                        <a:pt x="1421" y="53218"/>
                        <a:pt x="2231" y="53063"/>
                      </a:cubicBezTo>
                      <a:cubicBezTo>
                        <a:pt x="3041" y="52896"/>
                        <a:pt x="4219" y="52658"/>
                        <a:pt x="5684" y="52361"/>
                      </a:cubicBezTo>
                      <a:cubicBezTo>
                        <a:pt x="8625" y="51741"/>
                        <a:pt x="12732" y="50884"/>
                        <a:pt x="17340" y="49575"/>
                      </a:cubicBezTo>
                      <a:cubicBezTo>
                        <a:pt x="17911" y="49408"/>
                        <a:pt x="18495" y="49241"/>
                        <a:pt x="19090" y="49063"/>
                      </a:cubicBezTo>
                      <a:cubicBezTo>
                        <a:pt x="19388" y="48979"/>
                        <a:pt x="19686" y="48884"/>
                        <a:pt x="19983" y="48801"/>
                      </a:cubicBezTo>
                      <a:cubicBezTo>
                        <a:pt x="20281" y="48705"/>
                        <a:pt x="20578" y="48598"/>
                        <a:pt x="20876" y="48503"/>
                      </a:cubicBezTo>
                      <a:cubicBezTo>
                        <a:pt x="21471" y="48301"/>
                        <a:pt x="22079" y="48098"/>
                        <a:pt x="22686" y="47896"/>
                      </a:cubicBezTo>
                      <a:cubicBezTo>
                        <a:pt x="22841" y="47848"/>
                        <a:pt x="22995" y="47789"/>
                        <a:pt x="23150" y="47741"/>
                      </a:cubicBezTo>
                      <a:cubicBezTo>
                        <a:pt x="23293" y="47681"/>
                        <a:pt x="23448" y="47622"/>
                        <a:pt x="23603" y="47562"/>
                      </a:cubicBezTo>
                      <a:cubicBezTo>
                        <a:pt x="23900" y="47455"/>
                        <a:pt x="24210" y="47336"/>
                        <a:pt x="24519" y="47217"/>
                      </a:cubicBezTo>
                      <a:cubicBezTo>
                        <a:pt x="25127" y="46979"/>
                        <a:pt x="25746" y="46753"/>
                        <a:pt x="26365" y="46515"/>
                      </a:cubicBezTo>
                      <a:cubicBezTo>
                        <a:pt x="26663" y="46372"/>
                        <a:pt x="26972" y="46229"/>
                        <a:pt x="27270" y="46086"/>
                      </a:cubicBezTo>
                      <a:cubicBezTo>
                        <a:pt x="27579" y="45955"/>
                        <a:pt x="27877" y="45800"/>
                        <a:pt x="28175" y="45646"/>
                      </a:cubicBezTo>
                      <a:cubicBezTo>
                        <a:pt x="29365" y="45038"/>
                        <a:pt x="30544" y="44372"/>
                        <a:pt x="31675" y="43645"/>
                      </a:cubicBezTo>
                      <a:cubicBezTo>
                        <a:pt x="32806" y="42919"/>
                        <a:pt x="33902" y="42145"/>
                        <a:pt x="34961" y="41347"/>
                      </a:cubicBezTo>
                      <a:cubicBezTo>
                        <a:pt x="36021" y="40538"/>
                        <a:pt x="37033" y="39704"/>
                        <a:pt x="38021" y="38859"/>
                      </a:cubicBezTo>
                      <a:cubicBezTo>
                        <a:pt x="39974" y="37168"/>
                        <a:pt x="41772" y="35430"/>
                        <a:pt x="43415" y="33763"/>
                      </a:cubicBezTo>
                      <a:cubicBezTo>
                        <a:pt x="45046" y="32108"/>
                        <a:pt x="46748" y="30286"/>
                        <a:pt x="48475" y="28381"/>
                      </a:cubicBezTo>
                      <a:cubicBezTo>
                        <a:pt x="50213" y="26488"/>
                        <a:pt x="51999" y="24524"/>
                        <a:pt x="53809" y="22595"/>
                      </a:cubicBezTo>
                      <a:cubicBezTo>
                        <a:pt x="54273" y="22107"/>
                        <a:pt x="54726" y="21631"/>
                        <a:pt x="55190" y="21154"/>
                      </a:cubicBezTo>
                      <a:cubicBezTo>
                        <a:pt x="55416" y="20916"/>
                        <a:pt x="55642" y="20678"/>
                        <a:pt x="55881" y="20452"/>
                      </a:cubicBezTo>
                      <a:lnTo>
                        <a:pt x="56226" y="20095"/>
                      </a:lnTo>
                      <a:lnTo>
                        <a:pt x="56583" y="19761"/>
                      </a:lnTo>
                      <a:cubicBezTo>
                        <a:pt x="57547" y="18857"/>
                        <a:pt x="58512" y="17952"/>
                        <a:pt x="59452" y="17071"/>
                      </a:cubicBezTo>
                      <a:cubicBezTo>
                        <a:pt x="59929" y="16618"/>
                        <a:pt x="60393" y="16178"/>
                        <a:pt x="60869" y="15749"/>
                      </a:cubicBezTo>
                      <a:cubicBezTo>
                        <a:pt x="61095" y="15523"/>
                        <a:pt x="61334" y="15308"/>
                        <a:pt x="61560" y="15094"/>
                      </a:cubicBezTo>
                      <a:cubicBezTo>
                        <a:pt x="61798" y="14880"/>
                        <a:pt x="62024" y="14666"/>
                        <a:pt x="62262" y="14451"/>
                      </a:cubicBezTo>
                      <a:cubicBezTo>
                        <a:pt x="63191" y="13606"/>
                        <a:pt x="64096" y="12784"/>
                        <a:pt x="64977" y="11987"/>
                      </a:cubicBezTo>
                      <a:cubicBezTo>
                        <a:pt x="72049" y="5581"/>
                        <a:pt x="77407" y="735"/>
                        <a:pt x="77407" y="735"/>
                      </a:cubicBezTo>
                      <a:cubicBezTo>
                        <a:pt x="77868" y="321"/>
                        <a:pt x="77898" y="0"/>
                        <a:pt x="77657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3" name="Google Shape;63;p11"/>
                <p:cNvSpPr/>
                <p:nvPr/>
              </p:nvSpPr>
              <p:spPr>
                <a:xfrm rot="-1131582">
                  <a:off x="3441562" y="7628158"/>
                  <a:ext cx="485043" cy="66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5" h="2670" extrusionOk="0">
                      <a:moveTo>
                        <a:pt x="13901" y="0"/>
                      </a:moveTo>
                      <a:cubicBezTo>
                        <a:pt x="13437" y="0"/>
                        <a:pt x="12960" y="12"/>
                        <a:pt x="12472" y="24"/>
                      </a:cubicBezTo>
                      <a:cubicBezTo>
                        <a:pt x="12234" y="24"/>
                        <a:pt x="11996" y="36"/>
                        <a:pt x="11758" y="36"/>
                      </a:cubicBezTo>
                      <a:cubicBezTo>
                        <a:pt x="11639" y="48"/>
                        <a:pt x="11520" y="48"/>
                        <a:pt x="11401" y="48"/>
                      </a:cubicBezTo>
                      <a:cubicBezTo>
                        <a:pt x="11282" y="60"/>
                        <a:pt x="11163" y="72"/>
                        <a:pt x="11044" y="72"/>
                      </a:cubicBezTo>
                      <a:cubicBezTo>
                        <a:pt x="10579" y="107"/>
                        <a:pt x="10127" y="143"/>
                        <a:pt x="9710" y="179"/>
                      </a:cubicBezTo>
                      <a:cubicBezTo>
                        <a:pt x="9472" y="203"/>
                        <a:pt x="9222" y="226"/>
                        <a:pt x="8972" y="250"/>
                      </a:cubicBezTo>
                      <a:cubicBezTo>
                        <a:pt x="8722" y="286"/>
                        <a:pt x="8460" y="322"/>
                        <a:pt x="8198" y="357"/>
                      </a:cubicBezTo>
                      <a:cubicBezTo>
                        <a:pt x="7674" y="429"/>
                        <a:pt x="7138" y="500"/>
                        <a:pt x="6602" y="584"/>
                      </a:cubicBezTo>
                      <a:cubicBezTo>
                        <a:pt x="6067" y="679"/>
                        <a:pt x="5519" y="786"/>
                        <a:pt x="4995" y="881"/>
                      </a:cubicBezTo>
                      <a:cubicBezTo>
                        <a:pt x="4733" y="941"/>
                        <a:pt x="4471" y="988"/>
                        <a:pt x="4221" y="1036"/>
                      </a:cubicBezTo>
                      <a:cubicBezTo>
                        <a:pt x="3971" y="1096"/>
                        <a:pt x="3733" y="1155"/>
                        <a:pt x="3495" y="1215"/>
                      </a:cubicBezTo>
                      <a:cubicBezTo>
                        <a:pt x="3019" y="1334"/>
                        <a:pt x="2566" y="1441"/>
                        <a:pt x="2161" y="1536"/>
                      </a:cubicBezTo>
                      <a:cubicBezTo>
                        <a:pt x="1769" y="1655"/>
                        <a:pt x="1411" y="1762"/>
                        <a:pt x="1114" y="1846"/>
                      </a:cubicBezTo>
                      <a:cubicBezTo>
                        <a:pt x="530" y="2024"/>
                        <a:pt x="173" y="2131"/>
                        <a:pt x="173" y="2131"/>
                      </a:cubicBezTo>
                      <a:cubicBezTo>
                        <a:pt x="1" y="2200"/>
                        <a:pt x="117" y="2669"/>
                        <a:pt x="307" y="2669"/>
                      </a:cubicBezTo>
                      <a:cubicBezTo>
                        <a:pt x="314" y="2669"/>
                        <a:pt x="321" y="2668"/>
                        <a:pt x="328" y="2667"/>
                      </a:cubicBezTo>
                      <a:cubicBezTo>
                        <a:pt x="328" y="2667"/>
                        <a:pt x="685" y="2584"/>
                        <a:pt x="1280" y="2453"/>
                      </a:cubicBezTo>
                      <a:cubicBezTo>
                        <a:pt x="1578" y="2393"/>
                        <a:pt x="1923" y="2310"/>
                        <a:pt x="2328" y="2227"/>
                      </a:cubicBezTo>
                      <a:cubicBezTo>
                        <a:pt x="2733" y="2155"/>
                        <a:pt x="3173" y="2084"/>
                        <a:pt x="3650" y="2000"/>
                      </a:cubicBezTo>
                      <a:cubicBezTo>
                        <a:pt x="3888" y="1953"/>
                        <a:pt x="4126" y="1917"/>
                        <a:pt x="4376" y="1870"/>
                      </a:cubicBezTo>
                      <a:cubicBezTo>
                        <a:pt x="4626" y="1834"/>
                        <a:pt x="4888" y="1798"/>
                        <a:pt x="5150" y="1762"/>
                      </a:cubicBezTo>
                      <a:cubicBezTo>
                        <a:pt x="5674" y="1691"/>
                        <a:pt x="6210" y="1619"/>
                        <a:pt x="6733" y="1548"/>
                      </a:cubicBezTo>
                      <a:cubicBezTo>
                        <a:pt x="7269" y="1489"/>
                        <a:pt x="7805" y="1429"/>
                        <a:pt x="8317" y="1381"/>
                      </a:cubicBezTo>
                      <a:cubicBezTo>
                        <a:pt x="8579" y="1346"/>
                        <a:pt x="8829" y="1322"/>
                        <a:pt x="9079" y="1298"/>
                      </a:cubicBezTo>
                      <a:cubicBezTo>
                        <a:pt x="9329" y="1274"/>
                        <a:pt x="9567" y="1250"/>
                        <a:pt x="9805" y="1239"/>
                      </a:cubicBezTo>
                      <a:cubicBezTo>
                        <a:pt x="10222" y="1191"/>
                        <a:pt x="10663" y="1155"/>
                        <a:pt x="11127" y="1108"/>
                      </a:cubicBezTo>
                      <a:cubicBezTo>
                        <a:pt x="11234" y="1096"/>
                        <a:pt x="11353" y="1084"/>
                        <a:pt x="11460" y="1072"/>
                      </a:cubicBezTo>
                      <a:cubicBezTo>
                        <a:pt x="11579" y="1072"/>
                        <a:pt x="11698" y="1060"/>
                        <a:pt x="11817" y="1060"/>
                      </a:cubicBezTo>
                      <a:cubicBezTo>
                        <a:pt x="12056" y="1036"/>
                        <a:pt x="12282" y="1024"/>
                        <a:pt x="12520" y="1012"/>
                      </a:cubicBezTo>
                      <a:cubicBezTo>
                        <a:pt x="12996" y="977"/>
                        <a:pt x="13460" y="941"/>
                        <a:pt x="13925" y="917"/>
                      </a:cubicBezTo>
                      <a:cubicBezTo>
                        <a:pt x="14389" y="893"/>
                        <a:pt x="14842" y="881"/>
                        <a:pt x="15258" y="869"/>
                      </a:cubicBezTo>
                      <a:cubicBezTo>
                        <a:pt x="15830" y="838"/>
                        <a:pt x="16354" y="838"/>
                        <a:pt x="16802" y="838"/>
                      </a:cubicBezTo>
                      <a:lnTo>
                        <a:pt x="16802" y="838"/>
                      </a:lnTo>
                      <a:cubicBezTo>
                        <a:pt x="17026" y="838"/>
                        <a:pt x="17231" y="838"/>
                        <a:pt x="17413" y="834"/>
                      </a:cubicBezTo>
                      <a:cubicBezTo>
                        <a:pt x="17866" y="834"/>
                        <a:pt x="18189" y="834"/>
                        <a:pt x="18314" y="827"/>
                      </a:cubicBezTo>
                      <a:lnTo>
                        <a:pt x="18314" y="827"/>
                      </a:lnTo>
                      <a:cubicBezTo>
                        <a:pt x="18323" y="833"/>
                        <a:pt x="18333" y="839"/>
                        <a:pt x="18342" y="846"/>
                      </a:cubicBezTo>
                      <a:cubicBezTo>
                        <a:pt x="18378" y="858"/>
                        <a:pt x="18413" y="869"/>
                        <a:pt x="18449" y="881"/>
                      </a:cubicBezTo>
                      <a:cubicBezTo>
                        <a:pt x="18509" y="905"/>
                        <a:pt x="18556" y="917"/>
                        <a:pt x="18616" y="929"/>
                      </a:cubicBezTo>
                      <a:cubicBezTo>
                        <a:pt x="18711" y="953"/>
                        <a:pt x="18794" y="977"/>
                        <a:pt x="18866" y="988"/>
                      </a:cubicBezTo>
                      <a:cubicBezTo>
                        <a:pt x="19009" y="1012"/>
                        <a:pt x="19104" y="1024"/>
                        <a:pt x="19175" y="1036"/>
                      </a:cubicBezTo>
                      <a:cubicBezTo>
                        <a:pt x="19318" y="1060"/>
                        <a:pt x="19330" y="1060"/>
                        <a:pt x="19330" y="1060"/>
                      </a:cubicBezTo>
                      <a:cubicBezTo>
                        <a:pt x="19533" y="1060"/>
                        <a:pt x="19604" y="607"/>
                        <a:pt x="19414" y="524"/>
                      </a:cubicBezTo>
                      <a:cubicBezTo>
                        <a:pt x="19414" y="524"/>
                        <a:pt x="19402" y="524"/>
                        <a:pt x="19271" y="500"/>
                      </a:cubicBezTo>
                      <a:cubicBezTo>
                        <a:pt x="19199" y="488"/>
                        <a:pt x="19104" y="465"/>
                        <a:pt x="18973" y="441"/>
                      </a:cubicBezTo>
                      <a:cubicBezTo>
                        <a:pt x="18914" y="429"/>
                        <a:pt x="18830" y="417"/>
                        <a:pt x="18759" y="393"/>
                      </a:cubicBezTo>
                      <a:cubicBezTo>
                        <a:pt x="18723" y="381"/>
                        <a:pt x="18675" y="369"/>
                        <a:pt x="18640" y="357"/>
                      </a:cubicBezTo>
                      <a:cubicBezTo>
                        <a:pt x="18616" y="346"/>
                        <a:pt x="18604" y="334"/>
                        <a:pt x="18580" y="334"/>
                      </a:cubicBezTo>
                      <a:cubicBezTo>
                        <a:pt x="18568" y="322"/>
                        <a:pt x="18556" y="322"/>
                        <a:pt x="18544" y="310"/>
                      </a:cubicBezTo>
                      <a:lnTo>
                        <a:pt x="18449" y="274"/>
                      </a:lnTo>
                      <a:lnTo>
                        <a:pt x="18402" y="262"/>
                      </a:lnTo>
                      <a:cubicBezTo>
                        <a:pt x="18354" y="250"/>
                        <a:pt x="18009" y="215"/>
                        <a:pt x="17449" y="167"/>
                      </a:cubicBezTo>
                      <a:cubicBezTo>
                        <a:pt x="16889" y="119"/>
                        <a:pt x="16127" y="36"/>
                        <a:pt x="15258" y="36"/>
                      </a:cubicBezTo>
                      <a:cubicBezTo>
                        <a:pt x="14830" y="24"/>
                        <a:pt x="14377" y="12"/>
                        <a:pt x="13901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4" name="Google Shape;64;p11"/>
                <p:cNvSpPr/>
                <p:nvPr/>
              </p:nvSpPr>
              <p:spPr>
                <a:xfrm rot="-1131582">
                  <a:off x="3621630" y="6827655"/>
                  <a:ext cx="184071" cy="404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0" h="16339" extrusionOk="0">
                      <a:moveTo>
                        <a:pt x="7065" y="0"/>
                      </a:moveTo>
                      <a:cubicBezTo>
                        <a:pt x="6996" y="0"/>
                        <a:pt x="6934" y="18"/>
                        <a:pt x="6902" y="61"/>
                      </a:cubicBezTo>
                      <a:cubicBezTo>
                        <a:pt x="6902" y="61"/>
                        <a:pt x="6771" y="370"/>
                        <a:pt x="6569" y="870"/>
                      </a:cubicBezTo>
                      <a:cubicBezTo>
                        <a:pt x="6367" y="1406"/>
                        <a:pt x="6081" y="2097"/>
                        <a:pt x="5759" y="2930"/>
                      </a:cubicBezTo>
                      <a:cubicBezTo>
                        <a:pt x="5140" y="4573"/>
                        <a:pt x="4378" y="6609"/>
                        <a:pt x="3771" y="8205"/>
                      </a:cubicBezTo>
                      <a:cubicBezTo>
                        <a:pt x="3473" y="9002"/>
                        <a:pt x="3128" y="9895"/>
                        <a:pt x="2759" y="10788"/>
                      </a:cubicBezTo>
                      <a:cubicBezTo>
                        <a:pt x="2378" y="11681"/>
                        <a:pt x="1973" y="12562"/>
                        <a:pt x="1580" y="13336"/>
                      </a:cubicBezTo>
                      <a:cubicBezTo>
                        <a:pt x="1378" y="13717"/>
                        <a:pt x="1187" y="14086"/>
                        <a:pt x="1009" y="14408"/>
                      </a:cubicBezTo>
                      <a:cubicBezTo>
                        <a:pt x="830" y="14717"/>
                        <a:pt x="663" y="15003"/>
                        <a:pt x="533" y="15241"/>
                      </a:cubicBezTo>
                      <a:cubicBezTo>
                        <a:pt x="247" y="15706"/>
                        <a:pt x="68" y="15991"/>
                        <a:pt x="68" y="15991"/>
                      </a:cubicBezTo>
                      <a:cubicBezTo>
                        <a:pt x="0" y="16117"/>
                        <a:pt x="265" y="16339"/>
                        <a:pt x="429" y="16339"/>
                      </a:cubicBezTo>
                      <a:cubicBezTo>
                        <a:pt x="466" y="16339"/>
                        <a:pt x="499" y="16327"/>
                        <a:pt x="521" y="16301"/>
                      </a:cubicBezTo>
                      <a:cubicBezTo>
                        <a:pt x="521" y="16301"/>
                        <a:pt x="723" y="16027"/>
                        <a:pt x="1056" y="15587"/>
                      </a:cubicBezTo>
                      <a:cubicBezTo>
                        <a:pt x="1211" y="15360"/>
                        <a:pt x="1402" y="15086"/>
                        <a:pt x="1616" y="14765"/>
                      </a:cubicBezTo>
                      <a:cubicBezTo>
                        <a:pt x="1818" y="14455"/>
                        <a:pt x="2045" y="14098"/>
                        <a:pt x="2283" y="13729"/>
                      </a:cubicBezTo>
                      <a:cubicBezTo>
                        <a:pt x="2735" y="12955"/>
                        <a:pt x="3211" y="12086"/>
                        <a:pt x="3640" y="11193"/>
                      </a:cubicBezTo>
                      <a:cubicBezTo>
                        <a:pt x="4069" y="10288"/>
                        <a:pt x="4462" y="9383"/>
                        <a:pt x="4759" y="8574"/>
                      </a:cubicBezTo>
                      <a:cubicBezTo>
                        <a:pt x="5378" y="6966"/>
                        <a:pt x="6009" y="4871"/>
                        <a:pt x="6521" y="3192"/>
                      </a:cubicBezTo>
                      <a:cubicBezTo>
                        <a:pt x="7033" y="1501"/>
                        <a:pt x="7414" y="227"/>
                        <a:pt x="7414" y="227"/>
                      </a:cubicBezTo>
                      <a:cubicBezTo>
                        <a:pt x="7439" y="102"/>
                        <a:pt x="7229" y="0"/>
                        <a:pt x="7065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  <p:grpSp>
          <p:nvGrpSpPr>
            <p:cNvPr id="65" name="Google Shape;65;p11"/>
            <p:cNvGrpSpPr/>
            <p:nvPr/>
          </p:nvGrpSpPr>
          <p:grpSpPr>
            <a:xfrm>
              <a:off x="698956" y="6526827"/>
              <a:ext cx="761443" cy="1254173"/>
              <a:chOff x="1668617" y="5683195"/>
              <a:chExt cx="1743230" cy="2871275"/>
            </a:xfrm>
          </p:grpSpPr>
          <p:sp>
            <p:nvSpPr>
              <p:cNvPr id="66" name="Google Shape;66;p11"/>
              <p:cNvSpPr/>
              <p:nvPr/>
            </p:nvSpPr>
            <p:spPr>
              <a:xfrm>
                <a:off x="1668617" y="5683195"/>
                <a:ext cx="1729969" cy="2242458"/>
              </a:xfrm>
              <a:custGeom>
                <a:avLst/>
                <a:gdLst/>
                <a:ahLst/>
                <a:cxnLst/>
                <a:rect l="l" t="t" r="r" b="b"/>
                <a:pathLst>
                  <a:path w="69926" h="90641" extrusionOk="0">
                    <a:moveTo>
                      <a:pt x="18523" y="0"/>
                    </a:moveTo>
                    <a:cubicBezTo>
                      <a:pt x="16491" y="0"/>
                      <a:pt x="14474" y="212"/>
                      <a:pt x="12514" y="681"/>
                    </a:cubicBezTo>
                    <a:cubicBezTo>
                      <a:pt x="8025" y="1752"/>
                      <a:pt x="3239" y="4252"/>
                      <a:pt x="1334" y="8503"/>
                    </a:cubicBezTo>
                    <a:cubicBezTo>
                      <a:pt x="1274" y="8562"/>
                      <a:pt x="1227" y="8610"/>
                      <a:pt x="1167" y="8670"/>
                    </a:cubicBezTo>
                    <a:cubicBezTo>
                      <a:pt x="762" y="8991"/>
                      <a:pt x="715" y="9455"/>
                      <a:pt x="858" y="9836"/>
                    </a:cubicBezTo>
                    <a:cubicBezTo>
                      <a:pt x="703" y="10384"/>
                      <a:pt x="596" y="10944"/>
                      <a:pt x="536" y="11551"/>
                    </a:cubicBezTo>
                    <a:cubicBezTo>
                      <a:pt x="0" y="16968"/>
                      <a:pt x="3263" y="22302"/>
                      <a:pt x="6311" y="26505"/>
                    </a:cubicBezTo>
                    <a:cubicBezTo>
                      <a:pt x="13490" y="36399"/>
                      <a:pt x="23503" y="43602"/>
                      <a:pt x="32862" y="51258"/>
                    </a:cubicBezTo>
                    <a:cubicBezTo>
                      <a:pt x="42625" y="59271"/>
                      <a:pt x="49923" y="67689"/>
                      <a:pt x="56198" y="78619"/>
                    </a:cubicBezTo>
                    <a:cubicBezTo>
                      <a:pt x="57321" y="80578"/>
                      <a:pt x="62210" y="90640"/>
                      <a:pt x="65877" y="90640"/>
                    </a:cubicBezTo>
                    <a:cubicBezTo>
                      <a:pt x="66176" y="90640"/>
                      <a:pt x="66467" y="90573"/>
                      <a:pt x="66747" y="90430"/>
                    </a:cubicBezTo>
                    <a:cubicBezTo>
                      <a:pt x="69926" y="88810"/>
                      <a:pt x="69759" y="78154"/>
                      <a:pt x="69795" y="74952"/>
                    </a:cubicBezTo>
                    <a:cubicBezTo>
                      <a:pt x="69842" y="69999"/>
                      <a:pt x="69247" y="64998"/>
                      <a:pt x="68342" y="60104"/>
                    </a:cubicBezTo>
                    <a:cubicBezTo>
                      <a:pt x="68080" y="58676"/>
                      <a:pt x="67794" y="57271"/>
                      <a:pt x="67497" y="55866"/>
                    </a:cubicBezTo>
                    <a:cubicBezTo>
                      <a:pt x="65187" y="45305"/>
                      <a:pt x="61413" y="34423"/>
                      <a:pt x="56007" y="25029"/>
                    </a:cubicBezTo>
                    <a:cubicBezTo>
                      <a:pt x="51007" y="16349"/>
                      <a:pt x="43982" y="8039"/>
                      <a:pt x="34683" y="3824"/>
                    </a:cubicBezTo>
                    <a:cubicBezTo>
                      <a:pt x="29749" y="1583"/>
                      <a:pt x="24080" y="0"/>
                      <a:pt x="18523" y="0"/>
                    </a:cubicBezTo>
                    <a:close/>
                  </a:path>
                </a:pathLst>
              </a:custGeom>
              <a:solidFill>
                <a:srgbClr val="75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67" name="Google Shape;67;p11"/>
              <p:cNvGrpSpPr/>
              <p:nvPr/>
            </p:nvGrpSpPr>
            <p:grpSpPr>
              <a:xfrm>
                <a:off x="2252110" y="6027996"/>
                <a:ext cx="1159737" cy="2526474"/>
                <a:chOff x="2252110" y="6027996"/>
                <a:chExt cx="1159737" cy="2526474"/>
              </a:xfrm>
            </p:grpSpPr>
            <p:sp>
              <p:nvSpPr>
                <p:cNvPr id="68" name="Google Shape;68;p11"/>
                <p:cNvSpPr/>
                <p:nvPr/>
              </p:nvSpPr>
              <p:spPr>
                <a:xfrm>
                  <a:off x="2252110" y="6027996"/>
                  <a:ext cx="1159737" cy="2526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77" h="102121" extrusionOk="0">
                      <a:moveTo>
                        <a:pt x="249" y="0"/>
                      </a:moveTo>
                      <a:cubicBezTo>
                        <a:pt x="0" y="0"/>
                        <a:pt x="69" y="331"/>
                        <a:pt x="644" y="817"/>
                      </a:cubicBezTo>
                      <a:cubicBezTo>
                        <a:pt x="644" y="817"/>
                        <a:pt x="1049" y="1162"/>
                        <a:pt x="1799" y="1805"/>
                      </a:cubicBezTo>
                      <a:cubicBezTo>
                        <a:pt x="2180" y="2114"/>
                        <a:pt x="2633" y="2519"/>
                        <a:pt x="3157" y="2984"/>
                      </a:cubicBezTo>
                      <a:cubicBezTo>
                        <a:pt x="3419" y="3222"/>
                        <a:pt x="3704" y="3472"/>
                        <a:pt x="4002" y="3746"/>
                      </a:cubicBezTo>
                      <a:cubicBezTo>
                        <a:pt x="4300" y="4008"/>
                        <a:pt x="4609" y="4305"/>
                        <a:pt x="4943" y="4603"/>
                      </a:cubicBezTo>
                      <a:cubicBezTo>
                        <a:pt x="6264" y="5805"/>
                        <a:pt x="7788" y="7317"/>
                        <a:pt x="9467" y="9032"/>
                      </a:cubicBezTo>
                      <a:cubicBezTo>
                        <a:pt x="11134" y="10770"/>
                        <a:pt x="12932" y="12747"/>
                        <a:pt x="14765" y="14926"/>
                      </a:cubicBezTo>
                      <a:cubicBezTo>
                        <a:pt x="18409" y="19295"/>
                        <a:pt x="22100" y="24522"/>
                        <a:pt x="25231" y="30035"/>
                      </a:cubicBezTo>
                      <a:cubicBezTo>
                        <a:pt x="26791" y="32785"/>
                        <a:pt x="28219" y="35619"/>
                        <a:pt x="29529" y="38381"/>
                      </a:cubicBezTo>
                      <a:cubicBezTo>
                        <a:pt x="29696" y="38726"/>
                        <a:pt x="29862" y="39071"/>
                        <a:pt x="30029" y="39405"/>
                      </a:cubicBezTo>
                      <a:cubicBezTo>
                        <a:pt x="30184" y="39750"/>
                        <a:pt x="30339" y="40095"/>
                        <a:pt x="30505" y="40441"/>
                      </a:cubicBezTo>
                      <a:cubicBezTo>
                        <a:pt x="30815" y="41131"/>
                        <a:pt x="31124" y="41798"/>
                        <a:pt x="31422" y="42477"/>
                      </a:cubicBezTo>
                      <a:cubicBezTo>
                        <a:pt x="31720" y="43143"/>
                        <a:pt x="32006" y="43810"/>
                        <a:pt x="32291" y="44465"/>
                      </a:cubicBezTo>
                      <a:cubicBezTo>
                        <a:pt x="32363" y="44632"/>
                        <a:pt x="32434" y="44798"/>
                        <a:pt x="32506" y="44953"/>
                      </a:cubicBezTo>
                      <a:cubicBezTo>
                        <a:pt x="32577" y="45120"/>
                        <a:pt x="32637" y="45286"/>
                        <a:pt x="32708" y="45453"/>
                      </a:cubicBezTo>
                      <a:cubicBezTo>
                        <a:pt x="32839" y="45775"/>
                        <a:pt x="32970" y="46096"/>
                        <a:pt x="33113" y="46418"/>
                      </a:cubicBezTo>
                      <a:cubicBezTo>
                        <a:pt x="33649" y="47691"/>
                        <a:pt x="34161" y="49025"/>
                        <a:pt x="34708" y="50394"/>
                      </a:cubicBezTo>
                      <a:cubicBezTo>
                        <a:pt x="34970" y="51085"/>
                        <a:pt x="35232" y="51787"/>
                        <a:pt x="35494" y="52490"/>
                      </a:cubicBezTo>
                      <a:cubicBezTo>
                        <a:pt x="35625" y="52835"/>
                        <a:pt x="35768" y="53192"/>
                        <a:pt x="35899" y="53549"/>
                      </a:cubicBezTo>
                      <a:cubicBezTo>
                        <a:pt x="36018" y="53907"/>
                        <a:pt x="36149" y="54264"/>
                        <a:pt x="36280" y="54621"/>
                      </a:cubicBezTo>
                      <a:cubicBezTo>
                        <a:pt x="36411" y="54990"/>
                        <a:pt x="36542" y="55347"/>
                        <a:pt x="36661" y="55716"/>
                      </a:cubicBezTo>
                      <a:cubicBezTo>
                        <a:pt x="36732" y="55895"/>
                        <a:pt x="36792" y="56073"/>
                        <a:pt x="36863" y="56252"/>
                      </a:cubicBezTo>
                      <a:cubicBezTo>
                        <a:pt x="36923" y="56443"/>
                        <a:pt x="36982" y="56621"/>
                        <a:pt x="37054" y="56812"/>
                      </a:cubicBezTo>
                      <a:cubicBezTo>
                        <a:pt x="37304" y="57550"/>
                        <a:pt x="37554" y="58288"/>
                        <a:pt x="37804" y="59026"/>
                      </a:cubicBezTo>
                      <a:cubicBezTo>
                        <a:pt x="38280" y="60526"/>
                        <a:pt x="38780" y="62027"/>
                        <a:pt x="39233" y="63551"/>
                      </a:cubicBezTo>
                      <a:cubicBezTo>
                        <a:pt x="39697" y="65075"/>
                        <a:pt x="40126" y="66599"/>
                        <a:pt x="40554" y="68123"/>
                      </a:cubicBezTo>
                      <a:cubicBezTo>
                        <a:pt x="40769" y="68885"/>
                        <a:pt x="40971" y="69647"/>
                        <a:pt x="41173" y="70409"/>
                      </a:cubicBezTo>
                      <a:cubicBezTo>
                        <a:pt x="41376" y="71159"/>
                        <a:pt x="41566" y="71921"/>
                        <a:pt x="41757" y="72671"/>
                      </a:cubicBezTo>
                      <a:cubicBezTo>
                        <a:pt x="41852" y="73052"/>
                        <a:pt x="41947" y="73421"/>
                        <a:pt x="42043" y="73802"/>
                      </a:cubicBezTo>
                      <a:cubicBezTo>
                        <a:pt x="42126" y="74171"/>
                        <a:pt x="42221" y="74540"/>
                        <a:pt x="42304" y="74921"/>
                      </a:cubicBezTo>
                      <a:cubicBezTo>
                        <a:pt x="42388" y="75290"/>
                        <a:pt x="42483" y="75659"/>
                        <a:pt x="42566" y="76028"/>
                      </a:cubicBezTo>
                      <a:cubicBezTo>
                        <a:pt x="42650" y="76397"/>
                        <a:pt x="42745" y="76766"/>
                        <a:pt x="42816" y="77124"/>
                      </a:cubicBezTo>
                      <a:cubicBezTo>
                        <a:pt x="43126" y="78588"/>
                        <a:pt x="43436" y="80029"/>
                        <a:pt x="43686" y="81422"/>
                      </a:cubicBezTo>
                      <a:cubicBezTo>
                        <a:pt x="44733" y="87018"/>
                        <a:pt x="45341" y="91995"/>
                        <a:pt x="45722" y="95554"/>
                      </a:cubicBezTo>
                      <a:cubicBezTo>
                        <a:pt x="45817" y="96447"/>
                        <a:pt x="45900" y="97257"/>
                        <a:pt x="45972" y="97960"/>
                      </a:cubicBezTo>
                      <a:cubicBezTo>
                        <a:pt x="46055" y="98650"/>
                        <a:pt x="46114" y="99257"/>
                        <a:pt x="46150" y="99745"/>
                      </a:cubicBezTo>
                      <a:cubicBezTo>
                        <a:pt x="46245" y="100734"/>
                        <a:pt x="46305" y="101269"/>
                        <a:pt x="46305" y="101269"/>
                      </a:cubicBezTo>
                      <a:cubicBezTo>
                        <a:pt x="46369" y="101838"/>
                        <a:pt x="46515" y="102121"/>
                        <a:pt x="46640" y="102121"/>
                      </a:cubicBezTo>
                      <a:cubicBezTo>
                        <a:pt x="46769" y="102121"/>
                        <a:pt x="46877" y="101820"/>
                        <a:pt x="46853" y="101222"/>
                      </a:cubicBezTo>
                      <a:cubicBezTo>
                        <a:pt x="46853" y="101222"/>
                        <a:pt x="46805" y="100686"/>
                        <a:pt x="46734" y="99698"/>
                      </a:cubicBezTo>
                      <a:cubicBezTo>
                        <a:pt x="46686" y="99210"/>
                        <a:pt x="46638" y="98602"/>
                        <a:pt x="46579" y="97900"/>
                      </a:cubicBezTo>
                      <a:cubicBezTo>
                        <a:pt x="46507" y="97198"/>
                        <a:pt x="46436" y="96388"/>
                        <a:pt x="46353" y="95495"/>
                      </a:cubicBezTo>
                      <a:cubicBezTo>
                        <a:pt x="46007" y="91923"/>
                        <a:pt x="45472" y="86922"/>
                        <a:pt x="44483" y="81279"/>
                      </a:cubicBezTo>
                      <a:cubicBezTo>
                        <a:pt x="44245" y="79874"/>
                        <a:pt x="43948" y="78421"/>
                        <a:pt x="43650" y="76945"/>
                      </a:cubicBezTo>
                      <a:cubicBezTo>
                        <a:pt x="43590" y="76576"/>
                        <a:pt x="43495" y="76207"/>
                        <a:pt x="43412" y="75838"/>
                      </a:cubicBezTo>
                      <a:cubicBezTo>
                        <a:pt x="43328" y="75469"/>
                        <a:pt x="43245" y="75088"/>
                        <a:pt x="43162" y="74719"/>
                      </a:cubicBezTo>
                      <a:cubicBezTo>
                        <a:pt x="43078" y="74338"/>
                        <a:pt x="42995" y="73969"/>
                        <a:pt x="42912" y="73588"/>
                      </a:cubicBezTo>
                      <a:cubicBezTo>
                        <a:pt x="42816" y="73218"/>
                        <a:pt x="42721" y="72837"/>
                        <a:pt x="42626" y="72456"/>
                      </a:cubicBezTo>
                      <a:cubicBezTo>
                        <a:pt x="42447" y="71694"/>
                        <a:pt x="42269" y="70932"/>
                        <a:pt x="42066" y="70170"/>
                      </a:cubicBezTo>
                      <a:cubicBezTo>
                        <a:pt x="41876" y="69408"/>
                        <a:pt x="41673" y="68646"/>
                        <a:pt x="41471" y="67873"/>
                      </a:cubicBezTo>
                      <a:cubicBezTo>
                        <a:pt x="41054" y="66337"/>
                        <a:pt x="40638" y="64801"/>
                        <a:pt x="40173" y="63265"/>
                      </a:cubicBezTo>
                      <a:cubicBezTo>
                        <a:pt x="39733" y="61741"/>
                        <a:pt x="39245" y="60217"/>
                        <a:pt x="38768" y="58717"/>
                      </a:cubicBezTo>
                      <a:cubicBezTo>
                        <a:pt x="38518" y="57967"/>
                        <a:pt x="38268" y="57216"/>
                        <a:pt x="38030" y="56478"/>
                      </a:cubicBezTo>
                      <a:cubicBezTo>
                        <a:pt x="37971" y="56288"/>
                        <a:pt x="37899" y="56109"/>
                        <a:pt x="37840" y="55919"/>
                      </a:cubicBezTo>
                      <a:cubicBezTo>
                        <a:pt x="37780" y="55740"/>
                        <a:pt x="37709" y="55550"/>
                        <a:pt x="37649" y="55371"/>
                      </a:cubicBezTo>
                      <a:cubicBezTo>
                        <a:pt x="37518" y="55002"/>
                        <a:pt x="37387" y="54633"/>
                        <a:pt x="37268" y="54276"/>
                      </a:cubicBezTo>
                      <a:cubicBezTo>
                        <a:pt x="37137" y="53907"/>
                        <a:pt x="37006" y="53549"/>
                        <a:pt x="36887" y="53192"/>
                      </a:cubicBezTo>
                      <a:cubicBezTo>
                        <a:pt x="36756" y="52823"/>
                        <a:pt x="36613" y="52478"/>
                        <a:pt x="36482" y="52121"/>
                      </a:cubicBezTo>
                      <a:cubicBezTo>
                        <a:pt x="36220" y="51406"/>
                        <a:pt x="35970" y="50704"/>
                        <a:pt x="35696" y="50013"/>
                      </a:cubicBezTo>
                      <a:cubicBezTo>
                        <a:pt x="35161" y="48644"/>
                        <a:pt x="34637" y="47287"/>
                        <a:pt x="34101" y="46013"/>
                      </a:cubicBezTo>
                      <a:cubicBezTo>
                        <a:pt x="33958" y="45679"/>
                        <a:pt x="33827" y="45358"/>
                        <a:pt x="33696" y="45036"/>
                      </a:cubicBezTo>
                      <a:cubicBezTo>
                        <a:pt x="33625" y="44870"/>
                        <a:pt x="33553" y="44703"/>
                        <a:pt x="33482" y="44536"/>
                      </a:cubicBezTo>
                      <a:cubicBezTo>
                        <a:pt x="33410" y="44382"/>
                        <a:pt x="33339" y="44215"/>
                        <a:pt x="33268" y="44048"/>
                      </a:cubicBezTo>
                      <a:cubicBezTo>
                        <a:pt x="32982" y="43393"/>
                        <a:pt x="32696" y="42715"/>
                        <a:pt x="32398" y="42036"/>
                      </a:cubicBezTo>
                      <a:cubicBezTo>
                        <a:pt x="32089" y="41369"/>
                        <a:pt x="31779" y="40691"/>
                        <a:pt x="31458" y="40000"/>
                      </a:cubicBezTo>
                      <a:cubicBezTo>
                        <a:pt x="31303" y="39655"/>
                        <a:pt x="31136" y="39309"/>
                        <a:pt x="30982" y="38964"/>
                      </a:cubicBezTo>
                      <a:cubicBezTo>
                        <a:pt x="30815" y="38619"/>
                        <a:pt x="30648" y="38274"/>
                        <a:pt x="30482" y="37928"/>
                      </a:cubicBezTo>
                      <a:cubicBezTo>
                        <a:pt x="29136" y="35142"/>
                        <a:pt x="27684" y="32309"/>
                        <a:pt x="26088" y="29546"/>
                      </a:cubicBezTo>
                      <a:cubicBezTo>
                        <a:pt x="22885" y="23998"/>
                        <a:pt x="19111" y="18759"/>
                        <a:pt x="15384" y="14414"/>
                      </a:cubicBezTo>
                      <a:cubicBezTo>
                        <a:pt x="13515" y="12235"/>
                        <a:pt x="11682" y="10258"/>
                        <a:pt x="9979" y="8532"/>
                      </a:cubicBezTo>
                      <a:cubicBezTo>
                        <a:pt x="8264" y="6829"/>
                        <a:pt x="6705" y="5329"/>
                        <a:pt x="5359" y="4139"/>
                      </a:cubicBezTo>
                      <a:cubicBezTo>
                        <a:pt x="5026" y="3841"/>
                        <a:pt x="4716" y="3555"/>
                        <a:pt x="4419" y="3281"/>
                      </a:cubicBezTo>
                      <a:cubicBezTo>
                        <a:pt x="4109" y="3019"/>
                        <a:pt x="3823" y="2769"/>
                        <a:pt x="3550" y="2543"/>
                      </a:cubicBezTo>
                      <a:cubicBezTo>
                        <a:pt x="3014" y="2079"/>
                        <a:pt x="2561" y="1674"/>
                        <a:pt x="2180" y="1364"/>
                      </a:cubicBezTo>
                      <a:cubicBezTo>
                        <a:pt x="1406" y="733"/>
                        <a:pt x="990" y="388"/>
                        <a:pt x="990" y="388"/>
                      </a:cubicBezTo>
                      <a:cubicBezTo>
                        <a:pt x="657" y="117"/>
                        <a:pt x="397" y="0"/>
                        <a:pt x="24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9" name="Google Shape;69;p11"/>
                <p:cNvSpPr/>
                <p:nvPr/>
              </p:nvSpPr>
              <p:spPr>
                <a:xfrm>
                  <a:off x="3112839" y="6709262"/>
                  <a:ext cx="58980" cy="663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4" h="26811" extrusionOk="0">
                      <a:moveTo>
                        <a:pt x="289" y="0"/>
                      </a:moveTo>
                      <a:cubicBezTo>
                        <a:pt x="158" y="0"/>
                        <a:pt x="25" y="72"/>
                        <a:pt x="1" y="212"/>
                      </a:cubicBezTo>
                      <a:cubicBezTo>
                        <a:pt x="1" y="212"/>
                        <a:pt x="1" y="724"/>
                        <a:pt x="13" y="1557"/>
                      </a:cubicBezTo>
                      <a:cubicBezTo>
                        <a:pt x="13" y="2390"/>
                        <a:pt x="24" y="3557"/>
                        <a:pt x="48" y="4891"/>
                      </a:cubicBezTo>
                      <a:cubicBezTo>
                        <a:pt x="84" y="7558"/>
                        <a:pt x="179" y="10868"/>
                        <a:pt x="322" y="13463"/>
                      </a:cubicBezTo>
                      <a:cubicBezTo>
                        <a:pt x="501" y="16047"/>
                        <a:pt x="798" y="19357"/>
                        <a:pt x="1156" y="22000"/>
                      </a:cubicBezTo>
                      <a:cubicBezTo>
                        <a:pt x="1239" y="22667"/>
                        <a:pt x="1310" y="23286"/>
                        <a:pt x="1394" y="23845"/>
                      </a:cubicBezTo>
                      <a:cubicBezTo>
                        <a:pt x="1477" y="24405"/>
                        <a:pt x="1560" y="24893"/>
                        <a:pt x="1620" y="25310"/>
                      </a:cubicBezTo>
                      <a:cubicBezTo>
                        <a:pt x="1751" y="26143"/>
                        <a:pt x="1822" y="26643"/>
                        <a:pt x="1822" y="26643"/>
                      </a:cubicBezTo>
                      <a:cubicBezTo>
                        <a:pt x="1848" y="26757"/>
                        <a:pt x="1960" y="26811"/>
                        <a:pt x="2076" y="26811"/>
                      </a:cubicBezTo>
                      <a:cubicBezTo>
                        <a:pt x="2226" y="26811"/>
                        <a:pt x="2383" y="26721"/>
                        <a:pt x="2370" y="26560"/>
                      </a:cubicBezTo>
                      <a:cubicBezTo>
                        <a:pt x="2370" y="26560"/>
                        <a:pt x="2322" y="26060"/>
                        <a:pt x="2251" y="25238"/>
                      </a:cubicBezTo>
                      <a:cubicBezTo>
                        <a:pt x="2203" y="24822"/>
                        <a:pt x="2156" y="24322"/>
                        <a:pt x="2108" y="23762"/>
                      </a:cubicBezTo>
                      <a:cubicBezTo>
                        <a:pt x="2048" y="23202"/>
                        <a:pt x="2013" y="22583"/>
                        <a:pt x="1953" y="21917"/>
                      </a:cubicBezTo>
                      <a:cubicBezTo>
                        <a:pt x="1727" y="19273"/>
                        <a:pt x="1560" y="15975"/>
                        <a:pt x="1394" y="13392"/>
                      </a:cubicBezTo>
                      <a:cubicBezTo>
                        <a:pt x="1072" y="8224"/>
                        <a:pt x="560" y="200"/>
                        <a:pt x="560" y="200"/>
                      </a:cubicBezTo>
                      <a:cubicBezTo>
                        <a:pt x="537" y="66"/>
                        <a:pt x="414" y="0"/>
                        <a:pt x="28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0" name="Google Shape;70;p11"/>
                <p:cNvSpPr/>
                <p:nvPr/>
              </p:nvSpPr>
              <p:spPr>
                <a:xfrm>
                  <a:off x="2447432" y="6696496"/>
                  <a:ext cx="526393" cy="23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7" h="9445" extrusionOk="0">
                      <a:moveTo>
                        <a:pt x="1569" y="0"/>
                      </a:moveTo>
                      <a:cubicBezTo>
                        <a:pt x="1521" y="0"/>
                        <a:pt x="1475" y="1"/>
                        <a:pt x="1429" y="1"/>
                      </a:cubicBezTo>
                      <a:cubicBezTo>
                        <a:pt x="1239" y="1"/>
                        <a:pt x="1072" y="13"/>
                        <a:pt x="929" y="25"/>
                      </a:cubicBezTo>
                      <a:cubicBezTo>
                        <a:pt x="786" y="25"/>
                        <a:pt x="655" y="37"/>
                        <a:pt x="560" y="49"/>
                      </a:cubicBezTo>
                      <a:cubicBezTo>
                        <a:pt x="358" y="61"/>
                        <a:pt x="239" y="73"/>
                        <a:pt x="239" y="73"/>
                      </a:cubicBezTo>
                      <a:cubicBezTo>
                        <a:pt x="0" y="132"/>
                        <a:pt x="48" y="585"/>
                        <a:pt x="286" y="632"/>
                      </a:cubicBezTo>
                      <a:cubicBezTo>
                        <a:pt x="286" y="632"/>
                        <a:pt x="393" y="620"/>
                        <a:pt x="584" y="620"/>
                      </a:cubicBezTo>
                      <a:cubicBezTo>
                        <a:pt x="616" y="616"/>
                        <a:pt x="650" y="615"/>
                        <a:pt x="687" y="615"/>
                      </a:cubicBezTo>
                      <a:cubicBezTo>
                        <a:pt x="761" y="615"/>
                        <a:pt x="846" y="620"/>
                        <a:pt x="941" y="620"/>
                      </a:cubicBezTo>
                      <a:cubicBezTo>
                        <a:pt x="1084" y="620"/>
                        <a:pt x="1239" y="620"/>
                        <a:pt x="1417" y="632"/>
                      </a:cubicBezTo>
                      <a:cubicBezTo>
                        <a:pt x="2120" y="668"/>
                        <a:pt x="3096" y="811"/>
                        <a:pt x="4191" y="1085"/>
                      </a:cubicBezTo>
                      <a:cubicBezTo>
                        <a:pt x="5287" y="1347"/>
                        <a:pt x="6489" y="1751"/>
                        <a:pt x="7668" y="2216"/>
                      </a:cubicBezTo>
                      <a:cubicBezTo>
                        <a:pt x="8847" y="2680"/>
                        <a:pt x="9990" y="3216"/>
                        <a:pt x="10990" y="3692"/>
                      </a:cubicBezTo>
                      <a:cubicBezTo>
                        <a:pt x="12978" y="4657"/>
                        <a:pt x="15479" y="6014"/>
                        <a:pt x="17419" y="7228"/>
                      </a:cubicBezTo>
                      <a:cubicBezTo>
                        <a:pt x="19372" y="8419"/>
                        <a:pt x="20789" y="9419"/>
                        <a:pt x="20789" y="9419"/>
                      </a:cubicBezTo>
                      <a:cubicBezTo>
                        <a:pt x="20814" y="9436"/>
                        <a:pt x="20841" y="9444"/>
                        <a:pt x="20870" y="9444"/>
                      </a:cubicBezTo>
                      <a:cubicBezTo>
                        <a:pt x="21056" y="9444"/>
                        <a:pt x="21277" y="9113"/>
                        <a:pt x="21122" y="8979"/>
                      </a:cubicBezTo>
                      <a:cubicBezTo>
                        <a:pt x="21122" y="8979"/>
                        <a:pt x="19765" y="7859"/>
                        <a:pt x="17860" y="6550"/>
                      </a:cubicBezTo>
                      <a:cubicBezTo>
                        <a:pt x="16907" y="5883"/>
                        <a:pt x="15824" y="5169"/>
                        <a:pt x="14717" y="4514"/>
                      </a:cubicBezTo>
                      <a:cubicBezTo>
                        <a:pt x="13597" y="3847"/>
                        <a:pt x="12466" y="3228"/>
                        <a:pt x="11454" y="2728"/>
                      </a:cubicBezTo>
                      <a:cubicBezTo>
                        <a:pt x="10430" y="2240"/>
                        <a:pt x="9240" y="1728"/>
                        <a:pt x="8013" y="1299"/>
                      </a:cubicBezTo>
                      <a:cubicBezTo>
                        <a:pt x="6787" y="859"/>
                        <a:pt x="5513" y="513"/>
                        <a:pt x="4358" y="287"/>
                      </a:cubicBezTo>
                      <a:cubicBezTo>
                        <a:pt x="3275" y="86"/>
                        <a:pt x="2296" y="0"/>
                        <a:pt x="156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1" name="Google Shape;71;p11"/>
                <p:cNvSpPr/>
                <p:nvPr/>
              </p:nvSpPr>
              <p:spPr>
                <a:xfrm>
                  <a:off x="2600004" y="6126931"/>
                  <a:ext cx="57644" cy="287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0" h="11627" extrusionOk="0">
                      <a:moveTo>
                        <a:pt x="372" y="0"/>
                      </a:moveTo>
                      <a:cubicBezTo>
                        <a:pt x="220" y="0"/>
                        <a:pt x="24" y="52"/>
                        <a:pt x="1" y="128"/>
                      </a:cubicBezTo>
                      <a:cubicBezTo>
                        <a:pt x="1" y="128"/>
                        <a:pt x="13" y="354"/>
                        <a:pt x="37" y="711"/>
                      </a:cubicBezTo>
                      <a:cubicBezTo>
                        <a:pt x="48" y="1080"/>
                        <a:pt x="72" y="1580"/>
                        <a:pt x="96" y="2164"/>
                      </a:cubicBezTo>
                      <a:cubicBezTo>
                        <a:pt x="144" y="3318"/>
                        <a:pt x="179" y="4771"/>
                        <a:pt x="310" y="5914"/>
                      </a:cubicBezTo>
                      <a:cubicBezTo>
                        <a:pt x="429" y="7045"/>
                        <a:pt x="703" y="8510"/>
                        <a:pt x="1060" y="9641"/>
                      </a:cubicBezTo>
                      <a:cubicBezTo>
                        <a:pt x="1156" y="9926"/>
                        <a:pt x="1227" y="10188"/>
                        <a:pt x="1322" y="10426"/>
                      </a:cubicBezTo>
                      <a:cubicBezTo>
                        <a:pt x="1406" y="10665"/>
                        <a:pt x="1477" y="10879"/>
                        <a:pt x="1549" y="11046"/>
                      </a:cubicBezTo>
                      <a:cubicBezTo>
                        <a:pt x="1703" y="11391"/>
                        <a:pt x="1787" y="11593"/>
                        <a:pt x="1787" y="11593"/>
                      </a:cubicBezTo>
                      <a:cubicBezTo>
                        <a:pt x="1800" y="11616"/>
                        <a:pt x="1832" y="11626"/>
                        <a:pt x="1876" y="11626"/>
                      </a:cubicBezTo>
                      <a:cubicBezTo>
                        <a:pt x="2033" y="11626"/>
                        <a:pt x="2329" y="11496"/>
                        <a:pt x="2311" y="11403"/>
                      </a:cubicBezTo>
                      <a:cubicBezTo>
                        <a:pt x="2311" y="11403"/>
                        <a:pt x="2251" y="11188"/>
                        <a:pt x="2156" y="10843"/>
                      </a:cubicBezTo>
                      <a:cubicBezTo>
                        <a:pt x="2108" y="10677"/>
                        <a:pt x="2061" y="10462"/>
                        <a:pt x="2001" y="10224"/>
                      </a:cubicBezTo>
                      <a:cubicBezTo>
                        <a:pt x="1942" y="9998"/>
                        <a:pt x="1906" y="9724"/>
                        <a:pt x="1846" y="9450"/>
                      </a:cubicBezTo>
                      <a:cubicBezTo>
                        <a:pt x="1632" y="8331"/>
                        <a:pt x="1489" y="6914"/>
                        <a:pt x="1370" y="5795"/>
                      </a:cubicBezTo>
                      <a:cubicBezTo>
                        <a:pt x="1251" y="4688"/>
                        <a:pt x="1072" y="3247"/>
                        <a:pt x="906" y="2092"/>
                      </a:cubicBezTo>
                      <a:cubicBezTo>
                        <a:pt x="822" y="1509"/>
                        <a:pt x="727" y="997"/>
                        <a:pt x="668" y="640"/>
                      </a:cubicBezTo>
                      <a:cubicBezTo>
                        <a:pt x="596" y="282"/>
                        <a:pt x="549" y="56"/>
                        <a:pt x="549" y="56"/>
                      </a:cubicBezTo>
                      <a:cubicBezTo>
                        <a:pt x="531" y="17"/>
                        <a:pt x="459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</p:grpSp>
      <p:sp>
        <p:nvSpPr>
          <p:cNvPr id="72" name="Google Shape;72;p11"/>
          <p:cNvSpPr/>
          <p:nvPr/>
        </p:nvSpPr>
        <p:spPr>
          <a:xfrm>
            <a:off x="180401" y="4479232"/>
            <a:ext cx="4254570" cy="2221112"/>
          </a:xfrm>
          <a:custGeom>
            <a:avLst/>
            <a:gdLst/>
            <a:ahLst/>
            <a:cxnLst/>
            <a:rect l="l" t="t" r="r" b="b"/>
            <a:pathLst>
              <a:path w="80737" h="42149" extrusionOk="0">
                <a:moveTo>
                  <a:pt x="40565" y="1"/>
                </a:moveTo>
                <a:cubicBezTo>
                  <a:pt x="34671" y="1"/>
                  <a:pt x="29373" y="2489"/>
                  <a:pt x="25658" y="6478"/>
                </a:cubicBezTo>
                <a:cubicBezTo>
                  <a:pt x="23157" y="9151"/>
                  <a:pt x="19680" y="10629"/>
                  <a:pt x="16026" y="10629"/>
                </a:cubicBezTo>
                <a:cubicBezTo>
                  <a:pt x="15872" y="10629"/>
                  <a:pt x="15717" y="10626"/>
                  <a:pt x="15562" y="10621"/>
                </a:cubicBezTo>
                <a:cubicBezTo>
                  <a:pt x="15383" y="10609"/>
                  <a:pt x="15216" y="10609"/>
                  <a:pt x="15038" y="10609"/>
                </a:cubicBezTo>
                <a:cubicBezTo>
                  <a:pt x="6727" y="10609"/>
                  <a:pt x="0" y="17324"/>
                  <a:pt x="0" y="25623"/>
                </a:cubicBezTo>
                <a:cubicBezTo>
                  <a:pt x="0" y="33910"/>
                  <a:pt x="6727" y="40625"/>
                  <a:pt x="15038" y="40625"/>
                </a:cubicBezTo>
                <a:cubicBezTo>
                  <a:pt x="19705" y="40625"/>
                  <a:pt x="23872" y="38505"/>
                  <a:pt x="26623" y="35184"/>
                </a:cubicBezTo>
                <a:cubicBezTo>
                  <a:pt x="30278" y="38589"/>
                  <a:pt x="35171" y="40684"/>
                  <a:pt x="40565" y="40684"/>
                </a:cubicBezTo>
                <a:cubicBezTo>
                  <a:pt x="43529" y="40684"/>
                  <a:pt x="46351" y="40053"/>
                  <a:pt x="48887" y="38910"/>
                </a:cubicBezTo>
                <a:cubicBezTo>
                  <a:pt x="51233" y="40922"/>
                  <a:pt x="54293" y="42149"/>
                  <a:pt x="57638" y="42149"/>
                </a:cubicBezTo>
                <a:cubicBezTo>
                  <a:pt x="61984" y="42149"/>
                  <a:pt x="65854" y="40077"/>
                  <a:pt x="68306" y="36874"/>
                </a:cubicBezTo>
                <a:cubicBezTo>
                  <a:pt x="69628" y="38124"/>
                  <a:pt x="71414" y="38898"/>
                  <a:pt x="73378" y="38898"/>
                </a:cubicBezTo>
                <a:cubicBezTo>
                  <a:pt x="77438" y="38898"/>
                  <a:pt x="80736" y="35600"/>
                  <a:pt x="80736" y="31540"/>
                </a:cubicBezTo>
                <a:cubicBezTo>
                  <a:pt x="80736" y="27480"/>
                  <a:pt x="77438" y="24194"/>
                  <a:pt x="73378" y="24194"/>
                </a:cubicBezTo>
                <a:lnTo>
                  <a:pt x="73343" y="24194"/>
                </a:lnTo>
                <a:cubicBezTo>
                  <a:pt x="73331" y="24194"/>
                  <a:pt x="73318" y="24194"/>
                  <a:pt x="73306" y="24194"/>
                </a:cubicBezTo>
                <a:cubicBezTo>
                  <a:pt x="71641" y="24194"/>
                  <a:pt x="70062" y="23386"/>
                  <a:pt x="69211" y="21944"/>
                </a:cubicBezTo>
                <a:cubicBezTo>
                  <a:pt x="67925" y="19777"/>
                  <a:pt x="66044" y="17991"/>
                  <a:pt x="63782" y="16824"/>
                </a:cubicBezTo>
                <a:cubicBezTo>
                  <a:pt x="61734" y="15764"/>
                  <a:pt x="60091" y="14086"/>
                  <a:pt x="59139" y="11978"/>
                </a:cubicBezTo>
                <a:cubicBezTo>
                  <a:pt x="55948" y="4918"/>
                  <a:pt x="48840" y="1"/>
                  <a:pt x="40565" y="1"/>
                </a:cubicBezTo>
                <a:close/>
              </a:path>
            </a:pathLst>
          </a:custGeom>
          <a:solidFill>
            <a:srgbClr val="75D9C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11"/>
          <p:cNvSpPr/>
          <p:nvPr/>
        </p:nvSpPr>
        <p:spPr>
          <a:xfrm flipH="1">
            <a:off x="5117" y="3805405"/>
            <a:ext cx="12181751" cy="3052608"/>
          </a:xfrm>
          <a:custGeom>
            <a:avLst/>
            <a:gdLst/>
            <a:ahLst/>
            <a:cxnLst/>
            <a:rect l="l" t="t" r="r" b="b"/>
            <a:pathLst>
              <a:path w="282858" h="70881" extrusionOk="0">
                <a:moveTo>
                  <a:pt x="57528" y="1"/>
                </a:moveTo>
                <a:cubicBezTo>
                  <a:pt x="37107" y="1"/>
                  <a:pt x="17867" y="6326"/>
                  <a:pt x="1" y="16029"/>
                </a:cubicBezTo>
                <a:lnTo>
                  <a:pt x="1" y="70881"/>
                </a:lnTo>
                <a:lnTo>
                  <a:pt x="282857" y="70881"/>
                </a:lnTo>
                <a:lnTo>
                  <a:pt x="282857" y="53831"/>
                </a:lnTo>
                <a:cubicBezTo>
                  <a:pt x="276183" y="53941"/>
                  <a:pt x="269511" y="54030"/>
                  <a:pt x="262852" y="54030"/>
                </a:cubicBezTo>
                <a:cubicBezTo>
                  <a:pt x="230491" y="54030"/>
                  <a:pt x="198425" y="51930"/>
                  <a:pt x="167736" y="39913"/>
                </a:cubicBezTo>
                <a:cubicBezTo>
                  <a:pt x="131005" y="25530"/>
                  <a:pt x="101025" y="967"/>
                  <a:pt x="59794" y="27"/>
                </a:cubicBezTo>
                <a:cubicBezTo>
                  <a:pt x="59037" y="10"/>
                  <a:pt x="58282" y="1"/>
                  <a:pt x="57528" y="1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11"/>
          <p:cNvSpPr/>
          <p:nvPr/>
        </p:nvSpPr>
        <p:spPr>
          <a:xfrm flipH="1">
            <a:off x="9754405" y="4637065"/>
            <a:ext cx="2437596" cy="2221080"/>
          </a:xfrm>
          <a:custGeom>
            <a:avLst/>
            <a:gdLst/>
            <a:ahLst/>
            <a:cxnLst/>
            <a:rect l="l" t="t" r="r" b="b"/>
            <a:pathLst>
              <a:path w="57091" h="52020" extrusionOk="0">
                <a:moveTo>
                  <a:pt x="167" y="14181"/>
                </a:moveTo>
                <a:cubicBezTo>
                  <a:pt x="845" y="14181"/>
                  <a:pt x="14859" y="1"/>
                  <a:pt x="24658" y="18574"/>
                </a:cubicBezTo>
                <a:cubicBezTo>
                  <a:pt x="34457" y="37160"/>
                  <a:pt x="57090" y="28040"/>
                  <a:pt x="50840" y="52019"/>
                </a:cubicBezTo>
                <a:lnTo>
                  <a:pt x="0" y="52019"/>
                </a:lnTo>
                <a:close/>
              </a:path>
            </a:pathLst>
          </a:custGeom>
          <a:solidFill>
            <a:srgbClr val="FFFFFF">
              <a:alpha val="4469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11"/>
          <p:cNvSpPr/>
          <p:nvPr/>
        </p:nvSpPr>
        <p:spPr>
          <a:xfrm rot="10800000" flipH="1">
            <a:off x="262501" y="24"/>
            <a:ext cx="3516263" cy="908376"/>
          </a:xfrm>
          <a:custGeom>
            <a:avLst/>
            <a:gdLst/>
            <a:ahLst/>
            <a:cxnLst/>
            <a:rect l="l" t="t" r="r" b="b"/>
            <a:pathLst>
              <a:path w="59984" h="15496" extrusionOk="0">
                <a:moveTo>
                  <a:pt x="8620" y="0"/>
                </a:moveTo>
                <a:cubicBezTo>
                  <a:pt x="6622" y="0"/>
                  <a:pt x="4637" y="834"/>
                  <a:pt x="3227" y="2459"/>
                </a:cubicBezTo>
                <a:cubicBezTo>
                  <a:pt x="988" y="5042"/>
                  <a:pt x="941" y="8769"/>
                  <a:pt x="2893" y="11400"/>
                </a:cubicBezTo>
                <a:cubicBezTo>
                  <a:pt x="2608" y="11662"/>
                  <a:pt x="2334" y="11948"/>
                  <a:pt x="2072" y="12245"/>
                </a:cubicBezTo>
                <a:cubicBezTo>
                  <a:pt x="1203" y="13246"/>
                  <a:pt x="512" y="14341"/>
                  <a:pt x="0" y="15496"/>
                </a:cubicBezTo>
                <a:lnTo>
                  <a:pt x="59984" y="15496"/>
                </a:lnTo>
                <a:cubicBezTo>
                  <a:pt x="58853" y="11960"/>
                  <a:pt x="56781" y="8685"/>
                  <a:pt x="53769" y="6066"/>
                </a:cubicBezTo>
                <a:cubicBezTo>
                  <a:pt x="49777" y="2603"/>
                  <a:pt x="44856" y="905"/>
                  <a:pt x="39958" y="905"/>
                </a:cubicBezTo>
                <a:cubicBezTo>
                  <a:pt x="34060" y="905"/>
                  <a:pt x="28196" y="3367"/>
                  <a:pt x="24027" y="8174"/>
                </a:cubicBezTo>
                <a:cubicBezTo>
                  <a:pt x="23967" y="8233"/>
                  <a:pt x="23932" y="8304"/>
                  <a:pt x="23872" y="8364"/>
                </a:cubicBezTo>
                <a:cubicBezTo>
                  <a:pt x="22789" y="9138"/>
                  <a:pt x="21777" y="9995"/>
                  <a:pt x="20860" y="10960"/>
                </a:cubicBezTo>
                <a:cubicBezTo>
                  <a:pt x="20848" y="10948"/>
                  <a:pt x="20836" y="10936"/>
                  <a:pt x="20824" y="10924"/>
                </a:cubicBezTo>
                <a:cubicBezTo>
                  <a:pt x="19288" y="9578"/>
                  <a:pt x="17526" y="8674"/>
                  <a:pt x="15681" y="8162"/>
                </a:cubicBezTo>
                <a:cubicBezTo>
                  <a:pt x="16014" y="5840"/>
                  <a:pt x="15216" y="3399"/>
                  <a:pt x="13311" y="1756"/>
                </a:cubicBezTo>
                <a:cubicBezTo>
                  <a:pt x="11954" y="577"/>
                  <a:pt x="10283" y="0"/>
                  <a:pt x="8620" y="0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2521434" y="3429000"/>
            <a:ext cx="7149200" cy="8768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title" idx="2" hasCustomPrompt="1"/>
          </p:nvPr>
        </p:nvSpPr>
        <p:spPr>
          <a:xfrm>
            <a:off x="2521434" y="2186600"/>
            <a:ext cx="7149200" cy="14052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700"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subTitle" idx="1"/>
          </p:nvPr>
        </p:nvSpPr>
        <p:spPr>
          <a:xfrm>
            <a:off x="2521401" y="4109000"/>
            <a:ext cx="7149200" cy="5624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1pPr>
            <a:lvl2pPr lvl="1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2pPr>
            <a:lvl3pPr lvl="2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3pPr>
            <a:lvl4pPr lvl="3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4pPr>
            <a:lvl5pPr lvl="4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5pPr>
            <a:lvl6pPr lvl="5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6pPr>
            <a:lvl7pPr lvl="6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7pPr>
            <a:lvl8pPr lvl="7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8pPr>
            <a:lvl9pPr lvl="8" algn="ctr" rtl="0">
              <a:spcBef>
                <a:spcPts val="2130"/>
              </a:spcBef>
              <a:spcAft>
                <a:spcPts val="2130"/>
              </a:spcAft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20431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37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EAC21-202B-48DC-A716-F8D9AC8A0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D43B4-09C9-49E4-93D0-0F1590A27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F8FF1-7931-4A02-A974-2A814ABA6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AFF9C-8789-47BD-82E1-FFC2B590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D53C4-A555-4CAD-87ED-07B4593F2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7E26D-43F5-49A1-8F80-661B73465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B6F35-ED23-413E-91E5-F8CA661C8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62D40-6BB7-4A48-B116-971A5566A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B9EF9-7EC7-4C6D-828A-5EA13337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3E809-7F71-4181-BD4D-71D405390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DB06E-A726-409A-BFD4-F228F93C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17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B9B3E-EBA9-4700-91F7-F2BB4D37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915A6-5D3F-496F-BB9B-D4BE5EF6A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E1C33-8BEB-4A7C-88D4-BAE24BCAF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CD2EE0-6BB1-43C0-AC7C-6F9CCB605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2E0E66-7898-4A55-BA0E-E399E3C92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403141-DDF4-4236-94EB-D89D5730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E4A413-1A2E-495D-BB40-B3AB62C7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5F2170-A284-4F37-A607-9776A8A2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3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BE696-04A0-4974-9F57-D042F1DAF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BF76B1-85F9-44E7-916A-7262E949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E23E9-5EF6-4E30-B916-D41DF85C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0B4A6-61EB-4998-81C8-72D9E493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7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7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9D6DD-B1B3-4378-96D3-14AAD57BBA82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3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80871-AD0B-4472-94E1-1C194049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14EF2-E00D-4F97-9DA1-3CE653B76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9C4C0-1287-4184-A245-21472BF3D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C8BBF-C360-427B-B316-81417EBC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A0EC8-9131-41A1-841D-1544D220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F74860-E199-40FD-8C02-0A15BF8C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55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06BB75-221E-47B9-AFFE-67AECDD7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F42EC-076F-4609-B5BB-2D7356671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DA5A7-6FFC-4736-BA97-BABF2E91A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06E7D-B7B3-405A-8309-609E60E51D6C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0DFC7-7A5A-4184-B4DB-E0CF8CC30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F323A-6957-4EAD-A400-7478B0891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6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2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72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4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11" Type="http://schemas.openxmlformats.org/officeDocument/2006/relationships/image" Target="../media/image2.png"/><Relationship Id="rId5" Type="http://schemas.openxmlformats.org/officeDocument/2006/relationships/image" Target="../media/image20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67F4D588-7141-4E43-86E5-78FA783E99BB}"/>
              </a:ext>
            </a:extLst>
          </p:cNvPr>
          <p:cNvSpPr/>
          <p:nvPr/>
        </p:nvSpPr>
        <p:spPr>
          <a:xfrm>
            <a:off x="132321" y="71160"/>
            <a:ext cx="11711336" cy="1737791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3188256" y="-39175"/>
            <a:ext cx="8075177" cy="1737790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 rot="20877529">
            <a:off x="143768" y="-43673"/>
            <a:ext cx="2373352" cy="1628627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391987" y="2811914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211" y="272558"/>
            <a:ext cx="2474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TUẦN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26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2589131" y="169411"/>
            <a:ext cx="1343498" cy="13519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40221" y="59075"/>
            <a:ext cx="129194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84246" y="530101"/>
            <a:ext cx="8599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BIỆT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A7F4CD3-1205-4A3F-9F7F-3707995CC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246" y="3501267"/>
            <a:ext cx="2536754" cy="373255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4849758" y="1649596"/>
            <a:ext cx="5458631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3.  VIẾT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54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89873" y="0"/>
            <a:ext cx="11545855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31123" y="169916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600" b="1" i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Thứ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660066"/>
                </a:solidFill>
                <a:latin typeface="HP001 4 hàng" pitchFamily="34" charset="0"/>
              </a:rPr>
              <a:t>năm</a:t>
            </a:r>
            <a:r>
              <a:rPr lang="en-US" altLang="en-US" sz="3600" b="1" dirty="0" smtClean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660066"/>
                </a:solidFill>
                <a:latin typeface="HP001 4 hàng" pitchFamily="34" charset="0"/>
              </a:rPr>
              <a:t>ngày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smtClean="0">
                <a:solidFill>
                  <a:srgbClr val="660066"/>
                </a:solidFill>
                <a:latin typeface="HP001 4 hàng" pitchFamily="34" charset="0"/>
              </a:rPr>
              <a:t>17 </a:t>
            </a:r>
            <a:r>
              <a:rPr lang="en-US" sz="3600" b="1" dirty="0" err="1">
                <a:solidFill>
                  <a:srgbClr val="660066"/>
                </a:solidFill>
                <a:latin typeface="HP001 4 hàng" pitchFamily="34" charset="0"/>
                <a:ea typeface="Calibri"/>
                <a:cs typeface="Arial"/>
              </a:rPr>
              <a:t>Ǉ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háng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3</a:t>
            </a:r>
            <a:r>
              <a:rPr lang="en-US" altLang="en-US" sz="3600" b="1" dirty="0" smtClean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năm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2022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361575" y="1078713"/>
            <a:ext cx="30511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600" b="1" smtClean="0">
                <a:solidFill>
                  <a:srgbClr val="660066"/>
                </a:solidFill>
                <a:latin typeface="HP001 4 hàng" pitchFamily="34" charset="0"/>
              </a:rPr>
              <a:t>Chính tả </a:t>
            </a: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538952" y="1808862"/>
            <a:ext cx="597807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Tạm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biệt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660066"/>
                </a:solidFill>
                <a:latin typeface="HP001 4 hàng" pitchFamily="34" charset="0"/>
              </a:rPr>
              <a:t>cánh</a:t>
            </a:r>
            <a:r>
              <a:rPr lang="en-US" altLang="en-US" sz="3600" b="1" dirty="0">
                <a:solidFill>
                  <a:srgbClr val="660066"/>
                </a:solidFill>
                <a:latin typeface="HP001 4 hàng" pitchFamily="34" charset="0"/>
              </a:rPr>
              <a:t> cam 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146761" y="2252354"/>
            <a:ext cx="10921281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1800"/>
              </a:spcBef>
              <a:spcAft>
                <a:spcPts val="750"/>
              </a:spcAft>
              <a:defRPr/>
            </a:pPr>
            <a:r>
              <a:rPr lang="pt-BR" altLang="en-US" sz="3600" b="1" dirty="0">
                <a:solidFill>
                  <a:srgbClr val="660066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cam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endParaRPr lang="en-US" sz="3600" b="1" dirty="0">
              <a:solidFill>
                <a:srgbClr val="660066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660066"/>
              </a:solidFill>
              <a:latin typeface="HP001 4 hàng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630195" y="3265206"/>
            <a:ext cx="11437844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lạc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630202" y="3981157"/>
            <a:ext cx="11679025" cy="48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tễnh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cam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630213" y="4711174"/>
            <a:ext cx="11561787" cy="47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lọ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cam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6B0697-3091-42F1-95FF-3891F3D7A411}"/>
              </a:ext>
            </a:extLst>
          </p:cNvPr>
          <p:cNvSpPr txBox="1"/>
          <p:nvPr/>
        </p:nvSpPr>
        <p:spPr>
          <a:xfrm>
            <a:off x="644263" y="5434979"/>
            <a:ext cx="109193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xíu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3600" b="1" dirty="0">
                <a:solidFill>
                  <a:srgbClr val="66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4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CF45B42-CF92-40AF-87AE-17411DD95958}"/>
              </a:ext>
            </a:extLst>
          </p:cNvPr>
          <p:cNvSpPr txBox="1"/>
          <p:nvPr/>
        </p:nvSpPr>
        <p:spPr>
          <a:xfrm>
            <a:off x="1881474" y="2165188"/>
            <a:ext cx="9910433" cy="904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4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oạch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080D26-FCE2-4184-A2C4-F126BCD04056}"/>
              </a:ext>
            </a:extLst>
          </p:cNvPr>
          <p:cNvSpPr txBox="1"/>
          <p:nvPr/>
        </p:nvSpPr>
        <p:spPr>
          <a:xfrm>
            <a:off x="1865470" y="3103388"/>
            <a:ext cx="9910433" cy="904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4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oanh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EFB37C-8865-4E69-BC09-47E0C7E0367E}"/>
              </a:ext>
            </a:extLst>
          </p:cNvPr>
          <p:cNvSpPr txBox="1"/>
          <p:nvPr/>
        </p:nvSpPr>
        <p:spPr>
          <a:xfrm>
            <a:off x="6422469" y="2230094"/>
            <a:ext cx="5190412" cy="904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4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oanh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0C9A36-A159-4F28-B9E9-399BB9A9397A}"/>
              </a:ext>
            </a:extLst>
          </p:cNvPr>
          <p:cNvSpPr txBox="1"/>
          <p:nvPr/>
        </p:nvSpPr>
        <p:spPr>
          <a:xfrm>
            <a:off x="6404639" y="3138925"/>
            <a:ext cx="5609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oanh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7656D47E-1A25-4405-A195-50290A09539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300" r="97100">
                        <a14:foregroundMark x1="4800" y1="36795" x2="6800" y2="38462"/>
                        <a14:foregroundMark x1="2600" y1="50769" x2="3500" y2="55000"/>
                        <a14:foregroundMark x1="91500" y1="39615" x2="92900" y2="47308"/>
                        <a14:foregroundMark x1="96900" y1="42949" x2="96900" y2="44744"/>
                        <a14:foregroundMark x1="96700" y1="62821" x2="97100" y2="64359"/>
                        <a14:foregroundMark x1="2300" y1="35000" x2="2300" y2="36538"/>
                        <a14:foregroundMark x1="1500" y1="49615" x2="1300" y2="5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62" y="2279177"/>
            <a:ext cx="1307882" cy="1029721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97AC0346-441E-417D-BD28-5607A17B487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36" b="90000" l="800" r="97700">
                        <a14:foregroundMark x1="4000" y1="48590" x2="10200" y2="60128"/>
                        <a14:foregroundMark x1="82500" y1="7436" x2="79100" y2="7436"/>
                        <a14:foregroundMark x1="92400" y1="30513" x2="92400" y2="39744"/>
                        <a14:foregroundMark x1="97200" y1="42051" x2="97700" y2="41923"/>
                        <a14:foregroundMark x1="900" y1="48590" x2="800" y2="49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0750">
            <a:off x="3697195" y="3101516"/>
            <a:ext cx="1375116" cy="1350095"/>
          </a:xfrm>
          <a:prstGeom prst="rect">
            <a:avLst/>
          </a:prstGeom>
        </p:spPr>
      </p:pic>
      <p:pic>
        <p:nvPicPr>
          <p:cNvPr id="25" name="Picture 24" descr="A picture containing shape&#10;&#10;Description automatically generated">
            <a:extLst>
              <a:ext uri="{FF2B5EF4-FFF2-40B4-BE49-F238E27FC236}">
                <a16:creationId xmlns:a16="http://schemas.microsoft.com/office/drawing/2014/main" id="{2E4318B4-3FDA-4D3B-9D29-766D6F7C9AC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200" r="96500">
                        <a14:foregroundMark x1="2700" y1="28077" x2="4200" y2="34359"/>
                        <a14:foregroundMark x1="1500" y1="41410" x2="1400" y2="45513"/>
                        <a14:foregroundMark x1="700" y1="26154" x2="2100" y2="28718"/>
                        <a14:foregroundMark x1="91000" y1="30256" x2="94600" y2="36154"/>
                        <a14:foregroundMark x1="94600" y1="36154" x2="96500" y2="46154"/>
                        <a14:foregroundMark x1="700" y1="43718" x2="200" y2="45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237" y="2284439"/>
            <a:ext cx="1321364" cy="1024459"/>
          </a:xfrm>
          <a:prstGeom prst="rect">
            <a:avLst/>
          </a:prstGeom>
        </p:spPr>
      </p:pic>
      <p:pic>
        <p:nvPicPr>
          <p:cNvPr id="27" name="Picture 26" descr="A picture containing shape&#10;&#10;Description automatically generated">
            <a:extLst>
              <a:ext uri="{FF2B5EF4-FFF2-40B4-BE49-F238E27FC236}">
                <a16:creationId xmlns:a16="http://schemas.microsoft.com/office/drawing/2014/main" id="{A8E5238B-F1F6-4D62-B403-18FDA9438D4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93" b="90000" l="8200" r="95100">
                        <a14:foregroundMark x1="76900" y1="6204" x2="83800" y2="8704"/>
                        <a14:foregroundMark x1="84800" y1="8241" x2="89800" y2="13981"/>
                        <a14:foregroundMark x1="89800" y1="13981" x2="91800" y2="18241"/>
                        <a14:foregroundMark x1="93400" y1="16204" x2="95100" y2="17593"/>
                        <a14:foregroundMark x1="75000" y1="2870" x2="75200" y2="2685"/>
                        <a14:foregroundMark x1="8200" y1="71574" x2="8700" y2="7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42619">
            <a:off x="7183819" y="3212020"/>
            <a:ext cx="912628" cy="105325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BA952BD-FF05-44F3-A4ED-B6B80219E3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327" y="3474965"/>
            <a:ext cx="2347163" cy="329212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1A7446F-E5F6-4234-9879-86F8B166093A}"/>
              </a:ext>
            </a:extLst>
          </p:cNvPr>
          <p:cNvSpPr txBox="1"/>
          <p:nvPr/>
        </p:nvSpPr>
        <p:spPr>
          <a:xfrm>
            <a:off x="738700" y="587879"/>
            <a:ext cx="10213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oanh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oach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902358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19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29A5EC-5956-49BE-9754-2E0B05255572}"/>
              </a:ext>
            </a:extLst>
          </p:cNvPr>
          <p:cNvSpPr txBox="1"/>
          <p:nvPr/>
        </p:nvSpPr>
        <p:spPr>
          <a:xfrm>
            <a:off x="562245" y="1466729"/>
            <a:ext cx="11161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x.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23F1E-F72D-4736-827F-32DACA118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49" y="2294705"/>
            <a:ext cx="11769703" cy="27098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1B857B-7767-4166-AAB9-4C3602641D50}"/>
              </a:ext>
            </a:extLst>
          </p:cNvPr>
          <p:cNvSpPr txBox="1"/>
          <p:nvPr/>
        </p:nvSpPr>
        <p:spPr>
          <a:xfrm>
            <a:off x="1043863" y="4681401"/>
            <a:ext cx="166885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ốc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ên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C9637A-30A9-424C-9868-3C3C2A2B3D30}"/>
              </a:ext>
            </a:extLst>
          </p:cNvPr>
          <p:cNvSpPr txBox="1"/>
          <p:nvPr/>
        </p:nvSpPr>
        <p:spPr>
          <a:xfrm>
            <a:off x="3622770" y="4681401"/>
            <a:ext cx="2247713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ấu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4A20BE-63B2-41F6-840A-793766F00EB3}"/>
              </a:ext>
            </a:extLst>
          </p:cNvPr>
          <p:cNvSpPr txBox="1"/>
          <p:nvPr/>
        </p:nvSpPr>
        <p:spPr>
          <a:xfrm>
            <a:off x="6461761" y="4681401"/>
            <a:ext cx="176784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âu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4264E2-4C9A-46EB-8B7F-FEBE8C92B3EA}"/>
              </a:ext>
            </a:extLst>
          </p:cNvPr>
          <p:cNvSpPr txBox="1"/>
          <p:nvPr/>
        </p:nvSpPr>
        <p:spPr>
          <a:xfrm>
            <a:off x="9077932" y="4681402"/>
            <a:ext cx="2646223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FDE9E3-9A84-423F-B55D-78ED714C1BAA}"/>
              </a:ext>
            </a:extLst>
          </p:cNvPr>
          <p:cNvSpPr txBox="1"/>
          <p:nvPr/>
        </p:nvSpPr>
        <p:spPr>
          <a:xfrm>
            <a:off x="562245" y="715645"/>
            <a:ext cx="6563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4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4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lang="en-US" sz="40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2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7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29A5EC-5956-49BE-9754-2E0B05255572}"/>
              </a:ext>
            </a:extLst>
          </p:cNvPr>
          <p:cNvSpPr txBox="1"/>
          <p:nvPr/>
        </p:nvSpPr>
        <p:spPr>
          <a:xfrm>
            <a:off x="786932" y="1167339"/>
            <a:ext cx="11161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ngã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in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đậm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47F40E-AB3D-405D-BE95-EB1FDB85F834}"/>
              </a:ext>
            </a:extLst>
          </p:cNvPr>
          <p:cNvSpPr txBox="1"/>
          <p:nvPr/>
        </p:nvSpPr>
        <p:spPr>
          <a:xfrm>
            <a:off x="3256927" y="1936167"/>
            <a:ext cx="991043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 defTabSz="1219140">
              <a:spcBef>
                <a:spcPts val="1200"/>
              </a:spcBef>
              <a:spcAft>
                <a:spcPts val="1200"/>
              </a:spcAft>
              <a:buFontTx/>
              <a:buChar char="-"/>
              <a:defRPr/>
            </a:pP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Nhát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571500" indent="-571500" algn="just" defTabSz="1219140">
              <a:spcBef>
                <a:spcPts val="1200"/>
              </a:spcBef>
              <a:spcAft>
                <a:spcPts val="1200"/>
              </a:spcAft>
              <a:buFontTx/>
              <a:buChar char="-"/>
              <a:defRPr/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Khoe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trâu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571500" indent="-571500" algn="just" defTabSz="1219140">
              <a:spcBef>
                <a:spcPts val="1200"/>
              </a:spcBef>
              <a:spcAft>
                <a:spcPts val="1200"/>
              </a:spcAft>
              <a:buFontTx/>
              <a:buChar char="-"/>
              <a:defRPr/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F538FF-EAE3-4D79-9566-4C3684EE6D92}"/>
              </a:ext>
            </a:extLst>
          </p:cNvPr>
          <p:cNvSpPr txBox="1"/>
          <p:nvPr/>
        </p:nvSpPr>
        <p:spPr>
          <a:xfrm>
            <a:off x="4130040" y="3519746"/>
            <a:ext cx="655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~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B7B698-9FCE-4697-8E3B-E2AAF28D0C4C}"/>
              </a:ext>
            </a:extLst>
          </p:cNvPr>
          <p:cNvSpPr txBox="1"/>
          <p:nvPr/>
        </p:nvSpPr>
        <p:spPr>
          <a:xfrm>
            <a:off x="6263640" y="1958275"/>
            <a:ext cx="655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7B42EE-F59E-43A3-9B22-EFE9B2DF34F5}"/>
              </a:ext>
            </a:extLst>
          </p:cNvPr>
          <p:cNvSpPr txBox="1"/>
          <p:nvPr/>
        </p:nvSpPr>
        <p:spPr>
          <a:xfrm>
            <a:off x="4785360" y="2797085"/>
            <a:ext cx="655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6" name="Picture 5" descr="A picture containing grass, outdoor, mammal, field&#10;&#10;Description automatically generated">
            <a:extLst>
              <a:ext uri="{FF2B5EF4-FFF2-40B4-BE49-F238E27FC236}">
                <a16:creationId xmlns:a16="http://schemas.microsoft.com/office/drawing/2014/main" id="{2DC61154-F6BF-4ECD-B8EC-A74C465C9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6079">
            <a:off x="593274" y="4437725"/>
            <a:ext cx="3394709" cy="2158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A picture containing grass, mammal, outdoor, tree&#10;&#10;Description automatically generated">
            <a:extLst>
              <a:ext uri="{FF2B5EF4-FFF2-40B4-BE49-F238E27FC236}">
                <a16:creationId xmlns:a16="http://schemas.microsoft.com/office/drawing/2014/main" id="{50DD0D96-8B3E-477F-ABB1-05475C72D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40" y="4306047"/>
            <a:ext cx="3957538" cy="21973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A white rabbit in the grass&#10;&#10;Description automatically generated with medium confidence">
            <a:extLst>
              <a:ext uri="{FF2B5EF4-FFF2-40B4-BE49-F238E27FC236}">
                <a16:creationId xmlns:a16="http://schemas.microsoft.com/office/drawing/2014/main" id="{67FFB81A-2271-43B3-94C1-31745B6DB8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612">
            <a:off x="8598710" y="1918013"/>
            <a:ext cx="2888901" cy="19867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0FDE9E3-9A84-423F-B55D-78ED714C1BAA}"/>
              </a:ext>
            </a:extLst>
          </p:cNvPr>
          <p:cNvSpPr txBox="1"/>
          <p:nvPr/>
        </p:nvSpPr>
        <p:spPr>
          <a:xfrm>
            <a:off x="786932" y="345411"/>
            <a:ext cx="6563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4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4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lang="en-US" sz="40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75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2138460" y="2108395"/>
            <a:ext cx="87935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31175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51;p33">
            <a:extLst>
              <a:ext uri="{FF2B5EF4-FFF2-40B4-BE49-F238E27FC236}">
                <a16:creationId xmlns:a16="http://schemas.microsoft.com/office/drawing/2014/main" id="{248EC077-664A-427B-9D0B-A8F86B0CF67C}"/>
              </a:ext>
            </a:extLst>
          </p:cNvPr>
          <p:cNvSpPr/>
          <p:nvPr/>
        </p:nvSpPr>
        <p:spPr>
          <a:xfrm>
            <a:off x="11011278" y="3567535"/>
            <a:ext cx="417465" cy="433167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2;p33">
            <a:extLst>
              <a:ext uri="{FF2B5EF4-FFF2-40B4-BE49-F238E27FC236}">
                <a16:creationId xmlns:a16="http://schemas.microsoft.com/office/drawing/2014/main" id="{EE90F215-DD0B-4722-A906-458349C18D25}"/>
              </a:ext>
            </a:extLst>
          </p:cNvPr>
          <p:cNvSpPr/>
          <p:nvPr/>
        </p:nvSpPr>
        <p:spPr>
          <a:xfrm>
            <a:off x="756976" y="5427886"/>
            <a:ext cx="377131" cy="575433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53;p33">
            <a:extLst>
              <a:ext uri="{FF2B5EF4-FFF2-40B4-BE49-F238E27FC236}">
                <a16:creationId xmlns:a16="http://schemas.microsoft.com/office/drawing/2014/main" id="{F8EB400F-0CCD-47B6-B58A-523175DF5131}"/>
              </a:ext>
            </a:extLst>
          </p:cNvPr>
          <p:cNvSpPr/>
          <p:nvPr/>
        </p:nvSpPr>
        <p:spPr>
          <a:xfrm>
            <a:off x="11448676" y="6104085"/>
            <a:ext cx="395220" cy="435933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0" name="Google Shape;154;p33">
            <a:extLst>
              <a:ext uri="{FF2B5EF4-FFF2-40B4-BE49-F238E27FC236}">
                <a16:creationId xmlns:a16="http://schemas.microsoft.com/office/drawing/2014/main" id="{2F24CD1B-004C-4A6F-AFBA-30B3E39E42B6}"/>
              </a:ext>
            </a:extLst>
          </p:cNvPr>
          <p:cNvGrpSpPr/>
          <p:nvPr/>
        </p:nvGrpSpPr>
        <p:grpSpPr>
          <a:xfrm>
            <a:off x="10442853" y="433767"/>
            <a:ext cx="985888" cy="1056000"/>
            <a:chOff x="-3118700" y="2365900"/>
            <a:chExt cx="741250" cy="792000"/>
          </a:xfrm>
        </p:grpSpPr>
        <p:sp>
          <p:nvSpPr>
            <p:cNvPr id="21" name="Google Shape;155;p33">
              <a:extLst>
                <a:ext uri="{FF2B5EF4-FFF2-40B4-BE49-F238E27FC236}">
                  <a16:creationId xmlns:a16="http://schemas.microsoft.com/office/drawing/2014/main" id="{1B5721DB-C1AD-4D2B-BFF7-DD1B730AFBA9}"/>
                </a:ext>
              </a:extLst>
            </p:cNvPr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56;p33">
              <a:extLst>
                <a:ext uri="{FF2B5EF4-FFF2-40B4-BE49-F238E27FC236}">
                  <a16:creationId xmlns:a16="http://schemas.microsoft.com/office/drawing/2014/main" id="{0DCADB8F-406A-4995-B603-A114954DE6E0}"/>
                </a:ext>
              </a:extLst>
            </p:cNvPr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57;p33">
              <a:extLst>
                <a:ext uri="{FF2B5EF4-FFF2-40B4-BE49-F238E27FC236}">
                  <a16:creationId xmlns:a16="http://schemas.microsoft.com/office/drawing/2014/main" id="{75985CB0-DC7D-43C9-806B-DDC69FA2FFC5}"/>
                </a:ext>
              </a:extLst>
            </p:cNvPr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58;p33">
              <a:extLst>
                <a:ext uri="{FF2B5EF4-FFF2-40B4-BE49-F238E27FC236}">
                  <a16:creationId xmlns:a16="http://schemas.microsoft.com/office/drawing/2014/main" id="{0A0E5C84-B3BF-4099-AC25-ACE91C9AB951}"/>
                </a:ext>
              </a:extLst>
            </p:cNvPr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59;p33">
              <a:extLst>
                <a:ext uri="{FF2B5EF4-FFF2-40B4-BE49-F238E27FC236}">
                  <a16:creationId xmlns:a16="http://schemas.microsoft.com/office/drawing/2014/main" id="{FD01D523-4323-4862-9EF9-895FA32E18D4}"/>
                </a:ext>
              </a:extLst>
            </p:cNvPr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60;p33">
              <a:extLst>
                <a:ext uri="{FF2B5EF4-FFF2-40B4-BE49-F238E27FC236}">
                  <a16:creationId xmlns:a16="http://schemas.microsoft.com/office/drawing/2014/main" id="{11D39293-A696-45EB-8A4F-0BE74060F83B}"/>
                </a:ext>
              </a:extLst>
            </p:cNvPr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61;p33">
              <a:extLst>
                <a:ext uri="{FF2B5EF4-FFF2-40B4-BE49-F238E27FC236}">
                  <a16:creationId xmlns:a16="http://schemas.microsoft.com/office/drawing/2014/main" id="{8232BB8E-0EC8-45BD-9417-2F5D903C00D4}"/>
                </a:ext>
              </a:extLst>
            </p:cNvPr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62;p33">
              <a:extLst>
                <a:ext uri="{FF2B5EF4-FFF2-40B4-BE49-F238E27FC236}">
                  <a16:creationId xmlns:a16="http://schemas.microsoft.com/office/drawing/2014/main" id="{181E8657-B16C-4B5C-806F-410DF008075B}"/>
                </a:ext>
              </a:extLst>
            </p:cNvPr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63;p33">
              <a:extLst>
                <a:ext uri="{FF2B5EF4-FFF2-40B4-BE49-F238E27FC236}">
                  <a16:creationId xmlns:a16="http://schemas.microsoft.com/office/drawing/2014/main" id="{5DDC9D72-458A-4CB8-9D8B-F5E3F49817ED}"/>
                </a:ext>
              </a:extLst>
            </p:cNvPr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64;p33">
              <a:extLst>
                <a:ext uri="{FF2B5EF4-FFF2-40B4-BE49-F238E27FC236}">
                  <a16:creationId xmlns:a16="http://schemas.microsoft.com/office/drawing/2014/main" id="{86AFFD5C-D6DD-41F5-B271-FAF986C958B0}"/>
                </a:ext>
              </a:extLst>
            </p:cNvPr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" name="Google Shape;165;p33">
            <a:extLst>
              <a:ext uri="{FF2B5EF4-FFF2-40B4-BE49-F238E27FC236}">
                <a16:creationId xmlns:a16="http://schemas.microsoft.com/office/drawing/2014/main" id="{D52F1BD1-2EFA-43EC-9A75-84E8B3FAD158}"/>
              </a:ext>
            </a:extLst>
          </p:cNvPr>
          <p:cNvGrpSpPr/>
          <p:nvPr/>
        </p:nvGrpSpPr>
        <p:grpSpPr>
          <a:xfrm>
            <a:off x="3063355" y="5649469"/>
            <a:ext cx="1272511" cy="738633"/>
            <a:chOff x="-1199475" y="2658325"/>
            <a:chExt cx="956750" cy="553975"/>
          </a:xfrm>
        </p:grpSpPr>
        <p:sp>
          <p:nvSpPr>
            <p:cNvPr id="32" name="Google Shape;166;p33">
              <a:extLst>
                <a:ext uri="{FF2B5EF4-FFF2-40B4-BE49-F238E27FC236}">
                  <a16:creationId xmlns:a16="http://schemas.microsoft.com/office/drawing/2014/main" id="{F1A84E06-4222-4CF4-915B-7B491645679D}"/>
                </a:ext>
              </a:extLst>
            </p:cNvPr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67;p33">
              <a:extLst>
                <a:ext uri="{FF2B5EF4-FFF2-40B4-BE49-F238E27FC236}">
                  <a16:creationId xmlns:a16="http://schemas.microsoft.com/office/drawing/2014/main" id="{72EACCD6-4849-449A-9B0C-D92DAC5E265F}"/>
                </a:ext>
              </a:extLst>
            </p:cNvPr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68;p33">
              <a:extLst>
                <a:ext uri="{FF2B5EF4-FFF2-40B4-BE49-F238E27FC236}">
                  <a16:creationId xmlns:a16="http://schemas.microsoft.com/office/drawing/2014/main" id="{10BBAF0C-5A8A-4027-9DF6-EE5E7A099AE4}"/>
                </a:ext>
              </a:extLst>
            </p:cNvPr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69;p33">
              <a:extLst>
                <a:ext uri="{FF2B5EF4-FFF2-40B4-BE49-F238E27FC236}">
                  <a16:creationId xmlns:a16="http://schemas.microsoft.com/office/drawing/2014/main" id="{5B744984-1DD8-4D9B-AFEA-BC6F93C8BBAE}"/>
                </a:ext>
              </a:extLst>
            </p:cNvPr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70;p33">
              <a:extLst>
                <a:ext uri="{FF2B5EF4-FFF2-40B4-BE49-F238E27FC236}">
                  <a16:creationId xmlns:a16="http://schemas.microsoft.com/office/drawing/2014/main" id="{4563C499-8C63-4448-9462-2D3EF8E0DDC9}"/>
                </a:ext>
              </a:extLst>
            </p:cNvPr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71;p33">
              <a:extLst>
                <a:ext uri="{FF2B5EF4-FFF2-40B4-BE49-F238E27FC236}">
                  <a16:creationId xmlns:a16="http://schemas.microsoft.com/office/drawing/2014/main" id="{04216879-20AF-46D7-9789-89581DE339FF}"/>
                </a:ext>
              </a:extLst>
            </p:cNvPr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72;p33">
              <a:extLst>
                <a:ext uri="{FF2B5EF4-FFF2-40B4-BE49-F238E27FC236}">
                  <a16:creationId xmlns:a16="http://schemas.microsoft.com/office/drawing/2014/main" id="{E0ACF22B-F444-49BC-A17E-54DC9D12BD62}"/>
                </a:ext>
              </a:extLst>
            </p:cNvPr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73;p33">
              <a:extLst>
                <a:ext uri="{FF2B5EF4-FFF2-40B4-BE49-F238E27FC236}">
                  <a16:creationId xmlns:a16="http://schemas.microsoft.com/office/drawing/2014/main" id="{32D355BD-80D1-4634-9BFA-ACF96AA0579A}"/>
                </a:ext>
              </a:extLst>
            </p:cNvPr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74;p33">
              <a:extLst>
                <a:ext uri="{FF2B5EF4-FFF2-40B4-BE49-F238E27FC236}">
                  <a16:creationId xmlns:a16="http://schemas.microsoft.com/office/drawing/2014/main" id="{77298DB3-5C26-45C8-983D-D47B909E9848}"/>
                </a:ext>
              </a:extLst>
            </p:cNvPr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75;p33">
              <a:extLst>
                <a:ext uri="{FF2B5EF4-FFF2-40B4-BE49-F238E27FC236}">
                  <a16:creationId xmlns:a16="http://schemas.microsoft.com/office/drawing/2014/main" id="{66FE055A-BC37-4763-9871-8B896036B21F}"/>
                </a:ext>
              </a:extLst>
            </p:cNvPr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76;p33">
              <a:extLst>
                <a:ext uri="{FF2B5EF4-FFF2-40B4-BE49-F238E27FC236}">
                  <a16:creationId xmlns:a16="http://schemas.microsoft.com/office/drawing/2014/main" id="{9874FD2F-BDEC-4DE6-9F2C-A625F283AAD9}"/>
                </a:ext>
              </a:extLst>
            </p:cNvPr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77;p33">
              <a:extLst>
                <a:ext uri="{FF2B5EF4-FFF2-40B4-BE49-F238E27FC236}">
                  <a16:creationId xmlns:a16="http://schemas.microsoft.com/office/drawing/2014/main" id="{DA75656B-E696-455F-B4EA-7C1BE64B9ECD}"/>
                </a:ext>
              </a:extLst>
            </p:cNvPr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8" name="Google Shape;262;p33">
            <a:extLst>
              <a:ext uri="{FF2B5EF4-FFF2-40B4-BE49-F238E27FC236}">
                <a16:creationId xmlns:a16="http://schemas.microsoft.com/office/drawing/2014/main" id="{0D5AEE75-839E-4E49-B544-558E1CFEC82F}"/>
              </a:ext>
            </a:extLst>
          </p:cNvPr>
          <p:cNvSpPr/>
          <p:nvPr/>
        </p:nvSpPr>
        <p:spPr>
          <a:xfrm>
            <a:off x="3520152" y="3009267"/>
            <a:ext cx="5333429" cy="171605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9" name="Google Shape;263;p33">
            <a:extLst>
              <a:ext uri="{FF2B5EF4-FFF2-40B4-BE49-F238E27FC236}">
                <a16:creationId xmlns:a16="http://schemas.microsoft.com/office/drawing/2014/main" id="{5675FBF0-4776-4F10-A2BA-2F4782174657}"/>
              </a:ext>
            </a:extLst>
          </p:cNvPr>
          <p:cNvGrpSpPr/>
          <p:nvPr/>
        </p:nvGrpSpPr>
        <p:grpSpPr>
          <a:xfrm>
            <a:off x="70893" y="332168"/>
            <a:ext cx="809858" cy="543333"/>
            <a:chOff x="4137713" y="525925"/>
            <a:chExt cx="608900" cy="407500"/>
          </a:xfrm>
        </p:grpSpPr>
        <p:sp>
          <p:nvSpPr>
            <p:cNvPr id="130" name="Google Shape;264;p33">
              <a:extLst>
                <a:ext uri="{FF2B5EF4-FFF2-40B4-BE49-F238E27FC236}">
                  <a16:creationId xmlns:a16="http://schemas.microsoft.com/office/drawing/2014/main" id="{6DD3DC33-4D1C-43EA-A0F4-CFA23EF02573}"/>
                </a:ext>
              </a:extLst>
            </p:cNvPr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265;p33">
              <a:extLst>
                <a:ext uri="{FF2B5EF4-FFF2-40B4-BE49-F238E27FC236}">
                  <a16:creationId xmlns:a16="http://schemas.microsoft.com/office/drawing/2014/main" id="{6F81370D-3B95-47E6-AB5D-3AFEC14DDF65}"/>
                </a:ext>
              </a:extLst>
            </p:cNvPr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2" name="Google Shape;266;p33">
            <a:extLst>
              <a:ext uri="{FF2B5EF4-FFF2-40B4-BE49-F238E27FC236}">
                <a16:creationId xmlns:a16="http://schemas.microsoft.com/office/drawing/2014/main" id="{0F75D4E7-7D36-4137-A61A-DE0CF177B1F7}"/>
              </a:ext>
            </a:extLst>
          </p:cNvPr>
          <p:cNvGrpSpPr/>
          <p:nvPr/>
        </p:nvGrpSpPr>
        <p:grpSpPr>
          <a:xfrm>
            <a:off x="656476" y="961102"/>
            <a:ext cx="632465" cy="383633"/>
            <a:chOff x="622013" y="907250"/>
            <a:chExt cx="475525" cy="287725"/>
          </a:xfrm>
        </p:grpSpPr>
        <p:sp>
          <p:nvSpPr>
            <p:cNvPr id="133" name="Google Shape;267;p33">
              <a:extLst>
                <a:ext uri="{FF2B5EF4-FFF2-40B4-BE49-F238E27FC236}">
                  <a16:creationId xmlns:a16="http://schemas.microsoft.com/office/drawing/2014/main" id="{F880CDB3-311A-422A-A31F-AD9F6F58828B}"/>
                </a:ext>
              </a:extLst>
            </p:cNvPr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68;p33">
              <a:extLst>
                <a:ext uri="{FF2B5EF4-FFF2-40B4-BE49-F238E27FC236}">
                  <a16:creationId xmlns:a16="http://schemas.microsoft.com/office/drawing/2014/main" id="{CDFFBB53-A2C3-453D-B5C0-9870A03BFC5B}"/>
                </a:ext>
              </a:extLst>
            </p:cNvPr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" name="Google Shape;269;p33">
            <a:extLst>
              <a:ext uri="{FF2B5EF4-FFF2-40B4-BE49-F238E27FC236}">
                <a16:creationId xmlns:a16="http://schemas.microsoft.com/office/drawing/2014/main" id="{CA33164C-EE26-452F-AEBD-45671F293927}"/>
              </a:ext>
            </a:extLst>
          </p:cNvPr>
          <p:cNvGrpSpPr/>
          <p:nvPr/>
        </p:nvGrpSpPr>
        <p:grpSpPr>
          <a:xfrm>
            <a:off x="5667746" y="6279134"/>
            <a:ext cx="856476" cy="260900"/>
            <a:chOff x="806663" y="3241275"/>
            <a:chExt cx="643950" cy="195675"/>
          </a:xfrm>
        </p:grpSpPr>
        <p:sp>
          <p:nvSpPr>
            <p:cNvPr id="136" name="Google Shape;270;p33">
              <a:extLst>
                <a:ext uri="{FF2B5EF4-FFF2-40B4-BE49-F238E27FC236}">
                  <a16:creationId xmlns:a16="http://schemas.microsoft.com/office/drawing/2014/main" id="{46AEFFAC-7485-4541-BCD7-64EFC2961F77}"/>
                </a:ext>
              </a:extLst>
            </p:cNvPr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71;p33">
              <a:extLst>
                <a:ext uri="{FF2B5EF4-FFF2-40B4-BE49-F238E27FC236}">
                  <a16:creationId xmlns:a16="http://schemas.microsoft.com/office/drawing/2014/main" id="{E1DDDECE-43CE-4975-800E-FAD09926AAB3}"/>
                </a:ext>
              </a:extLst>
            </p:cNvPr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B8A520BC-A0AE-41C8-888A-1AE795691C2C}"/>
              </a:ext>
            </a:extLst>
          </p:cNvPr>
          <p:cNvSpPr txBox="1"/>
          <p:nvPr/>
        </p:nvSpPr>
        <p:spPr>
          <a:xfrm>
            <a:off x="5413356" y="3461127"/>
            <a:ext cx="1365256" cy="707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4000" kern="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S/65</a:t>
            </a:r>
          </a:p>
        </p:txBody>
      </p:sp>
      <p:sp>
        <p:nvSpPr>
          <p:cNvPr id="140" name="Google Shape;145;p39">
            <a:extLst>
              <a:ext uri="{FF2B5EF4-FFF2-40B4-BE49-F238E27FC236}">
                <a16:creationId xmlns:a16="http://schemas.microsoft.com/office/drawing/2014/main" id="{C6D088C7-C0FA-434F-BF20-CD78C4A14295}"/>
              </a:ext>
            </a:extLst>
          </p:cNvPr>
          <p:cNvSpPr txBox="1">
            <a:spLocks/>
          </p:cNvSpPr>
          <p:nvPr/>
        </p:nvSpPr>
        <p:spPr>
          <a:xfrm>
            <a:off x="1978674" y="1782422"/>
            <a:ext cx="8180388" cy="1352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>
              <a:lnSpc>
                <a:spcPct val="150000"/>
              </a:lnSpc>
              <a:buClr>
                <a:srgbClr val="10475C"/>
              </a:buClr>
            </a:pPr>
            <a:r>
              <a:rPr lang="en-US" sz="44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Chính</a:t>
            </a:r>
            <a:r>
              <a:rPr lang="en-US" sz="4400" b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tả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/>
            </a:r>
            <a:b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en-US" sz="60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Tạm</a:t>
            </a:r>
            <a:r>
              <a:rPr lang="en-US" sz="6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biệt</a:t>
            </a:r>
            <a:r>
              <a:rPr lang="en-US" sz="6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cánh</a:t>
            </a:r>
            <a:r>
              <a:rPr lang="en-US" sz="6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cam</a:t>
            </a:r>
            <a:endParaRPr lang="vi-VN" sz="4800" b="1" kern="0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431D46-6279-4B9A-90DF-CD74A2195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36" y="3225305"/>
            <a:ext cx="2347163" cy="3292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ABEB49-6E73-44CF-ACCB-AEF19D1DF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773" y="4014652"/>
            <a:ext cx="3158002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0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46145" y="0"/>
            <a:ext cx="11086311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31123" y="169916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                                                               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10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Calibri"/>
                <a:cs typeface="Arial"/>
              </a:rPr>
              <a:t>Ǉ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háng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3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263099" y="1078713"/>
            <a:ext cx="30511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Chính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tả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200264" y="1795156"/>
            <a:ext cx="597807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Tạm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biệt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cánh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cam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8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77218"/>
            <a:ext cx="12192000" cy="170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1627998" y="384542"/>
            <a:ext cx="5988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đạt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5600" y="1492538"/>
            <a:ext cx="11480799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Nghe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chính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tả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một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đoạn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văn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ngắn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trong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Tạm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biệt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cánh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cam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; </a:t>
            </a:r>
            <a:r>
              <a:rPr kumimoji="0" lang="en-US" sz="4000" b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trình</a:t>
            </a:r>
            <a:r>
              <a:rPr kumimoji="0" lang="en-US" sz="4000" b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bày</a:t>
            </a:r>
            <a:r>
              <a:rPr kumimoji="0" lang="en-US" sz="4000" b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đúng</a:t>
            </a:r>
            <a:r>
              <a:rPr lang="en-US" sz="4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đoạn</a:t>
            </a:r>
            <a:r>
              <a:rPr lang="en-US" sz="4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4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hoa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chữ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đầu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tên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và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đầu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câu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văn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Làm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tập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phân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biệt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s/x;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oanh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oach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hoặc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noProof="0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dấu</a:t>
            </a:r>
            <a:r>
              <a:rPr lang="en-US" sz="4000" noProof="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noProof="0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hỏi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dấu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911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83" y="1050384"/>
            <a:ext cx="11138188" cy="50853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38286" y="1538256"/>
            <a:ext cx="4746172" cy="695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700"/>
              </a:lnSpc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cs typeface="Arial" panose="020B0604020202020204" pitchFamily="34" charset="0"/>
              </a:rPr>
              <a:t>    </a:t>
            </a:r>
            <a:r>
              <a:rPr lang="en-US" sz="36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Tạm</a:t>
            </a:r>
            <a:r>
              <a:rPr lang="en-US" sz="36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sz="36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6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cam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cs typeface="Arial" panose="020B0604020202020204" pitchFamily="34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4894883"/>
            <a:ext cx="2140360" cy="2140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1B80FF-28DE-40A0-B90E-B2753CD130FB}"/>
              </a:ext>
            </a:extLst>
          </p:cNvPr>
          <p:cNvSpPr txBox="1"/>
          <p:nvPr/>
        </p:nvSpPr>
        <p:spPr>
          <a:xfrm>
            <a:off x="824448" y="2355794"/>
            <a:ext cx="1069702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cam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óng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tễnh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cam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lọ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đựng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cam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xíu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spcBef>
                <a:spcPts val="1200"/>
              </a:spcBef>
              <a:defRPr/>
            </a:pPr>
            <a:endParaRPr lang="vi-VN" sz="32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983" y="255070"/>
            <a:ext cx="309907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Nghe –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B1B78D2-3E3A-487E-A46B-A303ABE680F3}"/>
              </a:ext>
            </a:extLst>
          </p:cNvPr>
          <p:cNvSpPr/>
          <p:nvPr/>
        </p:nvSpPr>
        <p:spPr>
          <a:xfrm>
            <a:off x="551543" y="205658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B42170DB-8AF0-4663-8DD8-38F01A712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8" y="1575725"/>
            <a:ext cx="312619" cy="5847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60E113-A5E2-4022-867F-7C379B0680F2}"/>
              </a:ext>
            </a:extLst>
          </p:cNvPr>
          <p:cNvSpPr txBox="1"/>
          <p:nvPr/>
        </p:nvSpPr>
        <p:spPr>
          <a:xfrm>
            <a:off x="1247337" y="1518669"/>
            <a:ext cx="10397199" cy="66165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cam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10D71F-6BB2-4699-932E-DF10BE45A0E1}"/>
              </a:ext>
            </a:extLst>
          </p:cNvPr>
          <p:cNvSpPr txBox="1"/>
          <p:nvPr/>
        </p:nvSpPr>
        <p:spPr>
          <a:xfrm>
            <a:off x="377371" y="1986135"/>
            <a:ext cx="10351567" cy="88479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D0DB7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600" dirty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600" noProof="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ôi</a:t>
            </a:r>
            <a:r>
              <a:rPr lang="en-US" sz="3600" noProof="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600" noProof="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600" noProof="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biếc</a:t>
            </a:r>
            <a:r>
              <a:rPr lang="en-US" sz="3600" noProof="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noProof="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óng</a:t>
            </a:r>
            <a:r>
              <a:rPr lang="en-US" sz="3600" noProof="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600" noProof="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600" noProof="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3600" noProof="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3600" noProof="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2B3099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D13B598-9A50-44FB-B095-FD57D640E1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71" y="5050971"/>
            <a:ext cx="1807029" cy="18070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6A8A0A-E7DF-489A-97C4-210082F3D5D1}"/>
              </a:ext>
            </a:extLst>
          </p:cNvPr>
          <p:cNvSpPr txBox="1"/>
          <p:nvPr/>
        </p:nvSpPr>
        <p:spPr>
          <a:xfrm>
            <a:off x="2439483" y="520600"/>
            <a:ext cx="6863921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B42170DB-8AF0-4663-8DD8-38F01A712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93" y="2915292"/>
            <a:ext cx="312619" cy="5847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60E113-A5E2-4022-867F-7C379B0680F2}"/>
              </a:ext>
            </a:extLst>
          </p:cNvPr>
          <p:cNvSpPr txBox="1"/>
          <p:nvPr/>
        </p:nvSpPr>
        <p:spPr>
          <a:xfrm>
            <a:off x="1375877" y="2927178"/>
            <a:ext cx="10397199" cy="66165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>
              <a:lnSpc>
                <a:spcPts val="4200"/>
              </a:lnSpc>
              <a:defRPr/>
            </a:pP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cam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10D71F-6BB2-4699-932E-DF10BE45A0E1}"/>
              </a:ext>
            </a:extLst>
          </p:cNvPr>
          <p:cNvSpPr txBox="1"/>
          <p:nvPr/>
        </p:nvSpPr>
        <p:spPr>
          <a:xfrm>
            <a:off x="901876" y="3651761"/>
            <a:ext cx="10520867" cy="123104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>
              <a:defRPr/>
            </a:pPr>
            <a:r>
              <a:rPr lang="en-US" sz="3600" dirty="0" smtClean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3600" dirty="0" err="1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Bống</a:t>
            </a:r>
            <a:r>
              <a:rPr lang="en-US" sz="3600" dirty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cam, </a:t>
            </a:r>
            <a:r>
              <a:rPr lang="en-US" sz="3600" dirty="0" err="1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cam </a:t>
            </a:r>
            <a:r>
              <a:rPr lang="en-US" sz="3600" dirty="0" err="1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3600" dirty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lọ</a:t>
            </a:r>
            <a:r>
              <a:rPr lang="en-US" sz="3600" dirty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đựng</a:t>
            </a:r>
            <a:r>
              <a:rPr lang="en-US" sz="3600" dirty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lang="en-US" sz="3600" dirty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600" dirty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2B30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18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47CF222-BF6F-4DFA-965D-F6AA15F1B6DD}"/>
              </a:ext>
            </a:extLst>
          </p:cNvPr>
          <p:cNvSpPr/>
          <p:nvPr/>
        </p:nvSpPr>
        <p:spPr>
          <a:xfrm>
            <a:off x="605082" y="351718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2162" y="2316678"/>
            <a:ext cx="904135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phẩy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2989" y="1456408"/>
            <a:ext cx="809437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hoa tên đầu bài và đầu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2989" y="3190066"/>
            <a:ext cx="653853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 viết sai trong bài: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656626" y="1393183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656626" y="2144528"/>
            <a:ext cx="847303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662269" y="3140555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6C2C629-0B5B-4EA6-BF66-335CC85B11AC}"/>
              </a:ext>
            </a:extLst>
          </p:cNvPr>
          <p:cNvSpPr txBox="1"/>
          <p:nvPr/>
        </p:nvSpPr>
        <p:spPr>
          <a:xfrm>
            <a:off x="3091128" y="598717"/>
            <a:ext cx="3528036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06436" y="3800156"/>
            <a:ext cx="898324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óng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tễnh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xíu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0" name="Picture 1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118" y="4768580"/>
            <a:ext cx="2140360" cy="21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6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65" y="1986198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288978" y="765454"/>
            <a:ext cx="5548480" cy="768270"/>
            <a:chOff x="1082985" y="1220724"/>
            <a:chExt cx="5548480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1082985" y="1220724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32500" y="1264486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66915" y="1986198"/>
            <a:ext cx="6716581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31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83" y="1050384"/>
            <a:ext cx="11138188" cy="50853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38286" y="1538256"/>
            <a:ext cx="4746172" cy="695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4894883"/>
            <a:ext cx="2140360" cy="2140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1B80FF-28DE-40A0-B90E-B2753CD130FB}"/>
              </a:ext>
            </a:extLst>
          </p:cNvPr>
          <p:cNvSpPr txBox="1"/>
          <p:nvPr/>
        </p:nvSpPr>
        <p:spPr>
          <a:xfrm>
            <a:off x="824448" y="2355794"/>
            <a:ext cx="1069702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óng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tễnh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cam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lọ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đựng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cam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xíu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983" y="255070"/>
            <a:ext cx="309907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Nghe –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70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9071997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586</Words>
  <Application>Microsoft Office PowerPoint</Application>
  <PresentationFormat>Widescreen</PresentationFormat>
  <Paragraphs>89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宋体</vt:lpstr>
      <vt:lpstr>Arial</vt:lpstr>
      <vt:lpstr>Arial Black</vt:lpstr>
      <vt:lpstr>Arial Rounded MT Bold</vt:lpstr>
      <vt:lpstr>Arial-Rounded</vt:lpstr>
      <vt:lpstr>Calibri</vt:lpstr>
      <vt:lpstr>Calibri Light</vt:lpstr>
      <vt:lpstr>等线</vt:lpstr>
      <vt:lpstr>HP001 4 hàng</vt:lpstr>
      <vt:lpstr>iCiel Cucho Bold</vt:lpstr>
      <vt:lpstr>Times New Roman</vt:lpstr>
      <vt:lpstr>Titan One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75</cp:revision>
  <dcterms:created xsi:type="dcterms:W3CDTF">2021-06-21T09:45:27Z</dcterms:created>
  <dcterms:modified xsi:type="dcterms:W3CDTF">2008-12-31T17:32:58Z</dcterms:modified>
</cp:coreProperties>
</file>