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4" r:id="rId7"/>
    <p:sldId id="265" r:id="rId8"/>
    <p:sldId id="266" r:id="rId9"/>
    <p:sldId id="267" r:id="rId10"/>
    <p:sldId id="262" r:id="rId11"/>
    <p:sldId id="263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E639A-6981-42D3-935A-84B3B8376117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5C804-8569-4750-828F-2DC31BBD9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81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159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306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529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C9-EAD2-416E-8BF7-E169993037B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BF7-D7C2-4BE7-ADEC-B99235B0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62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C9-EAD2-416E-8BF7-E169993037B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BF7-D7C2-4BE7-ADEC-B99235B0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73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C9-EAD2-416E-8BF7-E169993037B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BF7-D7C2-4BE7-ADEC-B99235B0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14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C9-EAD2-416E-8BF7-E169993037B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BF7-D7C2-4BE7-ADEC-B99235B0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32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C9-EAD2-416E-8BF7-E169993037B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BF7-D7C2-4BE7-ADEC-B99235B0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65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C9-EAD2-416E-8BF7-E169993037B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BF7-D7C2-4BE7-ADEC-B99235B0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77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C9-EAD2-416E-8BF7-E169993037B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BF7-D7C2-4BE7-ADEC-B99235B0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26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C9-EAD2-416E-8BF7-E169993037B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BF7-D7C2-4BE7-ADEC-B99235B0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62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C9-EAD2-416E-8BF7-E169993037B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BF7-D7C2-4BE7-ADEC-B99235B0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93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C9-EAD2-416E-8BF7-E169993037B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BF7-D7C2-4BE7-ADEC-B99235B0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74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C9-EAD2-416E-8BF7-E169993037B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BF7-D7C2-4BE7-ADEC-B99235B0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6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C9-EAD2-416E-8BF7-E169993037B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BF7-D7C2-4BE7-ADEC-B99235B0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20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C9-EAD2-416E-8BF7-E169993037B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BF7-D7C2-4BE7-ADEC-B99235B0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9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C9-EAD2-416E-8BF7-E169993037B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BF7-D7C2-4BE7-ADEC-B99235B0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32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C9-EAD2-416E-8BF7-E169993037B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BF7-D7C2-4BE7-ADEC-B99235B0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40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12EC9-EAD2-416E-8BF7-E169993037B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F7BF7-D7C2-4BE7-ADEC-B99235B0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8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3" r:id="rId8"/>
    <p:sldLayoutId id="2147483662" r:id="rId9"/>
    <p:sldLayoutId id="2147483661" r:id="rId10"/>
    <p:sldLayoutId id="2147483660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6257" y="3570742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79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877794" y="2171536"/>
            <a:ext cx="11260809" cy="189762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4, 5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39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trước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Em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ôn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lại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những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gì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đã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học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40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72885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30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4688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9891" y="177232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832054" y="1904274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5867" y="2805663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tập chung (39)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036099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hai ngày 7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3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Luyện tập chung (39)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" y="0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5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43061" y="90019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10283355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55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031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61" y="0"/>
            <a:ext cx="10247724" cy="678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0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44" y="-1"/>
            <a:ext cx="9782305" cy="68749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24100" y="4019550"/>
            <a:ext cx="49244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529036" y="3226268"/>
            <a:ext cx="508534" cy="4599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845643" y="2879759"/>
            <a:ext cx="508534" cy="4599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09485" y="4914699"/>
            <a:ext cx="68159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27372" y="1087655"/>
            <a:ext cx="678680" cy="616017"/>
          </a:xfrm>
          <a:prstGeom prst="rect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992104" y="2879759"/>
            <a:ext cx="678680" cy="346509"/>
          </a:xfrm>
          <a:prstGeom prst="rect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13424" y="2879759"/>
            <a:ext cx="678680" cy="346509"/>
          </a:xfrm>
          <a:prstGeom prst="rect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34744" y="2879759"/>
            <a:ext cx="678680" cy="346509"/>
          </a:xfrm>
          <a:prstGeom prst="rect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956064" y="2879759"/>
            <a:ext cx="678680" cy="346509"/>
          </a:xfrm>
          <a:prstGeom prst="rect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037570" y="2533250"/>
            <a:ext cx="678680" cy="346509"/>
          </a:xfrm>
          <a:prstGeom prst="rect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516202" y="2476550"/>
            <a:ext cx="508534" cy="4599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02218" y="6291112"/>
            <a:ext cx="123303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Bảy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94916" y="6307884"/>
            <a:ext cx="49244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86030" y="6291111"/>
            <a:ext cx="49244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34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6" grpId="0" animBg="1"/>
      <p:bldP spid="10" grpId="0" animBg="1"/>
      <p:bldP spid="10" grpId="1" animBg="1"/>
      <p:bldP spid="11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88" y="-1"/>
            <a:ext cx="9642612" cy="708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60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90"/>
          <a:stretch/>
        </p:blipFill>
        <p:spPr>
          <a:xfrm>
            <a:off x="184062" y="0"/>
            <a:ext cx="7835987" cy="576262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62" y="6137085"/>
            <a:ext cx="8410661" cy="72091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90" y="5137034"/>
            <a:ext cx="1781217" cy="77380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24" y="6059058"/>
            <a:ext cx="1992553" cy="8656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6703" y="4340767"/>
            <a:ext cx="68159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83789" y="2881312"/>
            <a:ext cx="678680" cy="474731"/>
          </a:xfrm>
          <a:prstGeom prst="rect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53415" y="4726004"/>
            <a:ext cx="11550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030930" y="5650029"/>
            <a:ext cx="7603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791326" y="1458287"/>
            <a:ext cx="678680" cy="474731"/>
          </a:xfrm>
          <a:prstGeom prst="rect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791326" y="1921896"/>
            <a:ext cx="678680" cy="474731"/>
          </a:xfrm>
          <a:prstGeom prst="rect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593475" y="5257358"/>
            <a:ext cx="3385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91326" y="2406581"/>
            <a:ext cx="678680" cy="474731"/>
          </a:xfrm>
          <a:prstGeom prst="rect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565626" y="5278573"/>
            <a:ext cx="3385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91326" y="2898943"/>
            <a:ext cx="678680" cy="474731"/>
          </a:xfrm>
          <a:prstGeom prst="rect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467621" y="5300960"/>
            <a:ext cx="49244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91326" y="3386512"/>
            <a:ext cx="678680" cy="474731"/>
          </a:xfrm>
          <a:prstGeom prst="rect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393881" y="5300960"/>
            <a:ext cx="49244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030930" y="6641432"/>
            <a:ext cx="10010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703042" y="1933018"/>
            <a:ext cx="678680" cy="47473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087582" y="6241699"/>
            <a:ext cx="3385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59733" y="6262914"/>
            <a:ext cx="49244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102280" y="6285300"/>
            <a:ext cx="49244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099050" y="6241698"/>
            <a:ext cx="49244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7424458" y="203243"/>
            <a:ext cx="4712014" cy="1967140"/>
            <a:chOff x="7424458" y="203243"/>
            <a:chExt cx="4712014" cy="1967140"/>
          </a:xfrm>
        </p:grpSpPr>
        <p:sp>
          <p:nvSpPr>
            <p:cNvPr id="41" name="Cloud Callout 40"/>
            <p:cNvSpPr/>
            <p:nvPr/>
          </p:nvSpPr>
          <p:spPr>
            <a:xfrm>
              <a:off x="7424458" y="203243"/>
              <a:ext cx="4712014" cy="1967140"/>
            </a:xfrm>
            <a:prstGeom prst="cloudCallout">
              <a:avLst>
                <a:gd name="adj1" fmla="val -45193"/>
                <a:gd name="adj2" fmla="val 43709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020049" y="544750"/>
              <a:ext cx="39675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 còn biết cách nào để tìm các ngày thứ Hai trong tháng nữa không?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293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1" grpId="0" animBg="1"/>
      <p:bldP spid="21" grpId="1" animBg="1"/>
      <p:bldP spid="22" grpId="0" animBg="1"/>
      <p:bldP spid="31" grpId="0" animBg="1"/>
      <p:bldP spid="31" grpId="1" animBg="1"/>
      <p:bldP spid="35" grpId="0" animBg="1"/>
      <p:bldP spid="36" grpId="0" animBg="1"/>
      <p:bldP spid="37" grpId="0" animBg="1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176</Words>
  <Application>Microsoft Office PowerPoint</Application>
  <PresentationFormat>Widescreen</PresentationFormat>
  <Paragraphs>36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Thứ hai ngày 7 tháng 3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7</cp:revision>
  <dcterms:created xsi:type="dcterms:W3CDTF">2022-03-01T08:00:08Z</dcterms:created>
  <dcterms:modified xsi:type="dcterms:W3CDTF">2022-03-05T00:45:52Z</dcterms:modified>
</cp:coreProperties>
</file>