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70" r:id="rId12"/>
    <p:sldId id="262" r:id="rId13"/>
    <p:sldId id="263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7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9CC03-77E0-4ED2-B38C-9F5D12A61390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E0636-0C40-4AC3-9708-E337F78B2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74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192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784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72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1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8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9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6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3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6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7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2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7CDA-56DA-4B94-83DD-65CF3CA1873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2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0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628"/>
            <a:ext cx="12272211" cy="7041905"/>
          </a:xfrm>
        </p:spPr>
      </p:pic>
      <p:cxnSp>
        <p:nvCxnSpPr>
          <p:cNvPr id="5" name="Straight Connector 4"/>
          <p:cNvCxnSpPr/>
          <p:nvPr/>
        </p:nvCxnSpPr>
        <p:spPr>
          <a:xfrm flipV="1">
            <a:off x="7288784" y="481672"/>
            <a:ext cx="1826746" cy="19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223717" y="739518"/>
            <a:ext cx="29682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3959" y="6060831"/>
            <a:ext cx="29682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95692" y="4445391"/>
            <a:ext cx="248109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5342" y="5026387"/>
            <a:ext cx="4295829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09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628"/>
            <a:ext cx="12272211" cy="7041905"/>
          </a:xfrm>
        </p:spPr>
      </p:pic>
      <p:cxnSp>
        <p:nvCxnSpPr>
          <p:cNvPr id="5" name="Straight Connector 4"/>
          <p:cNvCxnSpPr/>
          <p:nvPr/>
        </p:nvCxnSpPr>
        <p:spPr>
          <a:xfrm flipV="1">
            <a:off x="10105496" y="494392"/>
            <a:ext cx="1826746" cy="19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223717" y="739518"/>
            <a:ext cx="29682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3959" y="6060831"/>
            <a:ext cx="29682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95692" y="4445391"/>
            <a:ext cx="248109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1827" y="4927001"/>
            <a:ext cx="4295829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78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200823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1, 2, 3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40.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Em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ôn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lại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những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gì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đã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học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41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87000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476947" y="2433664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0760" y="3335053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 ôn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lại những gì đã học (</a:t>
            </a: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89557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610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8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(40)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1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798063" y="1061747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7160" y="1819261"/>
            <a:ext cx="10283355" cy="291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1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1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6" y="930224"/>
            <a:ext cx="10716538" cy="27940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9675" y="4339988"/>
            <a:ext cx="962731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9675" y="1704975"/>
            <a:ext cx="1409700" cy="21526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9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521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8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(40)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Tính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nhẩm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2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6 =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5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5 =          10 : 2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2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=	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5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8</a:t>
            </a:r>
            <a:r>
              <a:rPr lang="en-US" sz="4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=           8 : 2 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2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9 =	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5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10</a:t>
            </a:r>
            <a:r>
              <a:rPr lang="en-US" sz="1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=          18 : 2 =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9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39"/>
          <a:stretch/>
        </p:blipFill>
        <p:spPr>
          <a:xfrm>
            <a:off x="226198" y="108650"/>
            <a:ext cx="11726360" cy="863502"/>
          </a:xfrm>
        </p:spPr>
      </p:pic>
      <p:pic>
        <p:nvPicPr>
          <p:cNvPr id="5" name="Content Placeholder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15" b="5206"/>
          <a:stretch/>
        </p:blipFill>
        <p:spPr>
          <a:xfrm>
            <a:off x="226198" y="3359694"/>
            <a:ext cx="11726360" cy="60639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406319" y="827772"/>
            <a:ext cx="11550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78984" y="827772"/>
            <a:ext cx="8373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42971" y="1617857"/>
            <a:ext cx="1920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x 9 = 45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>
            <a:endCxn id="13" idx="0"/>
          </p:cNvCxnSpPr>
          <p:nvPr/>
        </p:nvCxnSpPr>
        <p:spPr>
          <a:xfrm flipH="1">
            <a:off x="4004109" y="2095622"/>
            <a:ext cx="938610" cy="53529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17953" y="2630913"/>
            <a:ext cx="137231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 số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692651" y="2139723"/>
            <a:ext cx="6968" cy="52096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10329" y="2652110"/>
            <a:ext cx="141491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 số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>
            <a:endCxn id="19" idx="0"/>
          </p:cNvCxnSpPr>
          <p:nvPr/>
        </p:nvCxnSpPr>
        <p:spPr>
          <a:xfrm>
            <a:off x="6409013" y="2095622"/>
            <a:ext cx="1201527" cy="57736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03083" y="2672982"/>
            <a:ext cx="141491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eft Brace 20"/>
          <p:cNvSpPr/>
          <p:nvPr/>
        </p:nvSpPr>
        <p:spPr>
          <a:xfrm rot="5400000">
            <a:off x="5305062" y="1281335"/>
            <a:ext cx="58035" cy="731079"/>
          </a:xfrm>
          <a:prstGeom prst="lef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704536" y="1034436"/>
            <a:ext cx="141491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425566" y="3888606"/>
            <a:ext cx="16170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360244" y="3888606"/>
            <a:ext cx="12528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75157" y="3888606"/>
            <a:ext cx="12528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837317" y="4716981"/>
            <a:ext cx="1786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: 2 = 8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/>
          <p:cNvCxnSpPr>
            <a:endCxn id="34" idx="0"/>
          </p:cNvCxnSpPr>
          <p:nvPr/>
        </p:nvCxnSpPr>
        <p:spPr>
          <a:xfrm flipH="1">
            <a:off x="4088450" y="5194746"/>
            <a:ext cx="848615" cy="51813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83109" y="5712878"/>
            <a:ext cx="161068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bị chia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/>
          <p:cNvCxnSpPr>
            <a:stCxn id="32" idx="2"/>
          </p:cNvCxnSpPr>
          <p:nvPr/>
        </p:nvCxnSpPr>
        <p:spPr>
          <a:xfrm flipH="1">
            <a:off x="5722532" y="5301756"/>
            <a:ext cx="7818" cy="45065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00925" y="5712734"/>
            <a:ext cx="141491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chia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Arrow Connector 36"/>
          <p:cNvCxnSpPr>
            <a:endCxn id="38" idx="0"/>
          </p:cNvCxnSpPr>
          <p:nvPr/>
        </p:nvCxnSpPr>
        <p:spPr>
          <a:xfrm>
            <a:off x="6509310" y="5194746"/>
            <a:ext cx="899538" cy="51381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701391" y="5708564"/>
            <a:ext cx="141491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Left Brace 38"/>
          <p:cNvSpPr/>
          <p:nvPr/>
        </p:nvSpPr>
        <p:spPr>
          <a:xfrm rot="5400000">
            <a:off x="5389134" y="4321616"/>
            <a:ext cx="45719" cy="861082"/>
          </a:xfrm>
          <a:prstGeom prst="lef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704536" y="4085704"/>
            <a:ext cx="141491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11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9" grpId="0" animBg="1"/>
      <p:bldP spid="21" grpId="0" animBg="1"/>
      <p:bldP spid="23" grpId="0" animBg="1"/>
      <p:bldP spid="32" grpId="0"/>
      <p:bldP spid="34" grpId="0" animBg="1"/>
      <p:bldP spid="36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628"/>
            <a:ext cx="12272211" cy="7041905"/>
          </a:xfrm>
        </p:spPr>
      </p:pic>
      <p:cxnSp>
        <p:nvCxnSpPr>
          <p:cNvPr id="5" name="Straight Connector 4"/>
          <p:cNvCxnSpPr/>
          <p:nvPr/>
        </p:nvCxnSpPr>
        <p:spPr>
          <a:xfrm flipV="1">
            <a:off x="7288784" y="481672"/>
            <a:ext cx="1826746" cy="19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141020" y="481672"/>
            <a:ext cx="18337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51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259</Words>
  <Application>Microsoft Office PowerPoint</Application>
  <PresentationFormat>Widescreen</PresentationFormat>
  <Paragraphs>40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ba ngày 8 tháng 3 năm 2022</vt:lpstr>
      <vt:lpstr>PowerPoint Presentation</vt:lpstr>
      <vt:lpstr>PowerPoint Presentation</vt:lpstr>
      <vt:lpstr>PowerPoint Presentation</vt:lpstr>
      <vt:lpstr>Thứ ba ngày 8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9</cp:revision>
  <dcterms:created xsi:type="dcterms:W3CDTF">2022-03-02T01:36:50Z</dcterms:created>
  <dcterms:modified xsi:type="dcterms:W3CDTF">2022-03-05T09:48:46Z</dcterms:modified>
</cp:coreProperties>
</file>