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70" r:id="rId12"/>
    <p:sldId id="262" r:id="rId13"/>
    <p:sldId id="26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3-08T02:03:40.1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29989 5978 0,'25'0'15,"-25"0"17,24 0-32,1 0 15,-25 0-15,50 0 16,-25 0-16,24 0 15,-49 0-15,50 0 16,-50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3-08T02:11:25.29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11286 13543 0,'0'0'16,"0"0"15,0 25-31,0-25 16,0 0 31,0 0 15,0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9CC03-77E0-4ED2-B38C-9F5D12A61390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0636-0C40-4AC3-9708-E337F78B2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19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78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3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7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2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7CDA-56DA-4B94-83DD-65CF3CA1873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28"/>
            <a:ext cx="12272211" cy="704190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7288784" y="481672"/>
            <a:ext cx="1826746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23717" y="739518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3959" y="6060831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95692" y="4445391"/>
            <a:ext cx="248109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5342" y="5026387"/>
            <a:ext cx="429582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28"/>
            <a:ext cx="12272211" cy="704190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10105496" y="494392"/>
            <a:ext cx="1826746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23717" y="739518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3959" y="6060831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95692" y="4445391"/>
            <a:ext cx="248109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1827" y="4927001"/>
            <a:ext cx="4295829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00823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41,42.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ôn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lại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những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41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700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76947" y="243366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760" y="3335053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ôn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lại những gì đã học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8955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(40)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798063" y="1061747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160" y="1819261"/>
            <a:ext cx="10283355" cy="291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6" y="930224"/>
            <a:ext cx="10716538" cy="2794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9675" y="4339988"/>
            <a:ext cx="962731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9675" y="1704975"/>
            <a:ext cx="1409700" cy="2152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796040" y="2152080"/>
              <a:ext cx="8964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86680" y="2142720"/>
                <a:ext cx="10836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919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521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(40)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nhẩm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2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6 =           5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 =          10 : 2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2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=	         5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           8 : 2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2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9 =	         5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10</a:t>
            </a:r>
            <a:r>
              <a:rPr lang="en-US" sz="1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          18 : 2 =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39"/>
          <a:stretch/>
        </p:blipFill>
        <p:spPr>
          <a:xfrm>
            <a:off x="226198" y="108650"/>
            <a:ext cx="11726360" cy="863502"/>
          </a:xfrm>
        </p:spPr>
      </p:pic>
      <p:pic>
        <p:nvPicPr>
          <p:cNvPr id="5" name="Content Placeholder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15" b="5206"/>
          <a:stretch/>
        </p:blipFill>
        <p:spPr>
          <a:xfrm>
            <a:off x="226198" y="3359694"/>
            <a:ext cx="11726360" cy="60639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06319" y="827772"/>
            <a:ext cx="1155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78984" y="827772"/>
            <a:ext cx="837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42971" y="1617857"/>
            <a:ext cx="1920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x 9 = 45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endCxn id="13" idx="0"/>
          </p:cNvCxnSpPr>
          <p:nvPr/>
        </p:nvCxnSpPr>
        <p:spPr>
          <a:xfrm flipH="1">
            <a:off x="4004109" y="2095622"/>
            <a:ext cx="938610" cy="5352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17953" y="2630913"/>
            <a:ext cx="137231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692651" y="2139723"/>
            <a:ext cx="6968" cy="52096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0329" y="2652110"/>
            <a:ext cx="141491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endCxn id="19" idx="0"/>
          </p:cNvCxnSpPr>
          <p:nvPr/>
        </p:nvCxnSpPr>
        <p:spPr>
          <a:xfrm>
            <a:off x="6409013" y="2095622"/>
            <a:ext cx="1201527" cy="57736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03083" y="2672982"/>
            <a:ext cx="141491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 rot="5400000">
            <a:off x="5305062" y="1281335"/>
            <a:ext cx="58035" cy="731079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04536" y="1034436"/>
            <a:ext cx="14149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425566" y="3888606"/>
            <a:ext cx="16170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60244" y="3888606"/>
            <a:ext cx="1252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75157" y="3888606"/>
            <a:ext cx="1252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37317" y="4716981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: 2 = 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>
            <a:endCxn id="34" idx="0"/>
          </p:cNvCxnSpPr>
          <p:nvPr/>
        </p:nvCxnSpPr>
        <p:spPr>
          <a:xfrm flipH="1">
            <a:off x="4088450" y="5194746"/>
            <a:ext cx="848615" cy="51813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83109" y="5712878"/>
            <a:ext cx="161068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chia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32" idx="2"/>
          </p:cNvCxnSpPr>
          <p:nvPr/>
        </p:nvCxnSpPr>
        <p:spPr>
          <a:xfrm flipH="1">
            <a:off x="5722532" y="5301756"/>
            <a:ext cx="7818" cy="45065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00925" y="5712734"/>
            <a:ext cx="1414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/>
          <p:cNvCxnSpPr>
            <a:endCxn id="38" idx="0"/>
          </p:cNvCxnSpPr>
          <p:nvPr/>
        </p:nvCxnSpPr>
        <p:spPr>
          <a:xfrm>
            <a:off x="6509310" y="5194746"/>
            <a:ext cx="899538" cy="51381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701391" y="5708564"/>
            <a:ext cx="1414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eft Brace 38"/>
          <p:cNvSpPr/>
          <p:nvPr/>
        </p:nvSpPr>
        <p:spPr>
          <a:xfrm rot="5400000">
            <a:off x="5389134" y="4321616"/>
            <a:ext cx="45719" cy="861082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704536" y="4085704"/>
            <a:ext cx="1414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062960" y="4875480"/>
              <a:ext cx="360" cy="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3600" y="4866120"/>
                <a:ext cx="19080" cy="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71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  <p:bldP spid="21" grpId="0" animBg="1"/>
      <p:bldP spid="23" grpId="0" animBg="1"/>
      <p:bldP spid="32" grpId="0"/>
      <p:bldP spid="34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28"/>
            <a:ext cx="12272211" cy="704190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7288784" y="481672"/>
            <a:ext cx="1826746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41020" y="481672"/>
            <a:ext cx="18337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5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259</Words>
  <Application>Microsoft Office PowerPoint</Application>
  <PresentationFormat>Widescreen</PresentationFormat>
  <Paragraphs>40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8 tháng 3 năm 2022</vt:lpstr>
      <vt:lpstr>PowerPoint Presentation</vt:lpstr>
      <vt:lpstr>PowerPoint Presentation</vt:lpstr>
      <vt:lpstr>PowerPoint Presentation</vt:lpstr>
      <vt:lpstr>Thứ ba ngày 8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12</cp:revision>
  <dcterms:created xsi:type="dcterms:W3CDTF">2022-03-02T01:36:50Z</dcterms:created>
  <dcterms:modified xsi:type="dcterms:W3CDTF">2022-03-08T07:57:45Z</dcterms:modified>
</cp:coreProperties>
</file>