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0" r:id="rId2"/>
    <p:sldId id="327" r:id="rId3"/>
    <p:sldId id="279" r:id="rId4"/>
    <p:sldId id="331" r:id="rId5"/>
    <p:sldId id="305" r:id="rId6"/>
    <p:sldId id="306" r:id="rId7"/>
    <p:sldId id="320" r:id="rId8"/>
    <p:sldId id="322" r:id="rId9"/>
    <p:sldId id="323" r:id="rId10"/>
    <p:sldId id="319" r:id="rId11"/>
    <p:sldId id="308" r:id="rId12"/>
    <p:sldId id="313" r:id="rId13"/>
    <p:sldId id="318" r:id="rId14"/>
    <p:sldId id="278" r:id="rId15"/>
    <p:sldId id="32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54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55BDB-0F23-4F9D-815F-75CB0CE10F36}" type="doc">
      <dgm:prSet loTypeId="urn:microsoft.com/office/officeart/2005/8/layout/radial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6AA2CBB-2E2F-4809-B240-A62B57D63FD7}">
      <dgm:prSet phldrT="[Text]"/>
      <dgm:spPr/>
      <dgm:t>
        <a:bodyPr/>
        <a:lstStyle/>
        <a:p>
          <a:r>
            <a: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Lưu ý khi tham gia lễ hội</a:t>
          </a:r>
        </a:p>
      </dgm:t>
    </dgm:pt>
    <dgm:pt modelId="{412742FA-49C5-42FC-B4CD-7B42FADFFF68}" type="parTrans" cxnId="{9C281F16-8EB6-4FFD-9536-B886C349FE0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57A49-DC03-46A8-AA30-3B20C0636D2A}" type="sibTrans" cxnId="{9C281F16-8EB6-4FFD-9536-B886C349FE0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9ACCF-D91B-4EF9-A4B9-2352218A0693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 gìn vệ sinh chung</a:t>
          </a:r>
        </a:p>
      </dgm:t>
    </dgm:pt>
    <dgm:pt modelId="{CAB439BC-B146-4710-A475-6604FC6D8906}" type="parTrans" cxnId="{D0295D49-24E7-416A-8CA2-876F232FA00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1D389-E721-4D64-A091-C4C4144006EA}" type="sibTrans" cxnId="{D0295D49-24E7-416A-8CA2-876F232FA00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31907-AD55-4F1E-AD05-DC4C74B15F16}">
      <dgm:prSet phldrT="[Text]"/>
      <dgm:spPr/>
      <dgm:t>
        <a:bodyPr/>
        <a:lstStyle/>
        <a:p>
          <a:r>
            <a: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 chen lấn, xô đẩy</a:t>
          </a:r>
        </a:p>
      </dgm:t>
    </dgm:pt>
    <dgm:pt modelId="{1CDF185D-8CA4-4813-B54E-6524227DAC75}" type="parTrans" cxnId="{1582A84F-CB36-44B4-A86D-2DD54A96390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A4899-9BB1-4528-A8B3-441ACDDFB97C}" type="sibTrans" cxnId="{1582A84F-CB36-44B4-A86D-2DD54A96390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CF4B0-DB62-4779-A788-DA8543AB51FA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 gây mất trật tự</a:t>
          </a:r>
        </a:p>
      </dgm:t>
    </dgm:pt>
    <dgm:pt modelId="{B4D51B2C-114A-4CA6-B93A-1371402D35A9}" type="parTrans" cxnId="{9136C786-43EE-4CCD-8DE9-5F5B742410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D631F-5302-4746-8A71-C1F1E0C0CCED}" type="sibTrans" cxnId="{9136C786-43EE-4CCD-8DE9-5F5B742410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A1F0D-B400-454D-A0EE-425D1B0D49FF}" type="pres">
      <dgm:prSet presAssocID="{9D155BDB-0F23-4F9D-815F-75CB0CE10F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71671900-2EF8-41E1-900D-AF1E5513AFBB}" type="pres">
      <dgm:prSet presAssocID="{9D155BDB-0F23-4F9D-815F-75CB0CE10F36}" presName="radial" presStyleCnt="0">
        <dgm:presLayoutVars>
          <dgm:animLvl val="ctr"/>
        </dgm:presLayoutVars>
      </dgm:prSet>
      <dgm:spPr/>
    </dgm:pt>
    <dgm:pt modelId="{1FCFF844-571D-4296-9196-86612B4809ED}" type="pres">
      <dgm:prSet presAssocID="{26AA2CBB-2E2F-4809-B240-A62B57D63FD7}" presName="centerShape" presStyleLbl="vennNode1" presStyleIdx="0" presStyleCnt="4"/>
      <dgm:spPr/>
      <dgm:t>
        <a:bodyPr/>
        <a:lstStyle/>
        <a:p>
          <a:endParaRPr lang="vi-VN"/>
        </a:p>
      </dgm:t>
    </dgm:pt>
    <dgm:pt modelId="{CEA38F12-719D-4F9D-A833-7EA54E5B70E0}" type="pres">
      <dgm:prSet presAssocID="{52C9ACCF-D91B-4EF9-A4B9-2352218A0693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EB43674-4DDC-4AE0-B313-52A24B85C851}" type="pres">
      <dgm:prSet presAssocID="{C4A31907-AD55-4F1E-AD05-DC4C74B15F16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6C21338-C9F7-4470-9313-BA7421728E70}" type="pres">
      <dgm:prSet presAssocID="{DCECF4B0-DB62-4779-A788-DA8543AB51FA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C996029E-B144-4AE6-A7CB-7B2742CE1C42}" type="presOf" srcId="{26AA2CBB-2E2F-4809-B240-A62B57D63FD7}" destId="{1FCFF844-571D-4296-9196-86612B4809ED}" srcOrd="0" destOrd="0" presId="urn:microsoft.com/office/officeart/2005/8/layout/radial3"/>
    <dgm:cxn modelId="{D0295D49-24E7-416A-8CA2-876F232FA00B}" srcId="{26AA2CBB-2E2F-4809-B240-A62B57D63FD7}" destId="{52C9ACCF-D91B-4EF9-A4B9-2352218A0693}" srcOrd="0" destOrd="0" parTransId="{CAB439BC-B146-4710-A475-6604FC6D8906}" sibTransId="{1241D389-E721-4D64-A091-C4C4144006EA}"/>
    <dgm:cxn modelId="{1582A84F-CB36-44B4-A86D-2DD54A963900}" srcId="{26AA2CBB-2E2F-4809-B240-A62B57D63FD7}" destId="{C4A31907-AD55-4F1E-AD05-DC4C74B15F16}" srcOrd="1" destOrd="0" parTransId="{1CDF185D-8CA4-4813-B54E-6524227DAC75}" sibTransId="{02AA4899-9BB1-4528-A8B3-441ACDDFB97C}"/>
    <dgm:cxn modelId="{1AFF42AC-1B4B-46AE-B15A-E46BCB53DA55}" type="presOf" srcId="{DCECF4B0-DB62-4779-A788-DA8543AB51FA}" destId="{86C21338-C9F7-4470-9313-BA7421728E70}" srcOrd="0" destOrd="0" presId="urn:microsoft.com/office/officeart/2005/8/layout/radial3"/>
    <dgm:cxn modelId="{9C281F16-8EB6-4FFD-9536-B886C349FE0B}" srcId="{9D155BDB-0F23-4F9D-815F-75CB0CE10F36}" destId="{26AA2CBB-2E2F-4809-B240-A62B57D63FD7}" srcOrd="0" destOrd="0" parTransId="{412742FA-49C5-42FC-B4CD-7B42FADFFF68}" sibTransId="{45257A49-DC03-46A8-AA30-3B20C0636D2A}"/>
    <dgm:cxn modelId="{0025CD1D-C04F-4B56-885D-F22E9D3C47B9}" type="presOf" srcId="{C4A31907-AD55-4F1E-AD05-DC4C74B15F16}" destId="{FEB43674-4DDC-4AE0-B313-52A24B85C851}" srcOrd="0" destOrd="0" presId="urn:microsoft.com/office/officeart/2005/8/layout/radial3"/>
    <dgm:cxn modelId="{6C6B7008-7D57-4FF0-80C2-D7C1F3A77B36}" type="presOf" srcId="{9D155BDB-0F23-4F9D-815F-75CB0CE10F36}" destId="{262A1F0D-B400-454D-A0EE-425D1B0D49FF}" srcOrd="0" destOrd="0" presId="urn:microsoft.com/office/officeart/2005/8/layout/radial3"/>
    <dgm:cxn modelId="{9136C786-43EE-4CCD-8DE9-5F5B742410BA}" srcId="{26AA2CBB-2E2F-4809-B240-A62B57D63FD7}" destId="{DCECF4B0-DB62-4779-A788-DA8543AB51FA}" srcOrd="2" destOrd="0" parTransId="{B4D51B2C-114A-4CA6-B93A-1371402D35A9}" sibTransId="{F09D631F-5302-4746-8A71-C1F1E0C0CCED}"/>
    <dgm:cxn modelId="{428BBE5F-185A-49D5-A695-AD0B497F8521}" type="presOf" srcId="{52C9ACCF-D91B-4EF9-A4B9-2352218A0693}" destId="{CEA38F12-719D-4F9D-A833-7EA54E5B70E0}" srcOrd="0" destOrd="0" presId="urn:microsoft.com/office/officeart/2005/8/layout/radial3"/>
    <dgm:cxn modelId="{2302FEB3-9C9F-4630-9C10-1D667C8EEC30}" type="presParOf" srcId="{262A1F0D-B400-454D-A0EE-425D1B0D49FF}" destId="{71671900-2EF8-41E1-900D-AF1E5513AFBB}" srcOrd="0" destOrd="0" presId="urn:microsoft.com/office/officeart/2005/8/layout/radial3"/>
    <dgm:cxn modelId="{167CD18F-6C39-4054-9033-56CCE3D1346B}" type="presParOf" srcId="{71671900-2EF8-41E1-900D-AF1E5513AFBB}" destId="{1FCFF844-571D-4296-9196-86612B4809ED}" srcOrd="0" destOrd="0" presId="urn:microsoft.com/office/officeart/2005/8/layout/radial3"/>
    <dgm:cxn modelId="{16C2B247-69B7-4EE9-BE78-AE4AC76CCE72}" type="presParOf" srcId="{71671900-2EF8-41E1-900D-AF1E5513AFBB}" destId="{CEA38F12-719D-4F9D-A833-7EA54E5B70E0}" srcOrd="1" destOrd="0" presId="urn:microsoft.com/office/officeart/2005/8/layout/radial3"/>
    <dgm:cxn modelId="{F3563E39-5DCD-4A51-8199-8F64AC545A57}" type="presParOf" srcId="{71671900-2EF8-41E1-900D-AF1E5513AFBB}" destId="{FEB43674-4DDC-4AE0-B313-52A24B85C851}" srcOrd="2" destOrd="0" presId="urn:microsoft.com/office/officeart/2005/8/layout/radial3"/>
    <dgm:cxn modelId="{2CEE4456-A166-46A0-963E-AA09E8FA2B6B}" type="presParOf" srcId="{71671900-2EF8-41E1-900D-AF1E5513AFBB}" destId="{86C21338-C9F7-4470-9313-BA7421728E70}" srcOrd="3" destOrd="0" presId="urn:microsoft.com/office/officeart/2005/8/layout/radial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FF844-571D-4296-9196-86612B4809ED}">
      <dsp:nvSpPr>
        <dsp:cNvPr id="0" name=""/>
        <dsp:cNvSpPr/>
      </dsp:nvSpPr>
      <dsp:spPr>
        <a:xfrm>
          <a:off x="3422213" y="1792107"/>
          <a:ext cx="3759884" cy="375988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b="1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Lưu ý khi tham gia lễ hội</a:t>
          </a:r>
        </a:p>
      </dsp:txBody>
      <dsp:txXfrm>
        <a:off x="3972835" y="2342729"/>
        <a:ext cx="2658640" cy="2658640"/>
      </dsp:txXfrm>
    </dsp:sp>
    <dsp:sp modelId="{CEA38F12-719D-4F9D-A833-7EA54E5B70E0}">
      <dsp:nvSpPr>
        <dsp:cNvPr id="0" name=""/>
        <dsp:cNvSpPr/>
      </dsp:nvSpPr>
      <dsp:spPr>
        <a:xfrm>
          <a:off x="4362184" y="285921"/>
          <a:ext cx="1879942" cy="1879942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 gìn vệ sinh chung</a:t>
          </a:r>
        </a:p>
      </dsp:txBody>
      <dsp:txXfrm>
        <a:off x="4637495" y="561232"/>
        <a:ext cx="1329320" cy="1329320"/>
      </dsp:txXfrm>
    </dsp:sp>
    <dsp:sp modelId="{FEB43674-4DDC-4AE0-B313-52A24B85C851}">
      <dsp:nvSpPr>
        <dsp:cNvPr id="0" name=""/>
        <dsp:cNvSpPr/>
      </dsp:nvSpPr>
      <dsp:spPr>
        <a:xfrm>
          <a:off x="6480617" y="3955156"/>
          <a:ext cx="1879942" cy="1879942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 chen lấn, xô đẩy</a:t>
          </a:r>
        </a:p>
      </dsp:txBody>
      <dsp:txXfrm>
        <a:off x="6755928" y="4230467"/>
        <a:ext cx="1329320" cy="1329320"/>
      </dsp:txXfrm>
    </dsp:sp>
    <dsp:sp modelId="{86C21338-C9F7-4470-9313-BA7421728E70}">
      <dsp:nvSpPr>
        <dsp:cNvPr id="0" name=""/>
        <dsp:cNvSpPr/>
      </dsp:nvSpPr>
      <dsp:spPr>
        <a:xfrm>
          <a:off x="2243750" y="3955156"/>
          <a:ext cx="1879942" cy="1879942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 gây mất trật tự</a:t>
          </a:r>
        </a:p>
      </dsp:txBody>
      <dsp:txXfrm>
        <a:off x="2519061" y="4230467"/>
        <a:ext cx="1329320" cy="132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23234-85CF-4BE1-862C-9896081EF4CA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DDB4C-DF42-4F9C-BE98-59E7E9FE8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DB4C-DF42-4F9C-BE98-59E7E9FE8B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5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4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1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3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8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7814-FD8B-4BDF-B843-778091AE8DD4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19EA-C62F-42FA-A5EC-371CF1138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8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4" r:id="rId4"/>
    <p:sldLayoutId id="2147483662" r:id="rId5"/>
    <p:sldLayoutId id="2147483661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7086600" y="511792"/>
            <a:ext cx="2592288" cy="496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854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4308476" y="4445000"/>
            <a:ext cx="349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1932983"/>
            <a:ext cx="5493060" cy="211425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227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227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5828" y="2672916"/>
            <a:ext cx="5341404" cy="151216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spc="2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spc="2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21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lễ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hội</a:t>
            </a:r>
            <a:endParaRPr lang="en-US" sz="1181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310130" cy="6723089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BBE08-C7E4-2243-B732-4A3326CA4F09}"/>
              </a:ext>
            </a:extLst>
          </p:cNvPr>
          <p:cNvSpPr txBox="1"/>
          <p:nvPr/>
        </p:nvSpPr>
        <p:spPr>
          <a:xfrm>
            <a:off x="5563518" y="164891"/>
            <a:ext cx="678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3F3FB-507B-FA4A-8C57-11D2673CEF6A}"/>
              </a:ext>
            </a:extLst>
          </p:cNvPr>
          <p:cNvSpPr txBox="1"/>
          <p:nvPr/>
        </p:nvSpPr>
        <p:spPr>
          <a:xfrm>
            <a:off x="5651652" y="694235"/>
            <a:ext cx="65403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E5FE9-4E12-9341-ABA4-32D4D16DCC5B}"/>
              </a:ext>
            </a:extLst>
          </p:cNvPr>
          <p:cNvSpPr txBox="1"/>
          <p:nvPr/>
        </p:nvSpPr>
        <p:spPr>
          <a:xfrm>
            <a:off x="5530467" y="1737594"/>
            <a:ext cx="684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32AA0-EE31-734B-B91A-FCF1C23128C7}"/>
              </a:ext>
            </a:extLst>
          </p:cNvPr>
          <p:cNvSpPr txBox="1"/>
          <p:nvPr/>
        </p:nvSpPr>
        <p:spPr>
          <a:xfrm>
            <a:off x="5541484" y="2358437"/>
            <a:ext cx="66505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8C361-7BB4-1A4C-90D2-41538DCE1419}"/>
              </a:ext>
            </a:extLst>
          </p:cNvPr>
          <p:cNvSpPr txBox="1"/>
          <p:nvPr/>
        </p:nvSpPr>
        <p:spPr>
          <a:xfrm>
            <a:off x="5618602" y="3739697"/>
            <a:ext cx="64962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E4A115-8748-E34E-9E26-FF106E57C3B6}"/>
              </a:ext>
            </a:extLst>
          </p:cNvPr>
          <p:cNvSpPr txBox="1"/>
          <p:nvPr/>
        </p:nvSpPr>
        <p:spPr>
          <a:xfrm>
            <a:off x="5541484" y="5122561"/>
            <a:ext cx="6315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16685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6341" cy="6858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5480" y="5685968"/>
            <a:ext cx="637582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5D68C-EC54-614B-A291-EE08899CD1CE}"/>
              </a:ext>
            </a:extLst>
          </p:cNvPr>
          <p:cNvSpPr txBox="1"/>
          <p:nvPr/>
        </p:nvSpPr>
        <p:spPr>
          <a:xfrm>
            <a:off x="5768141" y="192344"/>
            <a:ext cx="61909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20CF0-6D95-B34B-B7D0-C64D8DE3E80D}"/>
              </a:ext>
            </a:extLst>
          </p:cNvPr>
          <p:cNvSpPr txBox="1"/>
          <p:nvPr/>
        </p:nvSpPr>
        <p:spPr>
          <a:xfrm>
            <a:off x="5739789" y="1165802"/>
            <a:ext cx="62853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gò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8EC3E-74D9-C648-AB94-6F62A706ED22}"/>
              </a:ext>
            </a:extLst>
          </p:cNvPr>
          <p:cNvSpPr txBox="1"/>
          <p:nvPr/>
        </p:nvSpPr>
        <p:spPr>
          <a:xfrm>
            <a:off x="5801193" y="2963536"/>
            <a:ext cx="6212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Quang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82F82-3DED-4B40-A602-38EE0C52B543}"/>
              </a:ext>
            </a:extLst>
          </p:cNvPr>
          <p:cNvSpPr txBox="1"/>
          <p:nvPr/>
        </p:nvSpPr>
        <p:spPr>
          <a:xfrm>
            <a:off x="5751888" y="3860511"/>
            <a:ext cx="6273295" cy="139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 bờ sông đông nghịt người đứng xem và cổ vũ nhiệt tình.</a:t>
            </a:r>
          </a:p>
          <a:p>
            <a:endParaRPr lang="vi-V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7404F-616D-0F4F-8784-19631A8ABC70}"/>
              </a:ext>
            </a:extLst>
          </p:cNvPr>
          <p:cNvSpPr txBox="1"/>
          <p:nvPr/>
        </p:nvSpPr>
        <p:spPr>
          <a:xfrm>
            <a:off x="5801191" y="5162748"/>
            <a:ext cx="6390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2347" y="1982701"/>
            <a:ext cx="11853949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đua thuyền được tổ chức trên sông.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thích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xem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hội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đua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thuyền</a:t>
            </a:r>
            <a:r>
              <a:rPr lang="en-US" sz="3000" dirty="0">
                <a:latin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40658" y="1160925"/>
            <a:ext cx="33283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khảo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950" y="154236"/>
            <a:ext cx="5592745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9844329"/>
              </p:ext>
            </p:extLst>
          </p:nvPr>
        </p:nvGraphicFramePr>
        <p:xfrm>
          <a:off x="668740" y="300250"/>
          <a:ext cx="10604311" cy="612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10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9" y="132202"/>
            <a:ext cx="5916057" cy="26660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21508" y="2293495"/>
            <a:ext cx="634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F24C5-B07C-E04C-AB76-4AE147433155}"/>
              </a:ext>
            </a:extLst>
          </p:cNvPr>
          <p:cNvSpPr txBox="1"/>
          <p:nvPr/>
        </p:nvSpPr>
        <p:spPr>
          <a:xfrm>
            <a:off x="294968" y="3001381"/>
            <a:ext cx="11897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3981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pic>
        <p:nvPicPr>
          <p:cNvPr id="30723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0724" name="Picture 9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118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368" y="61642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5791200"/>
            <a:ext cx="109643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2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1" y="60880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3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1" y="57070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4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368" y="60118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5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1" y="5715000"/>
            <a:ext cx="109643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6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568" y="60118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7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3968" y="60118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8" descr="flor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9968" y="5783264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102616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5181600" y="1695450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7431617" y="1022350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088217" y="6051550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9144000" y="5715000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711200" y="552450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0871200" y="685800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2131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0685" y="5638800"/>
            <a:ext cx="122131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6908800" y="4992688"/>
            <a:ext cx="37592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2307988" y="1498410"/>
            <a:ext cx="7823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223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610658" y="3982022"/>
            <a:ext cx="10708395" cy="1533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lễ hội</a:t>
            </a: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9753600" y="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1625600" y="4953000"/>
            <a:ext cx="375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67891" y="228179"/>
            <a:ext cx="9100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áu, ngày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vi-VN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năm 202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H="1" flipV="1">
            <a:off x="154236" y="143151"/>
            <a:ext cx="118321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16944"/>
            <a:ext cx="12192000" cy="53537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8472513" y="750976"/>
            <a:ext cx="2278505" cy="12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1442" y="1320804"/>
            <a:ext cx="2100066" cy="12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39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880" y="1485279"/>
            <a:ext cx="9441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8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" y="27296"/>
            <a:ext cx="4372909" cy="6857999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42C867-8B4C-4D41-9108-AE81FA1B9A72}"/>
              </a:ext>
            </a:extLst>
          </p:cNvPr>
          <p:cNvSpPr txBox="1"/>
          <p:nvPr/>
        </p:nvSpPr>
        <p:spPr>
          <a:xfrm>
            <a:off x="4721898" y="249811"/>
            <a:ext cx="747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C3A34-D1FB-1D4D-8601-E777C654BEB7}"/>
              </a:ext>
            </a:extLst>
          </p:cNvPr>
          <p:cNvSpPr txBox="1"/>
          <p:nvPr/>
        </p:nvSpPr>
        <p:spPr>
          <a:xfrm>
            <a:off x="4781319" y="1016008"/>
            <a:ext cx="721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C5E13-6CE8-FF47-A2C3-26D4F033180A}"/>
              </a:ext>
            </a:extLst>
          </p:cNvPr>
          <p:cNvSpPr txBox="1"/>
          <p:nvPr/>
        </p:nvSpPr>
        <p:spPr>
          <a:xfrm>
            <a:off x="4721899" y="1782205"/>
            <a:ext cx="747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1DFFE-9D04-D149-9928-78BE30001AA4}"/>
              </a:ext>
            </a:extLst>
          </p:cNvPr>
          <p:cNvSpPr txBox="1"/>
          <p:nvPr/>
        </p:nvSpPr>
        <p:spPr>
          <a:xfrm>
            <a:off x="4704201" y="2684350"/>
            <a:ext cx="748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tổ chức ở sân đình.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“CHÚC MỪNG NĂM MỚI”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FBD99-8E39-7E4D-B1C4-5E7EE01128E0}"/>
              </a:ext>
            </a:extLst>
          </p:cNvPr>
          <p:cNvSpPr txBox="1"/>
          <p:nvPr/>
        </p:nvSpPr>
        <p:spPr>
          <a:xfrm>
            <a:off x="4582051" y="4053263"/>
            <a:ext cx="7613321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585A0-5B5E-2E4F-AB1D-B40ADD4F500A}"/>
              </a:ext>
            </a:extLst>
          </p:cNvPr>
          <p:cNvSpPr txBox="1"/>
          <p:nvPr/>
        </p:nvSpPr>
        <p:spPr>
          <a:xfrm>
            <a:off x="4582051" y="5129596"/>
            <a:ext cx="751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3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38949" cy="6857999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8951" y="2699188"/>
            <a:ext cx="7432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chơi nắm chắc tay đu và đu rất bổng.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D90F4-BABB-6744-A35B-CAE5A1FBF993}"/>
              </a:ext>
            </a:extLst>
          </p:cNvPr>
          <p:cNvSpPr txBox="1"/>
          <p:nvPr/>
        </p:nvSpPr>
        <p:spPr>
          <a:xfrm>
            <a:off x="4756395" y="226890"/>
            <a:ext cx="743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571C9-584B-754E-B2C6-B0049161EC6C}"/>
              </a:ext>
            </a:extLst>
          </p:cNvPr>
          <p:cNvSpPr txBox="1"/>
          <p:nvPr/>
        </p:nvSpPr>
        <p:spPr>
          <a:xfrm>
            <a:off x="4715219" y="909896"/>
            <a:ext cx="7424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65EC2-BDE8-D84F-B4E8-F4321457DC67}"/>
              </a:ext>
            </a:extLst>
          </p:cNvPr>
          <p:cNvSpPr txBox="1"/>
          <p:nvPr/>
        </p:nvSpPr>
        <p:spPr>
          <a:xfrm>
            <a:off x="4646227" y="1654543"/>
            <a:ext cx="7435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F04DE-D3C3-CB41-8404-3C93E0D4CC87}"/>
              </a:ext>
            </a:extLst>
          </p:cNvPr>
          <p:cNvSpPr txBox="1"/>
          <p:nvPr/>
        </p:nvSpPr>
        <p:spPr>
          <a:xfrm>
            <a:off x="4534793" y="5031604"/>
            <a:ext cx="721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86B7D-3B3E-4149-8453-DD58713E78CC}"/>
              </a:ext>
            </a:extLst>
          </p:cNvPr>
          <p:cNvSpPr txBox="1"/>
          <p:nvPr/>
        </p:nvSpPr>
        <p:spPr>
          <a:xfrm>
            <a:off x="4534793" y="4220885"/>
            <a:ext cx="765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49629" y="2079744"/>
            <a:ext cx="121920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1801" y="1200116"/>
            <a:ext cx="44930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khảo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7355" y="0"/>
            <a:ext cx="6824269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1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80568" y="558330"/>
            <a:ext cx="112401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000" dirty="0" smtClean="0">
                <a:latin typeface="Times New Roman" pitchFamily="18" charset="0"/>
              </a:rPr>
              <a:t>      </a:t>
            </a:r>
            <a:r>
              <a:rPr lang="en-US" altLang="en-US" sz="3000" dirty="0" err="1" smtClean="0">
                <a:latin typeface="Times New Roman" pitchFamily="18" charset="0"/>
              </a:rPr>
              <a:t>Đây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là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cảnh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chơi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đu</a:t>
            </a:r>
            <a:r>
              <a:rPr lang="en-US" altLang="en-US" sz="3000" dirty="0">
                <a:latin typeface="Times New Roman" pitchFamily="18" charset="0"/>
              </a:rPr>
              <a:t> ở </a:t>
            </a:r>
            <a:r>
              <a:rPr lang="en-US" altLang="en-US" sz="3000" dirty="0" err="1">
                <a:latin typeface="Times New Roman" pitchFamily="18" charset="0"/>
              </a:rPr>
              <a:t>làng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quê</a:t>
            </a:r>
            <a:r>
              <a:rPr lang="en-US" altLang="en-US" sz="3000" dirty="0">
                <a:latin typeface="Times New Roman" pitchFamily="18" charset="0"/>
              </a:rPr>
              <a:t>, </a:t>
            </a:r>
            <a:r>
              <a:rPr lang="en-US" altLang="en-US" sz="3000" dirty="0" err="1">
                <a:latin typeface="Times New Roman" pitchFamily="18" charset="0"/>
              </a:rPr>
              <a:t>trò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chơi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được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tổ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chức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trước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sân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đình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vào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dịp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đầu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xuân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năm</a:t>
            </a:r>
            <a:r>
              <a:rPr lang="en-US" altLang="en-US" sz="3000" dirty="0">
                <a:latin typeface="Times New Roman" pitchFamily="18" charset="0"/>
              </a:rPr>
              <a:t> </a:t>
            </a:r>
            <a:r>
              <a:rPr lang="en-US" altLang="en-US" sz="3000" dirty="0" err="1">
                <a:latin typeface="Times New Roman" pitchFamily="18" charset="0"/>
              </a:rPr>
              <a:t>mới</a:t>
            </a:r>
            <a:r>
              <a:rPr lang="en-US" altLang="en-US" sz="3000" dirty="0" smtClean="0">
                <a:latin typeface="Times New Roman" pitchFamily="18" charset="0"/>
              </a:rPr>
              <a:t>.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chật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ních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. Hai người chơi đu nắm chắc tay đu và đu rất bổng. 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dirty="0" err="1" smtClean="0">
                <a:latin typeface="Times New Roman" pitchFamily="18" charset="0"/>
              </a:rPr>
              <a:t>Lễ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hội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thật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đông</a:t>
            </a:r>
            <a:r>
              <a:rPr lang="en-US" altLang="en-US" sz="3000" dirty="0" smtClean="0"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</a:rPr>
              <a:t>vui</a:t>
            </a:r>
            <a:r>
              <a:rPr lang="en-US" altLang="en-US" sz="3000" dirty="0" smtClean="0"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latin typeface="Times New Roman" pitchFamily="18" charset="0"/>
              </a:rPr>
              <a:t>e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39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880" y="1485279"/>
            <a:ext cx="9441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92424"/>
  <p:tag name="VIOLETTITLE" val="Tuần 25. Kể về lễ hội"/>
  <p:tag name="VIOLETLESSON" val="25"/>
  <p:tag name="VIOLETCATID" val="7840643"/>
  <p:tag name="VIOLETSUBJECT" val="Tập làm văn 3"/>
  <p:tag name="VIOLETAUTHORID" val="9024860"/>
  <p:tag name="VIOLETAUTHORNAME" val="Nguyễn Thị Hạnh"/>
  <p:tag name="VIOLETAUTHORAVATAR" val="no_avatarf.jpg"/>
  <p:tag name="VIOLETAUTHORADDRESS" val="Trường THCS Nam Tân - Nghệ An"/>
  <p:tag name="VIOLETDATE" val="2022-03-04 16:38:36"/>
  <p:tag name="VIOLETHIT" val="78"/>
  <p:tag name="VIOLETLIKE" val="0"/>
  <p:tag name="INKNOELEADERBOARD" val="4941935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839</Words>
  <Application>Microsoft Office PowerPoint</Application>
  <PresentationFormat>Widescreen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Adnin</dc:creator>
  <cp:lastModifiedBy>Admin</cp:lastModifiedBy>
  <cp:revision>120</cp:revision>
  <dcterms:created xsi:type="dcterms:W3CDTF">2017-02-09T13:54:59Z</dcterms:created>
  <dcterms:modified xsi:type="dcterms:W3CDTF">2022-03-06T02:49:09Z</dcterms:modified>
</cp:coreProperties>
</file>