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</p:sldMasterIdLst>
  <p:notesMasterIdLst>
    <p:notesMasterId r:id="rId24"/>
  </p:notesMasterIdLst>
  <p:sldIdLst>
    <p:sldId id="264" r:id="rId4"/>
    <p:sldId id="502" r:id="rId5"/>
    <p:sldId id="396" r:id="rId6"/>
    <p:sldId id="343" r:id="rId7"/>
    <p:sldId id="503" r:id="rId8"/>
    <p:sldId id="372" r:id="rId9"/>
    <p:sldId id="492" r:id="rId10"/>
    <p:sldId id="284" r:id="rId11"/>
    <p:sldId id="485" r:id="rId12"/>
    <p:sldId id="285" r:id="rId13"/>
    <p:sldId id="287" r:id="rId14"/>
    <p:sldId id="493" r:id="rId15"/>
    <p:sldId id="495" r:id="rId16"/>
    <p:sldId id="496" r:id="rId17"/>
    <p:sldId id="291" r:id="rId18"/>
    <p:sldId id="504" r:id="rId19"/>
    <p:sldId id="293" r:id="rId20"/>
    <p:sldId id="257" r:id="rId21"/>
    <p:sldId id="359" r:id="rId22"/>
    <p:sldId id="35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B8083E"/>
    <a:srgbClr val="A2D668"/>
    <a:srgbClr val="FF99CC"/>
    <a:srgbClr val="E04406"/>
    <a:srgbClr val="FF0066"/>
    <a:srgbClr val="117D09"/>
    <a:srgbClr val="F34A07"/>
    <a:srgbClr val="FFD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liêm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26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7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7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68FA4F-B6C7-4CEB-90A1-52B3ABE0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98" y="3246977"/>
            <a:ext cx="4893766" cy="363620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150224"/>
            <a:ext cx="11781751" cy="1499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345201" y="-14792"/>
            <a:ext cx="7975942" cy="1664249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315089" y="64449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670" y="391217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4745" y="450562"/>
            <a:ext cx="787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884593" y="265268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7659" y="174532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016466" y="1568648"/>
            <a:ext cx="6854734" cy="106343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8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FA3988-430C-4236-BB6D-6909E3295A76}"/>
              </a:ext>
            </a:extLst>
          </p:cNvPr>
          <p:cNvSpPr txBox="1"/>
          <p:nvPr/>
        </p:nvSpPr>
        <p:spPr>
          <a:xfrm>
            <a:off x="287167" y="170359"/>
            <a:ext cx="1084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1C280-3964-432D-9E7C-D709DC1B00E6}"/>
              </a:ext>
            </a:extLst>
          </p:cNvPr>
          <p:cNvSpPr txBox="1"/>
          <p:nvPr/>
        </p:nvSpPr>
        <p:spPr>
          <a:xfrm>
            <a:off x="3101623" y="809901"/>
            <a:ext cx="3231678" cy="349069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92CD7-73D8-4C60-A8AF-34F45CBF2482}"/>
              </a:ext>
            </a:extLst>
          </p:cNvPr>
          <p:cNvSpPr txBox="1"/>
          <p:nvPr/>
        </p:nvSpPr>
        <p:spPr>
          <a:xfrm>
            <a:off x="921884" y="4459028"/>
            <a:ext cx="82849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8CED6-B8C2-4DCF-9BDE-706F09FA8067}"/>
              </a:ext>
            </a:extLst>
          </p:cNvPr>
          <p:cNvSpPr txBox="1"/>
          <p:nvPr/>
        </p:nvSpPr>
        <p:spPr>
          <a:xfrm>
            <a:off x="921885" y="5323811"/>
            <a:ext cx="82849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C5DD80-337F-4FD3-B3AA-36FC8437E6DE}"/>
              </a:ext>
            </a:extLst>
          </p:cNvPr>
          <p:cNvSpPr txBox="1"/>
          <p:nvPr/>
        </p:nvSpPr>
        <p:spPr>
          <a:xfrm>
            <a:off x="921885" y="6166421"/>
            <a:ext cx="918368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E9437CB4-E204-49F8-9B7C-3E0B16967F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32" y="4133008"/>
            <a:ext cx="901878" cy="901878"/>
          </a:xfrm>
          <a:prstGeom prst="rect">
            <a:avLst/>
          </a:prstGeom>
        </p:spPr>
      </p:pic>
      <p:pic>
        <p:nvPicPr>
          <p:cNvPr id="1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E83676-1AE4-4EFF-9C6D-0B9802EB7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8530" y="4234705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9184FF-D32C-4335-A84F-693C406B4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932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2524" y="1205950"/>
            <a:ext cx="3924926" cy="257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 animBg="1"/>
      <p:bldP spid="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643182" y="275315"/>
            <a:ext cx="115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nhắn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nhủ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qua 3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cuối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A5D1B-2E2F-4516-8F88-61E5F31F5C8A}"/>
              </a:ext>
            </a:extLst>
          </p:cNvPr>
          <p:cNvSpPr txBox="1"/>
          <p:nvPr/>
        </p:nvSpPr>
        <p:spPr>
          <a:xfrm>
            <a:off x="4598853" y="1257251"/>
            <a:ext cx="6093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8E561-B34E-4D43-B934-2F2B7D4EC12B}"/>
              </a:ext>
            </a:extLst>
          </p:cNvPr>
          <p:cNvSpPr txBox="1"/>
          <p:nvPr/>
        </p:nvSpPr>
        <p:spPr>
          <a:xfrm>
            <a:off x="643182" y="3959787"/>
            <a:ext cx="1108363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vứt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bừa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bãi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vất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vả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AF98-2961-4F38-B2D0-70010FCA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56" y="434302"/>
            <a:ext cx="11730230" cy="1325563"/>
          </a:xfrm>
          <a:solidFill>
            <a:srgbClr val="A2D668"/>
          </a:solidFill>
        </p:spPr>
        <p:txBody>
          <a:bodyPr>
            <a:noAutofit/>
          </a:bodyPr>
          <a:lstStyle/>
          <a:p>
            <a:pPr algn="just">
              <a:lnSpc>
                <a:spcPts val="5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F8495D8-D5A1-4C74-88F1-0D2953DD7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8" y="3775784"/>
            <a:ext cx="3223070" cy="316714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2F28F-D12A-418A-AA22-E1B90B65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124" y="2643447"/>
            <a:ext cx="6491413" cy="3886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4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5933650-BC53-4DA7-8286-C00C76850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5354"/>
            <a:ext cx="5932019" cy="444901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E1727F9-BE8B-41EA-AB98-2993A065E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" y="2306884"/>
            <a:ext cx="5932018" cy="44490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5C2EF5-AA5D-4B8F-A05F-67298FBE39ED}"/>
              </a:ext>
            </a:extLst>
          </p:cNvPr>
          <p:cNvSpPr txBox="1">
            <a:spLocks/>
          </p:cNvSpPr>
          <p:nvPr/>
        </p:nvSpPr>
        <p:spPr>
          <a:xfrm>
            <a:off x="223924" y="254686"/>
            <a:ext cx="11744152" cy="14325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4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47D8E-77A7-4876-812E-3235A5442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3" y="1600682"/>
            <a:ext cx="8577158" cy="511291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D6F380A-E9D9-4F9C-BA7A-464BD7A7A7FF}"/>
              </a:ext>
            </a:extLst>
          </p:cNvPr>
          <p:cNvSpPr txBox="1">
            <a:spLocks/>
          </p:cNvSpPr>
          <p:nvPr/>
        </p:nvSpPr>
        <p:spPr>
          <a:xfrm>
            <a:off x="990648" y="325313"/>
            <a:ext cx="10400607" cy="10120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5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848871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244519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870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</a:p>
        </p:txBody>
      </p:sp>
    </p:spTree>
    <p:extLst>
      <p:ext uri="{BB962C8B-B14F-4D97-AF65-F5344CB8AC3E}">
        <p14:creationId xmlns:p14="http://schemas.microsoft.com/office/powerpoint/2010/main" val="402026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7" y="715617"/>
            <a:ext cx="8738680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5545" y="141440"/>
            <a:ext cx="11060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thứ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nhất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miêu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tả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âm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thanh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chổi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tre</a:t>
            </a:r>
            <a:r>
              <a:rPr lang="en-US" sz="3600" kern="0" dirty="0">
                <a:solidFill>
                  <a:schemeClr val="bg2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814516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C6E7202-3270-4A4E-BF3D-7570111941C0}"/>
              </a:ext>
            </a:extLst>
          </p:cNvPr>
          <p:cNvSpPr txBox="1"/>
          <p:nvPr/>
        </p:nvSpPr>
        <p:spPr>
          <a:xfrm>
            <a:off x="6612206" y="1479380"/>
            <a:ext cx="4392125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me</a:t>
            </a: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044771-125C-4DEA-B84E-866AEF5A6AB8}"/>
              </a:ext>
            </a:extLst>
          </p:cNvPr>
          <p:cNvCxnSpPr>
            <a:cxnSpLocks/>
          </p:cNvCxnSpPr>
          <p:nvPr/>
        </p:nvCxnSpPr>
        <p:spPr>
          <a:xfrm flipV="1">
            <a:off x="7032509" y="4702629"/>
            <a:ext cx="1342234" cy="42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E4CAC18-3830-4BB2-9557-3D7F7BEDD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574" y="1904521"/>
            <a:ext cx="5213671" cy="3048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6997" y="273851"/>
            <a:ext cx="1069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tác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giả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ơn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đối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chị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lao </a:t>
            </a:r>
            <a:r>
              <a:rPr lang="en-US" sz="3600" kern="0" dirty="0" err="1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US" sz="3600" kern="0" dirty="0">
                <a:solidFill>
                  <a:schemeClr val="bg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218" y="161441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b="1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68F3C9E3-E27D-4860-AE31-3B379AAEB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23" y="1379913"/>
            <a:ext cx="6549527" cy="44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7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385641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4074176" y="1783194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>
                <a:solidFill>
                  <a:srgbClr val="7030A0"/>
                </a:solidFill>
                <a:latin typeface="HP001 4 hàng" pitchFamily="34" charset="0"/>
              </a:rPr>
              <a:t>Tiếng</a:t>
            </a:r>
            <a:r>
              <a:rPr lang="en-US" altLang="vi-VN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>
                <a:solidFill>
                  <a:srgbClr val="7030A0"/>
                </a:solidFill>
                <a:latin typeface="HP001 4 hàng" pitchFamily="34" charset="0"/>
              </a:rPr>
              <a:t>chổi</a:t>
            </a:r>
            <a:r>
              <a:rPr lang="en-US" altLang="vi-VN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>
                <a:solidFill>
                  <a:srgbClr val="7030A0"/>
                </a:solidFill>
                <a:latin typeface="HP001 4 hàng" pitchFamily="34" charset="0"/>
              </a:rPr>
              <a:t>tre</a:t>
            </a:r>
            <a:r>
              <a:rPr lang="en-US" altLang="vi-VN" sz="3600" b="1" dirty="0">
                <a:solidFill>
                  <a:srgbClr val="7030A0"/>
                </a:solidFill>
                <a:latin typeface="HP001 4 hàng" pitchFamily="34" charset="0"/>
              </a:rPr>
              <a:t> (54)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5462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714160" y="1317701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lang="en-US" sz="1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89548" y="281503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2584" y="799133"/>
            <a:ext cx="4244519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algn="just" defTabSz="921716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1234" y="1195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67297-8BD7-4274-8150-7EA3D59A7F45}"/>
              </a:ext>
            </a:extLst>
          </p:cNvPr>
          <p:cNvSpPr txBox="1"/>
          <p:nvPr/>
        </p:nvSpPr>
        <p:spPr>
          <a:xfrm>
            <a:off x="4840595" y="871636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9034960" y="6200564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B7693-84F9-4BD9-BCAE-0C355B2E7BBF}"/>
              </a:ext>
            </a:extLst>
          </p:cNvPr>
          <p:cNvSpPr txBox="1"/>
          <p:nvPr/>
        </p:nvSpPr>
        <p:spPr>
          <a:xfrm>
            <a:off x="8710899" y="1029870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  </a:t>
            </a:r>
          </a:p>
        </p:txBody>
      </p:sp>
    </p:spTree>
    <p:extLst>
      <p:ext uri="{BB962C8B-B14F-4D97-AF65-F5344CB8AC3E}">
        <p14:creationId xmlns:p14="http://schemas.microsoft.com/office/powerpoint/2010/main" val="12338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386272" y="269112"/>
            <a:ext cx="11615040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D3367-4949-449A-B735-EC6DAB2EBC68}"/>
              </a:ext>
            </a:extLst>
          </p:cNvPr>
          <p:cNvSpPr txBox="1"/>
          <p:nvPr/>
        </p:nvSpPr>
        <p:spPr>
          <a:xfrm>
            <a:off x="1954111" y="1330897"/>
            <a:ext cx="4471114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me</a:t>
            </a: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896F-C226-4170-94D0-615B9D0059FC}"/>
              </a:ext>
            </a:extLst>
          </p:cNvPr>
          <p:cNvSpPr txBox="1"/>
          <p:nvPr/>
        </p:nvSpPr>
        <p:spPr>
          <a:xfrm>
            <a:off x="7118574" y="1330897"/>
            <a:ext cx="44711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487A0B-0228-43D1-B746-1A0039AEAB7F}"/>
              </a:ext>
            </a:extLst>
          </p:cNvPr>
          <p:cNvCxnSpPr>
            <a:cxnSpLocks/>
          </p:cNvCxnSpPr>
          <p:nvPr/>
        </p:nvCxnSpPr>
        <p:spPr>
          <a:xfrm>
            <a:off x="2432306" y="1847264"/>
            <a:ext cx="2396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E65CB4-4067-4419-8D5F-A51115C1F207}"/>
              </a:ext>
            </a:extLst>
          </p:cNvPr>
          <p:cNvCxnSpPr>
            <a:cxnSpLocks/>
          </p:cNvCxnSpPr>
          <p:nvPr/>
        </p:nvCxnSpPr>
        <p:spPr>
          <a:xfrm>
            <a:off x="7236916" y="1809581"/>
            <a:ext cx="2805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0F39F6-CC20-4813-ABD4-1AF1C4D5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32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406" y="1279745"/>
            <a:ext cx="4197138" cy="3118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0E6D71-8862-4897-BBE3-423215A24862}"/>
              </a:ext>
            </a:extLst>
          </p:cNvPr>
          <p:cNvSpPr txBox="1"/>
          <p:nvPr/>
        </p:nvSpPr>
        <p:spPr>
          <a:xfrm>
            <a:off x="5623889" y="1932870"/>
            <a:ext cx="54466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2B47D3-92AE-4E05-A505-4B0B947D0D31}"/>
              </a:ext>
            </a:extLst>
          </p:cNvPr>
          <p:cNvSpPr txBox="1"/>
          <p:nvPr/>
        </p:nvSpPr>
        <p:spPr>
          <a:xfrm>
            <a:off x="2333596" y="5347221"/>
            <a:ext cx="626127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2171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+ </a:t>
            </a:r>
            <a:r>
              <a:rPr lang="en-US" sz="3200" baseline="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D238D-7D22-40C2-BBEC-80ACCCD2D91A}"/>
              </a:ext>
            </a:extLst>
          </p:cNvPr>
          <p:cNvSpPr txBox="1"/>
          <p:nvPr/>
        </p:nvSpPr>
        <p:spPr>
          <a:xfrm>
            <a:off x="125015" y="356198"/>
            <a:ext cx="11615040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B47D3-92AE-4E05-A505-4B0B947D0D31}"/>
              </a:ext>
            </a:extLst>
          </p:cNvPr>
          <p:cNvSpPr txBox="1"/>
          <p:nvPr/>
        </p:nvSpPr>
        <p:spPr>
          <a:xfrm>
            <a:off x="125014" y="4620102"/>
            <a:ext cx="12418271" cy="80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5B125F6-D264-4F99-8BD5-080A211EDBB0}"/>
              </a:ext>
            </a:extLst>
          </p:cNvPr>
          <p:cNvSpPr txBox="1"/>
          <p:nvPr/>
        </p:nvSpPr>
        <p:spPr>
          <a:xfrm>
            <a:off x="677069" y="1439831"/>
            <a:ext cx="4331942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B8083E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395927" y="144899"/>
            <a:ext cx="11611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ED91BE-43D6-4266-AE5C-B3817FD31195}"/>
              </a:ext>
            </a:extLst>
          </p:cNvPr>
          <p:cNvSpPr txBox="1"/>
          <p:nvPr/>
        </p:nvSpPr>
        <p:spPr>
          <a:xfrm>
            <a:off x="5270268" y="4604562"/>
            <a:ext cx="6921731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257FAF-E90F-48FC-BF05-D94A118A9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32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1187" y="1205342"/>
            <a:ext cx="4471114" cy="2935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494EDBA-BCE0-467A-BEBE-300EBE71D303}"/>
              </a:ext>
            </a:extLst>
          </p:cNvPr>
          <p:cNvSpPr txBox="1"/>
          <p:nvPr/>
        </p:nvSpPr>
        <p:spPr>
          <a:xfrm>
            <a:off x="326836" y="498913"/>
            <a:ext cx="11690992" cy="1640962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384C616-B0AB-4E77-BC01-B7844D3BF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9307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815</Words>
  <Application>Microsoft Office PowerPoint</Application>
  <PresentationFormat>Widescreen</PresentationFormat>
  <Paragraphs>167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Chewy</vt:lpstr>
      <vt:lpstr>Comfortaa</vt:lpstr>
      <vt:lpstr>Delius Unicase</vt:lpstr>
      <vt:lpstr>HP001 4 hàng</vt:lpstr>
      <vt:lpstr>Livvic</vt:lpstr>
      <vt:lpstr>Londrina Solid</vt:lpstr>
      <vt:lpstr>Roboto Condensed</vt:lpstr>
      <vt:lpstr>Roboto Condensed Light</vt:lpstr>
      <vt:lpstr>Office Theme</vt:lpstr>
      <vt:lpstr>Response to Intervention: The Alphabet by Slidesgo</vt:lpstr>
      <vt:lpstr>Dinosaur Pattern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Trong cuộc sống, em đã bao giờ nhìn thấy một người lao công chưa? Họ làm công việc gì?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152</cp:revision>
  <dcterms:created xsi:type="dcterms:W3CDTF">2021-06-18T23:20:35Z</dcterms:created>
  <dcterms:modified xsi:type="dcterms:W3CDTF">2022-03-08T03:42:50Z</dcterms:modified>
</cp:coreProperties>
</file>