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44" r:id="rId3"/>
    <p:sldMasterId id="2147483756" r:id="rId4"/>
    <p:sldMasterId id="2147483782" r:id="rId5"/>
  </p:sldMasterIdLst>
  <p:notesMasterIdLst>
    <p:notesMasterId r:id="rId42"/>
  </p:notesMasterIdLst>
  <p:sldIdLst>
    <p:sldId id="485" r:id="rId6"/>
    <p:sldId id="431" r:id="rId7"/>
    <p:sldId id="480" r:id="rId8"/>
    <p:sldId id="381" r:id="rId9"/>
    <p:sldId id="482" r:id="rId10"/>
    <p:sldId id="456" r:id="rId11"/>
    <p:sldId id="481" r:id="rId12"/>
    <p:sldId id="483" r:id="rId13"/>
    <p:sldId id="454" r:id="rId14"/>
    <p:sldId id="470" r:id="rId15"/>
    <p:sldId id="472" r:id="rId16"/>
    <p:sldId id="471" r:id="rId17"/>
    <p:sldId id="437" r:id="rId18"/>
    <p:sldId id="438" r:id="rId19"/>
    <p:sldId id="440" r:id="rId20"/>
    <p:sldId id="473" r:id="rId21"/>
    <p:sldId id="442" r:id="rId22"/>
    <p:sldId id="443" r:id="rId23"/>
    <p:sldId id="445" r:id="rId24"/>
    <p:sldId id="446" r:id="rId25"/>
    <p:sldId id="447" r:id="rId26"/>
    <p:sldId id="448" r:id="rId27"/>
    <p:sldId id="474" r:id="rId28"/>
    <p:sldId id="460" r:id="rId29"/>
    <p:sldId id="430" r:id="rId30"/>
    <p:sldId id="450" r:id="rId31"/>
    <p:sldId id="452" r:id="rId32"/>
    <p:sldId id="360" r:id="rId33"/>
    <p:sldId id="475" r:id="rId34"/>
    <p:sldId id="476" r:id="rId35"/>
    <p:sldId id="477" r:id="rId36"/>
    <p:sldId id="478" r:id="rId37"/>
    <p:sldId id="461" r:id="rId38"/>
    <p:sldId id="433" r:id="rId39"/>
    <p:sldId id="434" r:id="rId40"/>
    <p:sldId id="361"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71DA7A-FBA2-485E-8188-FDBEA8ED28C7}" type="datetimeFigureOut">
              <a:rPr lang="en-US" smtClean="0"/>
              <a:t>6/3/2022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1E20D5-DFC2-47D5-A1AB-653A9B11AB9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AA89-A6E1-4DE2-B753-62EA44CE5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6C7CA9-E4C4-432C-9FF3-9BE2C234C6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546E4F-2154-4949-BEA8-8AAD47CCF444}"/>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B8A8158A-0BC3-4101-AF41-B65BDAAAB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AC73E-23C7-425C-96F8-2A376F5287E4}"/>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4086431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702F-E903-4409-A94A-7026E92BA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0CCE87-B99D-483C-9039-0ECBC59D11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90BF8-A2CA-4A52-84A1-0B38629185DA}"/>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5CFFBF6A-2EA6-4378-9007-9A2411A73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B2308-152B-4954-A042-6BC749ED90B5}"/>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348509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C3868-CEB7-46D2-A8D8-1194FD24BC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324CB6-D738-4F2A-9090-9A40035B51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0DDED-0FBF-4318-80F9-F94AE423AB19}"/>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8793098B-1C3B-464B-A794-73F385FD3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A30F7-A15D-401D-A432-D722DBFAD79F}"/>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1308351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D4235-B59C-4CC6-BA07-254D1FBED2E0}" type="datetimeFigureOut">
              <a:rPr lang="en-US" smtClean="0"/>
              <a:pPr/>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B062A-CF56-48C2-862D-3A903F29A25F}" type="slidenum">
              <a:rPr lang="en-US" smtClean="0"/>
              <a:pPr/>
              <a:t>‹#›</a:t>
            </a:fld>
            <a:endParaRPr lang="en-US"/>
          </a:p>
        </p:txBody>
      </p:sp>
    </p:spTree>
    <p:extLst>
      <p:ext uri="{BB962C8B-B14F-4D97-AF65-F5344CB8AC3E}">
        <p14:creationId xmlns:p14="http://schemas.microsoft.com/office/powerpoint/2010/main" val="241159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i="1"/>
            </a:lvl1pPr>
          </a:lstStyle>
          <a:p>
            <a:pPr>
              <a:defRPr/>
            </a:pPr>
            <a:fld id="{89514CFF-E9FA-4082-B4AD-E8BD9A1F6409}"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EBAE9AC8-9868-4B3C-9F67-A5DC78F252E2}" type="slidenum">
              <a:rPr lang="en-US" altLang="vi-VN"/>
              <a:pPr>
                <a:defRPr/>
              </a:pPr>
              <a:t>‹#›</a:t>
            </a:fld>
            <a:endParaRPr lang="en-US" altLang="vi-VN"/>
          </a:p>
        </p:txBody>
      </p:sp>
    </p:spTree>
    <p:extLst>
      <p:ext uri="{BB962C8B-B14F-4D97-AF65-F5344CB8AC3E}">
        <p14:creationId xmlns:p14="http://schemas.microsoft.com/office/powerpoint/2010/main" val="302246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BC45C79D-CCA0-4B4C-8DE8-CFC709BFD6E8}"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70C4F40F-548A-4E4B-92CE-A5D132B90C34}" type="slidenum">
              <a:rPr lang="en-US" altLang="vi-VN"/>
              <a:pPr>
                <a:defRPr/>
              </a:pPr>
              <a:t>‹#›</a:t>
            </a:fld>
            <a:endParaRPr lang="en-US" altLang="vi-VN"/>
          </a:p>
        </p:txBody>
      </p:sp>
    </p:spTree>
    <p:extLst>
      <p:ext uri="{BB962C8B-B14F-4D97-AF65-F5344CB8AC3E}">
        <p14:creationId xmlns:p14="http://schemas.microsoft.com/office/powerpoint/2010/main" val="106565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i="1"/>
            </a:lvl1pPr>
          </a:lstStyle>
          <a:p>
            <a:pPr>
              <a:defRPr/>
            </a:pPr>
            <a:fld id="{D31BA744-0034-456F-8A17-1E72240DA51E}"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5A218A53-1E72-4880-9033-A8A535B68BA5}" type="slidenum">
              <a:rPr lang="en-US" altLang="vi-VN"/>
              <a:pPr>
                <a:defRPr/>
              </a:pPr>
              <a:t>‹#›</a:t>
            </a:fld>
            <a:endParaRPr lang="en-US" altLang="vi-VN"/>
          </a:p>
        </p:txBody>
      </p:sp>
    </p:spTree>
    <p:extLst>
      <p:ext uri="{BB962C8B-B14F-4D97-AF65-F5344CB8AC3E}">
        <p14:creationId xmlns:p14="http://schemas.microsoft.com/office/powerpoint/2010/main" val="958534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i="1"/>
            </a:lvl1pPr>
          </a:lstStyle>
          <a:p>
            <a:pPr>
              <a:defRPr/>
            </a:pPr>
            <a:fld id="{6781BF8C-5BB8-43F9-8A39-F116FAAD288D}"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34338319-542C-49A0-8762-E87BC8990F01}" type="slidenum">
              <a:rPr lang="en-US" altLang="vi-VN"/>
              <a:pPr>
                <a:defRPr/>
              </a:pPr>
              <a:t>‹#›</a:t>
            </a:fld>
            <a:endParaRPr lang="en-US" altLang="vi-VN"/>
          </a:p>
        </p:txBody>
      </p:sp>
    </p:spTree>
    <p:extLst>
      <p:ext uri="{BB962C8B-B14F-4D97-AF65-F5344CB8AC3E}">
        <p14:creationId xmlns:p14="http://schemas.microsoft.com/office/powerpoint/2010/main" val="1505303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i="1"/>
            </a:lvl1pPr>
          </a:lstStyle>
          <a:p>
            <a:pPr>
              <a:defRPr/>
            </a:pPr>
            <a:fld id="{8C91E18C-1233-4E2B-BB80-86FFDA5558CC}" type="datetimeFigureOut">
              <a:rPr lang="en-US"/>
              <a:pPr>
                <a:defRPr/>
              </a:pPr>
              <a:t>6/3/2022</a:t>
            </a:fld>
            <a:endParaRPr lang="en-US"/>
          </a:p>
        </p:txBody>
      </p:sp>
      <p:sp>
        <p:nvSpPr>
          <p:cNvPr id="8" name="Footer Placeholder 4"/>
          <p:cNvSpPr>
            <a:spLocks noGrp="1"/>
          </p:cNvSpPr>
          <p:nvPr>
            <p:ph type="ftr" sz="quarter" idx="11"/>
          </p:nvPr>
        </p:nvSpPr>
        <p:spPr/>
        <p:txBody>
          <a:bodyPr/>
          <a:lstStyle>
            <a:lvl1pPr>
              <a:defRPr i="1"/>
            </a:lvl1pPr>
          </a:lstStyle>
          <a:p>
            <a:pPr>
              <a:defRPr/>
            </a:pPr>
            <a:endParaRPr lang="en-US"/>
          </a:p>
        </p:txBody>
      </p:sp>
      <p:sp>
        <p:nvSpPr>
          <p:cNvPr id="9" name="Slide Number Placeholder 5"/>
          <p:cNvSpPr>
            <a:spLocks noGrp="1"/>
          </p:cNvSpPr>
          <p:nvPr>
            <p:ph type="sldNum" sz="quarter" idx="12"/>
          </p:nvPr>
        </p:nvSpPr>
        <p:spPr/>
        <p:txBody>
          <a:bodyPr/>
          <a:lstStyle>
            <a:lvl1pPr>
              <a:defRPr i="1"/>
            </a:lvl1pPr>
          </a:lstStyle>
          <a:p>
            <a:pPr>
              <a:defRPr/>
            </a:pPr>
            <a:fld id="{DF359E30-9FB4-44CF-ADA5-7C1884F02ADA}" type="slidenum">
              <a:rPr lang="en-US" altLang="vi-VN"/>
              <a:pPr>
                <a:defRPr/>
              </a:pPr>
              <a:t>‹#›</a:t>
            </a:fld>
            <a:endParaRPr lang="en-US" altLang="vi-VN"/>
          </a:p>
        </p:txBody>
      </p:sp>
    </p:spTree>
    <p:extLst>
      <p:ext uri="{BB962C8B-B14F-4D97-AF65-F5344CB8AC3E}">
        <p14:creationId xmlns:p14="http://schemas.microsoft.com/office/powerpoint/2010/main" val="234491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i="1"/>
            </a:lvl1pPr>
          </a:lstStyle>
          <a:p>
            <a:pPr>
              <a:defRPr/>
            </a:pPr>
            <a:fld id="{9E51E060-8C39-4EBD-9EE7-E78F4308FE4D}" type="datetimeFigureOut">
              <a:rPr lang="en-US"/>
              <a:pPr>
                <a:defRPr/>
              </a:pPr>
              <a:t>6/3/2022</a:t>
            </a:fld>
            <a:endParaRPr lang="en-US"/>
          </a:p>
        </p:txBody>
      </p:sp>
      <p:sp>
        <p:nvSpPr>
          <p:cNvPr id="4" name="Footer Placeholder 4"/>
          <p:cNvSpPr>
            <a:spLocks noGrp="1"/>
          </p:cNvSpPr>
          <p:nvPr>
            <p:ph type="ftr" sz="quarter" idx="11"/>
          </p:nvPr>
        </p:nvSpPr>
        <p:spPr/>
        <p:txBody>
          <a:bodyPr/>
          <a:lstStyle>
            <a:lvl1pPr>
              <a:defRPr i="1"/>
            </a:lvl1pPr>
          </a:lstStyle>
          <a:p>
            <a:pPr>
              <a:defRPr/>
            </a:pPr>
            <a:endParaRPr lang="en-US"/>
          </a:p>
        </p:txBody>
      </p:sp>
      <p:sp>
        <p:nvSpPr>
          <p:cNvPr id="5" name="Slide Number Placeholder 5"/>
          <p:cNvSpPr>
            <a:spLocks noGrp="1"/>
          </p:cNvSpPr>
          <p:nvPr>
            <p:ph type="sldNum" sz="quarter" idx="12"/>
          </p:nvPr>
        </p:nvSpPr>
        <p:spPr/>
        <p:txBody>
          <a:bodyPr/>
          <a:lstStyle>
            <a:lvl1pPr>
              <a:defRPr i="1"/>
            </a:lvl1pPr>
          </a:lstStyle>
          <a:p>
            <a:pPr>
              <a:defRPr/>
            </a:pPr>
            <a:fld id="{84E5DE81-4A1C-44CA-99A3-B1749FF13E88}" type="slidenum">
              <a:rPr lang="en-US" altLang="vi-VN"/>
              <a:pPr>
                <a:defRPr/>
              </a:pPr>
              <a:t>‹#›</a:t>
            </a:fld>
            <a:endParaRPr lang="en-US" altLang="vi-VN"/>
          </a:p>
        </p:txBody>
      </p:sp>
    </p:spTree>
    <p:extLst>
      <p:ext uri="{BB962C8B-B14F-4D97-AF65-F5344CB8AC3E}">
        <p14:creationId xmlns:p14="http://schemas.microsoft.com/office/powerpoint/2010/main" val="1716305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a:lvl1pPr>
          </a:lstStyle>
          <a:p>
            <a:pPr>
              <a:defRPr/>
            </a:pPr>
            <a:fld id="{BA7B5173-DBE3-4CF9-AB5B-64211A093640}" type="datetimeFigureOut">
              <a:rPr lang="en-US"/>
              <a:pPr>
                <a:defRPr/>
              </a:pPr>
              <a:t>6/3/2022</a:t>
            </a:fld>
            <a:endParaRPr lang="en-US"/>
          </a:p>
        </p:txBody>
      </p:sp>
      <p:sp>
        <p:nvSpPr>
          <p:cNvPr id="3" name="Footer Placeholder 4"/>
          <p:cNvSpPr>
            <a:spLocks noGrp="1"/>
          </p:cNvSpPr>
          <p:nvPr>
            <p:ph type="ftr" sz="quarter" idx="11"/>
          </p:nvPr>
        </p:nvSpPr>
        <p:spPr/>
        <p:txBody>
          <a:bodyPr/>
          <a:lstStyle>
            <a:lvl1pPr>
              <a:defRPr i="1"/>
            </a:lvl1pPr>
          </a:lstStyle>
          <a:p>
            <a:pPr>
              <a:defRPr/>
            </a:pPr>
            <a:endParaRPr lang="en-US"/>
          </a:p>
        </p:txBody>
      </p:sp>
      <p:sp>
        <p:nvSpPr>
          <p:cNvPr id="4" name="Slide Number Placeholder 5"/>
          <p:cNvSpPr>
            <a:spLocks noGrp="1"/>
          </p:cNvSpPr>
          <p:nvPr>
            <p:ph type="sldNum" sz="quarter" idx="12"/>
          </p:nvPr>
        </p:nvSpPr>
        <p:spPr/>
        <p:txBody>
          <a:bodyPr/>
          <a:lstStyle>
            <a:lvl1pPr>
              <a:defRPr i="1"/>
            </a:lvl1pPr>
          </a:lstStyle>
          <a:p>
            <a:pPr>
              <a:defRPr/>
            </a:pPr>
            <a:fld id="{4004C2B7-3FF1-4991-9AC8-F922C02B90AE}" type="slidenum">
              <a:rPr lang="en-US" altLang="vi-VN"/>
              <a:pPr>
                <a:defRPr/>
              </a:pPr>
              <a:t>‹#›</a:t>
            </a:fld>
            <a:endParaRPr lang="en-US" altLang="vi-VN"/>
          </a:p>
        </p:txBody>
      </p:sp>
    </p:spTree>
    <p:extLst>
      <p:ext uri="{BB962C8B-B14F-4D97-AF65-F5344CB8AC3E}">
        <p14:creationId xmlns:p14="http://schemas.microsoft.com/office/powerpoint/2010/main" val="407739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52E5-5B2A-48A0-8431-6B91009AD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39DD-B2F9-4B36-AA97-53829B325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8EA33-9DE2-4233-AB14-68213BFD2755}"/>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9B840413-EED4-4E03-8FC2-80BEAA051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A7225-062F-483A-9063-D71DF96E0896}"/>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74017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C35E668D-EBBA-4DA9-BA78-82D8D146C964}"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853C7D74-C56E-4CFB-80EA-D73000A91F69}" type="slidenum">
              <a:rPr lang="en-US" altLang="vi-VN"/>
              <a:pPr>
                <a:defRPr/>
              </a:pPr>
              <a:t>‹#›</a:t>
            </a:fld>
            <a:endParaRPr lang="en-US" altLang="vi-VN"/>
          </a:p>
        </p:txBody>
      </p:sp>
    </p:spTree>
    <p:extLst>
      <p:ext uri="{BB962C8B-B14F-4D97-AF65-F5344CB8AC3E}">
        <p14:creationId xmlns:p14="http://schemas.microsoft.com/office/powerpoint/2010/main" val="18133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65586E3B-B062-4295-88CB-C07BE8B1FB12}"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383126CC-36EF-402A-8D72-E90E2980D3B6}" type="slidenum">
              <a:rPr lang="en-US" altLang="vi-VN"/>
              <a:pPr>
                <a:defRPr/>
              </a:pPr>
              <a:t>‹#›</a:t>
            </a:fld>
            <a:endParaRPr lang="en-US" altLang="vi-VN"/>
          </a:p>
        </p:txBody>
      </p:sp>
    </p:spTree>
    <p:extLst>
      <p:ext uri="{BB962C8B-B14F-4D97-AF65-F5344CB8AC3E}">
        <p14:creationId xmlns:p14="http://schemas.microsoft.com/office/powerpoint/2010/main" val="3297106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9D4A3ACA-1B29-420D-8E94-0B14BBFDB1CA}"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B99095EC-8984-433C-A9E6-1B2ADCB717A6}" type="slidenum">
              <a:rPr lang="en-US" altLang="vi-VN"/>
              <a:pPr>
                <a:defRPr/>
              </a:pPr>
              <a:t>‹#›</a:t>
            </a:fld>
            <a:endParaRPr lang="en-US" altLang="vi-VN"/>
          </a:p>
        </p:txBody>
      </p:sp>
    </p:spTree>
    <p:extLst>
      <p:ext uri="{BB962C8B-B14F-4D97-AF65-F5344CB8AC3E}">
        <p14:creationId xmlns:p14="http://schemas.microsoft.com/office/powerpoint/2010/main" val="3882320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3FA79F47-2A2B-4886-83D9-43B233EB5A1F}"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1ACEF556-1AF1-4D77-B868-2E942E7BDFB3}" type="slidenum">
              <a:rPr lang="en-US" altLang="vi-VN"/>
              <a:pPr>
                <a:defRPr/>
              </a:pPr>
              <a:t>‹#›</a:t>
            </a:fld>
            <a:endParaRPr lang="en-US" altLang="vi-VN"/>
          </a:p>
        </p:txBody>
      </p:sp>
    </p:spTree>
    <p:extLst>
      <p:ext uri="{BB962C8B-B14F-4D97-AF65-F5344CB8AC3E}">
        <p14:creationId xmlns:p14="http://schemas.microsoft.com/office/powerpoint/2010/main" val="4104921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A7D4235-B59C-4CC6-BA07-254D1FBED2E0}" type="datetimeFigureOut">
              <a:rPr lang="en-US" smtClean="0"/>
              <a:pPr/>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8B062A-CF56-48C2-862D-3A903F29A25F}" type="slidenum">
              <a:rPr lang="en-US" smtClean="0"/>
              <a:pPr/>
              <a:t>‹#›</a:t>
            </a:fld>
            <a:endParaRPr lang="en-US"/>
          </a:p>
        </p:txBody>
      </p:sp>
    </p:spTree>
    <p:extLst>
      <p:ext uri="{BB962C8B-B14F-4D97-AF65-F5344CB8AC3E}">
        <p14:creationId xmlns:p14="http://schemas.microsoft.com/office/powerpoint/2010/main" val="3921418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i="1"/>
            </a:lvl1pPr>
          </a:lstStyle>
          <a:p>
            <a:pPr>
              <a:defRPr/>
            </a:pPr>
            <a:fld id="{89514CFF-E9FA-4082-B4AD-E8BD9A1F6409}"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EBAE9AC8-9868-4B3C-9F67-A5DC78F252E2}" type="slidenum">
              <a:rPr lang="en-US" altLang="vi-VN"/>
              <a:pPr>
                <a:defRPr/>
              </a:pPr>
              <a:t>‹#›</a:t>
            </a:fld>
            <a:endParaRPr lang="en-US" altLang="vi-VN"/>
          </a:p>
        </p:txBody>
      </p:sp>
    </p:spTree>
    <p:extLst>
      <p:ext uri="{BB962C8B-B14F-4D97-AF65-F5344CB8AC3E}">
        <p14:creationId xmlns:p14="http://schemas.microsoft.com/office/powerpoint/2010/main" val="894280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BC45C79D-CCA0-4B4C-8DE8-CFC709BFD6E8}"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70C4F40F-548A-4E4B-92CE-A5D132B90C34}" type="slidenum">
              <a:rPr lang="en-US" altLang="vi-VN"/>
              <a:pPr>
                <a:defRPr/>
              </a:pPr>
              <a:t>‹#›</a:t>
            </a:fld>
            <a:endParaRPr lang="en-US" altLang="vi-VN"/>
          </a:p>
        </p:txBody>
      </p:sp>
    </p:spTree>
    <p:extLst>
      <p:ext uri="{BB962C8B-B14F-4D97-AF65-F5344CB8AC3E}">
        <p14:creationId xmlns:p14="http://schemas.microsoft.com/office/powerpoint/2010/main" val="218404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i="1"/>
            </a:lvl1pPr>
          </a:lstStyle>
          <a:p>
            <a:pPr>
              <a:defRPr/>
            </a:pPr>
            <a:fld id="{D31BA744-0034-456F-8A17-1E72240DA51E}"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5A218A53-1E72-4880-9033-A8A535B68BA5}" type="slidenum">
              <a:rPr lang="en-US" altLang="vi-VN"/>
              <a:pPr>
                <a:defRPr/>
              </a:pPr>
              <a:t>‹#›</a:t>
            </a:fld>
            <a:endParaRPr lang="en-US" altLang="vi-VN"/>
          </a:p>
        </p:txBody>
      </p:sp>
    </p:spTree>
    <p:extLst>
      <p:ext uri="{BB962C8B-B14F-4D97-AF65-F5344CB8AC3E}">
        <p14:creationId xmlns:p14="http://schemas.microsoft.com/office/powerpoint/2010/main" val="177563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i="1"/>
            </a:lvl1pPr>
          </a:lstStyle>
          <a:p>
            <a:pPr>
              <a:defRPr/>
            </a:pPr>
            <a:fld id="{6781BF8C-5BB8-43F9-8A39-F116FAAD288D}"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34338319-542C-49A0-8762-E87BC8990F01}" type="slidenum">
              <a:rPr lang="en-US" altLang="vi-VN"/>
              <a:pPr>
                <a:defRPr/>
              </a:pPr>
              <a:t>‹#›</a:t>
            </a:fld>
            <a:endParaRPr lang="en-US" altLang="vi-VN"/>
          </a:p>
        </p:txBody>
      </p:sp>
    </p:spTree>
    <p:extLst>
      <p:ext uri="{BB962C8B-B14F-4D97-AF65-F5344CB8AC3E}">
        <p14:creationId xmlns:p14="http://schemas.microsoft.com/office/powerpoint/2010/main" val="1849326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i="1"/>
            </a:lvl1pPr>
          </a:lstStyle>
          <a:p>
            <a:pPr>
              <a:defRPr/>
            </a:pPr>
            <a:fld id="{8C91E18C-1233-4E2B-BB80-86FFDA5558CC}" type="datetimeFigureOut">
              <a:rPr lang="en-US"/>
              <a:pPr>
                <a:defRPr/>
              </a:pPr>
              <a:t>6/3/2022</a:t>
            </a:fld>
            <a:endParaRPr lang="en-US"/>
          </a:p>
        </p:txBody>
      </p:sp>
      <p:sp>
        <p:nvSpPr>
          <p:cNvPr id="8" name="Footer Placeholder 4"/>
          <p:cNvSpPr>
            <a:spLocks noGrp="1"/>
          </p:cNvSpPr>
          <p:nvPr>
            <p:ph type="ftr" sz="quarter" idx="11"/>
          </p:nvPr>
        </p:nvSpPr>
        <p:spPr/>
        <p:txBody>
          <a:bodyPr/>
          <a:lstStyle>
            <a:lvl1pPr>
              <a:defRPr i="1"/>
            </a:lvl1pPr>
          </a:lstStyle>
          <a:p>
            <a:pPr>
              <a:defRPr/>
            </a:pPr>
            <a:endParaRPr lang="en-US"/>
          </a:p>
        </p:txBody>
      </p:sp>
      <p:sp>
        <p:nvSpPr>
          <p:cNvPr id="9" name="Slide Number Placeholder 5"/>
          <p:cNvSpPr>
            <a:spLocks noGrp="1"/>
          </p:cNvSpPr>
          <p:nvPr>
            <p:ph type="sldNum" sz="quarter" idx="12"/>
          </p:nvPr>
        </p:nvSpPr>
        <p:spPr/>
        <p:txBody>
          <a:bodyPr/>
          <a:lstStyle>
            <a:lvl1pPr>
              <a:defRPr i="1"/>
            </a:lvl1pPr>
          </a:lstStyle>
          <a:p>
            <a:pPr>
              <a:defRPr/>
            </a:pPr>
            <a:fld id="{DF359E30-9FB4-44CF-ADA5-7C1884F02ADA}" type="slidenum">
              <a:rPr lang="en-US" altLang="vi-VN"/>
              <a:pPr>
                <a:defRPr/>
              </a:pPr>
              <a:t>‹#›</a:t>
            </a:fld>
            <a:endParaRPr lang="en-US" altLang="vi-VN"/>
          </a:p>
        </p:txBody>
      </p:sp>
    </p:spTree>
    <p:extLst>
      <p:ext uri="{BB962C8B-B14F-4D97-AF65-F5344CB8AC3E}">
        <p14:creationId xmlns:p14="http://schemas.microsoft.com/office/powerpoint/2010/main" val="369426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BFBE-3AB6-4DC5-BBAB-ED0A62E726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8ECC83-3DDA-42C5-A5AF-22756332D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118D78-31AC-400B-8DD4-426E37FFE80C}"/>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AD8132CD-AD8C-42BF-B571-7E20989AD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81E91-6BD9-41F6-9016-1004E3B81D85}"/>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278823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i="1"/>
            </a:lvl1pPr>
          </a:lstStyle>
          <a:p>
            <a:pPr>
              <a:defRPr/>
            </a:pPr>
            <a:fld id="{9E51E060-8C39-4EBD-9EE7-E78F4308FE4D}" type="datetimeFigureOut">
              <a:rPr lang="en-US"/>
              <a:pPr>
                <a:defRPr/>
              </a:pPr>
              <a:t>6/3/2022</a:t>
            </a:fld>
            <a:endParaRPr lang="en-US"/>
          </a:p>
        </p:txBody>
      </p:sp>
      <p:sp>
        <p:nvSpPr>
          <p:cNvPr id="4" name="Footer Placeholder 4"/>
          <p:cNvSpPr>
            <a:spLocks noGrp="1"/>
          </p:cNvSpPr>
          <p:nvPr>
            <p:ph type="ftr" sz="quarter" idx="11"/>
          </p:nvPr>
        </p:nvSpPr>
        <p:spPr/>
        <p:txBody>
          <a:bodyPr/>
          <a:lstStyle>
            <a:lvl1pPr>
              <a:defRPr i="1"/>
            </a:lvl1pPr>
          </a:lstStyle>
          <a:p>
            <a:pPr>
              <a:defRPr/>
            </a:pPr>
            <a:endParaRPr lang="en-US"/>
          </a:p>
        </p:txBody>
      </p:sp>
      <p:sp>
        <p:nvSpPr>
          <p:cNvPr id="5" name="Slide Number Placeholder 5"/>
          <p:cNvSpPr>
            <a:spLocks noGrp="1"/>
          </p:cNvSpPr>
          <p:nvPr>
            <p:ph type="sldNum" sz="quarter" idx="12"/>
          </p:nvPr>
        </p:nvSpPr>
        <p:spPr/>
        <p:txBody>
          <a:bodyPr/>
          <a:lstStyle>
            <a:lvl1pPr>
              <a:defRPr i="1"/>
            </a:lvl1pPr>
          </a:lstStyle>
          <a:p>
            <a:pPr>
              <a:defRPr/>
            </a:pPr>
            <a:fld id="{84E5DE81-4A1C-44CA-99A3-B1749FF13E88}" type="slidenum">
              <a:rPr lang="en-US" altLang="vi-VN"/>
              <a:pPr>
                <a:defRPr/>
              </a:pPr>
              <a:t>‹#›</a:t>
            </a:fld>
            <a:endParaRPr lang="en-US" altLang="vi-VN"/>
          </a:p>
        </p:txBody>
      </p:sp>
    </p:spTree>
    <p:extLst>
      <p:ext uri="{BB962C8B-B14F-4D97-AF65-F5344CB8AC3E}">
        <p14:creationId xmlns:p14="http://schemas.microsoft.com/office/powerpoint/2010/main" val="323358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a:lvl1pPr>
          </a:lstStyle>
          <a:p>
            <a:pPr>
              <a:defRPr/>
            </a:pPr>
            <a:fld id="{BA7B5173-DBE3-4CF9-AB5B-64211A093640}" type="datetimeFigureOut">
              <a:rPr lang="en-US"/>
              <a:pPr>
                <a:defRPr/>
              </a:pPr>
              <a:t>6/3/2022</a:t>
            </a:fld>
            <a:endParaRPr lang="en-US"/>
          </a:p>
        </p:txBody>
      </p:sp>
      <p:sp>
        <p:nvSpPr>
          <p:cNvPr id="3" name="Footer Placeholder 4"/>
          <p:cNvSpPr>
            <a:spLocks noGrp="1"/>
          </p:cNvSpPr>
          <p:nvPr>
            <p:ph type="ftr" sz="quarter" idx="11"/>
          </p:nvPr>
        </p:nvSpPr>
        <p:spPr/>
        <p:txBody>
          <a:bodyPr/>
          <a:lstStyle>
            <a:lvl1pPr>
              <a:defRPr i="1"/>
            </a:lvl1pPr>
          </a:lstStyle>
          <a:p>
            <a:pPr>
              <a:defRPr/>
            </a:pPr>
            <a:endParaRPr lang="en-US"/>
          </a:p>
        </p:txBody>
      </p:sp>
      <p:sp>
        <p:nvSpPr>
          <p:cNvPr id="4" name="Slide Number Placeholder 5"/>
          <p:cNvSpPr>
            <a:spLocks noGrp="1"/>
          </p:cNvSpPr>
          <p:nvPr>
            <p:ph type="sldNum" sz="quarter" idx="12"/>
          </p:nvPr>
        </p:nvSpPr>
        <p:spPr/>
        <p:txBody>
          <a:bodyPr/>
          <a:lstStyle>
            <a:lvl1pPr>
              <a:defRPr i="1"/>
            </a:lvl1pPr>
          </a:lstStyle>
          <a:p>
            <a:pPr>
              <a:defRPr/>
            </a:pPr>
            <a:fld id="{4004C2B7-3FF1-4991-9AC8-F922C02B90AE}" type="slidenum">
              <a:rPr lang="en-US" altLang="vi-VN"/>
              <a:pPr>
                <a:defRPr/>
              </a:pPr>
              <a:t>‹#›</a:t>
            </a:fld>
            <a:endParaRPr lang="en-US" altLang="vi-VN"/>
          </a:p>
        </p:txBody>
      </p:sp>
    </p:spTree>
    <p:extLst>
      <p:ext uri="{BB962C8B-B14F-4D97-AF65-F5344CB8AC3E}">
        <p14:creationId xmlns:p14="http://schemas.microsoft.com/office/powerpoint/2010/main" val="103226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C35E668D-EBBA-4DA9-BA78-82D8D146C964}"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853C7D74-C56E-4CFB-80EA-D73000A91F69}" type="slidenum">
              <a:rPr lang="en-US" altLang="vi-VN"/>
              <a:pPr>
                <a:defRPr/>
              </a:pPr>
              <a:t>‹#›</a:t>
            </a:fld>
            <a:endParaRPr lang="en-US" altLang="vi-VN"/>
          </a:p>
        </p:txBody>
      </p:sp>
    </p:spTree>
    <p:extLst>
      <p:ext uri="{BB962C8B-B14F-4D97-AF65-F5344CB8AC3E}">
        <p14:creationId xmlns:p14="http://schemas.microsoft.com/office/powerpoint/2010/main" val="1682054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65586E3B-B062-4295-88CB-C07BE8B1FB12}"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lvl1pPr>
          </a:lstStyle>
          <a:p>
            <a:pPr>
              <a:defRPr/>
            </a:pPr>
            <a:fld id="{383126CC-36EF-402A-8D72-E90E2980D3B6}" type="slidenum">
              <a:rPr lang="en-US" altLang="vi-VN"/>
              <a:pPr>
                <a:defRPr/>
              </a:pPr>
              <a:t>‹#›</a:t>
            </a:fld>
            <a:endParaRPr lang="en-US" altLang="vi-VN"/>
          </a:p>
        </p:txBody>
      </p:sp>
    </p:spTree>
    <p:extLst>
      <p:ext uri="{BB962C8B-B14F-4D97-AF65-F5344CB8AC3E}">
        <p14:creationId xmlns:p14="http://schemas.microsoft.com/office/powerpoint/2010/main" val="1702040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9D4A3ACA-1B29-420D-8E94-0B14BBFDB1CA}"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B99095EC-8984-433C-A9E6-1B2ADCB717A6}" type="slidenum">
              <a:rPr lang="en-US" altLang="vi-VN"/>
              <a:pPr>
                <a:defRPr/>
              </a:pPr>
              <a:t>‹#›</a:t>
            </a:fld>
            <a:endParaRPr lang="en-US" altLang="vi-VN"/>
          </a:p>
        </p:txBody>
      </p:sp>
    </p:spTree>
    <p:extLst>
      <p:ext uri="{BB962C8B-B14F-4D97-AF65-F5344CB8AC3E}">
        <p14:creationId xmlns:p14="http://schemas.microsoft.com/office/powerpoint/2010/main" val="4050360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3FA79F47-2A2B-4886-83D9-43B233EB5A1F}"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lvl1pPr>
          </a:lstStyle>
          <a:p>
            <a:pPr>
              <a:defRPr/>
            </a:pPr>
            <a:fld id="{1ACEF556-1AF1-4D77-B868-2E942E7BDFB3}" type="slidenum">
              <a:rPr lang="en-US" altLang="vi-VN"/>
              <a:pPr>
                <a:defRPr/>
              </a:pPr>
              <a:t>‹#›</a:t>
            </a:fld>
            <a:endParaRPr lang="en-US" altLang="vi-VN"/>
          </a:p>
        </p:txBody>
      </p:sp>
    </p:spTree>
    <p:extLst>
      <p:ext uri="{BB962C8B-B14F-4D97-AF65-F5344CB8AC3E}">
        <p14:creationId xmlns:p14="http://schemas.microsoft.com/office/powerpoint/2010/main" val="1527465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i="1"/>
            </a:lvl1pPr>
          </a:lstStyle>
          <a:p>
            <a:pPr>
              <a:defRPr/>
            </a:pPr>
            <a:fld id="{09C46443-F6E2-4904-A942-EE40EF9B58F2}"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cs typeface="+mn-cs"/>
              </a:defRPr>
            </a:lvl1pPr>
          </a:lstStyle>
          <a:p>
            <a:pPr>
              <a:defRPr/>
            </a:pPr>
            <a:fld id="{242AC0F5-7B44-48F1-A22F-AE646E8DD7BA}" type="slidenum">
              <a:rPr lang="en-US" altLang="vi-VN"/>
              <a:pPr>
                <a:defRPr/>
              </a:pPr>
              <a:t>‹#›</a:t>
            </a:fld>
            <a:endParaRPr lang="en-US" altLang="vi-VN"/>
          </a:p>
        </p:txBody>
      </p:sp>
    </p:spTree>
    <p:extLst>
      <p:ext uri="{BB962C8B-B14F-4D97-AF65-F5344CB8AC3E}">
        <p14:creationId xmlns:p14="http://schemas.microsoft.com/office/powerpoint/2010/main" val="648176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3EA3F3C8-9620-4DFF-B00E-47ADB0E0013E}"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cs typeface="+mn-cs"/>
              </a:defRPr>
            </a:lvl1pPr>
          </a:lstStyle>
          <a:p>
            <a:pPr>
              <a:defRPr/>
            </a:pPr>
            <a:fld id="{4D0D0C4E-3E2D-41D3-9BAD-C65BF98D448D}" type="slidenum">
              <a:rPr lang="en-US" altLang="vi-VN"/>
              <a:pPr>
                <a:defRPr/>
              </a:pPr>
              <a:t>‹#›</a:t>
            </a:fld>
            <a:endParaRPr lang="en-US" altLang="vi-VN"/>
          </a:p>
        </p:txBody>
      </p:sp>
    </p:spTree>
    <p:extLst>
      <p:ext uri="{BB962C8B-B14F-4D97-AF65-F5344CB8AC3E}">
        <p14:creationId xmlns:p14="http://schemas.microsoft.com/office/powerpoint/2010/main" val="1557975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i="1"/>
            </a:lvl1pPr>
          </a:lstStyle>
          <a:p>
            <a:pPr>
              <a:defRPr/>
            </a:pPr>
            <a:fld id="{757C73DF-E454-4F76-810B-C82F7009BD2F}"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cs typeface="+mn-cs"/>
              </a:defRPr>
            </a:lvl1pPr>
          </a:lstStyle>
          <a:p>
            <a:pPr>
              <a:defRPr/>
            </a:pPr>
            <a:fld id="{77BB5745-643D-4AB8-B4A9-F86676C8D2A8}" type="slidenum">
              <a:rPr lang="en-US" altLang="vi-VN"/>
              <a:pPr>
                <a:defRPr/>
              </a:pPr>
              <a:t>‹#›</a:t>
            </a:fld>
            <a:endParaRPr lang="en-US" altLang="vi-VN"/>
          </a:p>
        </p:txBody>
      </p:sp>
    </p:spTree>
    <p:extLst>
      <p:ext uri="{BB962C8B-B14F-4D97-AF65-F5344CB8AC3E}">
        <p14:creationId xmlns:p14="http://schemas.microsoft.com/office/powerpoint/2010/main" val="2286801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i="1"/>
            </a:lvl1pPr>
          </a:lstStyle>
          <a:p>
            <a:pPr>
              <a:defRPr/>
            </a:pPr>
            <a:fld id="{F19741E7-EE5A-493D-A739-53E7139A7C15}"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cs typeface="+mn-cs"/>
              </a:defRPr>
            </a:lvl1pPr>
          </a:lstStyle>
          <a:p>
            <a:pPr>
              <a:defRPr/>
            </a:pPr>
            <a:fld id="{873ECB11-9644-41E7-AF8B-F48465627406}" type="slidenum">
              <a:rPr lang="en-US" altLang="vi-VN"/>
              <a:pPr>
                <a:defRPr/>
              </a:pPr>
              <a:t>‹#›</a:t>
            </a:fld>
            <a:endParaRPr lang="en-US" altLang="vi-VN"/>
          </a:p>
        </p:txBody>
      </p:sp>
    </p:spTree>
    <p:extLst>
      <p:ext uri="{BB962C8B-B14F-4D97-AF65-F5344CB8AC3E}">
        <p14:creationId xmlns:p14="http://schemas.microsoft.com/office/powerpoint/2010/main" val="308036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BC9C-EBD6-4B02-8BAF-9BA89BD48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2F5AB-A338-40F4-B983-F016B72D43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E34B8A-53D5-43D2-8BE2-3819D00C00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FA3E3A-21E7-4E37-A7EE-C687A88F9B6D}"/>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6" name="Footer Placeholder 5">
            <a:extLst>
              <a:ext uri="{FF2B5EF4-FFF2-40B4-BE49-F238E27FC236}">
                <a16:creationId xmlns:a16="http://schemas.microsoft.com/office/drawing/2014/main" id="{AC8FF7F7-D2BD-46CB-95C3-FF44325EF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0E57F-54E9-49A0-BB7D-4278C92AC44D}"/>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1115554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i="1"/>
            </a:lvl1pPr>
          </a:lstStyle>
          <a:p>
            <a:pPr>
              <a:defRPr/>
            </a:pPr>
            <a:fld id="{59CFE010-DE9E-4DDA-914A-FBC5703C23B4}" type="datetimeFigureOut">
              <a:rPr lang="en-US"/>
              <a:pPr>
                <a:defRPr/>
              </a:pPr>
              <a:t>6/3/2022</a:t>
            </a:fld>
            <a:endParaRPr lang="en-US"/>
          </a:p>
        </p:txBody>
      </p:sp>
      <p:sp>
        <p:nvSpPr>
          <p:cNvPr id="8" name="Footer Placeholder 4"/>
          <p:cNvSpPr>
            <a:spLocks noGrp="1"/>
          </p:cNvSpPr>
          <p:nvPr>
            <p:ph type="ftr" sz="quarter" idx="11"/>
          </p:nvPr>
        </p:nvSpPr>
        <p:spPr/>
        <p:txBody>
          <a:bodyPr/>
          <a:lstStyle>
            <a:lvl1pPr>
              <a:defRPr i="1"/>
            </a:lvl1pPr>
          </a:lstStyle>
          <a:p>
            <a:pPr>
              <a:defRPr/>
            </a:pPr>
            <a:endParaRPr lang="en-US"/>
          </a:p>
        </p:txBody>
      </p:sp>
      <p:sp>
        <p:nvSpPr>
          <p:cNvPr id="9" name="Slide Number Placeholder 5"/>
          <p:cNvSpPr>
            <a:spLocks noGrp="1"/>
          </p:cNvSpPr>
          <p:nvPr>
            <p:ph type="sldNum" sz="quarter" idx="12"/>
          </p:nvPr>
        </p:nvSpPr>
        <p:spPr/>
        <p:txBody>
          <a:bodyPr/>
          <a:lstStyle>
            <a:lvl1pPr>
              <a:defRPr i="1">
                <a:cs typeface="+mn-cs"/>
              </a:defRPr>
            </a:lvl1pPr>
          </a:lstStyle>
          <a:p>
            <a:pPr>
              <a:defRPr/>
            </a:pPr>
            <a:fld id="{164579C6-9830-41B9-B2AE-C9DF786FC006}" type="slidenum">
              <a:rPr lang="en-US" altLang="vi-VN"/>
              <a:pPr>
                <a:defRPr/>
              </a:pPr>
              <a:t>‹#›</a:t>
            </a:fld>
            <a:endParaRPr lang="en-US" altLang="vi-VN"/>
          </a:p>
        </p:txBody>
      </p:sp>
    </p:spTree>
    <p:extLst>
      <p:ext uri="{BB962C8B-B14F-4D97-AF65-F5344CB8AC3E}">
        <p14:creationId xmlns:p14="http://schemas.microsoft.com/office/powerpoint/2010/main" val="2415792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i="1"/>
            </a:lvl1pPr>
          </a:lstStyle>
          <a:p>
            <a:pPr>
              <a:defRPr/>
            </a:pPr>
            <a:fld id="{2DA178AE-1690-489D-851D-D186A0C44A87}" type="datetimeFigureOut">
              <a:rPr lang="en-US"/>
              <a:pPr>
                <a:defRPr/>
              </a:pPr>
              <a:t>6/3/2022</a:t>
            </a:fld>
            <a:endParaRPr lang="en-US"/>
          </a:p>
        </p:txBody>
      </p:sp>
      <p:sp>
        <p:nvSpPr>
          <p:cNvPr id="4" name="Footer Placeholder 4"/>
          <p:cNvSpPr>
            <a:spLocks noGrp="1"/>
          </p:cNvSpPr>
          <p:nvPr>
            <p:ph type="ftr" sz="quarter" idx="11"/>
          </p:nvPr>
        </p:nvSpPr>
        <p:spPr/>
        <p:txBody>
          <a:bodyPr/>
          <a:lstStyle>
            <a:lvl1pPr>
              <a:defRPr i="1"/>
            </a:lvl1pPr>
          </a:lstStyle>
          <a:p>
            <a:pPr>
              <a:defRPr/>
            </a:pPr>
            <a:endParaRPr lang="en-US"/>
          </a:p>
        </p:txBody>
      </p:sp>
      <p:sp>
        <p:nvSpPr>
          <p:cNvPr id="5" name="Slide Number Placeholder 5"/>
          <p:cNvSpPr>
            <a:spLocks noGrp="1"/>
          </p:cNvSpPr>
          <p:nvPr>
            <p:ph type="sldNum" sz="quarter" idx="12"/>
          </p:nvPr>
        </p:nvSpPr>
        <p:spPr/>
        <p:txBody>
          <a:bodyPr/>
          <a:lstStyle>
            <a:lvl1pPr>
              <a:defRPr i="1">
                <a:cs typeface="+mn-cs"/>
              </a:defRPr>
            </a:lvl1pPr>
          </a:lstStyle>
          <a:p>
            <a:pPr>
              <a:defRPr/>
            </a:pPr>
            <a:fld id="{51614F21-2602-4ED1-9450-5DEB4E6E7007}" type="slidenum">
              <a:rPr lang="en-US" altLang="vi-VN"/>
              <a:pPr>
                <a:defRPr/>
              </a:pPr>
              <a:t>‹#›</a:t>
            </a:fld>
            <a:endParaRPr lang="en-US" altLang="vi-VN"/>
          </a:p>
        </p:txBody>
      </p:sp>
    </p:spTree>
    <p:extLst>
      <p:ext uri="{BB962C8B-B14F-4D97-AF65-F5344CB8AC3E}">
        <p14:creationId xmlns:p14="http://schemas.microsoft.com/office/powerpoint/2010/main" val="877634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i="1"/>
            </a:lvl1pPr>
          </a:lstStyle>
          <a:p>
            <a:pPr>
              <a:defRPr/>
            </a:pPr>
            <a:fld id="{E15B4999-B0E0-46DC-8110-21A326D86AD2}" type="datetimeFigureOut">
              <a:rPr lang="en-US"/>
              <a:pPr>
                <a:defRPr/>
              </a:pPr>
              <a:t>6/3/2022</a:t>
            </a:fld>
            <a:endParaRPr lang="en-US"/>
          </a:p>
        </p:txBody>
      </p:sp>
      <p:sp>
        <p:nvSpPr>
          <p:cNvPr id="3" name="Footer Placeholder 4"/>
          <p:cNvSpPr>
            <a:spLocks noGrp="1"/>
          </p:cNvSpPr>
          <p:nvPr>
            <p:ph type="ftr" sz="quarter" idx="11"/>
          </p:nvPr>
        </p:nvSpPr>
        <p:spPr/>
        <p:txBody>
          <a:bodyPr/>
          <a:lstStyle>
            <a:lvl1pPr>
              <a:defRPr i="1"/>
            </a:lvl1pPr>
          </a:lstStyle>
          <a:p>
            <a:pPr>
              <a:defRPr/>
            </a:pPr>
            <a:endParaRPr lang="en-US"/>
          </a:p>
        </p:txBody>
      </p:sp>
      <p:sp>
        <p:nvSpPr>
          <p:cNvPr id="4" name="Slide Number Placeholder 5"/>
          <p:cNvSpPr>
            <a:spLocks noGrp="1"/>
          </p:cNvSpPr>
          <p:nvPr>
            <p:ph type="sldNum" sz="quarter" idx="12"/>
          </p:nvPr>
        </p:nvSpPr>
        <p:spPr/>
        <p:txBody>
          <a:bodyPr/>
          <a:lstStyle>
            <a:lvl1pPr>
              <a:defRPr i="1">
                <a:cs typeface="+mn-cs"/>
              </a:defRPr>
            </a:lvl1pPr>
          </a:lstStyle>
          <a:p>
            <a:pPr>
              <a:defRPr/>
            </a:pPr>
            <a:fld id="{25CFD8DA-99B3-4322-AB78-0902928AB610}" type="slidenum">
              <a:rPr lang="en-US" altLang="vi-VN"/>
              <a:pPr>
                <a:defRPr/>
              </a:pPr>
              <a:t>‹#›</a:t>
            </a:fld>
            <a:endParaRPr lang="en-US" altLang="vi-VN"/>
          </a:p>
        </p:txBody>
      </p:sp>
    </p:spTree>
    <p:extLst>
      <p:ext uri="{BB962C8B-B14F-4D97-AF65-F5344CB8AC3E}">
        <p14:creationId xmlns:p14="http://schemas.microsoft.com/office/powerpoint/2010/main" val="11567889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9B08F04C-C9AA-4B64-ADCF-953B2C8BED25}"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cs typeface="+mn-cs"/>
              </a:defRPr>
            </a:lvl1pPr>
          </a:lstStyle>
          <a:p>
            <a:pPr>
              <a:defRPr/>
            </a:pPr>
            <a:fld id="{8F90C933-0982-424C-92A7-7149147ACBB5}" type="slidenum">
              <a:rPr lang="en-US" altLang="vi-VN"/>
              <a:pPr>
                <a:defRPr/>
              </a:pPr>
              <a:t>‹#›</a:t>
            </a:fld>
            <a:endParaRPr lang="en-US" altLang="vi-VN"/>
          </a:p>
        </p:txBody>
      </p:sp>
    </p:spTree>
    <p:extLst>
      <p:ext uri="{BB962C8B-B14F-4D97-AF65-F5344CB8AC3E}">
        <p14:creationId xmlns:p14="http://schemas.microsoft.com/office/powerpoint/2010/main" val="2779831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i="1"/>
            </a:lvl1pPr>
          </a:lstStyle>
          <a:p>
            <a:pPr>
              <a:defRPr/>
            </a:pPr>
            <a:fld id="{483D5406-D81C-4CFC-BE6F-9CBC4E2D3616}" type="datetimeFigureOut">
              <a:rPr lang="en-US"/>
              <a:pPr>
                <a:defRPr/>
              </a:pPr>
              <a:t>6/3/2022</a:t>
            </a:fld>
            <a:endParaRPr lang="en-US"/>
          </a:p>
        </p:txBody>
      </p:sp>
      <p:sp>
        <p:nvSpPr>
          <p:cNvPr id="6" name="Footer Placeholder 4"/>
          <p:cNvSpPr>
            <a:spLocks noGrp="1"/>
          </p:cNvSpPr>
          <p:nvPr>
            <p:ph type="ftr" sz="quarter" idx="11"/>
          </p:nvPr>
        </p:nvSpPr>
        <p:spPr/>
        <p:txBody>
          <a:bodyPr/>
          <a:lstStyle>
            <a:lvl1pPr>
              <a:defRPr i="1"/>
            </a:lvl1pPr>
          </a:lstStyle>
          <a:p>
            <a:pPr>
              <a:defRPr/>
            </a:pPr>
            <a:endParaRPr lang="en-US"/>
          </a:p>
        </p:txBody>
      </p:sp>
      <p:sp>
        <p:nvSpPr>
          <p:cNvPr id="7" name="Slide Number Placeholder 5"/>
          <p:cNvSpPr>
            <a:spLocks noGrp="1"/>
          </p:cNvSpPr>
          <p:nvPr>
            <p:ph type="sldNum" sz="quarter" idx="12"/>
          </p:nvPr>
        </p:nvSpPr>
        <p:spPr/>
        <p:txBody>
          <a:bodyPr/>
          <a:lstStyle>
            <a:lvl1pPr>
              <a:defRPr i="1">
                <a:cs typeface="+mn-cs"/>
              </a:defRPr>
            </a:lvl1pPr>
          </a:lstStyle>
          <a:p>
            <a:pPr>
              <a:defRPr/>
            </a:pPr>
            <a:fld id="{15EC780B-F1DC-4C82-9724-7B696AAF8457}" type="slidenum">
              <a:rPr lang="en-US" altLang="vi-VN"/>
              <a:pPr>
                <a:defRPr/>
              </a:pPr>
              <a:t>‹#›</a:t>
            </a:fld>
            <a:endParaRPr lang="en-US" altLang="vi-VN"/>
          </a:p>
        </p:txBody>
      </p:sp>
    </p:spTree>
    <p:extLst>
      <p:ext uri="{BB962C8B-B14F-4D97-AF65-F5344CB8AC3E}">
        <p14:creationId xmlns:p14="http://schemas.microsoft.com/office/powerpoint/2010/main" val="2687710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0D563EE7-D11A-4431-B511-E2D97A139E04}"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cs typeface="+mn-cs"/>
              </a:defRPr>
            </a:lvl1pPr>
          </a:lstStyle>
          <a:p>
            <a:pPr>
              <a:defRPr/>
            </a:pPr>
            <a:fld id="{6C7360D8-07BC-4D41-AC53-78BF47359C98}" type="slidenum">
              <a:rPr lang="en-US" altLang="vi-VN"/>
              <a:pPr>
                <a:defRPr/>
              </a:pPr>
              <a:t>‹#›</a:t>
            </a:fld>
            <a:endParaRPr lang="en-US" altLang="vi-VN"/>
          </a:p>
        </p:txBody>
      </p:sp>
    </p:spTree>
    <p:extLst>
      <p:ext uri="{BB962C8B-B14F-4D97-AF65-F5344CB8AC3E}">
        <p14:creationId xmlns:p14="http://schemas.microsoft.com/office/powerpoint/2010/main" val="293100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i="1"/>
            </a:lvl1pPr>
          </a:lstStyle>
          <a:p>
            <a:pPr>
              <a:defRPr/>
            </a:pPr>
            <a:fld id="{735B7F8A-9B87-4ABE-9D84-E4ADBAEEF7D0}" type="datetimeFigureOut">
              <a:rPr lang="en-US"/>
              <a:pPr>
                <a:defRPr/>
              </a:pPr>
              <a:t>6/3/2022</a:t>
            </a:fld>
            <a:endParaRPr lang="en-US"/>
          </a:p>
        </p:txBody>
      </p:sp>
      <p:sp>
        <p:nvSpPr>
          <p:cNvPr id="5" name="Footer Placeholder 4"/>
          <p:cNvSpPr>
            <a:spLocks noGrp="1"/>
          </p:cNvSpPr>
          <p:nvPr>
            <p:ph type="ftr" sz="quarter" idx="11"/>
          </p:nvPr>
        </p:nvSpPr>
        <p:spPr/>
        <p:txBody>
          <a:bodyPr/>
          <a:lstStyle>
            <a:lvl1pPr>
              <a:defRPr i="1"/>
            </a:lvl1pPr>
          </a:lstStyle>
          <a:p>
            <a:pPr>
              <a:defRPr/>
            </a:pPr>
            <a:endParaRPr lang="en-US"/>
          </a:p>
        </p:txBody>
      </p:sp>
      <p:sp>
        <p:nvSpPr>
          <p:cNvPr id="6" name="Slide Number Placeholder 5"/>
          <p:cNvSpPr>
            <a:spLocks noGrp="1"/>
          </p:cNvSpPr>
          <p:nvPr>
            <p:ph type="sldNum" sz="quarter" idx="12"/>
          </p:nvPr>
        </p:nvSpPr>
        <p:spPr/>
        <p:txBody>
          <a:bodyPr/>
          <a:lstStyle>
            <a:lvl1pPr>
              <a:defRPr i="1">
                <a:cs typeface="+mn-cs"/>
              </a:defRPr>
            </a:lvl1pPr>
          </a:lstStyle>
          <a:p>
            <a:pPr>
              <a:defRPr/>
            </a:pPr>
            <a:fld id="{11D9C293-D28B-4CB7-B161-3D5F2ED493AF}" type="slidenum">
              <a:rPr lang="en-US" altLang="vi-VN"/>
              <a:pPr>
                <a:defRPr/>
              </a:pPr>
              <a:t>‹#›</a:t>
            </a:fld>
            <a:endParaRPr lang="en-US" altLang="vi-VN"/>
          </a:p>
        </p:txBody>
      </p:sp>
    </p:spTree>
    <p:extLst>
      <p:ext uri="{BB962C8B-B14F-4D97-AF65-F5344CB8AC3E}">
        <p14:creationId xmlns:p14="http://schemas.microsoft.com/office/powerpoint/2010/main" val="3283227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3A99C3-13C6-45BD-811C-D608272C3E5A}"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F1834EA-7876-4CBA-A634-CDE1E762738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582780546"/>
      </p:ext>
    </p:extLst>
  </p:cSld>
  <p:clrMapOvr>
    <a:masterClrMapping/>
  </p:clrMapOvr>
  <p:transition>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700264-4506-44BD-AF38-8E81E6582D4E}"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02C6CF2-6379-4642-A88E-18F27E04973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41314584"/>
      </p:ext>
    </p:extLst>
  </p:cSld>
  <p:clrMapOvr>
    <a:masterClrMapping/>
  </p:clrMapOvr>
  <p:transition>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D73C27-FAB8-4A95-8B47-0DE3779D042E}"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A126FF2-A19F-43F7-902A-4721FB4382E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654917448"/>
      </p:ext>
    </p:extLst>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546F-B187-4948-8FCC-EC81EE302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36A73-6E5C-4CB3-ABAA-6847DF4AB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A7861E-B85C-433E-8AF4-C4A042FDDE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664B78-1BCC-43AB-BD1D-463FE662E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AA554-D48F-4855-9D90-88CD577AF4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DB980C-55CC-42AE-BD21-26A5623FBAC4}"/>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8" name="Footer Placeholder 7">
            <a:extLst>
              <a:ext uri="{FF2B5EF4-FFF2-40B4-BE49-F238E27FC236}">
                <a16:creationId xmlns:a16="http://schemas.microsoft.com/office/drawing/2014/main" id="{5C7113E9-3090-4151-A16D-A9824085A7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01638-7FF8-486A-B963-33B58F474057}"/>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40118155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70CB16D-3494-4424-A499-63BEE9917BE0}"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3E3BB443-5A83-426F-9B7B-C4E5514E5EB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8996870"/>
      </p:ext>
    </p:extLst>
  </p:cSld>
  <p:clrMapOvr>
    <a:masterClrMapping/>
  </p:clrMapOvr>
  <p:transition>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CFB513-87AD-49AD-AE9C-FC04E8B8D476}"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B23D6CC-55DC-41F5-873E-0375D473A4F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48258650"/>
      </p:ext>
    </p:extLst>
  </p:cSld>
  <p:clrMapOvr>
    <a:masterClrMapping/>
  </p:clrMapOvr>
  <p:transition>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42506C-EB79-400E-A328-B0F529D15F56}"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F41317E4-99D1-4CEB-9223-DEBAC12785C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76013845"/>
      </p:ext>
    </p:extLst>
  </p:cSld>
  <p:clrMapOvr>
    <a:masterClrMapping/>
  </p:clrMapOvr>
  <p:transition>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2EDC80-DDA1-4709-B4EA-A5B625D5D4DF}"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D713A3F-C971-458A-A7DD-CBCD24ED9BD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44660590"/>
      </p:ext>
    </p:extLst>
  </p:cSld>
  <p:clrMapOvr>
    <a:masterClrMapping/>
  </p:clrMapOvr>
  <p:transition>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96FEAFC-1258-4023-AB76-383BE46B9A27}"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CBB95AE-4B8A-4127-B435-6633628F4BD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97008503"/>
      </p:ext>
    </p:extLst>
  </p:cSld>
  <p:clrMapOvr>
    <a:masterClrMapping/>
  </p:clrMapOvr>
  <p:transition>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98F045-7579-4DC9-A6C6-F6F8FEAB5AA1}"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23D4619-322C-4590-9549-E88D9E8797A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663950941"/>
      </p:ext>
    </p:extLst>
  </p:cSld>
  <p:clrMapOvr>
    <a:masterClrMapping/>
  </p:clrMapOvr>
  <p:transition>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E215BE-F0C2-49C5-A0E1-9230AFA45686}"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78C9AED-4C11-43CF-8619-E67E5F1D4EB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54509677"/>
      </p:ext>
    </p:extLst>
  </p:cSld>
  <p:clrMapOvr>
    <a:masterClrMapping/>
  </p:clrMapOvr>
  <p:transition>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4D5499-861B-4683-8577-DF6EBDB1223B}"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5A4B3A3-1D75-4B19-80C4-A732229C685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7642545"/>
      </p:ext>
    </p:extLst>
  </p:cSld>
  <p:clrMapOvr>
    <a:masterClrMapping/>
  </p:clrMapOvr>
  <p:transition>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47570D1F-8DB1-45F2-8945-2955431E2B3C}"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C3D1DB9-5601-4F5E-9538-79A20454B0A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82342393"/>
      </p:ext>
    </p:extLst>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FE26-E210-49E5-A721-CBCAC1D7D0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09B6D-DA08-4373-97CE-1FDD0B4E0F87}"/>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4" name="Footer Placeholder 3">
            <a:extLst>
              <a:ext uri="{FF2B5EF4-FFF2-40B4-BE49-F238E27FC236}">
                <a16:creationId xmlns:a16="http://schemas.microsoft.com/office/drawing/2014/main" id="{BAB75178-F447-47B7-BBF4-5E62FF58D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77AFAB-E9A5-465F-AD5F-67A840DCAAB9}"/>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1501518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1FBB36-6A4A-41C5-9A32-2424399584F0}"/>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3" name="Footer Placeholder 2">
            <a:extLst>
              <a:ext uri="{FF2B5EF4-FFF2-40B4-BE49-F238E27FC236}">
                <a16:creationId xmlns:a16="http://schemas.microsoft.com/office/drawing/2014/main" id="{A33683CD-609D-4B80-94D9-3D135D82A8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723FA9-96B2-4C85-9D40-46EA6F4036B7}"/>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409065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47F6-0F89-49F4-9E10-D441346B6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19A37-E82C-4154-A657-0DE429B4C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EB3B3-6F65-4C13-ABBC-4F257B9D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D910D-89D7-47D1-88E3-0DE2D14DA414}"/>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6" name="Footer Placeholder 5">
            <a:extLst>
              <a:ext uri="{FF2B5EF4-FFF2-40B4-BE49-F238E27FC236}">
                <a16:creationId xmlns:a16="http://schemas.microsoft.com/office/drawing/2014/main" id="{CBBB859D-9AA4-4BC0-91C1-1DE1901B5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E8DAB-6419-4759-9EC0-EC7C89019181}"/>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2278339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F6D05-A0BC-4508-8A5B-AF9C8D05B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B5C131-1058-480C-B4DF-8C6C13873B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B8E5C0-1498-41C6-90BB-1A9A1A039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BFD13-4B03-460D-A943-618453B48D7F}"/>
              </a:ext>
            </a:extLst>
          </p:cNvPr>
          <p:cNvSpPr>
            <a:spLocks noGrp="1"/>
          </p:cNvSpPr>
          <p:nvPr>
            <p:ph type="dt" sz="half" idx="10"/>
          </p:nvPr>
        </p:nvSpPr>
        <p:spPr/>
        <p:txBody>
          <a:bodyPr/>
          <a:lstStyle/>
          <a:p>
            <a:fld id="{D03EB284-21EF-482D-992E-13435A0B938C}" type="datetimeFigureOut">
              <a:rPr lang="en-US" smtClean="0"/>
              <a:pPr/>
              <a:t>6/3/2022</a:t>
            </a:fld>
            <a:endParaRPr lang="en-US"/>
          </a:p>
        </p:txBody>
      </p:sp>
      <p:sp>
        <p:nvSpPr>
          <p:cNvPr id="6" name="Footer Placeholder 5">
            <a:extLst>
              <a:ext uri="{FF2B5EF4-FFF2-40B4-BE49-F238E27FC236}">
                <a16:creationId xmlns:a16="http://schemas.microsoft.com/office/drawing/2014/main" id="{00DF0CE6-2373-4D2B-AB50-81AA3AF75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986AF-43C7-4C47-9E6E-DF9815910FF6}"/>
              </a:ext>
            </a:extLst>
          </p:cNvPr>
          <p:cNvSpPr>
            <a:spLocks noGrp="1"/>
          </p:cNvSpPr>
          <p:nvPr>
            <p:ph type="sldNum" sz="quarter" idx="12"/>
          </p:nvPr>
        </p:nvSpPr>
        <p:spPr/>
        <p:txBody>
          <a:bodyPr/>
          <a:lstStyle/>
          <a:p>
            <a:fld id="{D0FF3EAD-76F3-43B4-ADA4-B583A5060797}" type="slidenum">
              <a:rPr lang="en-US" smtClean="0"/>
              <a:pPr/>
              <a:t>‹#›</a:t>
            </a:fld>
            <a:endParaRPr lang="en-US"/>
          </a:p>
        </p:txBody>
      </p:sp>
    </p:spTree>
    <p:extLst>
      <p:ext uri="{BB962C8B-B14F-4D97-AF65-F5344CB8AC3E}">
        <p14:creationId xmlns:p14="http://schemas.microsoft.com/office/powerpoint/2010/main" val="188104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5DA34-AFCF-4EC6-B70E-41929EED7A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14199B-D172-444A-AEC6-A48F5F8CB5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83526-258B-4A4C-AD26-65EA33D5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3EB284-21EF-482D-992E-13435A0B938C}" type="datetimeFigureOut">
              <a:rPr lang="en-US" smtClean="0"/>
              <a:pPr/>
              <a:t>6/3/2022</a:t>
            </a:fld>
            <a:endParaRPr lang="en-US"/>
          </a:p>
        </p:txBody>
      </p:sp>
      <p:sp>
        <p:nvSpPr>
          <p:cNvPr id="5" name="Footer Placeholder 4">
            <a:extLst>
              <a:ext uri="{FF2B5EF4-FFF2-40B4-BE49-F238E27FC236}">
                <a16:creationId xmlns:a16="http://schemas.microsoft.com/office/drawing/2014/main" id="{06EB658D-E542-4310-90BE-70E244ECC0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8E5E9-5121-40AA-AAB5-19BFCA9012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FF3EAD-76F3-43B4-ADA4-B583A5060797}" type="slidenum">
              <a:rPr lang="en-US" smtClean="0"/>
              <a:pPr/>
              <a:t>‹#›</a:t>
            </a:fld>
            <a:endParaRPr lang="en-US"/>
          </a:p>
        </p:txBody>
      </p:sp>
    </p:spTree>
    <p:extLst>
      <p:ext uri="{BB962C8B-B14F-4D97-AF65-F5344CB8AC3E}">
        <p14:creationId xmlns:p14="http://schemas.microsoft.com/office/powerpoint/2010/main" val="889599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a:defRPr/>
            </a:pPr>
            <a:fld id="{A84C3C88-56EE-4549-B1B4-C4E23B62AF14}" type="datetimeFigureOut">
              <a:rPr lang="en-US"/>
              <a:pPr>
                <a:defRPr/>
              </a:pPr>
              <a:t>6/3/2022</a:t>
            </a:fld>
            <a:endParaRPr lang="en-US"/>
          </a:p>
        </p:txBody>
      </p:sp>
      <p:sp>
        <p:nvSpPr>
          <p:cNvPr id="5" name="Footer Placeholder 4"/>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A196C4EE-0E21-42E7-8BC3-A9318DC40816}"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32228476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8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6713"/>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a:defRPr/>
            </a:pPr>
            <a:fld id="{A84C3C88-56EE-4549-B1B4-C4E23B62AF14}" type="datetimeFigureOut">
              <a:rPr lang="en-US"/>
              <a:pPr>
                <a:defRPr/>
              </a:pPr>
              <a:t>6/3/2022</a:t>
            </a:fld>
            <a:endParaRPr lang="en-US"/>
          </a:p>
        </p:txBody>
      </p:sp>
      <p:sp>
        <p:nvSpPr>
          <p:cNvPr id="5" name="Footer Placeholder 4"/>
          <p:cNvSpPr>
            <a:spLocks noGrp="1"/>
          </p:cNvSpPr>
          <p:nvPr>
            <p:ph type="ftr" sz="quarter" idx="3"/>
          </p:nvPr>
        </p:nvSpPr>
        <p:spPr>
          <a:xfrm>
            <a:off x="4165600" y="6356351"/>
            <a:ext cx="3860800" cy="366713"/>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A196C4EE-0E21-42E7-8BC3-A9318DC40816}"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194918975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512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a:defRPr/>
            </a:pPr>
            <a:fld id="{B51CC58E-C126-48F9-8B9C-51EF69CC9C7E}" type="datetimeFigureOut">
              <a:rPr lang="en-US"/>
              <a:pPr>
                <a:defRPr/>
              </a:pPr>
              <a:t>6/3/2022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67DA6835-4BA7-442A-A297-ADEB8A0AC661}" type="slidenum">
              <a:rPr lang="en-US" altLang="vi-VN"/>
              <a:pPr fontAlgn="base">
                <a:spcBef>
                  <a:spcPct val="0"/>
                </a:spcBef>
                <a:spcAft>
                  <a:spcPct val="0"/>
                </a:spcAft>
                <a:defRPr/>
              </a:pPr>
              <a:t>‹#›</a:t>
            </a:fld>
            <a:endParaRPr lang="en-US" altLang="vi-VN"/>
          </a:p>
        </p:txBody>
      </p:sp>
    </p:spTree>
    <p:extLst>
      <p:ext uri="{BB962C8B-B14F-4D97-AF65-F5344CB8AC3E}">
        <p14:creationId xmlns:p14="http://schemas.microsoft.com/office/powerpoint/2010/main" val="23599216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589DFFD-9716-40E4-8C7F-DE5139E04BBB}" type="datetimeFigureOut">
              <a:rPr lang="en-US" smtClean="0">
                <a:solidFill>
                  <a:prstClr val="black">
                    <a:tint val="75000"/>
                  </a:prstClr>
                </a:solidFill>
              </a:rPr>
              <a:pPr>
                <a:defRPr/>
              </a:pPr>
              <a:t>6/3/2022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AD4A09F-2047-4CFE-A9E9-CF3F797640F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42668710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ransition>
    <p:comb/>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7"/>
          <p:cNvSpPr>
            <a:spLocks noTextEdit="1"/>
          </p:cNvSpPr>
          <p:nvPr/>
        </p:nvSpPr>
        <p:spPr bwMode="auto">
          <a:xfrm>
            <a:off x="7086600" y="511792"/>
            <a:ext cx="2592288" cy="496214"/>
          </a:xfrm>
          <a:prstGeom prst="rect">
            <a:avLst/>
          </a:prstGeom>
        </p:spPr>
        <p:txBody>
          <a:bodyPr wrap="none" fromWordArt="1">
            <a:prstTxWarp prst="textPlain">
              <a:avLst>
                <a:gd name="adj" fmla="val 50000"/>
              </a:avLst>
            </a:prstTxWarp>
          </a:bodyPr>
          <a:lstStyle/>
          <a:p>
            <a:pPr algn="ctr" eaLnBrk="1" hangingPunct="1">
              <a:defRPr/>
            </a:pPr>
            <a:r>
              <a:rPr lang="vi-VN" sz="854"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PHÒNG GIÁO DỤC VÀ ĐÀO TẠO </a:t>
            </a:r>
            <a:r>
              <a:rPr lang="en-US" sz="854"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QUẬN LONG BIÊN</a:t>
            </a:r>
            <a:endParaRPr lang="vi-VN" sz="854"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endParaRPr>
          </a:p>
          <a:p>
            <a:pPr algn="ctr" eaLnBrk="1" hangingPunct="1">
              <a:defRPr/>
            </a:pPr>
            <a:r>
              <a:rPr lang="vi-VN" sz="854"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TRƯỜNG TIỂU HỌC </a:t>
            </a:r>
            <a:r>
              <a:rPr lang="en-US" sz="854"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ÁI MỘ A</a:t>
            </a:r>
          </a:p>
        </p:txBody>
      </p:sp>
      <p:sp>
        <p:nvSpPr>
          <p:cNvPr id="6148" name="Text Box 12"/>
          <p:cNvSpPr txBox="1">
            <a:spLocks noChangeArrowheads="1"/>
          </p:cNvSpPr>
          <p:nvPr/>
        </p:nvSpPr>
        <p:spPr bwMode="auto">
          <a:xfrm>
            <a:off x="4191001" y="5013811"/>
            <a:ext cx="3497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err="1">
                <a:solidFill>
                  <a:srgbClr val="002060"/>
                </a:solidFill>
                <a:latin typeface="Times New Roman" panose="02020603050405020304" pitchFamily="18" charset="0"/>
                <a:cs typeface="Times New Roman" panose="02020603050405020304" pitchFamily="18" charset="0"/>
              </a:rPr>
              <a:t>Giáo</a:t>
            </a:r>
            <a:r>
              <a:rPr lang="en-US" altLang="en-US" sz="1800" dirty="0">
                <a:solidFill>
                  <a:srgbClr val="002060"/>
                </a:solidFill>
                <a:latin typeface="Times New Roman" panose="02020603050405020304" pitchFamily="18" charset="0"/>
                <a:cs typeface="Times New Roman" panose="02020603050405020304" pitchFamily="18" charset="0"/>
              </a:rPr>
              <a:t> </a:t>
            </a:r>
            <a:r>
              <a:rPr lang="en-US" altLang="en-US" sz="1800" dirty="0" err="1">
                <a:solidFill>
                  <a:srgbClr val="002060"/>
                </a:solidFill>
                <a:latin typeface="Times New Roman" panose="02020603050405020304" pitchFamily="18" charset="0"/>
                <a:cs typeface="Times New Roman" panose="02020603050405020304" pitchFamily="18" charset="0"/>
              </a:rPr>
              <a:t>viên</a:t>
            </a:r>
            <a:r>
              <a:rPr lang="en-US" altLang="en-US" sz="1800" dirty="0">
                <a:solidFill>
                  <a:srgbClr val="002060"/>
                </a:solidFill>
                <a:latin typeface="Times New Roman" panose="02020603050405020304" pitchFamily="18" charset="0"/>
                <a:cs typeface="Times New Roman" panose="02020603050405020304" pitchFamily="18" charset="0"/>
              </a:rPr>
              <a:t>: </a:t>
            </a:r>
            <a:r>
              <a:rPr lang="en-US" altLang="en-US" sz="1800" dirty="0" err="1">
                <a:solidFill>
                  <a:srgbClr val="002060"/>
                </a:solidFill>
                <a:latin typeface="Times New Roman" panose="02020603050405020304" pitchFamily="18" charset="0"/>
                <a:cs typeface="Times New Roman" panose="02020603050405020304" pitchFamily="18" charset="0"/>
              </a:rPr>
              <a:t>Nguyễn</a:t>
            </a:r>
            <a:r>
              <a:rPr lang="en-US" altLang="en-US" sz="1800" dirty="0">
                <a:solidFill>
                  <a:srgbClr val="002060"/>
                </a:solidFill>
                <a:latin typeface="Times New Roman" panose="02020603050405020304" pitchFamily="18" charset="0"/>
                <a:cs typeface="Times New Roman" panose="02020603050405020304" pitchFamily="18" charset="0"/>
              </a:rPr>
              <a:t> </a:t>
            </a:r>
            <a:r>
              <a:rPr lang="en-US" altLang="en-US" sz="1800" dirty="0" err="1">
                <a:solidFill>
                  <a:srgbClr val="002060"/>
                </a:solidFill>
                <a:latin typeface="Times New Roman" panose="02020603050405020304" pitchFamily="18" charset="0"/>
                <a:cs typeface="Times New Roman" panose="02020603050405020304" pitchFamily="18" charset="0"/>
              </a:rPr>
              <a:t>Thị</a:t>
            </a:r>
            <a:r>
              <a:rPr lang="en-US" altLang="en-US" sz="1800" dirty="0">
                <a:solidFill>
                  <a:srgbClr val="002060"/>
                </a:solidFill>
                <a:latin typeface="Times New Roman" panose="02020603050405020304" pitchFamily="18" charset="0"/>
                <a:cs typeface="Times New Roman" panose="02020603050405020304" pitchFamily="18" charset="0"/>
              </a:rPr>
              <a:t> Thu Lan</a:t>
            </a:r>
          </a:p>
        </p:txBody>
      </p:sp>
      <p:sp>
        <p:nvSpPr>
          <p:cNvPr id="11" name="TextBox 10"/>
          <p:cNvSpPr txBox="1"/>
          <p:nvPr/>
        </p:nvSpPr>
        <p:spPr>
          <a:xfrm>
            <a:off x="3810000" y="1932983"/>
            <a:ext cx="5493060" cy="2114259"/>
          </a:xfrm>
          <a:prstGeom prst="rect">
            <a:avLst/>
          </a:prstGeom>
          <a:noFill/>
        </p:spPr>
        <p:txBody>
          <a:bodyPr spcFirstLastPara="1">
            <a:prstTxWarp prst="textArchUp">
              <a:avLst/>
            </a:prstTxWarp>
            <a:spAutoFit/>
          </a:bodyPr>
          <a:lstStyle/>
          <a:p>
            <a:pPr algn="ctr">
              <a:defRPr/>
            </a:pPr>
            <a:r>
              <a:rPr lang="vi-VN" sz="2279"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Bài giảng trực tuyến lớp 3</a:t>
            </a:r>
            <a:endParaRPr lang="en-US" sz="2279"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TextBox 11"/>
          <p:cNvSpPr txBox="1"/>
          <p:nvPr/>
        </p:nvSpPr>
        <p:spPr>
          <a:xfrm>
            <a:off x="2971427" y="2389858"/>
            <a:ext cx="6505081" cy="2299303"/>
          </a:xfrm>
          <a:prstGeom prst="rect">
            <a:avLst/>
          </a:prstGeom>
          <a:noFill/>
        </p:spPr>
        <p:txBody>
          <a:bodyPr>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pc="21"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a:t>
            </a:r>
            <a:r>
              <a:rPr lang="en-US" spc="2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pc="21"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a:t>
            </a:r>
            <a:r>
              <a:rPr lang="en-US" spc="21"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pc="21"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đọc</a:t>
            </a:r>
            <a:r>
              <a:rPr lang="en-US" spc="21"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pc="21"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Kể</a:t>
            </a:r>
            <a:r>
              <a:rPr lang="en-US" spc="21"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pc="21"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chuyện</a:t>
            </a:r>
            <a:endParaRPr lang="en-US" spc="2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eaLnBrk="1" hangingPunct="1">
              <a:defRPr/>
            </a:pPr>
            <a:r>
              <a:rPr lang="en-US" spc="21"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pc="2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 </a:t>
            </a:r>
            <a:r>
              <a:rPr lang="en-US" dirty="0" err="1" smtClean="0">
                <a:solidFill>
                  <a:srgbClr val="FF0000"/>
                </a:solidFill>
                <a:latin typeface="Times New Roman" panose="02020603050405020304" pitchFamily="18" charset="0"/>
                <a:cs typeface="Times New Roman" panose="02020603050405020304" pitchFamily="18" charset="0"/>
                <a:sym typeface="Wingdings" pitchFamily="2" charset="2"/>
              </a:rPr>
              <a:t>Hội</a:t>
            </a:r>
            <a:r>
              <a:rPr lang="en-US"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dirty="0" err="1" smtClean="0">
                <a:solidFill>
                  <a:srgbClr val="FF0000"/>
                </a:solidFill>
                <a:latin typeface="Times New Roman" panose="02020603050405020304" pitchFamily="18" charset="0"/>
                <a:cs typeface="Times New Roman" panose="02020603050405020304" pitchFamily="18" charset="0"/>
                <a:sym typeface="Wingdings" pitchFamily="2" charset="2"/>
              </a:rPr>
              <a:t>vật</a:t>
            </a:r>
            <a:endParaRPr lang="en-US" sz="1181" spc="2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5886729"/>
      </p:ext>
    </p:extLst>
  </p:cSld>
  <p:clrMapOvr>
    <a:masterClrMapping/>
  </p:clrMapOvr>
  <p:transition>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11724217" cy="1468687"/>
            <a:chOff x="197601" y="184052"/>
            <a:chExt cx="8794290" cy="344349"/>
          </a:xfrm>
        </p:grpSpPr>
        <p:sp>
          <p:nvSpPr>
            <p:cNvPr id="5" name="TextBox 4"/>
            <p:cNvSpPr txBox="1"/>
            <p:nvPr/>
          </p:nvSpPr>
          <p:spPr bwMode="auto">
            <a:xfrm>
              <a:off x="1882061" y="347998"/>
              <a:ext cx="5416498" cy="180403"/>
            </a:xfrm>
            <a:prstGeom prst="rect">
              <a:avLst/>
            </a:prstGeom>
            <a:noFill/>
          </p:spPr>
          <p:txBody>
            <a:bodyPr wrap="square">
              <a:spAutoFit/>
            </a:bodyPr>
            <a:lstStyle/>
            <a:p>
              <a:pPr eaLnBrk="1" hangingPunct="1">
                <a:defRPr/>
              </a:pPr>
              <a:r>
                <a:rPr lang="vi-VN" sz="4400" b="1" dirty="0">
                  <a:solidFill>
                    <a:srgbClr val="000099"/>
                  </a:solidFill>
                  <a:latin typeface="Times New Roman" pitchFamily="18" charset="0"/>
                  <a:cs typeface="Times New Roman" pitchFamily="18" charset="0"/>
                </a:rPr>
                <a:t>   </a:t>
              </a:r>
              <a:r>
                <a:rPr lang="en-US" sz="4400" b="1" dirty="0">
                  <a:solidFill>
                    <a:srgbClr val="000099"/>
                  </a:solidFill>
                  <a:latin typeface="Times New Roman" pitchFamily="18" charset="0"/>
                  <a:cs typeface="Times New Roman" pitchFamily="18" charset="0"/>
                </a:rPr>
                <a:t>	    </a:t>
              </a:r>
              <a:r>
                <a:rPr lang="vi-VN" sz="4400" b="1" u="sng" dirty="0" smtClean="0">
                  <a:latin typeface="Times New Roman" pitchFamily="18" charset="0"/>
                  <a:cs typeface="Times New Roman" pitchFamily="18" charset="0"/>
                </a:rPr>
                <a:t>Tập đọc - Kể chuyện</a:t>
              </a:r>
              <a:endParaRPr lang="en-US" sz="4400" b="1" u="sng" dirty="0">
                <a:latin typeface="Times New Roman" pitchFamily="18" charset="0"/>
                <a:cs typeface="Times New Roman" pitchFamily="18" charset="0"/>
              </a:endParaRPr>
            </a:p>
          </p:txBody>
        </p:sp>
        <p:sp>
          <p:nvSpPr>
            <p:cNvPr id="6" name="TextBox 5"/>
            <p:cNvSpPr txBox="1"/>
            <p:nvPr/>
          </p:nvSpPr>
          <p:spPr>
            <a:xfrm>
              <a:off x="197601" y="184052"/>
              <a:ext cx="8794290" cy="180520"/>
            </a:xfrm>
            <a:prstGeom prst="rect">
              <a:avLst/>
            </a:prstGeom>
            <a:noFill/>
          </p:spPr>
          <p:txBody>
            <a:bodyPr>
              <a:spAutoFit/>
            </a:bodyPr>
            <a:lstStyle/>
            <a:p>
              <a:pPr algn="ctr" fontAlgn="base">
                <a:spcBef>
                  <a:spcPct val="50000"/>
                </a:spcBef>
                <a:spcAft>
                  <a:spcPct val="0"/>
                </a:spcAft>
                <a:defRPr/>
              </a:pPr>
              <a:r>
                <a:rPr lang="en-US" sz="4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Thư</a:t>
              </a:r>
              <a:r>
                <a:rPr lang="en-US" sz="4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hai</a:t>
              </a:r>
              <a:r>
                <a:rPr lang="en-US" sz="4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ngày</a:t>
              </a:r>
              <a:r>
                <a:rPr lang="en-US" sz="4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7 </a:t>
              </a:r>
              <a:r>
                <a:rPr lang="en-US" sz="4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tháng</a:t>
              </a:r>
              <a:r>
                <a:rPr lang="en-US" sz="4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3 </a:t>
              </a:r>
              <a:r>
                <a:rPr lang="en-US" sz="4400" b="1" dirty="0" err="1">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năm</a:t>
              </a:r>
              <a:r>
                <a:rPr lang="en-US" sz="4400" b="1" dirty="0">
                  <a:solidFill>
                    <a:prstClr val="black"/>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2022</a:t>
              </a:r>
            </a:p>
          </p:txBody>
        </p:sp>
      </p:grpSp>
      <p:sp>
        <p:nvSpPr>
          <p:cNvPr id="11" name="Rectangle 10"/>
          <p:cNvSpPr/>
          <p:nvPr/>
        </p:nvSpPr>
        <p:spPr bwMode="auto">
          <a:xfrm>
            <a:off x="3445437" y="1519518"/>
            <a:ext cx="5698563" cy="648417"/>
          </a:xfrm>
          <a:prstGeom prst="rect">
            <a:avLst/>
          </a:prstGeom>
          <a:noFill/>
        </p:spPr>
        <p:txBody>
          <a:bodyPr wrap="none">
            <a:prstTxWarp prst="textPlain">
              <a:avLst>
                <a:gd name="adj" fmla="val 50923"/>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HỘI VẬT</a:t>
            </a:r>
            <a:endParaRPr lang="en-US" sz="8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cxnSp>
        <p:nvCxnSpPr>
          <p:cNvPr id="8" name="Straight Connector 7"/>
          <p:cNvCxnSpPr/>
          <p:nvPr/>
        </p:nvCxnSpPr>
        <p:spPr>
          <a:xfrm rot="5400000">
            <a:off x="4235824" y="4370294"/>
            <a:ext cx="3845859" cy="1588"/>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9" name="Rectangle 8"/>
          <p:cNvSpPr/>
          <p:nvPr/>
        </p:nvSpPr>
        <p:spPr bwMode="auto">
          <a:xfrm>
            <a:off x="2481730" y="3079376"/>
            <a:ext cx="2130610" cy="479612"/>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dirty="0" smtClean="0">
                <a:ln w="11430"/>
                <a:solidFill>
                  <a:srgbClr val="7030A0"/>
                </a:solidFill>
                <a:latin typeface="Times New Roman" pitchFamily="18" charset="0"/>
                <a:cs typeface="Times New Roman" pitchFamily="18" charset="0"/>
              </a:rPr>
              <a:t>nổi lên</a:t>
            </a:r>
            <a:endParaRPr lang="en-US" sz="8800" dirty="0">
              <a:ln w="11430"/>
              <a:solidFill>
                <a:srgbClr val="7030A0"/>
              </a:solidFill>
              <a:latin typeface="Times New Roman" pitchFamily="18" charset="0"/>
              <a:cs typeface="Times New Roman" pitchFamily="18" charset="0"/>
            </a:endParaRPr>
          </a:p>
        </p:txBody>
      </p:sp>
      <p:sp>
        <p:nvSpPr>
          <p:cNvPr id="10" name="Rectangle 9"/>
          <p:cNvSpPr/>
          <p:nvPr/>
        </p:nvSpPr>
        <p:spPr bwMode="auto">
          <a:xfrm>
            <a:off x="7866531" y="2537012"/>
            <a:ext cx="3470838" cy="542365"/>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dirty="0" smtClean="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Tìm hiểu bài</a:t>
            </a:r>
            <a:endParaRPr lang="en-US" sz="8800"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3" name="Rectangle 12"/>
          <p:cNvSpPr/>
          <p:nvPr/>
        </p:nvSpPr>
        <p:spPr bwMode="auto">
          <a:xfrm>
            <a:off x="427702" y="2624941"/>
            <a:ext cx="3045010" cy="542365"/>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dirty="0" smtClean="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Luyện đọc</a:t>
            </a:r>
            <a:endParaRPr lang="en-US" sz="8800" b="1"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14" name="Rectangle 13"/>
          <p:cNvSpPr/>
          <p:nvPr/>
        </p:nvSpPr>
        <p:spPr bwMode="auto">
          <a:xfrm>
            <a:off x="2459317" y="5190565"/>
            <a:ext cx="1910977" cy="430307"/>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smtClean="0">
                <a:ln w="11430"/>
                <a:solidFill>
                  <a:srgbClr val="7030A0"/>
                </a:solidFill>
                <a:latin typeface="Times New Roman" pitchFamily="18" charset="0"/>
                <a:cs typeface="Times New Roman" pitchFamily="18" charset="0"/>
              </a:rPr>
              <a:t>lăn xả</a:t>
            </a:r>
            <a:endParaRPr lang="en-US" sz="8800" b="1" dirty="0">
              <a:ln w="11430"/>
              <a:solidFill>
                <a:srgbClr val="7030A0"/>
              </a:solidFill>
              <a:latin typeface="Times New Roman" pitchFamily="18" charset="0"/>
              <a:cs typeface="Times New Roman" pitchFamily="18" charset="0"/>
            </a:endParaRPr>
          </a:p>
        </p:txBody>
      </p:sp>
      <p:sp>
        <p:nvSpPr>
          <p:cNvPr id="15" name="Rectangle 14"/>
          <p:cNvSpPr/>
          <p:nvPr/>
        </p:nvSpPr>
        <p:spPr bwMode="auto">
          <a:xfrm>
            <a:off x="2463799" y="4464424"/>
            <a:ext cx="2108201" cy="461683"/>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smtClean="0">
                <a:ln w="11430"/>
                <a:solidFill>
                  <a:srgbClr val="7030A0"/>
                </a:solidFill>
                <a:latin typeface="Times New Roman" pitchFamily="18" charset="0"/>
                <a:cs typeface="Times New Roman" pitchFamily="18" charset="0"/>
              </a:rPr>
              <a:t>náo nức</a:t>
            </a:r>
            <a:endParaRPr lang="en-US" sz="8800" b="1" dirty="0">
              <a:ln w="11430"/>
              <a:solidFill>
                <a:srgbClr val="7030A0"/>
              </a:solidFill>
              <a:latin typeface="Times New Roman" pitchFamily="18" charset="0"/>
              <a:cs typeface="Times New Roman" pitchFamily="18" charset="0"/>
            </a:endParaRPr>
          </a:p>
        </p:txBody>
      </p:sp>
      <p:sp>
        <p:nvSpPr>
          <p:cNvPr id="16" name="Rectangle 15"/>
          <p:cNvSpPr/>
          <p:nvPr/>
        </p:nvSpPr>
        <p:spPr bwMode="auto">
          <a:xfrm>
            <a:off x="2477247" y="3783107"/>
            <a:ext cx="2502647" cy="537883"/>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smtClean="0">
                <a:ln w="11430"/>
                <a:solidFill>
                  <a:srgbClr val="7030A0"/>
                </a:solidFill>
                <a:latin typeface="Times New Roman" pitchFamily="18" charset="0"/>
                <a:cs typeface="Times New Roman" pitchFamily="18" charset="0"/>
              </a:rPr>
              <a:t>nước chảy</a:t>
            </a:r>
            <a:endParaRPr lang="en-US" sz="8800" b="1" dirty="0">
              <a:ln w="11430"/>
              <a:solidFill>
                <a:srgbClr val="7030A0"/>
              </a:solidFill>
              <a:latin typeface="Times New Roman" pitchFamily="18" charset="0"/>
              <a:cs typeface="Times New Roman" pitchFamily="18" charset="0"/>
            </a:endParaRPr>
          </a:p>
        </p:txBody>
      </p:sp>
      <p:sp>
        <p:nvSpPr>
          <p:cNvPr id="17" name="Rectangle 16"/>
          <p:cNvSpPr/>
          <p:nvPr/>
        </p:nvSpPr>
        <p:spPr bwMode="auto">
          <a:xfrm>
            <a:off x="2432423" y="5943601"/>
            <a:ext cx="2018553" cy="537883"/>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smtClean="0">
                <a:ln w="11430"/>
                <a:solidFill>
                  <a:srgbClr val="7030A0"/>
                </a:solidFill>
                <a:latin typeface="Times New Roman" pitchFamily="18" charset="0"/>
                <a:cs typeface="Times New Roman" pitchFamily="18" charset="0"/>
              </a:rPr>
              <a:t>lớ ngớ</a:t>
            </a:r>
            <a:endParaRPr lang="en-US" sz="8800" b="1" dirty="0">
              <a:ln w="1143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ox(in)">
                                      <p:cBhvr>
                                        <p:cTn id="10" dur="500"/>
                                        <p:tgtEl>
                                          <p:spTgt spid="1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ox(i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Text Box 6"/>
          <p:cNvSpPr txBox="1">
            <a:spLocks noChangeArrowheads="1"/>
          </p:cNvSpPr>
          <p:nvPr/>
        </p:nvSpPr>
        <p:spPr bwMode="auto">
          <a:xfrm>
            <a:off x="643964" y="1685364"/>
            <a:ext cx="11270130" cy="4154984"/>
          </a:xfrm>
          <a:prstGeom prst="rect">
            <a:avLst/>
          </a:prstGeom>
          <a:noFill/>
          <a:ln w="9525">
            <a:noFill/>
            <a:miter lim="800000"/>
            <a:headEnd/>
            <a:tailEnd/>
          </a:ln>
        </p:spPr>
        <p:txBody>
          <a:bodyPr wrap="square">
            <a:spAutoFit/>
          </a:bodyPr>
          <a:lstStyle/>
          <a:p>
            <a:pPr eaLnBrk="1" hangingPunct="1">
              <a:spcBef>
                <a:spcPct val="50000"/>
              </a:spcBef>
            </a:pPr>
            <a:r>
              <a:rPr lang="en-US" altLang="en-US" sz="4400">
                <a:solidFill>
                  <a:srgbClr val="000000"/>
                </a:solidFill>
                <a:latin typeface="Times New Roman" pitchFamily="18" charset="0"/>
                <a:cs typeface="Times New Roman" pitchFamily="18" charset="0"/>
              </a:rPr>
              <a:t>      Ông Cản Ngũ bỗng bước hụt, mất đà chúi xuống. Quắm Đen nhanh như cắt, luồn qua hai cánh tay ông, ôm lấy một bên chân ông, bốc lên. Người xem bốn phía xung quanh reo ồ cả lên. Thôi thế là ông Cản Ngũ ngã rồi, nhất định ngã rồi, có khoẻ bằng voi cũng phải ngã !</a:t>
            </a:r>
          </a:p>
        </p:txBody>
      </p:sp>
      <p:sp>
        <p:nvSpPr>
          <p:cNvPr id="43017" name="Line 9"/>
          <p:cNvSpPr>
            <a:spLocks noChangeShapeType="1"/>
          </p:cNvSpPr>
          <p:nvPr/>
        </p:nvSpPr>
        <p:spPr bwMode="auto">
          <a:xfrm>
            <a:off x="6063129" y="2353235"/>
            <a:ext cx="1828800" cy="0"/>
          </a:xfrm>
          <a:prstGeom prst="line">
            <a:avLst/>
          </a:prstGeom>
          <a:noFill/>
          <a:ln w="57150">
            <a:solidFill>
              <a:srgbClr val="0000FF"/>
            </a:solidFill>
            <a:round/>
            <a:headEnd/>
            <a:tailEnd/>
          </a:ln>
        </p:spPr>
        <p:txBody>
          <a:bodyPr/>
          <a:lstStyle/>
          <a:p>
            <a:endParaRPr lang="en-US"/>
          </a:p>
        </p:txBody>
      </p:sp>
      <p:sp>
        <p:nvSpPr>
          <p:cNvPr id="43018" name="Line 10"/>
          <p:cNvSpPr>
            <a:spLocks noChangeShapeType="1"/>
          </p:cNvSpPr>
          <p:nvPr/>
        </p:nvSpPr>
        <p:spPr bwMode="auto">
          <a:xfrm flipV="1">
            <a:off x="8507506" y="2339788"/>
            <a:ext cx="2235200" cy="0"/>
          </a:xfrm>
          <a:prstGeom prst="line">
            <a:avLst/>
          </a:prstGeom>
          <a:noFill/>
          <a:ln w="57150">
            <a:solidFill>
              <a:srgbClr val="0000FF"/>
            </a:solidFill>
            <a:round/>
            <a:headEnd/>
            <a:tailEnd/>
          </a:ln>
        </p:spPr>
        <p:txBody>
          <a:bodyPr/>
          <a:lstStyle/>
          <a:p>
            <a:endParaRPr lang="en-US"/>
          </a:p>
        </p:txBody>
      </p:sp>
      <p:sp>
        <p:nvSpPr>
          <p:cNvPr id="43019" name="Line 11"/>
          <p:cNvSpPr>
            <a:spLocks noChangeShapeType="1"/>
          </p:cNvSpPr>
          <p:nvPr/>
        </p:nvSpPr>
        <p:spPr bwMode="auto">
          <a:xfrm flipV="1">
            <a:off x="745565" y="3025588"/>
            <a:ext cx="1320800" cy="0"/>
          </a:xfrm>
          <a:prstGeom prst="line">
            <a:avLst/>
          </a:prstGeom>
          <a:noFill/>
          <a:ln w="57150">
            <a:solidFill>
              <a:srgbClr val="0000FF"/>
            </a:solidFill>
            <a:round/>
            <a:headEnd/>
            <a:tailEnd/>
          </a:ln>
        </p:spPr>
        <p:txBody>
          <a:bodyPr/>
          <a:lstStyle/>
          <a:p>
            <a:endParaRPr lang="en-US"/>
          </a:p>
        </p:txBody>
      </p:sp>
      <p:sp>
        <p:nvSpPr>
          <p:cNvPr id="43020" name="Line 12"/>
          <p:cNvSpPr>
            <a:spLocks noChangeShapeType="1"/>
          </p:cNvSpPr>
          <p:nvPr/>
        </p:nvSpPr>
        <p:spPr bwMode="auto">
          <a:xfrm>
            <a:off x="5062069" y="3021105"/>
            <a:ext cx="2979271" cy="45719"/>
          </a:xfrm>
          <a:prstGeom prst="line">
            <a:avLst/>
          </a:prstGeom>
          <a:noFill/>
          <a:ln w="57150">
            <a:solidFill>
              <a:srgbClr val="0000FF"/>
            </a:solidFill>
            <a:round/>
            <a:headEnd/>
            <a:tailEnd/>
          </a:ln>
        </p:spPr>
        <p:txBody>
          <a:bodyPr/>
          <a:lstStyle/>
          <a:p>
            <a:endParaRPr lang="en-US"/>
          </a:p>
        </p:txBody>
      </p:sp>
      <p:sp>
        <p:nvSpPr>
          <p:cNvPr id="43021" name="Line 13"/>
          <p:cNvSpPr>
            <a:spLocks noChangeShapeType="1"/>
          </p:cNvSpPr>
          <p:nvPr/>
        </p:nvSpPr>
        <p:spPr bwMode="auto">
          <a:xfrm>
            <a:off x="8432800" y="3065929"/>
            <a:ext cx="2743200" cy="0"/>
          </a:xfrm>
          <a:prstGeom prst="line">
            <a:avLst/>
          </a:prstGeom>
          <a:noFill/>
          <a:ln w="57150">
            <a:solidFill>
              <a:srgbClr val="0000FF"/>
            </a:solidFill>
            <a:round/>
            <a:headEnd/>
            <a:tailEnd/>
          </a:ln>
        </p:spPr>
        <p:txBody>
          <a:bodyPr/>
          <a:lstStyle/>
          <a:p>
            <a:endParaRPr lang="en-US"/>
          </a:p>
        </p:txBody>
      </p:sp>
      <p:sp>
        <p:nvSpPr>
          <p:cNvPr id="43022" name="Line 14"/>
          <p:cNvSpPr>
            <a:spLocks noChangeShapeType="1"/>
          </p:cNvSpPr>
          <p:nvPr/>
        </p:nvSpPr>
        <p:spPr bwMode="auto">
          <a:xfrm>
            <a:off x="643965" y="3720353"/>
            <a:ext cx="1828800" cy="0"/>
          </a:xfrm>
          <a:prstGeom prst="line">
            <a:avLst/>
          </a:prstGeom>
          <a:noFill/>
          <a:ln w="57150">
            <a:solidFill>
              <a:srgbClr val="0000FF"/>
            </a:solidFill>
            <a:round/>
            <a:headEnd/>
            <a:tailEnd/>
          </a:ln>
        </p:spPr>
        <p:txBody>
          <a:bodyPr/>
          <a:lstStyle/>
          <a:p>
            <a:endParaRPr lang="en-US"/>
          </a:p>
        </p:txBody>
      </p:sp>
      <p:sp>
        <p:nvSpPr>
          <p:cNvPr id="43023" name="Line 15"/>
          <p:cNvSpPr>
            <a:spLocks noChangeShapeType="1"/>
          </p:cNvSpPr>
          <p:nvPr/>
        </p:nvSpPr>
        <p:spPr bwMode="auto">
          <a:xfrm>
            <a:off x="3914588" y="3693458"/>
            <a:ext cx="7542306" cy="45719"/>
          </a:xfrm>
          <a:prstGeom prst="line">
            <a:avLst/>
          </a:prstGeom>
          <a:noFill/>
          <a:ln w="57150">
            <a:solidFill>
              <a:srgbClr val="0000FF"/>
            </a:solidFill>
            <a:round/>
            <a:headEnd/>
            <a:tailEnd/>
          </a:ln>
        </p:spPr>
        <p:txBody>
          <a:bodyPr/>
          <a:lstStyle/>
          <a:p>
            <a:endParaRPr lang="en-US"/>
          </a:p>
        </p:txBody>
      </p:sp>
      <p:sp>
        <p:nvSpPr>
          <p:cNvPr id="43029" name="Line 21"/>
          <p:cNvSpPr>
            <a:spLocks noChangeShapeType="1"/>
          </p:cNvSpPr>
          <p:nvPr/>
        </p:nvSpPr>
        <p:spPr bwMode="auto">
          <a:xfrm>
            <a:off x="8337176" y="5029200"/>
            <a:ext cx="2919507" cy="58270"/>
          </a:xfrm>
          <a:prstGeom prst="line">
            <a:avLst/>
          </a:prstGeom>
          <a:noFill/>
          <a:ln w="57150">
            <a:solidFill>
              <a:srgbClr val="0000FF"/>
            </a:solidFill>
            <a:round/>
            <a:headEnd/>
            <a:tailEnd/>
          </a:ln>
        </p:spPr>
        <p:txBody>
          <a:bodyPr/>
          <a:lstStyle/>
          <a:p>
            <a:endParaRPr lang="en-US"/>
          </a:p>
        </p:txBody>
      </p:sp>
      <p:sp>
        <p:nvSpPr>
          <p:cNvPr id="43030" name="Line 22"/>
          <p:cNvSpPr>
            <a:spLocks noChangeShapeType="1"/>
          </p:cNvSpPr>
          <p:nvPr/>
        </p:nvSpPr>
        <p:spPr bwMode="auto">
          <a:xfrm flipV="1">
            <a:off x="2229223" y="5683624"/>
            <a:ext cx="1036491" cy="0"/>
          </a:xfrm>
          <a:prstGeom prst="line">
            <a:avLst/>
          </a:prstGeom>
          <a:noFill/>
          <a:ln w="57150">
            <a:solidFill>
              <a:srgbClr val="0000FF"/>
            </a:solidFill>
            <a:round/>
            <a:headEnd/>
            <a:tailEnd/>
          </a:ln>
        </p:spPr>
        <p:txBody>
          <a:bodyPr/>
          <a:lstStyle/>
          <a:p>
            <a:endParaRPr lang="en-US"/>
          </a:p>
        </p:txBody>
      </p:sp>
      <p:sp>
        <p:nvSpPr>
          <p:cNvPr id="43031" name="Line 23"/>
          <p:cNvSpPr>
            <a:spLocks noChangeShapeType="1"/>
          </p:cNvSpPr>
          <p:nvPr/>
        </p:nvSpPr>
        <p:spPr bwMode="auto">
          <a:xfrm flipV="1">
            <a:off x="8244541" y="4382845"/>
            <a:ext cx="2566893" cy="45719"/>
          </a:xfrm>
          <a:prstGeom prst="line">
            <a:avLst/>
          </a:prstGeom>
          <a:noFill/>
          <a:ln w="57150">
            <a:solidFill>
              <a:srgbClr val="0000FF"/>
            </a:solidFill>
            <a:round/>
            <a:headEnd/>
            <a:tailEnd/>
          </a:ln>
        </p:spPr>
        <p:txBody>
          <a:bodyPr/>
          <a:lstStyle/>
          <a:p>
            <a:endParaRPr lang="en-US"/>
          </a:p>
        </p:txBody>
      </p:sp>
      <p:sp>
        <p:nvSpPr>
          <p:cNvPr id="43032" name="Line 24"/>
          <p:cNvSpPr>
            <a:spLocks noChangeShapeType="1"/>
          </p:cNvSpPr>
          <p:nvPr/>
        </p:nvSpPr>
        <p:spPr bwMode="auto">
          <a:xfrm flipH="1">
            <a:off x="8148917" y="1882588"/>
            <a:ext cx="203200" cy="533400"/>
          </a:xfrm>
          <a:prstGeom prst="line">
            <a:avLst/>
          </a:prstGeom>
          <a:noFill/>
          <a:ln w="38100">
            <a:solidFill>
              <a:srgbClr val="A50021"/>
            </a:solidFill>
            <a:round/>
            <a:headEnd/>
            <a:tailEnd/>
          </a:ln>
        </p:spPr>
        <p:txBody>
          <a:bodyPr/>
          <a:lstStyle/>
          <a:p>
            <a:endParaRPr lang="en-US"/>
          </a:p>
        </p:txBody>
      </p:sp>
      <p:sp>
        <p:nvSpPr>
          <p:cNvPr id="43033" name="Line 25"/>
          <p:cNvSpPr>
            <a:spLocks noChangeShapeType="1"/>
          </p:cNvSpPr>
          <p:nvPr/>
        </p:nvSpPr>
        <p:spPr bwMode="auto">
          <a:xfrm flipH="1">
            <a:off x="2229224" y="2581835"/>
            <a:ext cx="203200" cy="533400"/>
          </a:xfrm>
          <a:prstGeom prst="line">
            <a:avLst/>
          </a:prstGeom>
          <a:noFill/>
          <a:ln w="38100">
            <a:solidFill>
              <a:srgbClr val="A50021"/>
            </a:solidFill>
            <a:round/>
            <a:headEnd/>
            <a:tailEnd/>
          </a:ln>
        </p:spPr>
        <p:txBody>
          <a:bodyPr/>
          <a:lstStyle/>
          <a:p>
            <a:endParaRPr lang="en-US"/>
          </a:p>
        </p:txBody>
      </p:sp>
      <p:sp>
        <p:nvSpPr>
          <p:cNvPr id="43034" name="Line 26"/>
          <p:cNvSpPr>
            <a:spLocks noChangeShapeType="1"/>
          </p:cNvSpPr>
          <p:nvPr/>
        </p:nvSpPr>
        <p:spPr bwMode="auto">
          <a:xfrm flipH="1">
            <a:off x="2167965" y="2541494"/>
            <a:ext cx="203200" cy="533400"/>
          </a:xfrm>
          <a:prstGeom prst="line">
            <a:avLst/>
          </a:prstGeom>
          <a:noFill/>
          <a:ln w="38100">
            <a:solidFill>
              <a:srgbClr val="A50021"/>
            </a:solidFill>
            <a:round/>
            <a:headEnd/>
            <a:tailEnd/>
          </a:ln>
        </p:spPr>
        <p:txBody>
          <a:bodyPr/>
          <a:lstStyle/>
          <a:p>
            <a:endParaRPr lang="en-US"/>
          </a:p>
        </p:txBody>
      </p:sp>
      <p:sp>
        <p:nvSpPr>
          <p:cNvPr id="43035" name="Line 27"/>
          <p:cNvSpPr>
            <a:spLocks noChangeShapeType="1"/>
          </p:cNvSpPr>
          <p:nvPr/>
        </p:nvSpPr>
        <p:spPr bwMode="auto">
          <a:xfrm flipH="1">
            <a:off x="8189259" y="2604248"/>
            <a:ext cx="203200" cy="533400"/>
          </a:xfrm>
          <a:prstGeom prst="line">
            <a:avLst/>
          </a:prstGeom>
          <a:noFill/>
          <a:ln w="38100">
            <a:solidFill>
              <a:srgbClr val="A50021"/>
            </a:solidFill>
            <a:round/>
            <a:headEnd/>
            <a:tailEnd/>
          </a:ln>
        </p:spPr>
        <p:txBody>
          <a:bodyPr/>
          <a:lstStyle/>
          <a:p>
            <a:endParaRPr lang="en-US"/>
          </a:p>
        </p:txBody>
      </p:sp>
      <p:sp>
        <p:nvSpPr>
          <p:cNvPr id="43036" name="Line 28"/>
          <p:cNvSpPr>
            <a:spLocks noChangeShapeType="1"/>
          </p:cNvSpPr>
          <p:nvPr/>
        </p:nvSpPr>
        <p:spPr bwMode="auto">
          <a:xfrm flipH="1">
            <a:off x="1470212" y="5235388"/>
            <a:ext cx="203200" cy="533400"/>
          </a:xfrm>
          <a:prstGeom prst="line">
            <a:avLst/>
          </a:prstGeom>
          <a:noFill/>
          <a:ln w="38100">
            <a:solidFill>
              <a:srgbClr val="A50021"/>
            </a:solidFill>
            <a:round/>
            <a:headEnd/>
            <a:tailEnd/>
          </a:ln>
        </p:spPr>
        <p:txBody>
          <a:bodyPr/>
          <a:lstStyle/>
          <a:p>
            <a:endParaRPr lang="en-US"/>
          </a:p>
        </p:txBody>
      </p:sp>
      <p:sp>
        <p:nvSpPr>
          <p:cNvPr id="43037" name="Line 29"/>
          <p:cNvSpPr>
            <a:spLocks noChangeShapeType="1"/>
          </p:cNvSpPr>
          <p:nvPr/>
        </p:nvSpPr>
        <p:spPr bwMode="auto">
          <a:xfrm flipH="1">
            <a:off x="8087659" y="4576482"/>
            <a:ext cx="203200" cy="533400"/>
          </a:xfrm>
          <a:prstGeom prst="line">
            <a:avLst/>
          </a:prstGeom>
          <a:noFill/>
          <a:ln w="38100">
            <a:solidFill>
              <a:srgbClr val="A50021"/>
            </a:solidFill>
            <a:round/>
            <a:headEnd/>
            <a:tailEnd/>
          </a:ln>
        </p:spPr>
        <p:txBody>
          <a:bodyPr/>
          <a:lstStyle/>
          <a:p>
            <a:endParaRPr lang="en-US"/>
          </a:p>
        </p:txBody>
      </p:sp>
      <p:sp>
        <p:nvSpPr>
          <p:cNvPr id="43038" name="Line 30"/>
          <p:cNvSpPr>
            <a:spLocks noChangeShapeType="1"/>
          </p:cNvSpPr>
          <p:nvPr/>
        </p:nvSpPr>
        <p:spPr bwMode="auto">
          <a:xfrm flipH="1">
            <a:off x="11595847" y="3357282"/>
            <a:ext cx="203200" cy="533400"/>
          </a:xfrm>
          <a:prstGeom prst="line">
            <a:avLst/>
          </a:prstGeom>
          <a:noFill/>
          <a:ln w="38100">
            <a:solidFill>
              <a:srgbClr val="A50021"/>
            </a:solidFill>
            <a:round/>
            <a:headEnd/>
            <a:tailEnd/>
          </a:ln>
        </p:spPr>
        <p:txBody>
          <a:bodyPr/>
          <a:lstStyle/>
          <a:p>
            <a:endParaRPr lang="en-US"/>
          </a:p>
        </p:txBody>
      </p:sp>
      <p:sp>
        <p:nvSpPr>
          <p:cNvPr id="43039" name="Line 31"/>
          <p:cNvSpPr>
            <a:spLocks noChangeShapeType="1"/>
          </p:cNvSpPr>
          <p:nvPr/>
        </p:nvSpPr>
        <p:spPr bwMode="auto">
          <a:xfrm flipH="1">
            <a:off x="11522635" y="3316942"/>
            <a:ext cx="203200" cy="533400"/>
          </a:xfrm>
          <a:prstGeom prst="line">
            <a:avLst/>
          </a:prstGeom>
          <a:noFill/>
          <a:ln w="38100">
            <a:solidFill>
              <a:srgbClr val="A50021"/>
            </a:solidFill>
            <a:round/>
            <a:headEnd/>
            <a:tailEnd/>
          </a:ln>
        </p:spPr>
        <p:txBody>
          <a:bodyPr/>
          <a:lstStyle/>
          <a:p>
            <a:endParaRPr lang="en-US"/>
          </a:p>
        </p:txBody>
      </p:sp>
      <p:sp>
        <p:nvSpPr>
          <p:cNvPr id="43040" name="Line 32"/>
          <p:cNvSpPr>
            <a:spLocks noChangeShapeType="1"/>
          </p:cNvSpPr>
          <p:nvPr/>
        </p:nvSpPr>
        <p:spPr bwMode="auto">
          <a:xfrm flipH="1">
            <a:off x="9616141" y="3236258"/>
            <a:ext cx="203200" cy="533400"/>
          </a:xfrm>
          <a:prstGeom prst="line">
            <a:avLst/>
          </a:prstGeom>
          <a:noFill/>
          <a:ln w="38100">
            <a:solidFill>
              <a:srgbClr val="A50021"/>
            </a:solidFill>
            <a:round/>
            <a:headEnd/>
            <a:tailEnd/>
          </a:ln>
        </p:spPr>
        <p:txBody>
          <a:bodyPr/>
          <a:lstStyle/>
          <a:p>
            <a:endParaRPr lang="en-US"/>
          </a:p>
        </p:txBody>
      </p:sp>
      <p:sp>
        <p:nvSpPr>
          <p:cNvPr id="43041" name="Line 33"/>
          <p:cNvSpPr>
            <a:spLocks noChangeShapeType="1"/>
          </p:cNvSpPr>
          <p:nvPr/>
        </p:nvSpPr>
        <p:spPr bwMode="auto">
          <a:xfrm flipH="1">
            <a:off x="10917518" y="3827929"/>
            <a:ext cx="203200" cy="533400"/>
          </a:xfrm>
          <a:prstGeom prst="line">
            <a:avLst/>
          </a:prstGeom>
          <a:noFill/>
          <a:ln w="38100">
            <a:solidFill>
              <a:srgbClr val="A50021"/>
            </a:solidFill>
            <a:round/>
            <a:headEnd/>
            <a:tailEnd/>
          </a:ln>
        </p:spPr>
        <p:txBody>
          <a:bodyPr/>
          <a:lstStyle/>
          <a:p>
            <a:endParaRPr lang="en-US"/>
          </a:p>
        </p:txBody>
      </p:sp>
      <p:sp>
        <p:nvSpPr>
          <p:cNvPr id="43042" name="Line 34"/>
          <p:cNvSpPr>
            <a:spLocks noChangeShapeType="1"/>
          </p:cNvSpPr>
          <p:nvPr/>
        </p:nvSpPr>
        <p:spPr bwMode="auto">
          <a:xfrm flipH="1">
            <a:off x="10963837" y="3895164"/>
            <a:ext cx="203200" cy="533400"/>
          </a:xfrm>
          <a:prstGeom prst="line">
            <a:avLst/>
          </a:prstGeom>
          <a:noFill/>
          <a:ln w="38100">
            <a:solidFill>
              <a:srgbClr val="A50021"/>
            </a:solidFill>
            <a:round/>
            <a:headEnd/>
            <a:tailEnd/>
          </a:ln>
        </p:spPr>
        <p:txBody>
          <a:bodyPr/>
          <a:lstStyle/>
          <a:p>
            <a:endParaRPr lang="en-US"/>
          </a:p>
        </p:txBody>
      </p:sp>
      <p:sp>
        <p:nvSpPr>
          <p:cNvPr id="43043" name="Line 35"/>
          <p:cNvSpPr>
            <a:spLocks noChangeShapeType="1"/>
          </p:cNvSpPr>
          <p:nvPr/>
        </p:nvSpPr>
        <p:spPr bwMode="auto">
          <a:xfrm flipH="1">
            <a:off x="3711388" y="3173506"/>
            <a:ext cx="107577" cy="519952"/>
          </a:xfrm>
          <a:prstGeom prst="line">
            <a:avLst/>
          </a:prstGeom>
          <a:noFill/>
          <a:ln w="38100">
            <a:solidFill>
              <a:srgbClr val="A50021"/>
            </a:solidFill>
            <a:round/>
            <a:headEnd/>
            <a:tailEnd/>
          </a:ln>
        </p:spPr>
        <p:txBody>
          <a:bodyPr/>
          <a:lstStyle/>
          <a:p>
            <a:endParaRPr lang="en-US"/>
          </a:p>
        </p:txBody>
      </p:sp>
      <p:sp>
        <p:nvSpPr>
          <p:cNvPr id="43044" name="Line 36"/>
          <p:cNvSpPr>
            <a:spLocks noChangeShapeType="1"/>
          </p:cNvSpPr>
          <p:nvPr/>
        </p:nvSpPr>
        <p:spPr bwMode="auto">
          <a:xfrm flipH="1">
            <a:off x="9129059" y="5150224"/>
            <a:ext cx="203200" cy="533400"/>
          </a:xfrm>
          <a:prstGeom prst="line">
            <a:avLst/>
          </a:prstGeom>
          <a:noFill/>
          <a:ln w="38100">
            <a:solidFill>
              <a:srgbClr val="A50021"/>
            </a:solidFill>
            <a:round/>
            <a:headEnd/>
            <a:tailEnd/>
          </a:ln>
        </p:spPr>
        <p:txBody>
          <a:bodyPr/>
          <a:lstStyle/>
          <a:p>
            <a:endParaRPr lang="en-US"/>
          </a:p>
        </p:txBody>
      </p:sp>
      <p:sp>
        <p:nvSpPr>
          <p:cNvPr id="43045" name="Line 37"/>
          <p:cNvSpPr>
            <a:spLocks noChangeShapeType="1"/>
          </p:cNvSpPr>
          <p:nvPr/>
        </p:nvSpPr>
        <p:spPr bwMode="auto">
          <a:xfrm flipH="1">
            <a:off x="9040906" y="5154706"/>
            <a:ext cx="203200" cy="533400"/>
          </a:xfrm>
          <a:prstGeom prst="line">
            <a:avLst/>
          </a:prstGeom>
          <a:noFill/>
          <a:ln w="38100">
            <a:solidFill>
              <a:srgbClr val="A50021"/>
            </a:solidFill>
            <a:round/>
            <a:headEnd/>
            <a:tailEnd/>
          </a:ln>
        </p:spPr>
        <p:txBody>
          <a:bodyPr/>
          <a:lstStyle/>
          <a:p>
            <a:endParaRPr lang="en-US"/>
          </a:p>
        </p:txBody>
      </p:sp>
      <p:sp>
        <p:nvSpPr>
          <p:cNvPr id="28704" name="AutoShape 38">
            <a:hlinkClick r:id="rId2" action="ppaction://hlinksldjump" highlightClick="1"/>
          </p:cNvPr>
          <p:cNvSpPr>
            <a:spLocks noChangeArrowheads="1"/>
          </p:cNvSpPr>
          <p:nvPr/>
        </p:nvSpPr>
        <p:spPr bwMode="auto">
          <a:xfrm>
            <a:off x="10566400" y="6400800"/>
            <a:ext cx="304800" cy="457200"/>
          </a:xfrm>
          <a:prstGeom prst="actionButtonEnd">
            <a:avLst/>
          </a:prstGeom>
          <a:solidFill>
            <a:schemeClr val="accent1"/>
          </a:solidFill>
          <a:ln w="9525">
            <a:noFill/>
            <a:miter lim="800000"/>
            <a:headEnd/>
            <a:tailEnd/>
          </a:ln>
        </p:spPr>
        <p:txBody>
          <a:bodyPr wrap="none" anchor="ctr"/>
          <a:lstStyle/>
          <a:p>
            <a:pPr eaLnBrk="1" hangingPunct="1"/>
            <a:endParaRPr lang="en-US" altLang="en-US">
              <a:solidFill>
                <a:srgbClr val="000000"/>
              </a:solidFill>
            </a:endParaRPr>
          </a:p>
        </p:txBody>
      </p:sp>
      <p:sp>
        <p:nvSpPr>
          <p:cNvPr id="33" name="WordArt 11"/>
          <p:cNvSpPr>
            <a:spLocks noChangeArrowheads="1" noChangeShapeType="1" noTextEdit="1"/>
          </p:cNvSpPr>
          <p:nvPr/>
        </p:nvSpPr>
        <p:spPr bwMode="auto">
          <a:xfrm>
            <a:off x="1487870" y="753850"/>
            <a:ext cx="4146448" cy="681318"/>
          </a:xfrm>
          <a:prstGeom prst="rect">
            <a:avLst/>
          </a:prstGeom>
        </p:spPr>
        <p:txBody>
          <a:bodyPr wrap="none" fromWordArt="1">
            <a:prstTxWarp prst="textPlain">
              <a:avLst>
                <a:gd name="adj" fmla="val 50000"/>
              </a:avLst>
            </a:prstTxWarp>
          </a:bodyPr>
          <a:lstStyle/>
          <a:p>
            <a:r>
              <a:rPr lang="vi-VN" b="1" kern="10" smtClean="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rPr>
              <a:t>Luyện ngắt câu:</a:t>
            </a:r>
            <a:endParaRPr lang="en-US"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box(in)">
                                      <p:cBhvr>
                                        <p:cTn id="7" dur="500"/>
                                        <p:tgtEl>
                                          <p:spTgt spid="4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032"/>
                                        </p:tgtEl>
                                        <p:attrNameLst>
                                          <p:attrName>style.visibility</p:attrName>
                                        </p:attrNameLst>
                                      </p:cBhvr>
                                      <p:to>
                                        <p:strVal val="visible"/>
                                      </p:to>
                                    </p:set>
                                    <p:animEffect transition="in" filter="blinds(horizontal)">
                                      <p:cBhvr>
                                        <p:cTn id="12" dur="500"/>
                                        <p:tgtEl>
                                          <p:spTgt spid="4303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3033"/>
                                        </p:tgtEl>
                                        <p:attrNameLst>
                                          <p:attrName>style.visibility</p:attrName>
                                        </p:attrNameLst>
                                      </p:cBhvr>
                                      <p:to>
                                        <p:strVal val="visible"/>
                                      </p:to>
                                    </p:set>
                                    <p:animEffect transition="in" filter="blinds(horizontal)">
                                      <p:cBhvr>
                                        <p:cTn id="15" dur="500"/>
                                        <p:tgtEl>
                                          <p:spTgt spid="430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43034"/>
                                        </p:tgtEl>
                                        <p:attrNameLst>
                                          <p:attrName>style.visibility</p:attrName>
                                        </p:attrNameLst>
                                      </p:cBhvr>
                                      <p:to>
                                        <p:strVal val="visible"/>
                                      </p:to>
                                    </p:set>
                                    <p:animEffect transition="in" filter="blinds(horizontal)">
                                      <p:cBhvr>
                                        <p:cTn id="18" dur="500"/>
                                        <p:tgtEl>
                                          <p:spTgt spid="4303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3043"/>
                                        </p:tgtEl>
                                        <p:attrNameLst>
                                          <p:attrName>style.visibility</p:attrName>
                                        </p:attrNameLst>
                                      </p:cBhvr>
                                      <p:to>
                                        <p:strVal val="visible"/>
                                      </p:to>
                                    </p:set>
                                    <p:animEffect transition="in" filter="blinds(horizontal)">
                                      <p:cBhvr>
                                        <p:cTn id="21" dur="500"/>
                                        <p:tgtEl>
                                          <p:spTgt spid="4304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3035"/>
                                        </p:tgtEl>
                                        <p:attrNameLst>
                                          <p:attrName>style.visibility</p:attrName>
                                        </p:attrNameLst>
                                      </p:cBhvr>
                                      <p:to>
                                        <p:strVal val="visible"/>
                                      </p:to>
                                    </p:set>
                                    <p:animEffect transition="in" filter="blinds(horizontal)">
                                      <p:cBhvr>
                                        <p:cTn id="24" dur="500"/>
                                        <p:tgtEl>
                                          <p:spTgt spid="4303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3040"/>
                                        </p:tgtEl>
                                        <p:attrNameLst>
                                          <p:attrName>style.visibility</p:attrName>
                                        </p:attrNameLst>
                                      </p:cBhvr>
                                      <p:to>
                                        <p:strVal val="visible"/>
                                      </p:to>
                                    </p:set>
                                    <p:animEffect transition="in" filter="blinds(horizontal)">
                                      <p:cBhvr>
                                        <p:cTn id="27" dur="500"/>
                                        <p:tgtEl>
                                          <p:spTgt spid="430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3037"/>
                                        </p:tgtEl>
                                        <p:attrNameLst>
                                          <p:attrName>style.visibility</p:attrName>
                                        </p:attrNameLst>
                                      </p:cBhvr>
                                      <p:to>
                                        <p:strVal val="visible"/>
                                      </p:to>
                                    </p:set>
                                    <p:animEffect transition="in" filter="blinds(horizontal)">
                                      <p:cBhvr>
                                        <p:cTn id="30" dur="500"/>
                                        <p:tgtEl>
                                          <p:spTgt spid="4303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3044"/>
                                        </p:tgtEl>
                                        <p:attrNameLst>
                                          <p:attrName>style.visibility</p:attrName>
                                        </p:attrNameLst>
                                      </p:cBhvr>
                                      <p:to>
                                        <p:strVal val="visible"/>
                                      </p:to>
                                    </p:set>
                                    <p:animEffect transition="in" filter="blinds(horizontal)">
                                      <p:cBhvr>
                                        <p:cTn id="33" dur="500"/>
                                        <p:tgtEl>
                                          <p:spTgt spid="4304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3045"/>
                                        </p:tgtEl>
                                        <p:attrNameLst>
                                          <p:attrName>style.visibility</p:attrName>
                                        </p:attrNameLst>
                                      </p:cBhvr>
                                      <p:to>
                                        <p:strVal val="visible"/>
                                      </p:to>
                                    </p:set>
                                    <p:animEffect transition="in" filter="blinds(horizontal)">
                                      <p:cBhvr>
                                        <p:cTn id="36" dur="500"/>
                                        <p:tgtEl>
                                          <p:spTgt spid="4304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3042"/>
                                        </p:tgtEl>
                                        <p:attrNameLst>
                                          <p:attrName>style.visibility</p:attrName>
                                        </p:attrNameLst>
                                      </p:cBhvr>
                                      <p:to>
                                        <p:strVal val="visible"/>
                                      </p:to>
                                    </p:set>
                                    <p:animEffect transition="in" filter="blinds(horizontal)">
                                      <p:cBhvr>
                                        <p:cTn id="39" dur="500"/>
                                        <p:tgtEl>
                                          <p:spTgt spid="4304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3041"/>
                                        </p:tgtEl>
                                        <p:attrNameLst>
                                          <p:attrName>style.visibility</p:attrName>
                                        </p:attrNameLst>
                                      </p:cBhvr>
                                      <p:to>
                                        <p:strVal val="visible"/>
                                      </p:to>
                                    </p:set>
                                    <p:animEffect transition="in" filter="blinds(horizontal)">
                                      <p:cBhvr>
                                        <p:cTn id="42" dur="500"/>
                                        <p:tgtEl>
                                          <p:spTgt spid="43041"/>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3038"/>
                                        </p:tgtEl>
                                        <p:attrNameLst>
                                          <p:attrName>style.visibility</p:attrName>
                                        </p:attrNameLst>
                                      </p:cBhvr>
                                      <p:to>
                                        <p:strVal val="visible"/>
                                      </p:to>
                                    </p:set>
                                    <p:animEffect transition="in" filter="blinds(horizontal)">
                                      <p:cBhvr>
                                        <p:cTn id="45" dur="500"/>
                                        <p:tgtEl>
                                          <p:spTgt spid="4303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43039"/>
                                        </p:tgtEl>
                                        <p:attrNameLst>
                                          <p:attrName>style.visibility</p:attrName>
                                        </p:attrNameLst>
                                      </p:cBhvr>
                                      <p:to>
                                        <p:strVal val="visible"/>
                                      </p:to>
                                    </p:set>
                                    <p:animEffect transition="in" filter="blinds(horizontal)">
                                      <p:cBhvr>
                                        <p:cTn id="48" dur="500"/>
                                        <p:tgtEl>
                                          <p:spTgt spid="4303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036"/>
                                        </p:tgtEl>
                                        <p:attrNameLst>
                                          <p:attrName>style.visibility</p:attrName>
                                        </p:attrNameLst>
                                      </p:cBhvr>
                                      <p:to>
                                        <p:strVal val="visible"/>
                                      </p:to>
                                    </p:set>
                                    <p:animEffect transition="in" filter="blinds(horizontal)">
                                      <p:cBhvr>
                                        <p:cTn id="51" dur="500"/>
                                        <p:tgtEl>
                                          <p:spTgt spid="43036"/>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43017"/>
                                        </p:tgtEl>
                                        <p:attrNameLst>
                                          <p:attrName>style.visibility</p:attrName>
                                        </p:attrNameLst>
                                      </p:cBhvr>
                                      <p:to>
                                        <p:strVal val="visible"/>
                                      </p:to>
                                    </p:set>
                                    <p:animEffect transition="in" filter="box(in)">
                                      <p:cBhvr>
                                        <p:cTn id="56" dur="500"/>
                                        <p:tgtEl>
                                          <p:spTgt spid="43017"/>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43018"/>
                                        </p:tgtEl>
                                        <p:attrNameLst>
                                          <p:attrName>style.visibility</p:attrName>
                                        </p:attrNameLst>
                                      </p:cBhvr>
                                      <p:to>
                                        <p:strVal val="visible"/>
                                      </p:to>
                                    </p:set>
                                    <p:animEffect transition="in" filter="box(in)">
                                      <p:cBhvr>
                                        <p:cTn id="59" dur="500"/>
                                        <p:tgtEl>
                                          <p:spTgt spid="43018"/>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43019"/>
                                        </p:tgtEl>
                                        <p:attrNameLst>
                                          <p:attrName>style.visibility</p:attrName>
                                        </p:attrNameLst>
                                      </p:cBhvr>
                                      <p:to>
                                        <p:strVal val="visible"/>
                                      </p:to>
                                    </p:set>
                                    <p:animEffect transition="in" filter="box(in)">
                                      <p:cBhvr>
                                        <p:cTn id="62" dur="500"/>
                                        <p:tgtEl>
                                          <p:spTgt spid="43019"/>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43020"/>
                                        </p:tgtEl>
                                        <p:attrNameLst>
                                          <p:attrName>style.visibility</p:attrName>
                                        </p:attrNameLst>
                                      </p:cBhvr>
                                      <p:to>
                                        <p:strVal val="visible"/>
                                      </p:to>
                                    </p:set>
                                    <p:animEffect transition="in" filter="box(in)">
                                      <p:cBhvr>
                                        <p:cTn id="65" dur="500"/>
                                        <p:tgtEl>
                                          <p:spTgt spid="43020"/>
                                        </p:tgtEl>
                                      </p:cBhvr>
                                    </p:animEffect>
                                  </p:childTnLst>
                                </p:cTn>
                              </p:par>
                              <p:par>
                                <p:cTn id="66" presetID="4" presetClass="entr" presetSubtype="16" fill="hold" grpId="0" nodeType="withEffect">
                                  <p:stCondLst>
                                    <p:cond delay="0"/>
                                  </p:stCondLst>
                                  <p:childTnLst>
                                    <p:set>
                                      <p:cBhvr>
                                        <p:cTn id="67" dur="1" fill="hold">
                                          <p:stCondLst>
                                            <p:cond delay="0"/>
                                          </p:stCondLst>
                                        </p:cTn>
                                        <p:tgtEl>
                                          <p:spTgt spid="43021"/>
                                        </p:tgtEl>
                                        <p:attrNameLst>
                                          <p:attrName>style.visibility</p:attrName>
                                        </p:attrNameLst>
                                      </p:cBhvr>
                                      <p:to>
                                        <p:strVal val="visible"/>
                                      </p:to>
                                    </p:set>
                                    <p:animEffect transition="in" filter="box(in)">
                                      <p:cBhvr>
                                        <p:cTn id="68" dur="500"/>
                                        <p:tgtEl>
                                          <p:spTgt spid="43021"/>
                                        </p:tgtEl>
                                      </p:cBhvr>
                                    </p:animEffect>
                                  </p:childTnLst>
                                </p:cTn>
                              </p:par>
                              <p:par>
                                <p:cTn id="69" presetID="4" presetClass="entr" presetSubtype="16" fill="hold" grpId="0" nodeType="withEffect">
                                  <p:stCondLst>
                                    <p:cond delay="0"/>
                                  </p:stCondLst>
                                  <p:childTnLst>
                                    <p:set>
                                      <p:cBhvr>
                                        <p:cTn id="70" dur="1" fill="hold">
                                          <p:stCondLst>
                                            <p:cond delay="0"/>
                                          </p:stCondLst>
                                        </p:cTn>
                                        <p:tgtEl>
                                          <p:spTgt spid="43023"/>
                                        </p:tgtEl>
                                        <p:attrNameLst>
                                          <p:attrName>style.visibility</p:attrName>
                                        </p:attrNameLst>
                                      </p:cBhvr>
                                      <p:to>
                                        <p:strVal val="visible"/>
                                      </p:to>
                                    </p:set>
                                    <p:animEffect transition="in" filter="box(in)">
                                      <p:cBhvr>
                                        <p:cTn id="71" dur="500"/>
                                        <p:tgtEl>
                                          <p:spTgt spid="43023"/>
                                        </p:tgtEl>
                                      </p:cBhvr>
                                    </p:animEffect>
                                  </p:childTnLst>
                                </p:cTn>
                              </p:par>
                              <p:par>
                                <p:cTn id="72" presetID="4" presetClass="entr" presetSubtype="16" fill="hold" grpId="0" nodeType="withEffect">
                                  <p:stCondLst>
                                    <p:cond delay="0"/>
                                  </p:stCondLst>
                                  <p:childTnLst>
                                    <p:set>
                                      <p:cBhvr>
                                        <p:cTn id="73" dur="1" fill="hold">
                                          <p:stCondLst>
                                            <p:cond delay="0"/>
                                          </p:stCondLst>
                                        </p:cTn>
                                        <p:tgtEl>
                                          <p:spTgt spid="43022"/>
                                        </p:tgtEl>
                                        <p:attrNameLst>
                                          <p:attrName>style.visibility</p:attrName>
                                        </p:attrNameLst>
                                      </p:cBhvr>
                                      <p:to>
                                        <p:strVal val="visible"/>
                                      </p:to>
                                    </p:set>
                                    <p:animEffect transition="in" filter="box(in)">
                                      <p:cBhvr>
                                        <p:cTn id="74" dur="500"/>
                                        <p:tgtEl>
                                          <p:spTgt spid="43022"/>
                                        </p:tgtEl>
                                      </p:cBhvr>
                                    </p:animEffect>
                                  </p:childTnLst>
                                </p:cTn>
                              </p:par>
                              <p:par>
                                <p:cTn id="75" presetID="4" presetClass="entr" presetSubtype="16" fill="hold" grpId="0" nodeType="withEffect">
                                  <p:stCondLst>
                                    <p:cond delay="0"/>
                                  </p:stCondLst>
                                  <p:childTnLst>
                                    <p:set>
                                      <p:cBhvr>
                                        <p:cTn id="76" dur="1" fill="hold">
                                          <p:stCondLst>
                                            <p:cond delay="0"/>
                                          </p:stCondLst>
                                        </p:cTn>
                                        <p:tgtEl>
                                          <p:spTgt spid="43030"/>
                                        </p:tgtEl>
                                        <p:attrNameLst>
                                          <p:attrName>style.visibility</p:attrName>
                                        </p:attrNameLst>
                                      </p:cBhvr>
                                      <p:to>
                                        <p:strVal val="visible"/>
                                      </p:to>
                                    </p:set>
                                    <p:animEffect transition="in" filter="box(in)">
                                      <p:cBhvr>
                                        <p:cTn id="77" dur="500"/>
                                        <p:tgtEl>
                                          <p:spTgt spid="43030"/>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43031"/>
                                        </p:tgtEl>
                                        <p:attrNameLst>
                                          <p:attrName>style.visibility</p:attrName>
                                        </p:attrNameLst>
                                      </p:cBhvr>
                                      <p:to>
                                        <p:strVal val="visible"/>
                                      </p:to>
                                    </p:set>
                                    <p:animEffect transition="in" filter="box(in)">
                                      <p:cBhvr>
                                        <p:cTn id="80" dur="500"/>
                                        <p:tgtEl>
                                          <p:spTgt spid="43031"/>
                                        </p:tgtEl>
                                      </p:cBhvr>
                                    </p:animEffect>
                                  </p:childTnLst>
                                </p:cTn>
                              </p:par>
                              <p:par>
                                <p:cTn id="81" presetID="4" presetClass="entr" presetSubtype="16" fill="hold" grpId="0" nodeType="withEffect">
                                  <p:stCondLst>
                                    <p:cond delay="0"/>
                                  </p:stCondLst>
                                  <p:childTnLst>
                                    <p:set>
                                      <p:cBhvr>
                                        <p:cTn id="82" dur="1" fill="hold">
                                          <p:stCondLst>
                                            <p:cond delay="0"/>
                                          </p:stCondLst>
                                        </p:cTn>
                                        <p:tgtEl>
                                          <p:spTgt spid="43029"/>
                                        </p:tgtEl>
                                        <p:attrNameLst>
                                          <p:attrName>style.visibility</p:attrName>
                                        </p:attrNameLst>
                                      </p:cBhvr>
                                      <p:to>
                                        <p:strVal val="visible"/>
                                      </p:to>
                                    </p:set>
                                    <p:animEffect transition="in" filter="box(in)">
                                      <p:cBhvr>
                                        <p:cTn id="83" dur="500"/>
                                        <p:tgtEl>
                                          <p:spTgt spid="43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p:bldP spid="43017" grpId="0" animBg="1"/>
      <p:bldP spid="43018" grpId="0" animBg="1"/>
      <p:bldP spid="43019" grpId="0" animBg="1"/>
      <p:bldP spid="43020" grpId="0" animBg="1"/>
      <p:bldP spid="43021" grpId="0" animBg="1"/>
      <p:bldP spid="43022" grpId="0" animBg="1"/>
      <p:bldP spid="43023" grpId="0" animBg="1"/>
      <p:bldP spid="43029" grpId="0" animBg="1"/>
      <p:bldP spid="43030" grpId="0" animBg="1"/>
      <p:bldP spid="43031" grpId="0" animBg="1"/>
      <p:bldP spid="43032" grpId="0" animBg="1"/>
      <p:bldP spid="43033" grpId="0" animBg="1"/>
      <p:bldP spid="43034" grpId="0" animBg="1"/>
      <p:bldP spid="43035" grpId="0" animBg="1"/>
      <p:bldP spid="43036" grpId="0" animBg="1"/>
      <p:bldP spid="43037" grpId="0" animBg="1"/>
      <p:bldP spid="43038" grpId="0" animBg="1"/>
      <p:bldP spid="43039" grpId="0" animBg="1"/>
      <p:bldP spid="43040" grpId="0" animBg="1"/>
      <p:bldP spid="43041" grpId="0" animBg="1"/>
      <p:bldP spid="43042" grpId="0" animBg="1"/>
      <p:bldP spid="43043" grpId="0" animBg="1"/>
      <p:bldP spid="43044" grpId="0" animBg="1"/>
      <p:bldP spid="430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262049-E831-4355-ADEB-2A0F9B485B6F}"/>
              </a:ext>
            </a:extLst>
          </p:cNvPr>
          <p:cNvGrpSpPr/>
          <p:nvPr/>
        </p:nvGrpSpPr>
        <p:grpSpPr>
          <a:xfrm>
            <a:off x="228385" y="1039587"/>
            <a:ext cx="11699156" cy="5818413"/>
            <a:chOff x="1734456" y="1039587"/>
            <a:chExt cx="8578472" cy="5818413"/>
          </a:xfrm>
        </p:grpSpPr>
        <p:pic>
          <p:nvPicPr>
            <p:cNvPr id="3" name="Picture 2">
              <a:extLst>
                <a:ext uri="{FF2B5EF4-FFF2-40B4-BE49-F238E27FC236}">
                  <a16:creationId xmlns:a16="http://schemas.microsoft.com/office/drawing/2014/main" id="{B8C38D1B-161C-4287-90F4-2BD816941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65758" r="4127" b="9436"/>
            <a:stretch/>
          </p:blipFill>
          <p:spPr bwMode="auto">
            <a:xfrm>
              <a:off x="1734456" y="1039587"/>
              <a:ext cx="8578472" cy="255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D70FF8C-A7D1-4C1B-B934-A5D6A5CE1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8" t="8906" r="7044" b="40420"/>
            <a:stretch/>
          </p:blipFill>
          <p:spPr bwMode="auto">
            <a:xfrm>
              <a:off x="1734458" y="3429000"/>
              <a:ext cx="856861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Double Bracket 4">
            <a:extLst>
              <a:ext uri="{FF2B5EF4-FFF2-40B4-BE49-F238E27FC236}">
                <a16:creationId xmlns:a16="http://schemas.microsoft.com/office/drawing/2014/main" id="{73485F64-7DDA-470C-A9AD-C2A151F3258C}"/>
              </a:ext>
            </a:extLst>
          </p:cNvPr>
          <p:cNvSpPr/>
          <p:nvPr/>
        </p:nvSpPr>
        <p:spPr>
          <a:xfrm>
            <a:off x="177786" y="1057026"/>
            <a:ext cx="11843887" cy="1066800"/>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6" name="Double Bracket 5">
            <a:extLst>
              <a:ext uri="{FF2B5EF4-FFF2-40B4-BE49-F238E27FC236}">
                <a16:creationId xmlns:a16="http://schemas.microsoft.com/office/drawing/2014/main" id="{E7A0F5E3-65A7-4DFB-9ABD-B1089800BEB9}"/>
              </a:ext>
            </a:extLst>
          </p:cNvPr>
          <p:cNvSpPr/>
          <p:nvPr/>
        </p:nvSpPr>
        <p:spPr>
          <a:xfrm>
            <a:off x="177786" y="2236354"/>
            <a:ext cx="11843885" cy="1192646"/>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7" name="Double Bracket 6">
            <a:extLst>
              <a:ext uri="{FF2B5EF4-FFF2-40B4-BE49-F238E27FC236}">
                <a16:creationId xmlns:a16="http://schemas.microsoft.com/office/drawing/2014/main" id="{7534520A-B56D-4E60-AA3D-839C7EB4F99D}"/>
              </a:ext>
            </a:extLst>
          </p:cNvPr>
          <p:cNvSpPr/>
          <p:nvPr/>
        </p:nvSpPr>
        <p:spPr>
          <a:xfrm>
            <a:off x="161365" y="3497988"/>
            <a:ext cx="11862805" cy="971711"/>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8" name="Double Bracket 7">
            <a:extLst>
              <a:ext uri="{FF2B5EF4-FFF2-40B4-BE49-F238E27FC236}">
                <a16:creationId xmlns:a16="http://schemas.microsoft.com/office/drawing/2014/main" id="{E03D3F30-D570-400B-923E-674671AC6AA5}"/>
              </a:ext>
            </a:extLst>
          </p:cNvPr>
          <p:cNvSpPr/>
          <p:nvPr/>
        </p:nvSpPr>
        <p:spPr>
          <a:xfrm>
            <a:off x="175305" y="4578106"/>
            <a:ext cx="11862805" cy="971711"/>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9" name="Double Bracket 8">
            <a:extLst>
              <a:ext uri="{FF2B5EF4-FFF2-40B4-BE49-F238E27FC236}">
                <a16:creationId xmlns:a16="http://schemas.microsoft.com/office/drawing/2014/main" id="{97FFCC9B-6D13-4DAD-BDD0-EDED7279744F}"/>
              </a:ext>
            </a:extLst>
          </p:cNvPr>
          <p:cNvSpPr/>
          <p:nvPr/>
        </p:nvSpPr>
        <p:spPr>
          <a:xfrm>
            <a:off x="175305" y="5593358"/>
            <a:ext cx="11862805" cy="971712"/>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10" name="WordArt 11"/>
          <p:cNvSpPr>
            <a:spLocks noChangeArrowheads="1" noChangeShapeType="1" noTextEdit="1"/>
          </p:cNvSpPr>
          <p:nvPr/>
        </p:nvSpPr>
        <p:spPr bwMode="auto">
          <a:xfrm>
            <a:off x="4553799" y="202521"/>
            <a:ext cx="2153023" cy="681318"/>
          </a:xfrm>
          <a:prstGeom prst="rect">
            <a:avLst/>
          </a:prstGeom>
        </p:spPr>
        <p:txBody>
          <a:bodyPr wrap="none" fromWordArt="1">
            <a:prstTxWarp prst="textPlain">
              <a:avLst>
                <a:gd name="adj" fmla="val 50000"/>
              </a:avLst>
            </a:prstTxWarp>
          </a:bodyPr>
          <a:lstStyle/>
          <a:p>
            <a:r>
              <a:rPr lang="vi-VN" b="1" kern="10" smtClean="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rPr>
              <a:t>Hội vật</a:t>
            </a:r>
            <a:endParaRPr lang="en-US"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endParaRPr>
          </a:p>
        </p:txBody>
      </p:sp>
      <p:sp>
        <p:nvSpPr>
          <p:cNvPr id="12" name="Cloud Callout 11"/>
          <p:cNvSpPr/>
          <p:nvPr/>
        </p:nvSpPr>
        <p:spPr>
          <a:xfrm>
            <a:off x="6943164" y="-172771"/>
            <a:ext cx="5051611" cy="1242892"/>
          </a:xfrm>
          <a:prstGeom prst="cloudCallout">
            <a:avLst>
              <a:gd name="adj1" fmla="val -55438"/>
              <a:gd name="adj2" fmla="val 43025"/>
            </a:avLst>
          </a:prstGeom>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r>
              <a:rPr lang="vi-VN" sz="3200" b="1" smtClean="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rPr>
              <a:t>Đọc nối tiếp đoạn lần 2</a:t>
            </a:r>
            <a:endParaRPr lang="vi-VN" sz="3200" b="1" dirty="0">
              <a:ln w="1905"/>
              <a:solidFill>
                <a:schemeClr val="tx1"/>
              </a:soli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058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0">
            <a:extLst>
              <a:ext uri="{FF2B5EF4-FFF2-40B4-BE49-F238E27FC236}">
                <a16:creationId xmlns:a16="http://schemas.microsoft.com/office/drawing/2014/main" id="{C573BDE9-7F0C-46B2-9D2E-BFBF0A15D8B0}"/>
              </a:ext>
            </a:extLst>
          </p:cNvPr>
          <p:cNvSpPr txBox="1">
            <a:spLocks noChangeArrowheads="1"/>
          </p:cNvSpPr>
          <p:nvPr/>
        </p:nvSpPr>
        <p:spPr bwMode="auto">
          <a:xfrm>
            <a:off x="502639" y="2026660"/>
            <a:ext cx="9817388"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Tứ</a:t>
            </a:r>
            <a:r>
              <a:rPr lang="en-US" sz="4000" b="1" dirty="0">
                <a:solidFill>
                  <a:srgbClr val="0000FF"/>
                </a:solidFill>
                <a:cs typeface="Times New Roman" pitchFamily="18" charset="0"/>
              </a:rPr>
              <a:t> </a:t>
            </a:r>
            <a:r>
              <a:rPr lang="en-US" sz="4000" b="1" dirty="0" err="1">
                <a:solidFill>
                  <a:srgbClr val="0000FF"/>
                </a:solidFill>
                <a:cs typeface="Times New Roman" pitchFamily="18" charset="0"/>
              </a:rPr>
              <a:t>xứ</a:t>
            </a:r>
            <a:r>
              <a:rPr lang="en-US" sz="4000" b="1" dirty="0">
                <a:solidFill>
                  <a:srgbClr val="0000FF"/>
                </a:solidFill>
                <a:cs typeface="Times New Roman" pitchFamily="18" charset="0"/>
              </a:rPr>
              <a:t>: </a:t>
            </a:r>
            <a:r>
              <a:rPr lang="en-US" sz="4000" dirty="0" err="1">
                <a:cs typeface="Times New Roman" pitchFamily="18" charset="0"/>
              </a:rPr>
              <a:t>bốn</a:t>
            </a:r>
            <a:r>
              <a:rPr lang="en-US" sz="4000" dirty="0">
                <a:cs typeface="Times New Roman" pitchFamily="18" charset="0"/>
              </a:rPr>
              <a:t> </a:t>
            </a:r>
            <a:r>
              <a:rPr lang="en-US" sz="4000" dirty="0" err="1">
                <a:cs typeface="Times New Roman" pitchFamily="18" charset="0"/>
              </a:rPr>
              <a:t>ph</a:t>
            </a:r>
            <a:r>
              <a:rPr lang="vi-VN" sz="4000" dirty="0">
                <a:cs typeface="Times New Roman" pitchFamily="18" charset="0"/>
              </a:rPr>
              <a:t>ư</a:t>
            </a:r>
            <a:r>
              <a:rPr lang="en-US" sz="4000" dirty="0" err="1">
                <a:cs typeface="Times New Roman" pitchFamily="18" charset="0"/>
              </a:rPr>
              <a:t>ơng</a:t>
            </a:r>
            <a:r>
              <a:rPr lang="en-US" sz="4000" dirty="0">
                <a:cs typeface="Times New Roman" pitchFamily="18" charset="0"/>
              </a:rPr>
              <a:t>, </a:t>
            </a:r>
            <a:r>
              <a:rPr lang="en-US" sz="4000" dirty="0" err="1">
                <a:cs typeface="Times New Roman" pitchFamily="18" charset="0"/>
              </a:rPr>
              <a:t>khắp</a:t>
            </a:r>
            <a:r>
              <a:rPr lang="en-US" sz="4000" dirty="0">
                <a:cs typeface="Times New Roman" pitchFamily="18" charset="0"/>
              </a:rPr>
              <a:t> n</a:t>
            </a:r>
            <a:r>
              <a:rPr lang="vi-VN" sz="4000" dirty="0">
                <a:cs typeface="Times New Roman" pitchFamily="18" charset="0"/>
              </a:rPr>
              <a:t>ơ</a:t>
            </a:r>
            <a:r>
              <a:rPr lang="en-US" sz="4000" dirty="0" err="1">
                <a:cs typeface="Times New Roman" pitchFamily="18" charset="0"/>
              </a:rPr>
              <a:t>i</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5" name="Text Box 20">
            <a:extLst>
              <a:ext uri="{FF2B5EF4-FFF2-40B4-BE49-F238E27FC236}">
                <a16:creationId xmlns:a16="http://schemas.microsoft.com/office/drawing/2014/main" id="{79BB5BBC-A0D6-4F37-934A-96DC6FDC6B90}"/>
              </a:ext>
            </a:extLst>
          </p:cNvPr>
          <p:cNvSpPr txBox="1">
            <a:spLocks noChangeArrowheads="1"/>
          </p:cNvSpPr>
          <p:nvPr/>
        </p:nvSpPr>
        <p:spPr bwMode="auto">
          <a:xfrm>
            <a:off x="469989" y="2584890"/>
            <a:ext cx="11444106"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Sới</a:t>
            </a:r>
            <a:r>
              <a:rPr lang="en-US" sz="4000" b="1" dirty="0">
                <a:solidFill>
                  <a:srgbClr val="0000FF"/>
                </a:solidFill>
                <a:cs typeface="Times New Roman" pitchFamily="18" charset="0"/>
              </a:rPr>
              <a:t> </a:t>
            </a:r>
            <a:r>
              <a:rPr lang="en-US" sz="4000" b="1" dirty="0" err="1">
                <a:solidFill>
                  <a:srgbClr val="0000FF"/>
                </a:solidFill>
                <a:cs typeface="Times New Roman" pitchFamily="18" charset="0"/>
              </a:rPr>
              <a:t>vật</a:t>
            </a:r>
            <a:r>
              <a:rPr lang="en-US" sz="4000" b="1" dirty="0">
                <a:solidFill>
                  <a:srgbClr val="0000FF"/>
                </a:solidFill>
                <a:cs typeface="Times New Roman" pitchFamily="18" charset="0"/>
              </a:rPr>
              <a:t>: </a:t>
            </a:r>
            <a:r>
              <a:rPr lang="en-US" sz="4000" dirty="0" err="1">
                <a:cs typeface="Times New Roman" pitchFamily="18" charset="0"/>
              </a:rPr>
              <a:t>khoảng</a:t>
            </a:r>
            <a:r>
              <a:rPr lang="en-US" sz="4000" dirty="0">
                <a:cs typeface="Times New Roman" pitchFamily="18" charset="0"/>
              </a:rPr>
              <a:t> </a:t>
            </a:r>
            <a:r>
              <a:rPr lang="en-US" sz="4000" dirty="0" err="1">
                <a:cs typeface="Times New Roman" pitchFamily="18" charset="0"/>
              </a:rPr>
              <a:t>đất</a:t>
            </a:r>
            <a:r>
              <a:rPr lang="en-US" sz="4000" dirty="0">
                <a:cs typeface="Times New Roman" pitchFamily="18" charset="0"/>
              </a:rPr>
              <a:t> đ</a:t>
            </a:r>
            <a:r>
              <a:rPr lang="vi-VN" sz="4000" dirty="0">
                <a:cs typeface="Times New Roman" pitchFamily="18" charset="0"/>
              </a:rPr>
              <a:t>ư</a:t>
            </a:r>
            <a:r>
              <a:rPr lang="en-US" sz="4000" dirty="0" err="1">
                <a:cs typeface="Times New Roman" pitchFamily="18" charset="0"/>
              </a:rPr>
              <a:t>ợc</a:t>
            </a:r>
            <a:r>
              <a:rPr lang="en-US" sz="4000" dirty="0">
                <a:cs typeface="Times New Roman" pitchFamily="18" charset="0"/>
              </a:rPr>
              <a:t> </a:t>
            </a:r>
            <a:r>
              <a:rPr lang="en-US" sz="4000" dirty="0" err="1">
                <a:cs typeface="Times New Roman" pitchFamily="18" charset="0"/>
              </a:rPr>
              <a:t>quy</a:t>
            </a:r>
            <a:r>
              <a:rPr lang="en-US" sz="4000" dirty="0">
                <a:cs typeface="Times New Roman" pitchFamily="18" charset="0"/>
              </a:rPr>
              <a:t> </a:t>
            </a:r>
            <a:r>
              <a:rPr lang="en-US" sz="4000" dirty="0" err="1">
                <a:cs typeface="Times New Roman" pitchFamily="18" charset="0"/>
              </a:rPr>
              <a:t>định</a:t>
            </a:r>
            <a:r>
              <a:rPr lang="en-US" sz="4000" dirty="0">
                <a:cs typeface="Times New Roman" pitchFamily="18" charset="0"/>
              </a:rPr>
              <a:t> </a:t>
            </a:r>
            <a:r>
              <a:rPr lang="en-US" sz="4000" dirty="0" err="1">
                <a:cs typeface="Times New Roman" pitchFamily="18" charset="0"/>
              </a:rPr>
              <a:t>cho</a:t>
            </a:r>
            <a:r>
              <a:rPr lang="en-US" sz="4000" dirty="0">
                <a:cs typeface="Times New Roman" pitchFamily="18" charset="0"/>
              </a:rPr>
              <a:t> </a:t>
            </a:r>
            <a:r>
              <a:rPr lang="en-US" sz="4000" dirty="0" err="1">
                <a:cs typeface="Times New Roman" pitchFamily="18" charset="0"/>
              </a:rPr>
              <a:t>cuộc</a:t>
            </a:r>
            <a:r>
              <a:rPr lang="en-US" sz="4000" dirty="0">
                <a:cs typeface="Times New Roman" pitchFamily="18" charset="0"/>
              </a:rPr>
              <a:t> </a:t>
            </a:r>
            <a:r>
              <a:rPr lang="en-US" sz="4000" dirty="0" err="1">
                <a:cs typeface="Times New Roman" pitchFamily="18" charset="0"/>
              </a:rPr>
              <a:t>đấu</a:t>
            </a:r>
            <a:r>
              <a:rPr lang="en-US" sz="4000" dirty="0">
                <a:cs typeface="Times New Roman" pitchFamily="18" charset="0"/>
              </a:rPr>
              <a:t> </a:t>
            </a:r>
            <a:r>
              <a:rPr lang="en-US" sz="4000" dirty="0" err="1">
                <a:cs typeface="Times New Roman" pitchFamily="18" charset="0"/>
              </a:rPr>
              <a:t>vật</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6" name="Text Box 20">
            <a:extLst>
              <a:ext uri="{FF2B5EF4-FFF2-40B4-BE49-F238E27FC236}">
                <a16:creationId xmlns:a16="http://schemas.microsoft.com/office/drawing/2014/main" id="{3CFBF606-078A-4BB6-8FA7-9C7D12D29767}"/>
              </a:ext>
            </a:extLst>
          </p:cNvPr>
          <p:cNvSpPr txBox="1">
            <a:spLocks noChangeArrowheads="1"/>
          </p:cNvSpPr>
          <p:nvPr/>
        </p:nvSpPr>
        <p:spPr bwMode="auto">
          <a:xfrm>
            <a:off x="443753" y="3254188"/>
            <a:ext cx="11114644"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Khôn</a:t>
            </a:r>
            <a:r>
              <a:rPr lang="en-US" sz="4000" b="1" dirty="0">
                <a:solidFill>
                  <a:srgbClr val="0000FF"/>
                </a:solidFill>
                <a:cs typeface="Times New Roman" pitchFamily="18" charset="0"/>
              </a:rPr>
              <a:t> l</a:t>
            </a:r>
            <a:r>
              <a:rPr lang="vi-VN" sz="4000" b="1" dirty="0">
                <a:solidFill>
                  <a:srgbClr val="0000FF"/>
                </a:solidFill>
                <a:cs typeface="Times New Roman" pitchFamily="18" charset="0"/>
              </a:rPr>
              <a:t>ư</a:t>
            </a:r>
            <a:r>
              <a:rPr lang="en-US" sz="4000" b="1" dirty="0" err="1">
                <a:solidFill>
                  <a:srgbClr val="0000FF"/>
                </a:solidFill>
                <a:cs typeface="Times New Roman" pitchFamily="18" charset="0"/>
              </a:rPr>
              <a:t>ờng</a:t>
            </a:r>
            <a:r>
              <a:rPr lang="en-US" sz="4000" b="1" dirty="0">
                <a:solidFill>
                  <a:srgbClr val="0000FF"/>
                </a:solidFill>
                <a:cs typeface="Times New Roman" pitchFamily="18" charset="0"/>
              </a:rPr>
              <a:t>: </a:t>
            </a:r>
            <a:r>
              <a:rPr lang="en-US" sz="4000" dirty="0" err="1">
                <a:cs typeface="Times New Roman" pitchFamily="18" charset="0"/>
              </a:rPr>
              <a:t>không</a:t>
            </a:r>
            <a:r>
              <a:rPr lang="en-US" sz="4000" dirty="0">
                <a:cs typeface="Times New Roman" pitchFamily="18" charset="0"/>
              </a:rPr>
              <a:t> </a:t>
            </a:r>
            <a:r>
              <a:rPr lang="en-US" sz="4000" dirty="0" err="1">
                <a:cs typeface="Times New Roman" pitchFamily="18" charset="0"/>
              </a:rPr>
              <a:t>thể</a:t>
            </a:r>
            <a:r>
              <a:rPr lang="en-US" sz="4000" dirty="0">
                <a:cs typeface="Times New Roman" pitchFamily="18" charset="0"/>
              </a:rPr>
              <a:t> </a:t>
            </a:r>
            <a:r>
              <a:rPr lang="en-US" sz="4000" dirty="0" err="1">
                <a:cs typeface="Times New Roman" pitchFamily="18" charset="0"/>
              </a:rPr>
              <a:t>đoán</a:t>
            </a:r>
            <a:r>
              <a:rPr lang="en-US" sz="4000" dirty="0">
                <a:cs typeface="Times New Roman" pitchFamily="18" charset="0"/>
              </a:rPr>
              <a:t> </a:t>
            </a:r>
            <a:r>
              <a:rPr lang="en-US" sz="4000" dirty="0" err="1">
                <a:cs typeface="Times New Roman" pitchFamily="18" charset="0"/>
              </a:rPr>
              <a:t>định</a:t>
            </a:r>
            <a:r>
              <a:rPr lang="en-US" sz="4000" dirty="0">
                <a:cs typeface="Times New Roman" pitchFamily="18" charset="0"/>
              </a:rPr>
              <a:t> tr</a:t>
            </a:r>
            <a:r>
              <a:rPr lang="vi-VN" sz="4000" dirty="0">
                <a:cs typeface="Times New Roman" pitchFamily="18" charset="0"/>
              </a:rPr>
              <a:t>ư</a:t>
            </a:r>
            <a:r>
              <a:rPr lang="en-US" sz="4000" dirty="0" err="1">
                <a:cs typeface="Times New Roman" pitchFamily="18" charset="0"/>
              </a:rPr>
              <a:t>ớc</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7" name="Text Box 20">
            <a:extLst>
              <a:ext uri="{FF2B5EF4-FFF2-40B4-BE49-F238E27FC236}">
                <a16:creationId xmlns:a16="http://schemas.microsoft.com/office/drawing/2014/main" id="{F96C4297-91F9-4EA1-909B-A3441652AE56}"/>
              </a:ext>
            </a:extLst>
          </p:cNvPr>
          <p:cNvSpPr txBox="1">
            <a:spLocks noChangeArrowheads="1"/>
          </p:cNvSpPr>
          <p:nvPr/>
        </p:nvSpPr>
        <p:spPr bwMode="auto">
          <a:xfrm>
            <a:off x="497541" y="3867951"/>
            <a:ext cx="11114644"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a:solidFill>
                  <a:srgbClr val="0000FF"/>
                </a:solidFill>
                <a:cs typeface="Times New Roman" pitchFamily="18" charset="0"/>
              </a:rPr>
              <a:t>- </a:t>
            </a:r>
            <a:r>
              <a:rPr lang="en-US" sz="4000" b="1" dirty="0" err="1">
                <a:solidFill>
                  <a:srgbClr val="0000FF"/>
                </a:solidFill>
                <a:cs typeface="Times New Roman" pitchFamily="18" charset="0"/>
              </a:rPr>
              <a:t>Keo</a:t>
            </a:r>
            <a:r>
              <a:rPr lang="en-US" sz="4000" b="1" dirty="0">
                <a:solidFill>
                  <a:srgbClr val="0000FF"/>
                </a:solidFill>
                <a:cs typeface="Times New Roman" pitchFamily="18" charset="0"/>
              </a:rPr>
              <a:t> </a:t>
            </a:r>
            <a:r>
              <a:rPr lang="en-US" sz="4000" b="1" dirty="0" err="1">
                <a:solidFill>
                  <a:srgbClr val="0000FF"/>
                </a:solidFill>
                <a:cs typeface="Times New Roman" pitchFamily="18" charset="0"/>
              </a:rPr>
              <a:t>vật</a:t>
            </a:r>
            <a:r>
              <a:rPr lang="en-US" sz="4000" b="1" dirty="0">
                <a:solidFill>
                  <a:srgbClr val="0000FF"/>
                </a:solidFill>
                <a:cs typeface="Times New Roman" pitchFamily="18" charset="0"/>
              </a:rPr>
              <a:t>: </a:t>
            </a:r>
            <a:r>
              <a:rPr lang="en-US" sz="4000" dirty="0" err="1">
                <a:cs typeface="Times New Roman" pitchFamily="18" charset="0"/>
              </a:rPr>
              <a:t>một</a:t>
            </a:r>
            <a:r>
              <a:rPr lang="en-US" sz="4000" dirty="0">
                <a:cs typeface="Times New Roman" pitchFamily="18" charset="0"/>
              </a:rPr>
              <a:t> </a:t>
            </a:r>
            <a:r>
              <a:rPr lang="en-US" sz="4000" dirty="0" err="1">
                <a:cs typeface="Times New Roman" pitchFamily="18" charset="0"/>
              </a:rPr>
              <a:t>hiệp</a:t>
            </a:r>
            <a:r>
              <a:rPr lang="en-US" sz="4000" dirty="0">
                <a:cs typeface="Times New Roman" pitchFamily="18" charset="0"/>
              </a:rPr>
              <a:t> </a:t>
            </a:r>
            <a:r>
              <a:rPr lang="en-US" sz="4000" dirty="0" err="1">
                <a:cs typeface="Times New Roman" pitchFamily="18" charset="0"/>
              </a:rPr>
              <a:t>đấu</a:t>
            </a:r>
            <a:r>
              <a:rPr lang="en-US" sz="4000" dirty="0">
                <a:cs typeface="Times New Roman" pitchFamily="18" charset="0"/>
              </a:rPr>
              <a:t> </a:t>
            </a:r>
            <a:r>
              <a:rPr lang="en-US" sz="4000" dirty="0" err="1">
                <a:cs typeface="Times New Roman" pitchFamily="18" charset="0"/>
              </a:rPr>
              <a:t>vật</a:t>
            </a:r>
            <a:r>
              <a:rPr lang="en-US" sz="4000" dirty="0">
                <a:cs typeface="Times New Roman" pitchFamily="18" charset="0"/>
              </a:rPr>
              <a:t>.</a:t>
            </a:r>
            <a:endParaRPr lang="en-US" sz="4000" b="1" i="1" dirty="0">
              <a:solidFill>
                <a:srgbClr val="FF0000"/>
              </a:solidFill>
              <a:cs typeface="Times New Roman" pitchFamily="18" charset="0"/>
            </a:endParaRPr>
          </a:p>
        </p:txBody>
      </p:sp>
      <p:sp>
        <p:nvSpPr>
          <p:cNvPr id="19" name="Rectangle 18">
            <a:extLst>
              <a:ext uri="{FF2B5EF4-FFF2-40B4-BE49-F238E27FC236}">
                <a16:creationId xmlns:a16="http://schemas.microsoft.com/office/drawing/2014/main" id="{EA6E98B6-8711-4A20-975F-D95C699B1A52}"/>
              </a:ext>
            </a:extLst>
          </p:cNvPr>
          <p:cNvSpPr/>
          <p:nvPr/>
        </p:nvSpPr>
        <p:spPr>
          <a:xfrm>
            <a:off x="467209" y="4589291"/>
            <a:ext cx="2312150" cy="707886"/>
          </a:xfrm>
          <a:prstGeom prst="rect">
            <a:avLst/>
          </a:prstGeom>
        </p:spPr>
        <p:txBody>
          <a:bodyPr wrap="square">
            <a:spAutoFit/>
          </a:bodyPr>
          <a:lstStyle/>
          <a:p>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Khố</a:t>
            </a:r>
            <a:r>
              <a:rPr lang="en-US" sz="4000" b="1" dirty="0">
                <a:solidFill>
                  <a:srgbClr val="0000FF"/>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
        <p:nvSpPr>
          <p:cNvPr id="12" name="WordArt 11"/>
          <p:cNvSpPr>
            <a:spLocks noChangeArrowheads="1" noChangeShapeType="1" noTextEdit="1"/>
          </p:cNvSpPr>
          <p:nvPr/>
        </p:nvSpPr>
        <p:spPr bwMode="auto">
          <a:xfrm>
            <a:off x="1487870" y="753850"/>
            <a:ext cx="4146448" cy="681318"/>
          </a:xfrm>
          <a:prstGeom prst="rect">
            <a:avLst/>
          </a:prstGeom>
        </p:spPr>
        <p:txBody>
          <a:bodyPr wrap="none" fromWordArt="1">
            <a:prstTxWarp prst="textPlain">
              <a:avLst>
                <a:gd name="adj" fmla="val 50000"/>
              </a:avLst>
            </a:prstTxWarp>
          </a:bodyPr>
          <a:lstStyle/>
          <a:p>
            <a:r>
              <a:rPr lang="vi-VN" b="1" kern="10" smtClean="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rPr>
              <a:t>Giải nghĩa từ:</a:t>
            </a:r>
            <a:endParaRPr lang="en-US"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endParaRPr>
          </a:p>
        </p:txBody>
      </p:sp>
      <p:sp>
        <p:nvSpPr>
          <p:cNvPr id="23" name="Rectangle 22"/>
          <p:cNvSpPr/>
          <p:nvPr/>
        </p:nvSpPr>
        <p:spPr>
          <a:xfrm>
            <a:off x="1897916" y="4557658"/>
            <a:ext cx="10912475" cy="707886"/>
          </a:xfrm>
          <a:prstGeom prst="rect">
            <a:avLst/>
          </a:prstGeom>
        </p:spPr>
        <p:txBody>
          <a:bodyPr wrap="none">
            <a:spAutoFit/>
          </a:bodyPr>
          <a:lstStyle/>
          <a:p>
            <a:pPr algn="just"/>
            <a:r>
              <a:rPr lang="en-US" sz="4000" smtClean="0">
                <a:latin typeface="Times New Roman" pitchFamily="18" charset="0"/>
                <a:cs typeface="Times New Roman" pitchFamily="18" charset="0"/>
              </a:rPr>
              <a:t>mảnh vải dài, hẹp, quấn che phần d</a:t>
            </a:r>
            <a:r>
              <a:rPr lang="vi-VN" sz="4000" smtClean="0">
                <a:latin typeface="Times New Roman" pitchFamily="18" charset="0"/>
                <a:cs typeface="Times New Roman" pitchFamily="18" charset="0"/>
              </a:rPr>
              <a:t>ư</a:t>
            </a:r>
            <a:r>
              <a:rPr lang="en-US" sz="4000" smtClean="0">
                <a:latin typeface="Times New Roman" pitchFamily="18" charset="0"/>
                <a:cs typeface="Times New Roman" pitchFamily="18" charset="0"/>
              </a:rPr>
              <a:t>ới thân ng</a:t>
            </a:r>
            <a:r>
              <a:rPr lang="vi-VN" sz="4000" smtClean="0">
                <a:latin typeface="Times New Roman" pitchFamily="18" charset="0"/>
                <a:cs typeface="Times New Roman" pitchFamily="18" charset="0"/>
              </a:rPr>
              <a:t>ư</a:t>
            </a:r>
            <a:r>
              <a:rPr lang="en-US" sz="4000" smtClean="0">
                <a:latin typeface="Times New Roman" pitchFamily="18" charset="0"/>
                <a:cs typeface="Times New Roman" pitchFamily="18" charset="0"/>
              </a:rPr>
              <a:t>ời.</a:t>
            </a:r>
            <a:endParaRPr 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4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linds(horizontal)">
                                      <p:cBhvr>
                                        <p:cTn id="19" dur="500"/>
                                        <p:tgtEl>
                                          <p:spTgt spid="2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59738-990E-42AE-BA4F-20A333E327B2}"/>
              </a:ext>
            </a:extLst>
          </p:cNvPr>
          <p:cNvPicPr>
            <a:picLocks noChangeAspect="1"/>
          </p:cNvPicPr>
          <p:nvPr/>
        </p:nvPicPr>
        <p:blipFill>
          <a:blip r:embed="rId2"/>
          <a:stretch>
            <a:fillRect/>
          </a:stretch>
        </p:blipFill>
        <p:spPr>
          <a:xfrm>
            <a:off x="1" y="1253836"/>
            <a:ext cx="7472219" cy="5604164"/>
          </a:xfrm>
          <a:prstGeom prst="rect">
            <a:avLst/>
          </a:prstGeom>
        </p:spPr>
      </p:pic>
      <p:sp>
        <p:nvSpPr>
          <p:cNvPr id="4" name="Text Box 20">
            <a:extLst>
              <a:ext uri="{FF2B5EF4-FFF2-40B4-BE49-F238E27FC236}">
                <a16:creationId xmlns:a16="http://schemas.microsoft.com/office/drawing/2014/main" id="{0533E0D0-F9E0-4200-8B47-98DF2D634EC0}"/>
              </a:ext>
            </a:extLst>
          </p:cNvPr>
          <p:cNvSpPr txBox="1">
            <a:spLocks noChangeArrowheads="1"/>
          </p:cNvSpPr>
          <p:nvPr/>
        </p:nvSpPr>
        <p:spPr bwMode="auto">
          <a:xfrm>
            <a:off x="7710477" y="2644171"/>
            <a:ext cx="4162871"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3200" b="1" dirty="0">
                <a:solidFill>
                  <a:srgbClr val="0000FF"/>
                </a:solidFill>
                <a:cs typeface="Times New Roman" pitchFamily="18" charset="0"/>
              </a:rPr>
              <a:t>- </a:t>
            </a:r>
            <a:r>
              <a:rPr lang="en-US" sz="3200" b="1" dirty="0" err="1">
                <a:solidFill>
                  <a:srgbClr val="0000FF"/>
                </a:solidFill>
                <a:cs typeface="Times New Roman" pitchFamily="18" charset="0"/>
              </a:rPr>
              <a:t>Sới</a:t>
            </a:r>
            <a:r>
              <a:rPr lang="en-US" sz="3200" b="1" dirty="0">
                <a:solidFill>
                  <a:srgbClr val="0000FF"/>
                </a:solidFill>
                <a:cs typeface="Times New Roman" pitchFamily="18" charset="0"/>
              </a:rPr>
              <a:t> </a:t>
            </a:r>
            <a:r>
              <a:rPr lang="en-US" sz="3200" b="1" dirty="0" err="1">
                <a:solidFill>
                  <a:srgbClr val="0000FF"/>
                </a:solidFill>
                <a:cs typeface="Times New Roman" pitchFamily="18" charset="0"/>
              </a:rPr>
              <a:t>vật</a:t>
            </a:r>
            <a:r>
              <a:rPr lang="en-US" sz="3200" b="1" dirty="0">
                <a:solidFill>
                  <a:srgbClr val="0000FF"/>
                </a:solidFill>
                <a:cs typeface="Times New Roman" pitchFamily="18" charset="0"/>
              </a:rPr>
              <a:t>: </a:t>
            </a:r>
            <a:r>
              <a:rPr lang="en-US" sz="3200" dirty="0" err="1">
                <a:cs typeface="Times New Roman" pitchFamily="18" charset="0"/>
              </a:rPr>
              <a:t>khoảng</a:t>
            </a:r>
            <a:r>
              <a:rPr lang="en-US" sz="3200" dirty="0">
                <a:cs typeface="Times New Roman" pitchFamily="18" charset="0"/>
              </a:rPr>
              <a:t> </a:t>
            </a:r>
            <a:r>
              <a:rPr lang="en-US" sz="3200" dirty="0" err="1">
                <a:cs typeface="Times New Roman" pitchFamily="18" charset="0"/>
              </a:rPr>
              <a:t>đất</a:t>
            </a:r>
            <a:r>
              <a:rPr lang="en-US" sz="3200" dirty="0">
                <a:cs typeface="Times New Roman" pitchFamily="18" charset="0"/>
              </a:rPr>
              <a:t> đ</a:t>
            </a:r>
            <a:r>
              <a:rPr lang="vi-VN" sz="3200" dirty="0">
                <a:cs typeface="Times New Roman" pitchFamily="18" charset="0"/>
              </a:rPr>
              <a:t>ư</a:t>
            </a:r>
            <a:r>
              <a:rPr lang="en-US" sz="3200" dirty="0" err="1">
                <a:cs typeface="Times New Roman" pitchFamily="18" charset="0"/>
              </a:rPr>
              <a:t>ợc</a:t>
            </a:r>
            <a:r>
              <a:rPr lang="en-US" sz="3200" dirty="0">
                <a:cs typeface="Times New Roman" pitchFamily="18" charset="0"/>
              </a:rPr>
              <a:t> </a:t>
            </a:r>
            <a:r>
              <a:rPr lang="en-US" sz="3200" dirty="0" err="1">
                <a:cs typeface="Times New Roman" pitchFamily="18" charset="0"/>
              </a:rPr>
              <a:t>quy</a:t>
            </a:r>
            <a:r>
              <a:rPr lang="en-US" sz="3200" dirty="0">
                <a:cs typeface="Times New Roman" pitchFamily="18" charset="0"/>
              </a:rPr>
              <a:t> </a:t>
            </a:r>
            <a:r>
              <a:rPr lang="en-US" sz="3200" dirty="0" err="1">
                <a:cs typeface="Times New Roman" pitchFamily="18" charset="0"/>
              </a:rPr>
              <a:t>định</a:t>
            </a:r>
            <a:r>
              <a:rPr lang="en-US" sz="3200" dirty="0">
                <a:cs typeface="Times New Roman" pitchFamily="18" charset="0"/>
              </a:rPr>
              <a:t> </a:t>
            </a:r>
            <a:r>
              <a:rPr lang="en-US" sz="3200" dirty="0" err="1">
                <a:cs typeface="Times New Roman" pitchFamily="18" charset="0"/>
              </a:rPr>
              <a:t>cho</a:t>
            </a:r>
            <a:r>
              <a:rPr lang="en-US" sz="3200" dirty="0">
                <a:cs typeface="Times New Roman" pitchFamily="18" charset="0"/>
              </a:rPr>
              <a:t> </a:t>
            </a:r>
            <a:r>
              <a:rPr lang="en-US" sz="3200" dirty="0" err="1">
                <a:cs typeface="Times New Roman" pitchFamily="18" charset="0"/>
              </a:rPr>
              <a:t>cuộc</a:t>
            </a:r>
            <a:r>
              <a:rPr lang="en-US" sz="3200" dirty="0">
                <a:cs typeface="Times New Roman" pitchFamily="18" charset="0"/>
              </a:rPr>
              <a:t> </a:t>
            </a:r>
            <a:r>
              <a:rPr lang="en-US" sz="3200" dirty="0" err="1">
                <a:cs typeface="Times New Roman" pitchFamily="18" charset="0"/>
              </a:rPr>
              <a:t>đấu</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a:t>
            </a:r>
            <a:endParaRPr lang="en-US" sz="3200" b="1" i="1" dirty="0">
              <a:solidFill>
                <a:srgbClr val="FF0000"/>
              </a:solidFill>
              <a:cs typeface="Times New Roman" pitchFamily="18" charset="0"/>
            </a:endParaRPr>
          </a:p>
        </p:txBody>
      </p:sp>
      <p:sp>
        <p:nvSpPr>
          <p:cNvPr id="5" name="Oval 4">
            <a:extLst>
              <a:ext uri="{FF2B5EF4-FFF2-40B4-BE49-F238E27FC236}">
                <a16:creationId xmlns:a16="http://schemas.microsoft.com/office/drawing/2014/main" id="{540E8169-397F-405F-9554-18490629A675}"/>
              </a:ext>
            </a:extLst>
          </p:cNvPr>
          <p:cNvSpPr/>
          <p:nvPr/>
        </p:nvSpPr>
        <p:spPr>
          <a:xfrm rot="256882">
            <a:off x="2024401" y="3601085"/>
            <a:ext cx="3950451" cy="16995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CA8CFC0-84AC-4FCF-89DD-6A362A95AA81}"/>
              </a:ext>
            </a:extLst>
          </p:cNvPr>
          <p:cNvCxnSpPr>
            <a:cxnSpLocks/>
          </p:cNvCxnSpPr>
          <p:nvPr/>
        </p:nvCxnSpPr>
        <p:spPr>
          <a:xfrm flipH="1">
            <a:off x="5915891" y="3158836"/>
            <a:ext cx="1794587" cy="10549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23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21" presetClass="emph" presetSubtype="0" repeatCount="indefinite" fill="hold" grpId="1" nodeType="afterEffect">
                                  <p:stCondLst>
                                    <p:cond delay="0"/>
                                  </p:stCondLst>
                                  <p:childTnLst>
                                    <p:animClr clrSpc="hsl" dir="cw">
                                      <p:cBhvr override="childStyle">
                                        <p:cTn id="13" dur="500" fill="hold"/>
                                        <p:tgtEl>
                                          <p:spTgt spid="5"/>
                                        </p:tgtEl>
                                        <p:attrNameLst>
                                          <p:attrName>style.color</p:attrName>
                                        </p:attrNameLst>
                                      </p:cBhvr>
                                      <p:by>
                                        <p:hsl h="7200000" s="0" l="0"/>
                                      </p:by>
                                    </p:animClr>
                                    <p:animClr clrSpc="hsl" dir="cw">
                                      <p:cBhvr>
                                        <p:cTn id="14" dur="500" fill="hold"/>
                                        <p:tgtEl>
                                          <p:spTgt spid="5"/>
                                        </p:tgtEl>
                                        <p:attrNameLst>
                                          <p:attrName>fillcolor</p:attrName>
                                        </p:attrNameLst>
                                      </p:cBhvr>
                                      <p:by>
                                        <p:hsl h="7200000" s="0" l="0"/>
                                      </p:by>
                                    </p:animClr>
                                    <p:animClr clrSpc="hsl" dir="cw">
                                      <p:cBhvr>
                                        <p:cTn id="15" dur="500" fill="hold"/>
                                        <p:tgtEl>
                                          <p:spTgt spid="5"/>
                                        </p:tgtEl>
                                        <p:attrNameLst>
                                          <p:attrName>stroke.color</p:attrName>
                                        </p:attrNameLst>
                                      </p:cBhvr>
                                      <p:by>
                                        <p:hsl h="7200000" s="0" l="0"/>
                                      </p:by>
                                    </p:animClr>
                                    <p:set>
                                      <p:cBhvr>
                                        <p:cTn id="16"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id="{A4EE7023-E622-4E92-B60F-5AC189296257}"/>
              </a:ext>
            </a:extLst>
          </p:cNvPr>
          <p:cNvSpPr txBox="1">
            <a:spLocks noChangeArrowheads="1"/>
          </p:cNvSpPr>
          <p:nvPr/>
        </p:nvSpPr>
        <p:spPr bwMode="auto">
          <a:xfrm>
            <a:off x="1440874" y="6158004"/>
            <a:ext cx="9310255" cy="55399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3000" b="1" dirty="0">
                <a:solidFill>
                  <a:srgbClr val="0000FF"/>
                </a:solidFill>
                <a:cs typeface="Times New Roman" pitchFamily="18" charset="0"/>
              </a:rPr>
              <a:t>- </a:t>
            </a:r>
            <a:r>
              <a:rPr lang="en-US" sz="3000" b="1" dirty="0" err="1">
                <a:solidFill>
                  <a:srgbClr val="0000FF"/>
                </a:solidFill>
                <a:cs typeface="Times New Roman" pitchFamily="18" charset="0"/>
              </a:rPr>
              <a:t>Khố</a:t>
            </a:r>
            <a:r>
              <a:rPr lang="en-US" sz="3000" b="1" dirty="0">
                <a:solidFill>
                  <a:srgbClr val="0000FF"/>
                </a:solidFill>
                <a:cs typeface="Times New Roman" pitchFamily="18" charset="0"/>
              </a:rPr>
              <a:t>: </a:t>
            </a:r>
            <a:r>
              <a:rPr lang="en-US" sz="3000" dirty="0" err="1">
                <a:cs typeface="Times New Roman" pitchFamily="18" charset="0"/>
              </a:rPr>
              <a:t>mảnh</a:t>
            </a:r>
            <a:r>
              <a:rPr lang="en-US" sz="3000" dirty="0">
                <a:cs typeface="Times New Roman" pitchFamily="18" charset="0"/>
              </a:rPr>
              <a:t> </a:t>
            </a:r>
            <a:r>
              <a:rPr lang="en-US" sz="3000" dirty="0" err="1">
                <a:cs typeface="Times New Roman" pitchFamily="18" charset="0"/>
              </a:rPr>
              <a:t>vải</a:t>
            </a:r>
            <a:r>
              <a:rPr lang="en-US" sz="3000" dirty="0">
                <a:cs typeface="Times New Roman" pitchFamily="18" charset="0"/>
              </a:rPr>
              <a:t> </a:t>
            </a:r>
            <a:r>
              <a:rPr lang="en-US" sz="3000" dirty="0" err="1">
                <a:cs typeface="Times New Roman" pitchFamily="18" charset="0"/>
              </a:rPr>
              <a:t>dài</a:t>
            </a:r>
            <a:r>
              <a:rPr lang="en-US" sz="3000" dirty="0">
                <a:cs typeface="Times New Roman" pitchFamily="18" charset="0"/>
              </a:rPr>
              <a:t>, </a:t>
            </a:r>
            <a:r>
              <a:rPr lang="en-US" sz="3000" dirty="0" err="1">
                <a:cs typeface="Times New Roman" pitchFamily="18" charset="0"/>
              </a:rPr>
              <a:t>hẹp</a:t>
            </a:r>
            <a:r>
              <a:rPr lang="en-US" sz="3000" dirty="0">
                <a:cs typeface="Times New Roman" pitchFamily="18" charset="0"/>
              </a:rPr>
              <a:t>, </a:t>
            </a:r>
            <a:r>
              <a:rPr lang="en-US" sz="3000" dirty="0" err="1">
                <a:cs typeface="Times New Roman" pitchFamily="18" charset="0"/>
              </a:rPr>
              <a:t>quấn</a:t>
            </a:r>
            <a:r>
              <a:rPr lang="en-US" sz="3000" dirty="0">
                <a:cs typeface="Times New Roman" pitchFamily="18" charset="0"/>
              </a:rPr>
              <a:t> </a:t>
            </a:r>
            <a:r>
              <a:rPr lang="en-US" sz="3000" dirty="0" err="1">
                <a:cs typeface="Times New Roman" pitchFamily="18" charset="0"/>
              </a:rPr>
              <a:t>che</a:t>
            </a:r>
            <a:r>
              <a:rPr lang="en-US" sz="3000" dirty="0">
                <a:cs typeface="Times New Roman" pitchFamily="18" charset="0"/>
              </a:rPr>
              <a:t> </a:t>
            </a:r>
            <a:r>
              <a:rPr lang="en-US" sz="3000" dirty="0" err="1">
                <a:cs typeface="Times New Roman" pitchFamily="18" charset="0"/>
              </a:rPr>
              <a:t>phần</a:t>
            </a:r>
            <a:r>
              <a:rPr lang="en-US" sz="3000" dirty="0">
                <a:cs typeface="Times New Roman" pitchFamily="18" charset="0"/>
              </a:rPr>
              <a:t> d</a:t>
            </a:r>
            <a:r>
              <a:rPr lang="vi-VN" sz="3000" dirty="0">
                <a:cs typeface="Times New Roman" pitchFamily="18" charset="0"/>
              </a:rPr>
              <a:t>ư</a:t>
            </a:r>
            <a:r>
              <a:rPr lang="en-US" sz="3000" dirty="0" err="1">
                <a:cs typeface="Times New Roman" pitchFamily="18" charset="0"/>
              </a:rPr>
              <a:t>ới</a:t>
            </a:r>
            <a:r>
              <a:rPr lang="en-US" sz="3000" dirty="0">
                <a:cs typeface="Times New Roman" pitchFamily="18" charset="0"/>
              </a:rPr>
              <a:t> </a:t>
            </a:r>
            <a:r>
              <a:rPr lang="en-US" sz="3000" dirty="0" err="1">
                <a:cs typeface="Times New Roman" pitchFamily="18" charset="0"/>
              </a:rPr>
              <a:t>thân</a:t>
            </a:r>
            <a:r>
              <a:rPr lang="en-US" sz="3000" dirty="0">
                <a:cs typeface="Times New Roman" pitchFamily="18" charset="0"/>
              </a:rPr>
              <a:t> ng</a:t>
            </a:r>
            <a:r>
              <a:rPr lang="vi-VN" sz="3000" dirty="0">
                <a:cs typeface="Times New Roman" pitchFamily="18" charset="0"/>
              </a:rPr>
              <a:t>ư</a:t>
            </a:r>
            <a:r>
              <a:rPr lang="en-US" sz="3000" dirty="0" err="1">
                <a:cs typeface="Times New Roman" pitchFamily="18" charset="0"/>
              </a:rPr>
              <a:t>ời</a:t>
            </a:r>
            <a:r>
              <a:rPr lang="en-US" sz="3000" dirty="0">
                <a:cs typeface="Times New Roman" pitchFamily="18" charset="0"/>
              </a:rPr>
              <a:t>.</a:t>
            </a:r>
            <a:endParaRPr lang="en-US" sz="3000" b="1" i="1" dirty="0">
              <a:solidFill>
                <a:srgbClr val="FF0000"/>
              </a:solidFill>
              <a:cs typeface="Times New Roman" pitchFamily="18" charset="0"/>
            </a:endParaRPr>
          </a:p>
        </p:txBody>
      </p:sp>
      <p:pic>
        <p:nvPicPr>
          <p:cNvPr id="3" name="Picture 2">
            <a:extLst>
              <a:ext uri="{FF2B5EF4-FFF2-40B4-BE49-F238E27FC236}">
                <a16:creationId xmlns:a16="http://schemas.microsoft.com/office/drawing/2014/main" id="{7FD1CA9B-9844-46BF-BA67-CC88437267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1" y="1205002"/>
            <a:ext cx="294163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C2BC945-2C7B-4084-8FBA-5B59EB6B46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0539" y="1205001"/>
            <a:ext cx="2438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C2291DA-9CC6-465D-A7FC-02C2486DE07F}"/>
              </a:ext>
            </a:extLst>
          </p:cNvPr>
          <p:cNvPicPr>
            <a:picLocks noChangeAspect="1"/>
          </p:cNvPicPr>
          <p:nvPr/>
        </p:nvPicPr>
        <p:blipFill>
          <a:blip r:embed="rId4"/>
          <a:stretch>
            <a:fillRect/>
          </a:stretch>
        </p:blipFill>
        <p:spPr>
          <a:xfrm>
            <a:off x="5415456" y="1205001"/>
            <a:ext cx="6687643" cy="4952999"/>
          </a:xfrm>
          <a:prstGeom prst="rect">
            <a:avLst/>
          </a:prstGeom>
        </p:spPr>
      </p:pic>
    </p:spTree>
    <p:extLst>
      <p:ext uri="{BB962C8B-B14F-4D97-AF65-F5344CB8AC3E}">
        <p14:creationId xmlns:p14="http://schemas.microsoft.com/office/powerpoint/2010/main" val="2270051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11"/>
          <p:cNvSpPr>
            <a:spLocks noChangeArrowheads="1" noChangeShapeType="1" noTextEdit="1"/>
          </p:cNvSpPr>
          <p:nvPr/>
        </p:nvSpPr>
        <p:spPr bwMode="auto">
          <a:xfrm>
            <a:off x="1778924" y="2608728"/>
            <a:ext cx="7996843" cy="1340224"/>
          </a:xfrm>
          <a:prstGeom prst="rect">
            <a:avLst/>
          </a:prstGeom>
        </p:spPr>
        <p:txBody>
          <a:bodyPr wrap="none" fromWordArt="1">
            <a:prstTxWarp prst="textPlain">
              <a:avLst>
                <a:gd name="adj" fmla="val 50000"/>
              </a:avLst>
            </a:prstTxWarp>
          </a:bodyPr>
          <a:lstStyle/>
          <a:p>
            <a:r>
              <a:rPr lang="vi-VN"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TÌM HIỂU BÀI</a:t>
            </a:r>
            <a:endParaRPr lang="en-US"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23285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0"/>
          <p:cNvSpPr txBox="1">
            <a:spLocks noChangeArrowheads="1"/>
          </p:cNvSpPr>
          <p:nvPr/>
        </p:nvSpPr>
        <p:spPr bwMode="auto">
          <a:xfrm>
            <a:off x="373914" y="698480"/>
            <a:ext cx="11607800"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dirty="0" err="1">
                <a:solidFill>
                  <a:srgbClr val="FF0000"/>
                </a:solidFill>
                <a:cs typeface="Times New Roman" pitchFamily="18" charset="0"/>
              </a:rPr>
              <a:t>Câu</a:t>
            </a:r>
            <a:r>
              <a:rPr lang="en-US" sz="4000" b="1" dirty="0">
                <a:solidFill>
                  <a:srgbClr val="FF0000"/>
                </a:solidFill>
                <a:cs typeface="Times New Roman" pitchFamily="18" charset="0"/>
              </a:rPr>
              <a:t> 1</a:t>
            </a:r>
            <a:r>
              <a:rPr lang="en-US" sz="4000" b="1" dirty="0">
                <a:solidFill>
                  <a:srgbClr val="800000"/>
                </a:solidFill>
                <a:cs typeface="Times New Roman" pitchFamily="18" charset="0"/>
              </a:rPr>
              <a:t>: </a:t>
            </a:r>
            <a:r>
              <a:rPr lang="en-US" sz="4000" b="1" i="1" dirty="0" err="1">
                <a:solidFill>
                  <a:srgbClr val="800000"/>
                </a:solidFill>
                <a:cs typeface="Times New Roman" pitchFamily="18" charset="0"/>
              </a:rPr>
              <a:t>Tìm</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những</a:t>
            </a:r>
            <a:r>
              <a:rPr lang="en-US" sz="4000" b="1" i="1" dirty="0">
                <a:solidFill>
                  <a:srgbClr val="800000"/>
                </a:solidFill>
                <a:cs typeface="Times New Roman" pitchFamily="18" charset="0"/>
              </a:rPr>
              <a:t> chi </a:t>
            </a:r>
            <a:r>
              <a:rPr lang="en-US" sz="4000" b="1" i="1" dirty="0" err="1">
                <a:solidFill>
                  <a:srgbClr val="800000"/>
                </a:solidFill>
                <a:cs typeface="Times New Roman" pitchFamily="18" charset="0"/>
              </a:rPr>
              <a:t>tiết</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miêu</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tả</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cảnh</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tượng</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sôi</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động</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của</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hội</a:t>
            </a:r>
            <a:r>
              <a:rPr lang="en-US" sz="4000" b="1" i="1" dirty="0">
                <a:solidFill>
                  <a:srgbClr val="800000"/>
                </a:solidFill>
                <a:cs typeface="Times New Roman" pitchFamily="18" charset="0"/>
              </a:rPr>
              <a:t> </a:t>
            </a:r>
            <a:r>
              <a:rPr lang="en-US" sz="4000" b="1" i="1" dirty="0" err="1">
                <a:solidFill>
                  <a:srgbClr val="800000"/>
                </a:solidFill>
                <a:cs typeface="Times New Roman" pitchFamily="18" charset="0"/>
              </a:rPr>
              <a:t>vật</a:t>
            </a:r>
            <a:r>
              <a:rPr lang="en-US" sz="4000" b="1" i="1" dirty="0">
                <a:solidFill>
                  <a:srgbClr val="800000"/>
                </a:solidFill>
                <a:cs typeface="Times New Roman" pitchFamily="18" charset="0"/>
              </a:rPr>
              <a:t>?</a:t>
            </a:r>
          </a:p>
        </p:txBody>
      </p:sp>
      <p:sp>
        <p:nvSpPr>
          <p:cNvPr id="9" name="Text Box 26"/>
          <p:cNvSpPr txBox="1">
            <a:spLocks noChangeArrowheads="1"/>
          </p:cNvSpPr>
          <p:nvPr/>
        </p:nvSpPr>
        <p:spPr bwMode="auto">
          <a:xfrm>
            <a:off x="584200" y="2277035"/>
            <a:ext cx="11607800" cy="2554545"/>
          </a:xfrm>
          <a:prstGeom prst="rect">
            <a:avLst/>
          </a:prstGeom>
          <a:solidFill>
            <a:schemeClr val="bg1"/>
          </a:solidFill>
          <a:ln>
            <a:noFill/>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4000" b="1" dirty="0">
                <a:solidFill>
                  <a:srgbClr val="0000FF"/>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Tiếng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dồn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như</a:t>
            </a:r>
            <a:r>
              <a:rPr lang="en-US" sz="4000" b="1" dirty="0">
                <a:latin typeface="Times New Roman" pitchFamily="18" charset="0"/>
                <a:cs typeface="Times New Roman" pitchFamily="18" charset="0"/>
              </a:rPr>
              <a:t> n</a:t>
            </a:r>
            <a:r>
              <a:rPr lang="vi-VN" sz="4000" b="1" dirty="0">
                <a:latin typeface="Times New Roman" pitchFamily="18" charset="0"/>
                <a:cs typeface="Times New Roman" pitchFamily="18" charset="0"/>
              </a:rPr>
              <a:t>ướ</a:t>
            </a:r>
            <a:r>
              <a:rPr lang="en-US" sz="4000" b="1" dirty="0">
                <a:latin typeface="Times New Roman" pitchFamily="18" charset="0"/>
                <a:cs typeface="Times New Roman" pitchFamily="18" charset="0"/>
              </a:rPr>
              <a:t>c </a:t>
            </a:r>
            <a:r>
              <a:rPr lang="en-US" sz="4000" b="1" dirty="0" err="1" smtClean="0">
                <a:latin typeface="Times New Roman" pitchFamily="18" charset="0"/>
                <a:cs typeface="Times New Roman" pitchFamily="18" charset="0"/>
              </a:rPr>
              <a:t>chảy</a:t>
            </a:r>
            <a:r>
              <a:rPr lang="vi-VN" sz="4000" b="1" dirty="0" smtClean="0">
                <a:latin typeface="Times New Roman" pitchFamily="18" charset="0"/>
                <a:cs typeface="Times New Roman" pitchFamily="18" charset="0"/>
              </a:rPr>
              <a:t>. </a:t>
            </a:r>
            <a:r>
              <a:rPr lang="en-US" sz="4000" b="1" dirty="0" smtClean="0">
                <a:latin typeface="Times New Roman" pitchFamily="18" charset="0"/>
                <a:cs typeface="Times New Roman" pitchFamily="18" charset="0"/>
              </a:rPr>
              <a:t>Ai </a:t>
            </a:r>
            <a:r>
              <a:rPr lang="en-US" sz="4000" b="1" dirty="0" err="1">
                <a:latin typeface="Times New Roman" pitchFamily="18" charset="0"/>
                <a:cs typeface="Times New Roman" pitchFamily="18" charset="0"/>
              </a:rPr>
              <a:t>cũng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nức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muốn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mặt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xem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chen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lấn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nhau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vật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trèo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xem</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88415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099B6E85-9E18-46B0-AC3C-A5FE81E47B27}"/>
              </a:ext>
            </a:extLst>
          </p:cNvPr>
          <p:cNvSpPr txBox="1">
            <a:spLocks noChangeArrowheads="1"/>
          </p:cNvSpPr>
          <p:nvPr/>
        </p:nvSpPr>
        <p:spPr bwMode="auto">
          <a:xfrm>
            <a:off x="0" y="723805"/>
            <a:ext cx="8597402"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3600" b="1" dirty="0" err="1">
                <a:solidFill>
                  <a:srgbClr val="FF0000"/>
                </a:solidFill>
                <a:cs typeface="Times New Roman" pitchFamily="18" charset="0"/>
              </a:rPr>
              <a:t>Câu</a:t>
            </a:r>
            <a:r>
              <a:rPr lang="en-US" sz="3600" b="1" dirty="0">
                <a:solidFill>
                  <a:srgbClr val="FF0000"/>
                </a:solidFill>
                <a:cs typeface="Times New Roman" pitchFamily="18" charset="0"/>
              </a:rPr>
              <a:t> 2: </a:t>
            </a:r>
            <a:r>
              <a:rPr lang="en-US" sz="3600" b="1" i="1" dirty="0" err="1">
                <a:cs typeface="Times New Roman" pitchFamily="18" charset="0"/>
              </a:rPr>
              <a:t>Cách</a:t>
            </a:r>
            <a:r>
              <a:rPr lang="en-US" sz="3600" b="1" i="1" dirty="0">
                <a:cs typeface="Times New Roman" pitchFamily="18" charset="0"/>
              </a:rPr>
              <a:t> </a:t>
            </a:r>
            <a:r>
              <a:rPr lang="en-US" sz="3600" b="1" i="1" dirty="0" err="1">
                <a:cs typeface="Times New Roman" pitchFamily="18" charset="0"/>
              </a:rPr>
              <a:t>đánh</a:t>
            </a:r>
            <a:r>
              <a:rPr lang="en-US" sz="3600" b="1" i="1" dirty="0">
                <a:cs typeface="Times New Roman" pitchFamily="18" charset="0"/>
              </a:rPr>
              <a:t> </a:t>
            </a:r>
            <a:r>
              <a:rPr lang="en-US" sz="3600" b="1" i="1" dirty="0" err="1">
                <a:cs typeface="Times New Roman" pitchFamily="18" charset="0"/>
              </a:rPr>
              <a:t>của</a:t>
            </a:r>
            <a:r>
              <a:rPr lang="en-US" sz="3600" b="1" i="1" dirty="0">
                <a:cs typeface="Times New Roman" pitchFamily="18" charset="0"/>
              </a:rPr>
              <a:t> </a:t>
            </a:r>
            <a:r>
              <a:rPr lang="en-US" sz="3600" b="1" i="1" dirty="0" err="1">
                <a:cs typeface="Times New Roman" pitchFamily="18" charset="0"/>
              </a:rPr>
              <a:t>ông</a:t>
            </a:r>
            <a:r>
              <a:rPr lang="en-US" sz="3600" b="1" i="1" dirty="0">
                <a:cs typeface="Times New Roman" pitchFamily="18" charset="0"/>
              </a:rPr>
              <a:t> </a:t>
            </a:r>
            <a:r>
              <a:rPr lang="en-US" sz="3600" b="1" i="1" dirty="0" err="1">
                <a:cs typeface="Times New Roman" pitchFamily="18" charset="0"/>
              </a:rPr>
              <a:t>Cản</a:t>
            </a:r>
            <a:r>
              <a:rPr lang="en-US" sz="3600" b="1" i="1" dirty="0">
                <a:cs typeface="Times New Roman" pitchFamily="18" charset="0"/>
              </a:rPr>
              <a:t> </a:t>
            </a:r>
            <a:r>
              <a:rPr lang="en-US" sz="3600" b="1" i="1" dirty="0" err="1">
                <a:cs typeface="Times New Roman" pitchFamily="18" charset="0"/>
              </a:rPr>
              <a:t>Ngũ</a:t>
            </a:r>
            <a:r>
              <a:rPr lang="en-US" sz="3600" b="1" i="1" dirty="0">
                <a:cs typeface="Times New Roman" pitchFamily="18" charset="0"/>
              </a:rPr>
              <a:t> </a:t>
            </a:r>
            <a:r>
              <a:rPr lang="en-US" sz="3600" b="1" i="1" dirty="0" err="1">
                <a:cs typeface="Times New Roman" pitchFamily="18" charset="0"/>
              </a:rPr>
              <a:t>và</a:t>
            </a:r>
            <a:r>
              <a:rPr lang="en-US" sz="3600" b="1" i="1" dirty="0">
                <a:cs typeface="Times New Roman" pitchFamily="18" charset="0"/>
              </a:rPr>
              <a:t> </a:t>
            </a:r>
            <a:r>
              <a:rPr lang="en-US" sz="3600" b="1" i="1" dirty="0" err="1">
                <a:cs typeface="Times New Roman" pitchFamily="18" charset="0"/>
              </a:rPr>
              <a:t>Quắm</a:t>
            </a:r>
            <a:r>
              <a:rPr lang="en-US" sz="3600" b="1" i="1" dirty="0">
                <a:cs typeface="Times New Roman" pitchFamily="18" charset="0"/>
              </a:rPr>
              <a:t> </a:t>
            </a:r>
            <a:r>
              <a:rPr lang="en-US" sz="3600" b="1" i="1" dirty="0" err="1">
                <a:cs typeface="Times New Roman" pitchFamily="18" charset="0"/>
              </a:rPr>
              <a:t>Đen</a:t>
            </a:r>
            <a:r>
              <a:rPr lang="en-US" sz="3600" b="1" i="1" dirty="0">
                <a:cs typeface="Times New Roman" pitchFamily="18" charset="0"/>
              </a:rPr>
              <a:t> </a:t>
            </a:r>
            <a:r>
              <a:rPr lang="en-US" sz="3600" b="1" i="1" dirty="0" err="1">
                <a:cs typeface="Times New Roman" pitchFamily="18" charset="0"/>
              </a:rPr>
              <a:t>có</a:t>
            </a:r>
            <a:r>
              <a:rPr lang="en-US" sz="3600" b="1" i="1" dirty="0">
                <a:cs typeface="Times New Roman" pitchFamily="18" charset="0"/>
              </a:rPr>
              <a:t> </a:t>
            </a:r>
            <a:r>
              <a:rPr lang="en-US" sz="3600" b="1" i="1" dirty="0" err="1">
                <a:cs typeface="Times New Roman" pitchFamily="18" charset="0"/>
              </a:rPr>
              <a:t>gì</a:t>
            </a:r>
            <a:r>
              <a:rPr lang="en-US" sz="3600" b="1" i="1" dirty="0">
                <a:cs typeface="Times New Roman" pitchFamily="18" charset="0"/>
              </a:rPr>
              <a:t> </a:t>
            </a:r>
            <a:r>
              <a:rPr lang="en-US" sz="3600" b="1" i="1" dirty="0" err="1">
                <a:cs typeface="Times New Roman" pitchFamily="18" charset="0"/>
              </a:rPr>
              <a:t>khác</a:t>
            </a:r>
            <a:r>
              <a:rPr lang="en-US" sz="3600" b="1" i="1" dirty="0">
                <a:cs typeface="Times New Roman" pitchFamily="18" charset="0"/>
              </a:rPr>
              <a:t> </a:t>
            </a:r>
            <a:r>
              <a:rPr lang="en-US" sz="3600" b="1" i="1" dirty="0" err="1">
                <a:cs typeface="Times New Roman" pitchFamily="18" charset="0"/>
              </a:rPr>
              <a:t>nhau</a:t>
            </a:r>
            <a:r>
              <a:rPr lang="en-US" sz="3600" b="1" i="1" dirty="0">
                <a:cs typeface="Times New Roman" pitchFamily="18" charset="0"/>
              </a:rPr>
              <a:t>?</a:t>
            </a:r>
          </a:p>
        </p:txBody>
      </p:sp>
      <p:graphicFrame>
        <p:nvGraphicFramePr>
          <p:cNvPr id="6" name="Table 6">
            <a:extLst>
              <a:ext uri="{FF2B5EF4-FFF2-40B4-BE49-F238E27FC236}">
                <a16:creationId xmlns:a16="http://schemas.microsoft.com/office/drawing/2014/main" id="{DE731837-A78D-4D74-A000-89BA45A513EF}"/>
              </a:ext>
            </a:extLst>
          </p:cNvPr>
          <p:cNvGraphicFramePr>
            <a:graphicFrameLocks noGrp="1"/>
          </p:cNvGraphicFramePr>
          <p:nvPr>
            <p:extLst>
              <p:ext uri="{D42A27DB-BD31-4B8C-83A1-F6EECF244321}">
                <p14:modId xmlns:p14="http://schemas.microsoft.com/office/powerpoint/2010/main" val="1165219449"/>
              </p:ext>
            </p:extLst>
          </p:nvPr>
        </p:nvGraphicFramePr>
        <p:xfrm>
          <a:off x="444866" y="2133599"/>
          <a:ext cx="8407732" cy="4566167"/>
        </p:xfrm>
        <a:graphic>
          <a:graphicData uri="http://schemas.openxmlformats.org/drawingml/2006/table">
            <a:tbl>
              <a:tblPr firstRow="1" bandRow="1">
                <a:tableStyleId>{5940675A-B579-460E-94D1-54222C63F5DA}</a:tableStyleId>
              </a:tblPr>
              <a:tblGrid>
                <a:gridCol w="4135913">
                  <a:extLst>
                    <a:ext uri="{9D8B030D-6E8A-4147-A177-3AD203B41FA5}">
                      <a16:colId xmlns:a16="http://schemas.microsoft.com/office/drawing/2014/main" val="4155674285"/>
                    </a:ext>
                  </a:extLst>
                </a:gridCol>
                <a:gridCol w="4271819">
                  <a:extLst>
                    <a:ext uri="{9D8B030D-6E8A-4147-A177-3AD203B41FA5}">
                      <a16:colId xmlns:a16="http://schemas.microsoft.com/office/drawing/2014/main" val="1570986817"/>
                    </a:ext>
                  </a:extLst>
                </a:gridCol>
              </a:tblGrid>
              <a:tr h="1192656">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Quắm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Đen</a:t>
                      </a:r>
                      <a:r>
                        <a:rPr lang="en-US" sz="3200" b="1">
                          <a:solidFill>
                            <a:srgbClr val="FF0000"/>
                          </a:solidFill>
                          <a:latin typeface="Times New Roman" panose="02020603050405020304" pitchFamily="18" charset="0"/>
                          <a:cs typeface="Times New Roman" panose="02020603050405020304" pitchFamily="18" charset="0"/>
                        </a:rPr>
                        <a:t> </a:t>
                      </a:r>
                      <a:endParaRPr lang="vi-VN" sz="3200" b="1" smtClean="0">
                        <a:solidFill>
                          <a:srgbClr val="FF0000"/>
                        </a:solidFill>
                        <a:latin typeface="Times New Roman" panose="02020603050405020304" pitchFamily="18" charset="0"/>
                        <a:cs typeface="Times New Roman" panose="02020603050405020304" pitchFamily="18" charset="0"/>
                      </a:endParaRPr>
                    </a:p>
                    <a:p>
                      <a:pPr algn="ctr"/>
                      <a:r>
                        <a:rPr lang="en-US" sz="3200" b="1" smtClean="0">
                          <a:solidFill>
                            <a:srgbClr val="FF0000"/>
                          </a:solidFill>
                          <a:latin typeface="Times New Roman" panose="02020603050405020304" pitchFamily="18" charset="0"/>
                          <a:cs typeface="Times New Roman" panose="02020603050405020304" pitchFamily="18" charset="0"/>
                        </a:rPr>
                        <a:t>(</a:t>
                      </a:r>
                      <a:r>
                        <a:rPr lang="en-US" sz="3200" b="1" dirty="0" err="1">
                          <a:solidFill>
                            <a:srgbClr val="FF0000"/>
                          </a:solidFill>
                          <a:latin typeface="Times New Roman" panose="02020603050405020304" pitchFamily="18" charset="0"/>
                          <a:cs typeface="Times New Roman" panose="02020603050405020304" pitchFamily="18" charset="0"/>
                        </a:rPr>
                        <a:t>Đô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trẻ</a:t>
                      </a:r>
                      <a:r>
                        <a:rPr lang="en-US" sz="3200" b="1" dirty="0">
                          <a:solidFill>
                            <a:srgbClr val="FF0000"/>
                          </a:solidFill>
                          <a:latin typeface="Times New Roman" panose="02020603050405020304" pitchFamily="18" charset="0"/>
                          <a:cs typeface="Times New Roman" panose="02020603050405020304" pitchFamily="18" charset="0"/>
                        </a:rPr>
                        <a:t>)</a:t>
                      </a:r>
                    </a:p>
                  </a:txBody>
                  <a:tcPr anchor="ctr"/>
                </a:tc>
                <a:tc>
                  <a:txBody>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già</a:t>
                      </a:r>
                      <a:r>
                        <a:rPr lang="en-US" sz="3200" b="1" dirty="0">
                          <a:solidFill>
                            <a:srgbClr val="FF0000"/>
                          </a:solidFill>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428586805"/>
                  </a:ext>
                </a:extLst>
              </a:tr>
              <a:tr h="3373511">
                <a:tc>
                  <a:txBody>
                    <a:bodyPr/>
                    <a:lstStyle/>
                    <a:p>
                      <a:pPr algn="l"/>
                      <a:r>
                        <a:rPr lang="en-US" sz="3200" b="1" dirty="0" err="1">
                          <a:latin typeface="Times New Roman" panose="02020603050405020304" pitchFamily="18" charset="0"/>
                          <a:cs typeface="Times New Roman" panose="02020603050405020304" pitchFamily="18" charset="0"/>
                        </a:rPr>
                        <a:t>Nhanh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nhẹn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Vờn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d</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thoắt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khôn</a:t>
                      </a:r>
                      <a:r>
                        <a:rPr lang="en-US" sz="3200" b="1" dirty="0">
                          <a:latin typeface="Times New Roman" panose="02020603050405020304" pitchFamily="18" charset="0"/>
                          <a:cs typeface="Times New Roman" panose="02020603050405020304" pitchFamily="18" charset="0"/>
                        </a:rPr>
                        <a:t> l</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ờng</a:t>
                      </a:r>
                      <a:r>
                        <a:rPr lang="en-US" sz="3200" b="1" dirty="0">
                          <a:latin typeface="Times New Roman" panose="02020603050405020304" pitchFamily="18" charset="0"/>
                          <a:cs typeface="Times New Roman" panose="02020603050405020304" pitchFamily="18" charset="0"/>
                        </a:rPr>
                        <a:t>. </a:t>
                      </a:r>
                    </a:p>
                  </a:txBody>
                  <a:tcPr anchor="ctr"/>
                </a:tc>
                <a:tc>
                  <a:txBody>
                    <a:bodyPr/>
                    <a:lstStyle/>
                    <a:p>
                      <a:pPr algn="l"/>
                      <a:r>
                        <a:rPr lang="en-US" sz="3200" b="1" dirty="0" err="1">
                          <a:latin typeface="Times New Roman" panose="02020603050405020304" pitchFamily="18" charset="0"/>
                          <a:cs typeface="Times New Roman" panose="02020603050405020304" pitchFamily="18" charset="0"/>
                        </a:rPr>
                        <a:t>Lớ</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ngớ</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chạp</a:t>
                      </a:r>
                      <a:r>
                        <a:rPr lang="en-US" sz="3200" b="1" dirty="0">
                          <a:latin typeface="Times New Roman" panose="02020603050405020304" pitchFamily="18" charset="0"/>
                          <a:cs typeface="Times New Roman" panose="02020603050405020304" pitchFamily="18" charset="0"/>
                        </a:rPr>
                        <a:t>. Hai </a:t>
                      </a:r>
                      <a:r>
                        <a:rPr lang="en-US" sz="3200" b="1" dirty="0" err="1">
                          <a:latin typeface="Times New Roman" panose="02020603050405020304" pitchFamily="18" charset="0"/>
                          <a:cs typeface="Times New Roman" panose="02020603050405020304" pitchFamily="18" charset="0"/>
                        </a:rPr>
                        <a:t>tay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cũng</a:t>
                      </a:r>
                      <a:r>
                        <a:rPr lang="en-US" sz="3200" b="1" dirty="0">
                          <a:latin typeface="Times New Roman" panose="02020603050405020304" pitchFamily="18" charset="0"/>
                          <a:cs typeface="Times New Roman" panose="02020603050405020304" pitchFamily="18" charset="0"/>
                        </a:rPr>
                        <a:t> dang </a:t>
                      </a:r>
                      <a:r>
                        <a:rPr lang="en-US" sz="3200" b="1" dirty="0" err="1">
                          <a:latin typeface="Times New Roman" panose="02020603050405020304" pitchFamily="18" charset="0"/>
                          <a:cs typeface="Times New Roman" panose="02020603050405020304" pitchFamily="18" charset="0"/>
                        </a:rPr>
                        <a:t>rộng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xoay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xoay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ng</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75748119"/>
                  </a:ext>
                </a:extLst>
              </a:tr>
            </a:tbl>
          </a:graphicData>
        </a:graphic>
      </p:graphicFrame>
      <p:pic>
        <p:nvPicPr>
          <p:cNvPr id="12290" name="Picture 2" descr="Fighting, japan, obesity, sport, sumo, wrestling icon">
            <a:extLst>
              <a:ext uri="{FF2B5EF4-FFF2-40B4-BE49-F238E27FC236}">
                <a16:creationId xmlns:a16="http://schemas.microsoft.com/office/drawing/2014/main" id="{06D5277D-E54B-47F7-B275-53A443B0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746" y="775855"/>
            <a:ext cx="4457076" cy="587186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5"/>
          <p:cNvSpPr>
            <a:spLocks noChangeArrowheads="1"/>
          </p:cNvSpPr>
          <p:nvPr/>
        </p:nvSpPr>
        <p:spPr bwMode="auto">
          <a:xfrm>
            <a:off x="7101444" y="-148465"/>
            <a:ext cx="5306291" cy="1219200"/>
          </a:xfrm>
          <a:prstGeom prst="irregularSeal1">
            <a:avLst/>
          </a:prstGeom>
          <a:solidFill>
            <a:schemeClr val="accent1"/>
          </a:solidFill>
          <a:ln w="9525">
            <a:solidFill>
              <a:schemeClr val="tx1"/>
            </a:solidFill>
            <a:miter lim="800000"/>
            <a:headEnd/>
            <a:tailEnd/>
          </a:ln>
        </p:spPr>
        <p:txBody>
          <a:bodyPr wrap="none" anchor="ctr"/>
          <a:lstStyle/>
          <a:p>
            <a:pPr algn="ctr" eaLnBrk="1" hangingPunct="1"/>
            <a:r>
              <a:rPr lang="vi-VN" altLang="en-US" sz="2800" b="1" smtClean="0">
                <a:solidFill>
                  <a:schemeClr val="bg1"/>
                </a:solidFill>
                <a:latin typeface="Times New Roman" pitchFamily="18" charset="0"/>
                <a:cs typeface="Times New Roman" pitchFamily="18" charset="0"/>
              </a:rPr>
              <a:t>Đọc thầm đoạn 2</a:t>
            </a:r>
            <a:endParaRPr lang="en-US" altLang="en-US" sz="28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85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a:extLst>
              <a:ext uri="{FF2B5EF4-FFF2-40B4-BE49-F238E27FC236}">
                <a16:creationId xmlns:a16="http://schemas.microsoft.com/office/drawing/2014/main" id="{71D6E914-4534-42BA-82DC-626BB66A55B4}"/>
              </a:ext>
            </a:extLst>
          </p:cNvPr>
          <p:cNvSpPr txBox="1">
            <a:spLocks noChangeArrowheads="1"/>
          </p:cNvSpPr>
          <p:nvPr/>
        </p:nvSpPr>
        <p:spPr bwMode="auto">
          <a:xfrm>
            <a:off x="5233508" y="573397"/>
            <a:ext cx="6734374" cy="193899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4000" b="1" i="1" dirty="0">
                <a:solidFill>
                  <a:srgbClr val="0000FF"/>
                </a:solidFill>
                <a:cs typeface="Times New Roman" pitchFamily="18" charset="0"/>
              </a:rPr>
              <a:t>- Khi </a:t>
            </a:r>
            <a:r>
              <a:rPr lang="en-US" sz="4000" b="1" i="1" dirty="0" err="1">
                <a:solidFill>
                  <a:srgbClr val="0000FF"/>
                </a:solidFill>
                <a:cs typeface="Times New Roman" pitchFamily="18" charset="0"/>
              </a:rPr>
              <a:t>người</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xem</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thấy</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keo</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vật</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có</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vẻ</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chán</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ngắt</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thì</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chuyện</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gì</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bất</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ngờ</a:t>
            </a:r>
            <a:r>
              <a:rPr lang="en-US" sz="4000" b="1" i="1" dirty="0">
                <a:solidFill>
                  <a:srgbClr val="0000FF"/>
                </a:solidFill>
                <a:cs typeface="Times New Roman" pitchFamily="18" charset="0"/>
              </a:rPr>
              <a:t> </a:t>
            </a:r>
            <a:r>
              <a:rPr lang="en-US" sz="4000" b="1" i="1" dirty="0" err="1">
                <a:solidFill>
                  <a:srgbClr val="0000FF"/>
                </a:solidFill>
                <a:cs typeface="Times New Roman" pitchFamily="18" charset="0"/>
              </a:rPr>
              <a:t>xảy</a:t>
            </a:r>
            <a:r>
              <a:rPr lang="en-US" sz="4000" b="1" i="1" dirty="0">
                <a:solidFill>
                  <a:srgbClr val="0000FF"/>
                </a:solidFill>
                <a:cs typeface="Times New Roman" pitchFamily="18" charset="0"/>
              </a:rPr>
              <a:t> ra?</a:t>
            </a:r>
          </a:p>
        </p:txBody>
      </p:sp>
      <p:sp>
        <p:nvSpPr>
          <p:cNvPr id="4" name="Text Box 26">
            <a:extLst>
              <a:ext uri="{FF2B5EF4-FFF2-40B4-BE49-F238E27FC236}">
                <a16:creationId xmlns:a16="http://schemas.microsoft.com/office/drawing/2014/main" id="{03C93853-C99B-48EE-AC02-47B12317C77E}"/>
              </a:ext>
            </a:extLst>
          </p:cNvPr>
          <p:cNvSpPr txBox="1">
            <a:spLocks noChangeArrowheads="1"/>
          </p:cNvSpPr>
          <p:nvPr/>
        </p:nvSpPr>
        <p:spPr bwMode="auto">
          <a:xfrm>
            <a:off x="5492894" y="3124609"/>
            <a:ext cx="6421199" cy="132343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defRPr/>
            </a:pPr>
            <a:r>
              <a:rPr lang="vi-VN"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Ông</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Cản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bước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chúi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xuống</a:t>
            </a:r>
            <a:r>
              <a:rPr lang="en-US" sz="4000" b="1" dirty="0">
                <a:latin typeface="Times New Roman" pitchFamily="18" charset="0"/>
                <a:cs typeface="Times New Roman" pitchFamily="18" charset="0"/>
              </a:rPr>
              <a:t>.</a:t>
            </a:r>
          </a:p>
        </p:txBody>
      </p:sp>
      <p:grpSp>
        <p:nvGrpSpPr>
          <p:cNvPr id="6" name="Group 15"/>
          <p:cNvGrpSpPr>
            <a:grpSpLocks/>
          </p:cNvGrpSpPr>
          <p:nvPr/>
        </p:nvGrpSpPr>
        <p:grpSpPr bwMode="auto">
          <a:xfrm>
            <a:off x="0" y="161365"/>
            <a:ext cx="5150223" cy="6521824"/>
            <a:chOff x="432" y="240"/>
            <a:chExt cx="5088" cy="3981"/>
          </a:xfrm>
        </p:grpSpPr>
        <p:pic>
          <p:nvPicPr>
            <p:cNvPr id="7" name="Picture 11" descr="CIMG0484"/>
            <p:cNvPicPr>
              <a:picLocks noChangeAspect="1" noChangeArrowheads="1"/>
            </p:cNvPicPr>
            <p:nvPr/>
          </p:nvPicPr>
          <p:blipFill>
            <a:blip r:embed="rId2">
              <a:lum bright="6000" contrast="24000"/>
            </a:blip>
            <a:srcRect t="1192" r="5287"/>
            <a:stretch>
              <a:fillRect/>
            </a:stretch>
          </p:blipFill>
          <p:spPr bwMode="auto">
            <a:xfrm>
              <a:off x="432" y="240"/>
              <a:ext cx="5088" cy="3981"/>
            </a:xfrm>
            <a:prstGeom prst="rect">
              <a:avLst/>
            </a:prstGeom>
            <a:noFill/>
            <a:ln w="9525">
              <a:noFill/>
              <a:miter lim="800000"/>
              <a:headEnd/>
              <a:tailEnd/>
            </a:ln>
          </p:spPr>
        </p:pic>
        <p:pic>
          <p:nvPicPr>
            <p:cNvPr id="8" name="Picture 12" descr="CIMG0484"/>
            <p:cNvPicPr>
              <a:picLocks noChangeAspect="1" noChangeArrowheads="1"/>
            </p:cNvPicPr>
            <p:nvPr/>
          </p:nvPicPr>
          <p:blipFill>
            <a:blip r:embed="rId2">
              <a:lum bright="6000" contrast="-6000"/>
            </a:blip>
            <a:srcRect l="6255" t="30975" r="88385" b="61876"/>
            <a:stretch>
              <a:fillRect/>
            </a:stretch>
          </p:blipFill>
          <p:spPr bwMode="auto">
            <a:xfrm>
              <a:off x="1920" y="768"/>
              <a:ext cx="288" cy="288"/>
            </a:xfrm>
            <a:prstGeom prst="rect">
              <a:avLst/>
            </a:prstGeom>
            <a:noFill/>
            <a:ln w="9525">
              <a:noFill/>
              <a:miter lim="800000"/>
              <a:headEnd/>
              <a:tailEnd/>
            </a:ln>
          </p:spPr>
        </p:pic>
        <p:pic>
          <p:nvPicPr>
            <p:cNvPr id="9" name="Picture 13" descr="CIMG0484"/>
            <p:cNvPicPr>
              <a:picLocks noChangeAspect="1" noChangeArrowheads="1"/>
            </p:cNvPicPr>
            <p:nvPr/>
          </p:nvPicPr>
          <p:blipFill>
            <a:blip r:embed="rId2">
              <a:lum bright="18000" contrast="6000"/>
            </a:blip>
            <a:srcRect l="6255" t="30975" r="88385" b="61876"/>
            <a:stretch>
              <a:fillRect/>
            </a:stretch>
          </p:blipFill>
          <p:spPr bwMode="auto">
            <a:xfrm>
              <a:off x="1392" y="672"/>
              <a:ext cx="288" cy="288"/>
            </a:xfrm>
            <a:prstGeom prst="rect">
              <a:avLst/>
            </a:prstGeom>
            <a:noFill/>
            <a:ln w="9525">
              <a:noFill/>
              <a:miter lim="800000"/>
              <a:headEnd/>
              <a:tailEnd/>
            </a:ln>
          </p:spPr>
        </p:pic>
        <p:pic>
          <p:nvPicPr>
            <p:cNvPr id="10" name="Picture 14" descr="CIMG0484"/>
            <p:cNvPicPr>
              <a:picLocks noChangeAspect="1" noChangeArrowheads="1"/>
            </p:cNvPicPr>
            <p:nvPr/>
          </p:nvPicPr>
          <p:blipFill>
            <a:blip r:embed="rId2">
              <a:lum bright="12000" contrast="12000"/>
            </a:blip>
            <a:srcRect l="6255" t="30975" r="88385" b="61876"/>
            <a:stretch>
              <a:fillRect/>
            </a:stretch>
          </p:blipFill>
          <p:spPr bwMode="auto">
            <a:xfrm>
              <a:off x="3072" y="864"/>
              <a:ext cx="288" cy="288"/>
            </a:xfrm>
            <a:prstGeom prst="rect">
              <a:avLst/>
            </a:prstGeom>
            <a:noFill/>
            <a:ln w="9525">
              <a:noFill/>
              <a:miter lim="800000"/>
              <a:headEnd/>
              <a:tailEnd/>
            </a:ln>
          </p:spPr>
        </p:pic>
      </p:grpSp>
    </p:spTree>
    <p:extLst>
      <p:ext uri="{BB962C8B-B14F-4D97-AF65-F5344CB8AC3E}">
        <p14:creationId xmlns:p14="http://schemas.microsoft.com/office/powerpoint/2010/main" val="186636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90"/>
                                          </p:val>
                                        </p:tav>
                                        <p:tav tm="100000">
                                          <p:val>
                                            <p:fltVal val="0"/>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2F8BF-FC9D-42ED-A3DA-4C5326A33D9E}"/>
              </a:ext>
            </a:extLst>
          </p:cNvPr>
          <p:cNvPicPr>
            <a:picLocks noChangeAspect="1"/>
          </p:cNvPicPr>
          <p:nvPr/>
        </p:nvPicPr>
        <p:blipFill>
          <a:blip r:embed="rId2"/>
          <a:stretch>
            <a:fillRect/>
          </a:stretch>
        </p:blipFill>
        <p:spPr>
          <a:xfrm>
            <a:off x="5774669" y="391886"/>
            <a:ext cx="6301219" cy="6283234"/>
          </a:xfrm>
          <a:prstGeom prst="rect">
            <a:avLst/>
          </a:prstGeom>
        </p:spPr>
      </p:pic>
      <p:sp>
        <p:nvSpPr>
          <p:cNvPr id="5" name="TextBox 4">
            <a:extLst>
              <a:ext uri="{FF2B5EF4-FFF2-40B4-BE49-F238E27FC236}">
                <a16:creationId xmlns:a16="http://schemas.microsoft.com/office/drawing/2014/main" id="{1EA51C19-AAE9-46E7-B5E0-9758B9A42046}"/>
              </a:ext>
            </a:extLst>
          </p:cNvPr>
          <p:cNvSpPr txBox="1"/>
          <p:nvPr/>
        </p:nvSpPr>
        <p:spPr>
          <a:xfrm>
            <a:off x="823688" y="0"/>
            <a:ext cx="3624405" cy="584775"/>
          </a:xfrm>
          <a:prstGeom prst="rect">
            <a:avLst/>
          </a:prstGeom>
          <a:noFill/>
        </p:spPr>
        <p:txBody>
          <a:bodyPr wrap="square" rtlCol="0">
            <a:spAutoFit/>
          </a:bodyPr>
          <a:lstStyle/>
          <a:p>
            <a:pPr algn="ctr"/>
            <a:r>
              <a:rPr lang="en-US" sz="3200" b="1" u="sng" dirty="0" err="1">
                <a:solidFill>
                  <a:srgbClr val="0070C0"/>
                </a:solidFill>
                <a:latin typeface="Times New Roman" panose="02020603050405020304" pitchFamily="18" charset="0"/>
                <a:cs typeface="Times New Roman" panose="02020603050405020304" pitchFamily="18" charset="0"/>
              </a:rPr>
              <a:t>Chủ</a:t>
            </a:r>
            <a:r>
              <a:rPr lang="en-US" sz="3200" b="1" u="sng" dirty="0">
                <a:solidFill>
                  <a:srgbClr val="0070C0"/>
                </a:solidFill>
                <a:latin typeface="Times New Roman" panose="02020603050405020304" pitchFamily="18" charset="0"/>
                <a:cs typeface="Times New Roman" panose="02020603050405020304" pitchFamily="18" charset="0"/>
              </a:rPr>
              <a:t> </a:t>
            </a:r>
            <a:r>
              <a:rPr lang="en-US" sz="3200" b="1" u="sng" dirty="0" err="1">
                <a:solidFill>
                  <a:srgbClr val="0070C0"/>
                </a:solidFill>
                <a:latin typeface="Times New Roman" panose="02020603050405020304" pitchFamily="18" charset="0"/>
                <a:cs typeface="Times New Roman" panose="02020603050405020304" pitchFamily="18" charset="0"/>
              </a:rPr>
              <a:t>điểm</a:t>
            </a:r>
            <a:r>
              <a:rPr lang="en-US" sz="3200" b="1" u="sng" dirty="0">
                <a:solidFill>
                  <a:srgbClr val="0070C0"/>
                </a:solidFill>
                <a:latin typeface="Times New Roman" panose="02020603050405020304" pitchFamily="18" charset="0"/>
                <a:cs typeface="Times New Roman" panose="02020603050405020304" pitchFamily="18" charset="0"/>
              </a:rPr>
              <a:t>:</a:t>
            </a:r>
          </a:p>
        </p:txBody>
      </p:sp>
      <p:pic>
        <p:nvPicPr>
          <p:cNvPr id="6" name="Picture 17" descr="FLOWERS5">
            <a:extLst>
              <a:ext uri="{FF2B5EF4-FFF2-40B4-BE49-F238E27FC236}">
                <a16:creationId xmlns:a16="http://schemas.microsoft.com/office/drawing/2014/main" id="{88976ECC-3411-47AB-91A4-0A950BF76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31" y="5468217"/>
            <a:ext cx="1018008" cy="13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a:extLst>
              <a:ext uri="{FF2B5EF4-FFF2-40B4-BE49-F238E27FC236}">
                <a16:creationId xmlns:a16="http://schemas.microsoft.com/office/drawing/2014/main" id="{8ED63EAD-FA5C-4666-87CE-F940FF4D45C9}"/>
              </a:ext>
            </a:extLst>
          </p:cNvPr>
          <p:cNvSpPr txBox="1">
            <a:spLocks noChangeArrowheads="1"/>
          </p:cNvSpPr>
          <p:nvPr/>
        </p:nvSpPr>
        <p:spPr bwMode="auto">
          <a:xfrm>
            <a:off x="213155" y="584775"/>
            <a:ext cx="542409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pPr>
            <a:r>
              <a:rPr lang="en-US" altLang="en-US" sz="3000" b="1" dirty="0" smtClean="0">
                <a:solidFill>
                  <a:srgbClr val="000000"/>
                </a:solidFill>
                <a:latin typeface="Times New Roman" panose="02020603050405020304" pitchFamily="18" charset="0"/>
                <a:cs typeface="Times New Roman" panose="02020603050405020304" pitchFamily="18" charset="0"/>
              </a:rPr>
              <a:t>  </a:t>
            </a:r>
            <a:r>
              <a:rPr lang="en-US" altLang="en-US" sz="3000" b="1" dirty="0" err="1" smtClean="0">
                <a:solidFill>
                  <a:srgbClr val="000000"/>
                </a:solidFill>
                <a:latin typeface="Times New Roman" panose="02020603050405020304" pitchFamily="18" charset="0"/>
                <a:cs typeface="Times New Roman" panose="02020603050405020304" pitchFamily="18" charset="0"/>
              </a:rPr>
              <a:t>Trong</a:t>
            </a:r>
            <a:r>
              <a:rPr lang="en-US" altLang="en-US" sz="3000" b="1" dirty="0" smtClean="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tranh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vẽ</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có</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hai</a:t>
            </a:r>
            <a:r>
              <a:rPr lang="en-US" altLang="en-US" sz="3000" b="1" dirty="0">
                <a:solidFill>
                  <a:srgbClr val="000000"/>
                </a:solidFill>
                <a:latin typeface="Times New Roman" panose="02020603050405020304" pitchFamily="18" charset="0"/>
                <a:cs typeface="Times New Roman" panose="02020603050405020304" pitchFamily="18" charset="0"/>
              </a:rPr>
              <a:t> ng</a:t>
            </a:r>
            <a:r>
              <a:rPr lang="vi-VN" altLang="en-US" sz="3000" b="1" dirty="0">
                <a:solidFill>
                  <a:srgbClr val="000000"/>
                </a:solidFill>
                <a:latin typeface="Times New Roman" panose="02020603050405020304" pitchFamily="18" charset="0"/>
                <a:cs typeface="Times New Roman" panose="02020603050405020304" pitchFamily="18" charset="0"/>
              </a:rPr>
              <a:t>ư</a:t>
            </a:r>
            <a:r>
              <a:rPr lang="en-US" altLang="en-US" sz="3000" b="1" dirty="0" err="1">
                <a:solidFill>
                  <a:srgbClr val="000000"/>
                </a:solidFill>
                <a:latin typeface="Times New Roman" panose="02020603050405020304" pitchFamily="18" charset="0"/>
                <a:cs typeface="Times New Roman" panose="02020603050405020304" pitchFamily="18" charset="0"/>
              </a:rPr>
              <a:t>ời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đang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ch</a:t>
            </a:r>
            <a:r>
              <a:rPr lang="vi-VN" altLang="en-US" sz="3000" b="1" dirty="0">
                <a:solidFill>
                  <a:srgbClr val="000000"/>
                </a:solidFill>
                <a:latin typeface="Times New Roman" panose="02020603050405020304" pitchFamily="18" charset="0"/>
                <a:cs typeface="Times New Roman" panose="02020603050405020304" pitchFamily="18" charset="0"/>
              </a:rPr>
              <a:t>ơ</a:t>
            </a:r>
            <a:r>
              <a:rPr lang="en-US" altLang="en-US" sz="3000" b="1" dirty="0" err="1">
                <a:solidFill>
                  <a:srgbClr val="000000"/>
                </a:solidFill>
                <a:latin typeface="Times New Roman" panose="02020603050405020304" pitchFamily="18" charset="0"/>
                <a:cs typeface="Times New Roman" panose="02020603050405020304" pitchFamily="18" charset="0"/>
              </a:rPr>
              <a:t>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mọi</a:t>
            </a:r>
            <a:r>
              <a:rPr lang="en-US" altLang="en-US" sz="3000" b="1" dirty="0">
                <a:solidFill>
                  <a:srgbClr val="000000"/>
                </a:solidFill>
                <a:latin typeface="Times New Roman" panose="02020603050405020304" pitchFamily="18" charset="0"/>
                <a:cs typeface="Times New Roman" panose="02020603050405020304" pitchFamily="18" charset="0"/>
              </a:rPr>
              <a:t> ng</a:t>
            </a:r>
            <a:r>
              <a:rPr lang="vi-VN" altLang="en-US" sz="3000" b="1" dirty="0">
                <a:solidFill>
                  <a:srgbClr val="000000"/>
                </a:solidFill>
                <a:latin typeface="Times New Roman" panose="02020603050405020304" pitchFamily="18" charset="0"/>
                <a:cs typeface="Times New Roman" panose="02020603050405020304" pitchFamily="18" charset="0"/>
              </a:rPr>
              <a:t>ư</a:t>
            </a:r>
            <a:r>
              <a:rPr lang="en-US" altLang="en-US" sz="3000" b="1" dirty="0" err="1">
                <a:solidFill>
                  <a:srgbClr val="000000"/>
                </a:solidFill>
                <a:latin typeface="Times New Roman" panose="02020603050405020304" pitchFamily="18" charset="0"/>
                <a:cs typeface="Times New Roman" panose="02020603050405020304" pitchFamily="18" charset="0"/>
              </a:rPr>
              <a:t>ời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xung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quanh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đang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đứng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xem</a:t>
            </a:r>
            <a:r>
              <a:rPr lang="en-US" altLang="en-US" sz="3000" b="1" dirty="0" smtClean="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000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pPr>
            <a:r>
              <a:rPr lang="en-US" altLang="en-US" sz="3000" b="1" dirty="0" smtClean="0">
                <a:solidFill>
                  <a:srgbClr val="000000"/>
                </a:solidFill>
                <a:latin typeface="Times New Roman" panose="02020603050405020304" pitchFamily="18" charset="0"/>
                <a:cs typeface="Times New Roman" panose="02020603050405020304" pitchFamily="18" charset="0"/>
              </a:rPr>
              <a:t>   </a:t>
            </a:r>
            <a:r>
              <a:rPr lang="en-US" altLang="en-US" sz="3000" b="1" dirty="0" err="1" smtClean="0">
                <a:solidFill>
                  <a:srgbClr val="000000"/>
                </a:solidFill>
                <a:latin typeface="Times New Roman" panose="02020603050405020304" pitchFamily="18" charset="0"/>
                <a:cs typeface="Times New Roman" panose="02020603050405020304" pitchFamily="18" charset="0"/>
              </a:rPr>
              <a:t>Các</a:t>
            </a:r>
            <a:r>
              <a:rPr lang="en-US" altLang="en-US" sz="3000" b="1" dirty="0" smtClean="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bài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học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Tiếng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việt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trong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tuần</a:t>
            </a:r>
            <a:r>
              <a:rPr lang="en-US" altLang="en-US" sz="3000" b="1" dirty="0">
                <a:solidFill>
                  <a:srgbClr val="000000"/>
                </a:solidFill>
                <a:latin typeface="Times New Roman" panose="02020603050405020304" pitchFamily="18" charset="0"/>
                <a:cs typeface="Times New Roman" panose="02020603050405020304" pitchFamily="18" charset="0"/>
              </a:rPr>
              <a:t> 25, </a:t>
            </a:r>
            <a:r>
              <a:rPr lang="en-US" altLang="en-US" sz="3000" b="1" dirty="0" err="1">
                <a:solidFill>
                  <a:srgbClr val="000000"/>
                </a:solidFill>
                <a:latin typeface="Times New Roman" panose="02020603050405020304" pitchFamily="18" charset="0"/>
                <a:cs typeface="Times New Roman" panose="02020603050405020304" pitchFamily="18" charset="0"/>
              </a:rPr>
              <a:t>tuần</a:t>
            </a:r>
            <a:r>
              <a:rPr lang="en-US" altLang="en-US" sz="3000" b="1" dirty="0">
                <a:solidFill>
                  <a:srgbClr val="000000"/>
                </a:solidFill>
                <a:latin typeface="Times New Roman" panose="02020603050405020304" pitchFamily="18" charset="0"/>
                <a:cs typeface="Times New Roman" panose="02020603050405020304" pitchFamily="18" charset="0"/>
              </a:rPr>
              <a:t> 26 </a:t>
            </a:r>
            <a:r>
              <a:rPr lang="en-US" altLang="en-US" sz="3000" b="1" dirty="0" err="1">
                <a:solidFill>
                  <a:srgbClr val="000000"/>
                </a:solidFill>
                <a:latin typeface="Times New Roman" panose="02020603050405020304" pitchFamily="18" charset="0"/>
                <a:cs typeface="Times New Roman" panose="02020603050405020304" pitchFamily="18" charset="0"/>
              </a:rPr>
              <a:t>sẽ</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giúp</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các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em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hiểu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biết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thêm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về</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i="1" dirty="0" err="1">
                <a:solidFill>
                  <a:srgbClr val="000000"/>
                </a:solidFill>
                <a:latin typeface="Times New Roman" panose="02020603050405020304" pitchFamily="18" charset="0"/>
                <a:cs typeface="Times New Roman" panose="02020603050405020304" pitchFamily="18" charset="0"/>
              </a:rPr>
              <a:t>Lễ</a:t>
            </a:r>
            <a:r>
              <a:rPr lang="en-US" altLang="en-US" sz="3000" b="1" i="1" dirty="0">
                <a:solidFill>
                  <a:srgbClr val="000000"/>
                </a:solidFill>
                <a:latin typeface="Times New Roman" panose="02020603050405020304" pitchFamily="18" charset="0"/>
                <a:cs typeface="Times New Roman" panose="02020603050405020304" pitchFamily="18" charset="0"/>
              </a:rPr>
              <a:t> </a:t>
            </a:r>
            <a:r>
              <a:rPr lang="en-US" altLang="en-US" sz="3000" b="1" i="1" dirty="0" err="1">
                <a:solidFill>
                  <a:srgbClr val="000000"/>
                </a:solidFill>
                <a:latin typeface="Times New Roman" panose="02020603050405020304" pitchFamily="18" charset="0"/>
                <a:cs typeface="Times New Roman" panose="02020603050405020304" pitchFamily="18" charset="0"/>
              </a:rPr>
              <a:t>hội</a:t>
            </a:r>
            <a:r>
              <a:rPr lang="en-US" altLang="en-US" sz="3000" b="1" i="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của</a:t>
            </a:r>
            <a:r>
              <a:rPr lang="en-US" altLang="en-US" sz="3000" b="1" dirty="0">
                <a:solidFill>
                  <a:srgbClr val="000000"/>
                </a:solidFill>
                <a:latin typeface="Times New Roman" panose="02020603050405020304" pitchFamily="18" charset="0"/>
                <a:cs typeface="Times New Roman" panose="02020603050405020304" pitchFamily="18" charset="0"/>
              </a:rPr>
              <a:t> ng</a:t>
            </a:r>
            <a:r>
              <a:rPr lang="vi-VN" altLang="en-US" sz="3000" b="1" dirty="0">
                <a:solidFill>
                  <a:srgbClr val="000000"/>
                </a:solidFill>
                <a:latin typeface="Times New Roman" panose="02020603050405020304" pitchFamily="18" charset="0"/>
                <a:cs typeface="Times New Roman" panose="02020603050405020304" pitchFamily="18" charset="0"/>
              </a:rPr>
              <a:t>ư</a:t>
            </a:r>
            <a:r>
              <a:rPr lang="en-US" altLang="en-US" sz="3000" b="1" dirty="0" err="1">
                <a:solidFill>
                  <a:srgbClr val="000000"/>
                </a:solidFill>
                <a:latin typeface="Times New Roman" panose="02020603050405020304" pitchFamily="18" charset="0"/>
                <a:cs typeface="Times New Roman" panose="02020603050405020304" pitchFamily="18" charset="0"/>
              </a:rPr>
              <a:t>ời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Việt</a:t>
            </a:r>
            <a:r>
              <a:rPr lang="en-US" altLang="en-US" sz="3000" b="1" dirty="0">
                <a:solidFill>
                  <a:srgbClr val="000000"/>
                </a:solidFill>
                <a:latin typeface="Times New Roman" panose="02020603050405020304" pitchFamily="18" charset="0"/>
                <a:cs typeface="Times New Roman" panose="02020603050405020304" pitchFamily="18" charset="0"/>
              </a:rPr>
              <a:t> Nam ta. Th</a:t>
            </a:r>
            <a:r>
              <a:rPr lang="vi-VN" altLang="en-US" sz="3000" b="1" dirty="0">
                <a:solidFill>
                  <a:srgbClr val="000000"/>
                </a:solidFill>
                <a:latin typeface="Times New Roman" panose="02020603050405020304" pitchFamily="18" charset="0"/>
                <a:cs typeface="Times New Roman" panose="02020603050405020304" pitchFamily="18" charset="0"/>
              </a:rPr>
              <a:t>ư</a:t>
            </a:r>
            <a:r>
              <a:rPr lang="en-US" altLang="en-US" sz="3000" b="1" dirty="0" err="1">
                <a:solidFill>
                  <a:srgbClr val="000000"/>
                </a:solidFill>
                <a:latin typeface="Times New Roman" panose="02020603050405020304" pitchFamily="18" charset="0"/>
                <a:cs typeface="Times New Roman" panose="02020603050405020304" pitchFamily="18" charset="0"/>
              </a:rPr>
              <a:t>ờng</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vào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mùa</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xuân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trên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đất</a:t>
            </a:r>
            <a:r>
              <a:rPr lang="en-US" altLang="en-US" sz="3000" b="1" dirty="0">
                <a:solidFill>
                  <a:srgbClr val="000000"/>
                </a:solidFill>
                <a:latin typeface="Times New Roman" panose="02020603050405020304" pitchFamily="18" charset="0"/>
                <a:cs typeface="Times New Roman" panose="02020603050405020304" pitchFamily="18" charset="0"/>
              </a:rPr>
              <a:t> n</a:t>
            </a:r>
            <a:r>
              <a:rPr lang="vi-VN" altLang="en-US" sz="3000" b="1" dirty="0">
                <a:solidFill>
                  <a:srgbClr val="000000"/>
                </a:solidFill>
                <a:latin typeface="Times New Roman" panose="02020603050405020304" pitchFamily="18" charset="0"/>
                <a:cs typeface="Times New Roman" panose="02020603050405020304" pitchFamily="18" charset="0"/>
              </a:rPr>
              <a:t>ư</a:t>
            </a:r>
            <a:r>
              <a:rPr lang="en-US" altLang="en-US" sz="3000" b="1" dirty="0" err="1">
                <a:solidFill>
                  <a:srgbClr val="000000"/>
                </a:solidFill>
                <a:latin typeface="Times New Roman" panose="02020603050405020304" pitchFamily="18" charset="0"/>
                <a:cs typeface="Times New Roman" panose="02020603050405020304" pitchFamily="18" charset="0"/>
              </a:rPr>
              <a:t>ớc</a:t>
            </a:r>
            <a:r>
              <a:rPr lang="en-US" altLang="en-US" sz="3000" b="1" dirty="0">
                <a:solidFill>
                  <a:srgbClr val="000000"/>
                </a:solidFill>
                <a:latin typeface="Times New Roman" panose="02020603050405020304" pitchFamily="18" charset="0"/>
                <a:cs typeface="Times New Roman" panose="02020603050405020304" pitchFamily="18" charset="0"/>
              </a:rPr>
              <a:t> ta </a:t>
            </a:r>
            <a:r>
              <a:rPr lang="en-US" altLang="en-US" sz="3000" b="1" dirty="0" err="1">
                <a:solidFill>
                  <a:srgbClr val="000000"/>
                </a:solidFill>
                <a:latin typeface="Times New Roman" panose="02020603050405020304" pitchFamily="18" charset="0"/>
                <a:cs typeface="Times New Roman" panose="02020603050405020304" pitchFamily="18" charset="0"/>
              </a:rPr>
              <a:t>nhiều</a:t>
            </a:r>
            <a:r>
              <a:rPr lang="en-US" altLang="en-US" sz="3000" b="1" dirty="0">
                <a:solidFill>
                  <a:srgbClr val="000000"/>
                </a:solidFill>
                <a:latin typeface="Times New Roman" panose="02020603050405020304" pitchFamily="18" charset="0"/>
                <a:cs typeface="Times New Roman" panose="02020603050405020304" pitchFamily="18" charset="0"/>
              </a:rPr>
              <a:t> n</a:t>
            </a:r>
            <a:r>
              <a:rPr lang="vi-VN" altLang="en-US" sz="3000" b="1" dirty="0">
                <a:solidFill>
                  <a:srgbClr val="000000"/>
                </a:solidFill>
                <a:latin typeface="Times New Roman" panose="02020603050405020304" pitchFamily="18" charset="0"/>
                <a:cs typeface="Times New Roman" panose="02020603050405020304" pitchFamily="18" charset="0"/>
              </a:rPr>
              <a:t>ơ</a:t>
            </a:r>
            <a:r>
              <a:rPr lang="en-US" altLang="en-US" sz="3000" b="1" dirty="0" err="1">
                <a:solidFill>
                  <a:srgbClr val="000000"/>
                </a:solidFill>
                <a:latin typeface="Times New Roman" panose="02020603050405020304" pitchFamily="18" charset="0"/>
                <a:cs typeface="Times New Roman" panose="02020603050405020304" pitchFamily="18" charset="0"/>
              </a:rPr>
              <a:t>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tổ</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chức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lễ</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hội</a:t>
            </a:r>
            <a:r>
              <a:rPr lang="en-US" altLang="en-US" sz="3000" b="1" dirty="0">
                <a:solidFill>
                  <a:srgbClr val="000000"/>
                </a:solidFill>
                <a:latin typeface="Times New Roman" panose="02020603050405020304" pitchFamily="18" charset="0"/>
                <a:cs typeface="Times New Roman" panose="02020603050405020304" pitchFamily="18" charset="0"/>
              </a:rPr>
              <a:t>.</a:t>
            </a:r>
          </a:p>
        </p:txBody>
      </p:sp>
      <p:pic>
        <p:nvPicPr>
          <p:cNvPr id="8" name="Picture 17" descr="FLOWERS5">
            <a:extLst>
              <a:ext uri="{FF2B5EF4-FFF2-40B4-BE49-F238E27FC236}">
                <a16:creationId xmlns:a16="http://schemas.microsoft.com/office/drawing/2014/main" id="{4AD14AC4-FAE5-470C-9C95-55202DCD0F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6597" y="5481606"/>
            <a:ext cx="1018008" cy="13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FLOWERS5">
            <a:extLst>
              <a:ext uri="{FF2B5EF4-FFF2-40B4-BE49-F238E27FC236}">
                <a16:creationId xmlns:a16="http://schemas.microsoft.com/office/drawing/2014/main" id="{D901D05D-F6E2-4C23-A38A-4E00A43E75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5399" y="5481605"/>
            <a:ext cx="1018008" cy="13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FLOWERS5">
            <a:extLst>
              <a:ext uri="{FF2B5EF4-FFF2-40B4-BE49-F238E27FC236}">
                <a16:creationId xmlns:a16="http://schemas.microsoft.com/office/drawing/2014/main" id="{3D3A96F4-3E8F-4C5C-8ABC-057CAD674F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2937" y="5468216"/>
            <a:ext cx="1018008" cy="13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FLOWERS5">
            <a:extLst>
              <a:ext uri="{FF2B5EF4-FFF2-40B4-BE49-F238E27FC236}">
                <a16:creationId xmlns:a16="http://schemas.microsoft.com/office/drawing/2014/main" id="{DF1D5700-89A3-4210-B726-F17C75C1FB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3803" y="5392018"/>
            <a:ext cx="1018008" cy="138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2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BCCB179-77A3-4C9F-B7F7-7525C68BD193}"/>
              </a:ext>
            </a:extLst>
          </p:cNvPr>
          <p:cNvSpPr>
            <a:spLocks noChangeArrowheads="1"/>
          </p:cNvSpPr>
          <p:nvPr/>
        </p:nvSpPr>
        <p:spPr bwMode="auto">
          <a:xfrm>
            <a:off x="6835321" y="1040608"/>
            <a:ext cx="2381251"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rPr>
              <a:t> </a:t>
            </a:r>
            <a:endParaRPr lang="vi-VN" altLang="en-US" sz="2000" b="1" dirty="0">
              <a:solidFill>
                <a:srgbClr val="000000"/>
              </a:solidFill>
              <a:latin typeface="Times New Roman" panose="02020603050405020304" pitchFamily="18" charset="0"/>
              <a:cs typeface="Times New Roman" panose="02020603050405020304" pitchFamily="18" charset="0"/>
            </a:endParaRPr>
          </a:p>
        </p:txBody>
      </p:sp>
      <p:sp>
        <p:nvSpPr>
          <p:cNvPr id="5" name="Text Box 20">
            <a:extLst>
              <a:ext uri="{FF2B5EF4-FFF2-40B4-BE49-F238E27FC236}">
                <a16:creationId xmlns:a16="http://schemas.microsoft.com/office/drawing/2014/main" id="{7F3173C6-FB27-41AD-A3D7-205832A72FB6}"/>
              </a:ext>
            </a:extLst>
          </p:cNvPr>
          <p:cNvSpPr txBox="1">
            <a:spLocks noChangeArrowheads="1"/>
          </p:cNvSpPr>
          <p:nvPr/>
        </p:nvSpPr>
        <p:spPr bwMode="auto">
          <a:xfrm>
            <a:off x="323506" y="1206992"/>
            <a:ext cx="7110076"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3600" b="1" dirty="0" err="1">
                <a:solidFill>
                  <a:srgbClr val="FF0000"/>
                </a:solidFill>
                <a:cs typeface="Times New Roman" pitchFamily="18" charset="0"/>
              </a:rPr>
              <a:t>Câu</a:t>
            </a:r>
            <a:r>
              <a:rPr lang="en-US" sz="3600" b="1" dirty="0">
                <a:solidFill>
                  <a:srgbClr val="FF0000"/>
                </a:solidFill>
                <a:cs typeface="Times New Roman" pitchFamily="18" charset="0"/>
              </a:rPr>
              <a:t> 3:</a:t>
            </a:r>
            <a:r>
              <a:rPr lang="en-US" sz="3600" b="1" dirty="0">
                <a:solidFill>
                  <a:srgbClr val="0000FF"/>
                </a:solidFill>
                <a:cs typeface="Times New Roman" pitchFamily="18" charset="0"/>
              </a:rPr>
              <a:t> </a:t>
            </a:r>
            <a:r>
              <a:rPr lang="en-US" sz="3600" b="1" i="1" dirty="0" err="1">
                <a:cs typeface="Times New Roman" pitchFamily="18" charset="0"/>
              </a:rPr>
              <a:t>Việc</a:t>
            </a:r>
            <a:r>
              <a:rPr lang="en-US" sz="3600" b="1" i="1" dirty="0">
                <a:cs typeface="Times New Roman" pitchFamily="18" charset="0"/>
              </a:rPr>
              <a:t> </a:t>
            </a:r>
            <a:r>
              <a:rPr lang="en-US" sz="3600" b="1" i="1" dirty="0" err="1">
                <a:cs typeface="Times New Roman" pitchFamily="18" charset="0"/>
              </a:rPr>
              <a:t>ông</a:t>
            </a:r>
            <a:r>
              <a:rPr lang="en-US" sz="3600" b="1" i="1" dirty="0">
                <a:cs typeface="Times New Roman" pitchFamily="18" charset="0"/>
              </a:rPr>
              <a:t> </a:t>
            </a:r>
            <a:r>
              <a:rPr lang="en-US" sz="3600" b="1" i="1" dirty="0" err="1">
                <a:cs typeface="Times New Roman" pitchFamily="18" charset="0"/>
              </a:rPr>
              <a:t>Cản</a:t>
            </a:r>
            <a:r>
              <a:rPr lang="en-US" sz="3600" b="1" i="1" dirty="0">
                <a:cs typeface="Times New Roman" pitchFamily="18" charset="0"/>
              </a:rPr>
              <a:t> </a:t>
            </a:r>
            <a:r>
              <a:rPr lang="en-US" sz="3600" b="1" i="1" dirty="0" err="1">
                <a:cs typeface="Times New Roman" pitchFamily="18" charset="0"/>
              </a:rPr>
              <a:t>Ngũ</a:t>
            </a:r>
            <a:r>
              <a:rPr lang="en-US" sz="3600" b="1" i="1" dirty="0">
                <a:cs typeface="Times New Roman" pitchFamily="18" charset="0"/>
              </a:rPr>
              <a:t> </a:t>
            </a:r>
            <a:r>
              <a:rPr lang="en-US" sz="3600" b="1" i="1" dirty="0" err="1">
                <a:cs typeface="Times New Roman" pitchFamily="18" charset="0"/>
              </a:rPr>
              <a:t>bước</a:t>
            </a:r>
            <a:r>
              <a:rPr lang="en-US" sz="3600" b="1" i="1" dirty="0">
                <a:cs typeface="Times New Roman" pitchFamily="18" charset="0"/>
              </a:rPr>
              <a:t> </a:t>
            </a:r>
            <a:r>
              <a:rPr lang="en-US" sz="3600" b="1" i="1" dirty="0" err="1">
                <a:cs typeface="Times New Roman" pitchFamily="18" charset="0"/>
              </a:rPr>
              <a:t>hụt</a:t>
            </a:r>
            <a:r>
              <a:rPr lang="en-US" sz="3600" b="1" i="1" dirty="0">
                <a:cs typeface="Times New Roman" pitchFamily="18" charset="0"/>
              </a:rPr>
              <a:t> </a:t>
            </a:r>
            <a:r>
              <a:rPr lang="en-US" sz="3600" b="1" i="1" dirty="0" err="1">
                <a:cs typeface="Times New Roman" pitchFamily="18" charset="0"/>
              </a:rPr>
              <a:t>và</a:t>
            </a:r>
            <a:r>
              <a:rPr lang="en-US" sz="3600" b="1" i="1" dirty="0">
                <a:cs typeface="Times New Roman" pitchFamily="18" charset="0"/>
              </a:rPr>
              <a:t> </a:t>
            </a:r>
            <a:r>
              <a:rPr lang="en-US" sz="3600" b="1" i="1" dirty="0" err="1">
                <a:cs typeface="Times New Roman" pitchFamily="18" charset="0"/>
              </a:rPr>
              <a:t>hành</a:t>
            </a:r>
            <a:r>
              <a:rPr lang="en-US" sz="3600" b="1" i="1" dirty="0">
                <a:cs typeface="Times New Roman" pitchFamily="18" charset="0"/>
              </a:rPr>
              <a:t> </a:t>
            </a:r>
            <a:r>
              <a:rPr lang="en-US" sz="3600" b="1" i="1" dirty="0" err="1">
                <a:cs typeface="Times New Roman" pitchFamily="18" charset="0"/>
              </a:rPr>
              <a:t>động</a:t>
            </a:r>
            <a:r>
              <a:rPr lang="en-US" sz="3600" b="1" i="1" dirty="0">
                <a:cs typeface="Times New Roman" pitchFamily="18" charset="0"/>
              </a:rPr>
              <a:t> </a:t>
            </a:r>
            <a:r>
              <a:rPr lang="en-US" sz="3600" b="1" i="1" dirty="0" err="1">
                <a:cs typeface="Times New Roman" pitchFamily="18" charset="0"/>
              </a:rPr>
              <a:t>của</a:t>
            </a:r>
            <a:r>
              <a:rPr lang="en-US" sz="3600" b="1" i="1" dirty="0">
                <a:cs typeface="Times New Roman" pitchFamily="18" charset="0"/>
              </a:rPr>
              <a:t> </a:t>
            </a:r>
            <a:r>
              <a:rPr lang="en-US" sz="3600" b="1" i="1" dirty="0" err="1">
                <a:cs typeface="Times New Roman" pitchFamily="18" charset="0"/>
              </a:rPr>
              <a:t>Quắm</a:t>
            </a:r>
            <a:r>
              <a:rPr lang="en-US" sz="3600" b="1" i="1" dirty="0">
                <a:cs typeface="Times New Roman" pitchFamily="18" charset="0"/>
              </a:rPr>
              <a:t> </a:t>
            </a:r>
            <a:r>
              <a:rPr lang="en-US" sz="3600" b="1" i="1" dirty="0" err="1">
                <a:cs typeface="Times New Roman" pitchFamily="18" charset="0"/>
              </a:rPr>
              <a:t>Đen</a:t>
            </a:r>
            <a:r>
              <a:rPr lang="en-US" sz="3600" b="1" i="1" dirty="0">
                <a:cs typeface="Times New Roman" pitchFamily="18" charset="0"/>
              </a:rPr>
              <a:t>?</a:t>
            </a:r>
          </a:p>
        </p:txBody>
      </p:sp>
      <p:sp>
        <p:nvSpPr>
          <p:cNvPr id="8" name="Text Box 26">
            <a:extLst>
              <a:ext uri="{FF2B5EF4-FFF2-40B4-BE49-F238E27FC236}">
                <a16:creationId xmlns:a16="http://schemas.microsoft.com/office/drawing/2014/main" id="{DAEC7728-7D6D-4760-BCBB-A01C2680AB00}"/>
              </a:ext>
            </a:extLst>
          </p:cNvPr>
          <p:cNvSpPr txBox="1">
            <a:spLocks noChangeArrowheads="1"/>
          </p:cNvSpPr>
          <p:nvPr/>
        </p:nvSpPr>
        <p:spPr bwMode="auto">
          <a:xfrm>
            <a:off x="299748" y="2573705"/>
            <a:ext cx="7046258" cy="39703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defRPr/>
            </a:pPr>
            <a:r>
              <a:rPr lang="en-US" sz="3600" b="1" dirty="0" err="1">
                <a:latin typeface="Times New Roman" pitchFamily="18" charset="0"/>
                <a:cs typeface="Times New Roman" pitchFamily="18" charset="0"/>
              </a:rPr>
              <a:t>Lúc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Quắm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Đen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nhanh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cắt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luồn</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ôm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bốc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a:t>
            </a:r>
            <a:r>
              <a:rPr lang="vi-VN" sz="3600" b="1" dirty="0">
                <a:latin typeface="Times New Roman" pitchFamily="18" charset="0"/>
                <a:cs typeface="Times New Roman" pitchFamily="18" charset="0"/>
              </a:rPr>
              <a:t> Tình huống keo vật không còn chán ngắt như trước nữa. Người xem phấn chấn reo ồ lên, tin chắc ông Cản Ngũ nhất định sẽ ngã và thua cuộc.</a:t>
            </a:r>
            <a:endParaRPr lang="en-US" sz="3600" b="1" dirty="0">
              <a:latin typeface="Times New Roman" pitchFamily="18" charset="0"/>
              <a:cs typeface="Times New Roman" pitchFamily="18" charset="0"/>
            </a:endParaRPr>
          </a:p>
        </p:txBody>
      </p:sp>
      <p:pic>
        <p:nvPicPr>
          <p:cNvPr id="9" name="Picture 2" descr="How to Draw Sumo Wrestling - YouTube">
            <a:extLst>
              <a:ext uri="{FF2B5EF4-FFF2-40B4-BE49-F238E27FC236}">
                <a16:creationId xmlns:a16="http://schemas.microsoft.com/office/drawing/2014/main" id="{007CBBD4-6859-4C82-ACA1-7F2EEAD8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377" y="268941"/>
            <a:ext cx="4329952" cy="638735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5"/>
          <p:cNvSpPr>
            <a:spLocks noChangeArrowheads="1"/>
          </p:cNvSpPr>
          <p:nvPr/>
        </p:nvSpPr>
        <p:spPr bwMode="auto">
          <a:xfrm>
            <a:off x="366489" y="0"/>
            <a:ext cx="5306291" cy="1219200"/>
          </a:xfrm>
          <a:prstGeom prst="irregularSeal1">
            <a:avLst/>
          </a:prstGeom>
          <a:solidFill>
            <a:schemeClr val="accent1"/>
          </a:solidFill>
          <a:ln w="9525">
            <a:solidFill>
              <a:schemeClr val="tx1"/>
            </a:solidFill>
            <a:miter lim="800000"/>
            <a:headEnd/>
            <a:tailEnd/>
          </a:ln>
        </p:spPr>
        <p:txBody>
          <a:bodyPr wrap="none" anchor="ctr"/>
          <a:lstStyle/>
          <a:p>
            <a:pPr algn="ctr" eaLnBrk="1" hangingPunct="1"/>
            <a:r>
              <a:rPr lang="vi-VN" altLang="en-US" sz="2800" b="1" dirty="0" smtClean="0">
                <a:solidFill>
                  <a:schemeClr val="bg1"/>
                </a:solidFill>
                <a:latin typeface="Times New Roman" pitchFamily="18" charset="0"/>
                <a:cs typeface="Times New Roman" pitchFamily="18" charset="0"/>
              </a:rPr>
              <a:t>Đọc thầm đoạn 3</a:t>
            </a:r>
            <a:endParaRPr lang="en-US" alt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34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90"/>
                                          </p:val>
                                        </p:tav>
                                        <p:tav tm="100000">
                                          <p:val>
                                            <p:fltVal val="0"/>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a16="http://schemas.microsoft.com/office/drawing/2014/main" id="{E52C2FB1-DDC9-4159-830C-9ED0D93E839B}"/>
              </a:ext>
            </a:extLst>
          </p:cNvPr>
          <p:cNvSpPr txBox="1">
            <a:spLocks noChangeArrowheads="1"/>
          </p:cNvSpPr>
          <p:nvPr/>
        </p:nvSpPr>
        <p:spPr bwMode="auto">
          <a:xfrm>
            <a:off x="588819" y="856336"/>
            <a:ext cx="7954290" cy="1200329"/>
          </a:xfrm>
          <a:prstGeom prst="rect">
            <a:avLst/>
          </a:prstGeom>
          <a:noFill/>
          <a:ln w="9525">
            <a:noFill/>
            <a:miter lim="800000"/>
            <a:headEnd/>
            <a:tailEnd/>
          </a:ln>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eaLnBrk="1" hangingPunct="1"/>
            <a:r>
              <a:rPr lang="en-US" sz="3600" b="1" dirty="0">
                <a:solidFill>
                  <a:srgbClr val="5D2884"/>
                </a:solidFill>
                <a:cs typeface="Times New Roman" pitchFamily="18" charset="0"/>
              </a:rPr>
              <a:t>- </a:t>
            </a:r>
            <a:r>
              <a:rPr lang="en-US" sz="3600" b="1" i="1" dirty="0" err="1">
                <a:cs typeface="Times New Roman" pitchFamily="18" charset="0"/>
              </a:rPr>
              <a:t>Ông</a:t>
            </a:r>
            <a:r>
              <a:rPr lang="en-US" sz="3600" b="1" i="1" dirty="0">
                <a:cs typeface="Times New Roman" pitchFamily="18" charset="0"/>
              </a:rPr>
              <a:t> </a:t>
            </a:r>
            <a:r>
              <a:rPr lang="en-US" sz="3600" b="1" i="1" dirty="0" err="1">
                <a:cs typeface="Times New Roman" pitchFamily="18" charset="0"/>
              </a:rPr>
              <a:t>Cản</a:t>
            </a:r>
            <a:r>
              <a:rPr lang="en-US" sz="3600" b="1" i="1" dirty="0">
                <a:cs typeface="Times New Roman" pitchFamily="18" charset="0"/>
              </a:rPr>
              <a:t> </a:t>
            </a:r>
            <a:r>
              <a:rPr lang="en-US" sz="3600" b="1" i="1" dirty="0" err="1">
                <a:cs typeface="Times New Roman" pitchFamily="18" charset="0"/>
              </a:rPr>
              <a:t>Ngũ</a:t>
            </a:r>
            <a:r>
              <a:rPr lang="en-US" sz="3600" b="1" i="1" dirty="0">
                <a:cs typeface="Times New Roman" pitchFamily="18" charset="0"/>
              </a:rPr>
              <a:t> </a:t>
            </a:r>
            <a:r>
              <a:rPr lang="en-US" sz="3600" b="1" i="1" dirty="0" err="1">
                <a:cs typeface="Times New Roman" pitchFamily="18" charset="0"/>
              </a:rPr>
              <a:t>đã</a:t>
            </a:r>
            <a:r>
              <a:rPr lang="en-US" sz="3600" b="1" i="1" dirty="0">
                <a:cs typeface="Times New Roman" pitchFamily="18" charset="0"/>
              </a:rPr>
              <a:t> </a:t>
            </a:r>
            <a:r>
              <a:rPr lang="en-US" sz="3600" b="1" i="1" dirty="0" err="1">
                <a:cs typeface="Times New Roman" pitchFamily="18" charset="0"/>
              </a:rPr>
              <a:t>bất</a:t>
            </a:r>
            <a:r>
              <a:rPr lang="en-US" sz="3600" b="1" i="1" dirty="0">
                <a:cs typeface="Times New Roman" pitchFamily="18" charset="0"/>
              </a:rPr>
              <a:t> </a:t>
            </a:r>
            <a:r>
              <a:rPr lang="en-US" sz="3600" b="1" i="1" dirty="0" err="1">
                <a:cs typeface="Times New Roman" pitchFamily="18" charset="0"/>
              </a:rPr>
              <a:t>ngờ</a:t>
            </a:r>
            <a:r>
              <a:rPr lang="en-US" sz="3600" b="1" i="1" dirty="0">
                <a:cs typeface="Times New Roman" pitchFamily="18" charset="0"/>
              </a:rPr>
              <a:t> </a:t>
            </a:r>
            <a:r>
              <a:rPr lang="en-US" sz="3600" b="1" i="1" dirty="0" err="1">
                <a:cs typeface="Times New Roman" pitchFamily="18" charset="0"/>
              </a:rPr>
              <a:t>chiến</a:t>
            </a:r>
            <a:r>
              <a:rPr lang="en-US" sz="3600" b="1" i="1" dirty="0">
                <a:cs typeface="Times New Roman" pitchFamily="18" charset="0"/>
              </a:rPr>
              <a:t> </a:t>
            </a:r>
            <a:r>
              <a:rPr lang="en-US" sz="3600" b="1" i="1" dirty="0" err="1">
                <a:cs typeface="Times New Roman" pitchFamily="18" charset="0"/>
              </a:rPr>
              <a:t>thắng</a:t>
            </a:r>
            <a:r>
              <a:rPr lang="en-US" sz="3600" b="1" i="1" dirty="0">
                <a:cs typeface="Times New Roman" pitchFamily="18" charset="0"/>
              </a:rPr>
              <a:t> </a:t>
            </a:r>
            <a:r>
              <a:rPr lang="en-US" sz="3600" b="1" i="1" dirty="0" err="1">
                <a:cs typeface="Times New Roman" pitchFamily="18" charset="0"/>
              </a:rPr>
              <a:t>Quắm</a:t>
            </a:r>
            <a:r>
              <a:rPr lang="en-US" sz="3600" b="1" i="1" dirty="0">
                <a:cs typeface="Times New Roman" pitchFamily="18" charset="0"/>
              </a:rPr>
              <a:t> </a:t>
            </a:r>
            <a:r>
              <a:rPr lang="en-US" sz="3600" b="1" i="1" dirty="0" err="1">
                <a:cs typeface="Times New Roman" pitchFamily="18" charset="0"/>
              </a:rPr>
              <a:t>Đen</a:t>
            </a:r>
            <a:r>
              <a:rPr lang="en-US" sz="3600" b="1" i="1" dirty="0">
                <a:cs typeface="Times New Roman" pitchFamily="18" charset="0"/>
              </a:rPr>
              <a:t> </a:t>
            </a:r>
            <a:r>
              <a:rPr lang="en-US" sz="3600" b="1" i="1" dirty="0" err="1">
                <a:cs typeface="Times New Roman" pitchFamily="18" charset="0"/>
              </a:rPr>
              <a:t>như</a:t>
            </a:r>
            <a:r>
              <a:rPr lang="en-US" sz="3600" b="1" i="1" dirty="0">
                <a:cs typeface="Times New Roman" pitchFamily="18" charset="0"/>
              </a:rPr>
              <a:t> </a:t>
            </a:r>
            <a:r>
              <a:rPr lang="en-US" sz="3600" b="1" i="1" dirty="0" err="1">
                <a:cs typeface="Times New Roman" pitchFamily="18" charset="0"/>
              </a:rPr>
              <a:t>thế</a:t>
            </a:r>
            <a:r>
              <a:rPr lang="en-US" sz="3600" b="1" i="1" dirty="0">
                <a:cs typeface="Times New Roman" pitchFamily="18" charset="0"/>
              </a:rPr>
              <a:t> </a:t>
            </a:r>
            <a:r>
              <a:rPr lang="en-US" sz="3600" b="1" i="1" dirty="0" err="1">
                <a:cs typeface="Times New Roman" pitchFamily="18" charset="0"/>
              </a:rPr>
              <a:t>nào</a:t>
            </a:r>
            <a:r>
              <a:rPr lang="en-US" sz="3600" b="1" i="1" dirty="0">
                <a:cs typeface="Times New Roman" pitchFamily="18" charset="0"/>
              </a:rPr>
              <a:t>?</a:t>
            </a:r>
          </a:p>
        </p:txBody>
      </p:sp>
      <p:sp>
        <p:nvSpPr>
          <p:cNvPr id="5" name="Text Box 26">
            <a:extLst>
              <a:ext uri="{FF2B5EF4-FFF2-40B4-BE49-F238E27FC236}">
                <a16:creationId xmlns:a16="http://schemas.microsoft.com/office/drawing/2014/main" id="{FE31E3C0-15F4-4968-9CE4-A95921E1730E}"/>
              </a:ext>
            </a:extLst>
          </p:cNvPr>
          <p:cNvSpPr txBox="1">
            <a:spLocks noChangeArrowheads="1"/>
          </p:cNvSpPr>
          <p:nvPr/>
        </p:nvSpPr>
        <p:spPr bwMode="auto">
          <a:xfrm>
            <a:off x="595439" y="2127607"/>
            <a:ext cx="7687541" cy="3416320"/>
          </a:xfrm>
          <a:prstGeom prst="rect">
            <a:avLst/>
          </a:prstGeom>
          <a:noFill/>
          <a:ln w="9525">
            <a:noFill/>
            <a:miter lim="800000"/>
            <a:headEnd/>
            <a:tailEnd/>
          </a:ln>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algn="just"/>
            <a:r>
              <a:rPr lang="en-US" sz="3600" b="1" dirty="0" err="1">
                <a:cs typeface="Times New Roman" pitchFamily="18" charset="0"/>
              </a:rPr>
              <a:t>Quắm</a:t>
            </a:r>
            <a:r>
              <a:rPr lang="en-US" sz="3600" b="1" dirty="0">
                <a:cs typeface="Times New Roman" pitchFamily="18" charset="0"/>
              </a:rPr>
              <a:t> </a:t>
            </a:r>
            <a:r>
              <a:rPr lang="en-US" sz="3600" b="1" dirty="0" err="1">
                <a:cs typeface="Times New Roman" pitchFamily="18" charset="0"/>
              </a:rPr>
              <a:t>Đen</a:t>
            </a:r>
            <a:r>
              <a:rPr lang="en-US" sz="3600" b="1" dirty="0">
                <a:cs typeface="Times New Roman" pitchFamily="18" charset="0"/>
              </a:rPr>
              <a:t> </a:t>
            </a:r>
            <a:r>
              <a:rPr lang="en-US" sz="3600" b="1" dirty="0" err="1">
                <a:cs typeface="Times New Roman" pitchFamily="18" charset="0"/>
              </a:rPr>
              <a:t>gò</a:t>
            </a:r>
            <a:r>
              <a:rPr lang="en-US" sz="3600" b="1" dirty="0">
                <a:cs typeface="Times New Roman" pitchFamily="18" charset="0"/>
              </a:rPr>
              <a:t> </a:t>
            </a:r>
            <a:r>
              <a:rPr lang="en-US" sz="3600" b="1" dirty="0" err="1">
                <a:cs typeface="Times New Roman" pitchFamily="18" charset="0"/>
              </a:rPr>
              <a:t>lưng</a:t>
            </a:r>
            <a:r>
              <a:rPr lang="en-US" sz="3600" b="1" dirty="0">
                <a:cs typeface="Times New Roman" pitchFamily="18" charset="0"/>
              </a:rPr>
              <a:t> </a:t>
            </a:r>
            <a:r>
              <a:rPr lang="en-US" sz="3600" b="1" dirty="0" err="1">
                <a:cs typeface="Times New Roman" pitchFamily="18" charset="0"/>
              </a:rPr>
              <a:t>vẫn</a:t>
            </a:r>
            <a:r>
              <a:rPr lang="en-US" sz="3600" b="1" dirty="0">
                <a:cs typeface="Times New Roman" pitchFamily="18" charset="0"/>
              </a:rPr>
              <a:t> </a:t>
            </a:r>
            <a:r>
              <a:rPr lang="en-US" sz="3600" b="1" dirty="0" err="1">
                <a:cs typeface="Times New Roman" pitchFamily="18" charset="0"/>
              </a:rPr>
              <a:t>không</a:t>
            </a:r>
            <a:r>
              <a:rPr lang="en-US" sz="3600" b="1" dirty="0">
                <a:cs typeface="Times New Roman" pitchFamily="18" charset="0"/>
              </a:rPr>
              <a:t> </a:t>
            </a:r>
            <a:r>
              <a:rPr lang="en-US" sz="3600" b="1" dirty="0" err="1">
                <a:cs typeface="Times New Roman" pitchFamily="18" charset="0"/>
              </a:rPr>
              <a:t>sao</a:t>
            </a:r>
            <a:r>
              <a:rPr lang="en-US" sz="3600" b="1" dirty="0">
                <a:cs typeface="Times New Roman" pitchFamily="18" charset="0"/>
              </a:rPr>
              <a:t> </a:t>
            </a:r>
            <a:r>
              <a:rPr lang="en-US" sz="3600" b="1" dirty="0" err="1">
                <a:cs typeface="Times New Roman" pitchFamily="18" charset="0"/>
              </a:rPr>
              <a:t>bê</a:t>
            </a:r>
            <a:r>
              <a:rPr lang="en-US" sz="3600" b="1" dirty="0">
                <a:cs typeface="Times New Roman" pitchFamily="18" charset="0"/>
              </a:rPr>
              <a:t> </a:t>
            </a:r>
            <a:r>
              <a:rPr lang="en-US" sz="3600" b="1" dirty="0" err="1">
                <a:cs typeface="Times New Roman" pitchFamily="18" charset="0"/>
              </a:rPr>
              <a:t>nổi</a:t>
            </a:r>
            <a:r>
              <a:rPr lang="en-US" sz="3600" b="1" dirty="0">
                <a:cs typeface="Times New Roman" pitchFamily="18" charset="0"/>
              </a:rPr>
              <a:t> </a:t>
            </a:r>
            <a:r>
              <a:rPr lang="en-US" sz="3600" b="1" dirty="0" err="1">
                <a:cs typeface="Times New Roman" pitchFamily="18" charset="0"/>
              </a:rPr>
              <a:t>chân</a:t>
            </a:r>
            <a:r>
              <a:rPr lang="en-US" sz="3600" b="1" dirty="0">
                <a:cs typeface="Times New Roman" pitchFamily="18" charset="0"/>
              </a:rPr>
              <a:t> </a:t>
            </a:r>
            <a:r>
              <a:rPr lang="en-US" sz="3600" b="1" dirty="0" err="1">
                <a:cs typeface="Times New Roman" pitchFamily="18" charset="0"/>
              </a:rPr>
              <a:t>ông</a:t>
            </a:r>
            <a:r>
              <a:rPr lang="en-US" sz="3600" b="1" dirty="0">
                <a:cs typeface="Times New Roman" pitchFamily="18" charset="0"/>
              </a:rPr>
              <a:t> </a:t>
            </a:r>
            <a:r>
              <a:rPr lang="en-US" sz="3600" b="1" dirty="0" err="1">
                <a:cs typeface="Times New Roman" pitchFamily="18" charset="0"/>
              </a:rPr>
              <a:t>Cản</a:t>
            </a:r>
            <a:r>
              <a:rPr lang="en-US" sz="3600" b="1" dirty="0">
                <a:cs typeface="Times New Roman" pitchFamily="18" charset="0"/>
              </a:rPr>
              <a:t> </a:t>
            </a:r>
            <a:r>
              <a:rPr lang="en-US" sz="3600" b="1" dirty="0" err="1">
                <a:cs typeface="Times New Roman" pitchFamily="18" charset="0"/>
              </a:rPr>
              <a:t>Ngũ</a:t>
            </a:r>
            <a:r>
              <a:rPr lang="en-US" sz="3600" b="1" dirty="0">
                <a:cs typeface="Times New Roman" pitchFamily="18" charset="0"/>
              </a:rPr>
              <a:t>. </a:t>
            </a:r>
            <a:r>
              <a:rPr lang="en-US" sz="3600" b="1" dirty="0" err="1">
                <a:cs typeface="Times New Roman" pitchFamily="18" charset="0"/>
              </a:rPr>
              <a:t>Ông</a:t>
            </a:r>
            <a:r>
              <a:rPr lang="en-US" sz="3600" b="1" dirty="0">
                <a:cs typeface="Times New Roman" pitchFamily="18" charset="0"/>
              </a:rPr>
              <a:t> </a:t>
            </a:r>
            <a:r>
              <a:rPr lang="en-US" sz="3600" b="1" dirty="0" err="1">
                <a:cs typeface="Times New Roman" pitchFamily="18" charset="0"/>
              </a:rPr>
              <a:t>nghiêng</a:t>
            </a:r>
            <a:r>
              <a:rPr lang="en-US" sz="3600" b="1" dirty="0">
                <a:cs typeface="Times New Roman" pitchFamily="18" charset="0"/>
              </a:rPr>
              <a:t> </a:t>
            </a:r>
            <a:r>
              <a:rPr lang="en-US" sz="3600" b="1" dirty="0" err="1">
                <a:cs typeface="Times New Roman" pitchFamily="18" charset="0"/>
              </a:rPr>
              <a:t>mình</a:t>
            </a:r>
            <a:r>
              <a:rPr lang="en-US" sz="3600" b="1" dirty="0">
                <a:cs typeface="Times New Roman" pitchFamily="18" charset="0"/>
              </a:rPr>
              <a:t> </a:t>
            </a:r>
            <a:r>
              <a:rPr lang="en-US" sz="3600" b="1" dirty="0" err="1">
                <a:cs typeface="Times New Roman" pitchFamily="18" charset="0"/>
              </a:rPr>
              <a:t>nhìn</a:t>
            </a:r>
            <a:r>
              <a:rPr lang="en-US" sz="3600" b="1" dirty="0">
                <a:cs typeface="Times New Roman" pitchFamily="18" charset="0"/>
              </a:rPr>
              <a:t> </a:t>
            </a:r>
            <a:r>
              <a:rPr lang="en-US" sz="3600" b="1" dirty="0" err="1">
                <a:cs typeface="Times New Roman" pitchFamily="18" charset="0"/>
              </a:rPr>
              <a:t>Quắm</a:t>
            </a:r>
            <a:r>
              <a:rPr lang="en-US" sz="3600" b="1" dirty="0">
                <a:cs typeface="Times New Roman" pitchFamily="18" charset="0"/>
              </a:rPr>
              <a:t> </a:t>
            </a:r>
            <a:r>
              <a:rPr lang="en-US" sz="3600" b="1" dirty="0" err="1">
                <a:cs typeface="Times New Roman" pitchFamily="18" charset="0"/>
              </a:rPr>
              <a:t>Đen</a:t>
            </a:r>
            <a:r>
              <a:rPr lang="en-US" sz="3600" b="1" dirty="0">
                <a:cs typeface="Times New Roman" pitchFamily="18" charset="0"/>
              </a:rPr>
              <a:t>. </a:t>
            </a:r>
            <a:r>
              <a:rPr lang="en-US" sz="3600" b="1" dirty="0" err="1">
                <a:cs typeface="Times New Roman" pitchFamily="18" charset="0"/>
              </a:rPr>
              <a:t>Lúc</a:t>
            </a:r>
            <a:r>
              <a:rPr lang="en-US" sz="3600" b="1" dirty="0">
                <a:cs typeface="Times New Roman" pitchFamily="18" charset="0"/>
              </a:rPr>
              <a:t> </a:t>
            </a:r>
            <a:r>
              <a:rPr lang="en-US" sz="3600" b="1" dirty="0" err="1">
                <a:cs typeface="Times New Roman" pitchFamily="18" charset="0"/>
              </a:rPr>
              <a:t>lâu</a:t>
            </a:r>
            <a:r>
              <a:rPr lang="en-US" sz="3600" b="1" dirty="0">
                <a:cs typeface="Times New Roman" pitchFamily="18" charset="0"/>
              </a:rPr>
              <a:t> </a:t>
            </a:r>
            <a:r>
              <a:rPr lang="en-US" sz="3600" b="1" dirty="0" err="1">
                <a:cs typeface="Times New Roman" pitchFamily="18" charset="0"/>
              </a:rPr>
              <a:t>ông</a:t>
            </a:r>
            <a:r>
              <a:rPr lang="en-US" sz="3600" b="1" dirty="0">
                <a:cs typeface="Times New Roman" pitchFamily="18" charset="0"/>
              </a:rPr>
              <a:t> </a:t>
            </a:r>
            <a:r>
              <a:rPr lang="en-US" sz="3600" b="1" dirty="0" err="1">
                <a:cs typeface="Times New Roman" pitchFamily="18" charset="0"/>
              </a:rPr>
              <a:t>mới</a:t>
            </a:r>
            <a:r>
              <a:rPr lang="en-US" sz="3600" b="1" dirty="0">
                <a:cs typeface="Times New Roman" pitchFamily="18" charset="0"/>
              </a:rPr>
              <a:t> </a:t>
            </a:r>
            <a:r>
              <a:rPr lang="en-US" sz="3600" b="1" dirty="0" err="1">
                <a:cs typeface="Times New Roman" pitchFamily="18" charset="0"/>
              </a:rPr>
              <a:t>thò</a:t>
            </a:r>
            <a:r>
              <a:rPr lang="en-US" sz="3600" b="1" dirty="0">
                <a:cs typeface="Times New Roman" pitchFamily="18" charset="0"/>
              </a:rPr>
              <a:t> </a:t>
            </a:r>
            <a:r>
              <a:rPr lang="en-US" sz="3600" b="1" dirty="0" err="1">
                <a:cs typeface="Times New Roman" pitchFamily="18" charset="0"/>
              </a:rPr>
              <a:t>tay</a:t>
            </a:r>
            <a:r>
              <a:rPr lang="en-US" sz="3600" b="1" dirty="0">
                <a:cs typeface="Times New Roman" pitchFamily="18" charset="0"/>
              </a:rPr>
              <a:t> </a:t>
            </a:r>
            <a:r>
              <a:rPr lang="en-US" sz="3600" b="1" dirty="0" err="1">
                <a:cs typeface="Times New Roman" pitchFamily="18" charset="0"/>
              </a:rPr>
              <a:t>nắm</a:t>
            </a:r>
            <a:r>
              <a:rPr lang="en-US" sz="3600" b="1" dirty="0">
                <a:cs typeface="Times New Roman" pitchFamily="18" charset="0"/>
              </a:rPr>
              <a:t> </a:t>
            </a:r>
            <a:r>
              <a:rPr lang="en-US" sz="3600" b="1" dirty="0" err="1">
                <a:cs typeface="Times New Roman" pitchFamily="18" charset="0"/>
              </a:rPr>
              <a:t>khố</a:t>
            </a:r>
            <a:r>
              <a:rPr lang="en-US" sz="3600" b="1" dirty="0">
                <a:cs typeface="Times New Roman" pitchFamily="18" charset="0"/>
              </a:rPr>
              <a:t> </a:t>
            </a:r>
            <a:r>
              <a:rPr lang="en-US" sz="3600" b="1" dirty="0" err="1">
                <a:cs typeface="Times New Roman" pitchFamily="18" charset="0"/>
              </a:rPr>
              <a:t>anh</a:t>
            </a:r>
            <a:r>
              <a:rPr lang="en-US" sz="3600" b="1" dirty="0">
                <a:cs typeface="Times New Roman" pitchFamily="18" charset="0"/>
              </a:rPr>
              <a:t> ta, </a:t>
            </a:r>
            <a:r>
              <a:rPr lang="en-US" sz="3600" b="1" dirty="0" err="1">
                <a:cs typeface="Times New Roman" pitchFamily="18" charset="0"/>
              </a:rPr>
              <a:t>nhấc</a:t>
            </a:r>
            <a:r>
              <a:rPr lang="en-US" sz="3600" b="1" dirty="0">
                <a:cs typeface="Times New Roman" pitchFamily="18" charset="0"/>
              </a:rPr>
              <a:t> </a:t>
            </a:r>
            <a:r>
              <a:rPr lang="en-US" sz="3600" b="1" dirty="0" err="1">
                <a:cs typeface="Times New Roman" pitchFamily="18" charset="0"/>
              </a:rPr>
              <a:t>bổng</a:t>
            </a:r>
            <a:r>
              <a:rPr lang="en-US" sz="3600" b="1" dirty="0">
                <a:cs typeface="Times New Roman" pitchFamily="18" charset="0"/>
              </a:rPr>
              <a:t> </a:t>
            </a:r>
            <a:r>
              <a:rPr lang="en-US" sz="3600" b="1" dirty="0" err="1">
                <a:cs typeface="Times New Roman" pitchFamily="18" charset="0"/>
              </a:rPr>
              <a:t>lên</a:t>
            </a:r>
            <a:r>
              <a:rPr lang="en-US" sz="3600" b="1" dirty="0">
                <a:cs typeface="Times New Roman" pitchFamily="18" charset="0"/>
              </a:rPr>
              <a:t>, </a:t>
            </a:r>
            <a:r>
              <a:rPr lang="en-US" sz="3600" b="1" dirty="0" err="1">
                <a:cs typeface="Times New Roman" pitchFamily="18" charset="0"/>
              </a:rPr>
              <a:t>nhẹ</a:t>
            </a:r>
            <a:r>
              <a:rPr lang="en-US" sz="3600" b="1" dirty="0">
                <a:cs typeface="Times New Roman" pitchFamily="18" charset="0"/>
              </a:rPr>
              <a:t> </a:t>
            </a:r>
            <a:r>
              <a:rPr lang="en-US" sz="3600" b="1" dirty="0" err="1">
                <a:cs typeface="Times New Roman" pitchFamily="18" charset="0"/>
              </a:rPr>
              <a:t>như</a:t>
            </a:r>
            <a:r>
              <a:rPr lang="en-US" sz="3600" b="1" dirty="0">
                <a:cs typeface="Times New Roman" pitchFamily="18" charset="0"/>
              </a:rPr>
              <a:t> </a:t>
            </a:r>
            <a:r>
              <a:rPr lang="en-US" sz="3600" b="1" dirty="0" err="1">
                <a:cs typeface="Times New Roman" pitchFamily="18" charset="0"/>
              </a:rPr>
              <a:t>giơ</a:t>
            </a:r>
            <a:r>
              <a:rPr lang="en-US" sz="3600" b="1" dirty="0">
                <a:cs typeface="Times New Roman" pitchFamily="18" charset="0"/>
              </a:rPr>
              <a:t> con </a:t>
            </a:r>
            <a:r>
              <a:rPr lang="en-US" sz="3600" b="1" dirty="0" err="1">
                <a:cs typeface="Times New Roman" pitchFamily="18" charset="0"/>
              </a:rPr>
              <a:t>ếch</a:t>
            </a:r>
            <a:r>
              <a:rPr lang="en-US" sz="3600" b="1" dirty="0">
                <a:cs typeface="Times New Roman" pitchFamily="18" charset="0"/>
              </a:rPr>
              <a:t> </a:t>
            </a:r>
            <a:r>
              <a:rPr lang="en-US" sz="3600" b="1" dirty="0" err="1">
                <a:cs typeface="Times New Roman" pitchFamily="18" charset="0"/>
              </a:rPr>
              <a:t>có</a:t>
            </a:r>
            <a:r>
              <a:rPr lang="en-US" sz="3600" b="1" dirty="0">
                <a:cs typeface="Times New Roman" pitchFamily="18" charset="0"/>
              </a:rPr>
              <a:t> </a:t>
            </a:r>
            <a:r>
              <a:rPr lang="en-US" sz="3600" b="1" dirty="0" err="1">
                <a:cs typeface="Times New Roman" pitchFamily="18" charset="0"/>
              </a:rPr>
              <a:t>buộc</a:t>
            </a:r>
            <a:r>
              <a:rPr lang="en-US" sz="3600" b="1" dirty="0">
                <a:cs typeface="Times New Roman" pitchFamily="18" charset="0"/>
              </a:rPr>
              <a:t> </a:t>
            </a:r>
            <a:r>
              <a:rPr lang="en-US" sz="3600" b="1" dirty="0" err="1">
                <a:cs typeface="Times New Roman" pitchFamily="18" charset="0"/>
              </a:rPr>
              <a:t>sợi</a:t>
            </a:r>
            <a:r>
              <a:rPr lang="en-US" sz="3600" b="1" dirty="0">
                <a:cs typeface="Times New Roman" pitchFamily="18" charset="0"/>
              </a:rPr>
              <a:t> </a:t>
            </a:r>
            <a:r>
              <a:rPr lang="en-US" sz="3600" b="1" dirty="0" err="1">
                <a:cs typeface="Times New Roman" pitchFamily="18" charset="0"/>
              </a:rPr>
              <a:t>rơm</a:t>
            </a:r>
            <a:r>
              <a:rPr lang="en-US" sz="3600" b="1" dirty="0">
                <a:cs typeface="Times New Roman" pitchFamily="18" charset="0"/>
              </a:rPr>
              <a:t> </a:t>
            </a:r>
            <a:r>
              <a:rPr lang="en-US" sz="3600" b="1" dirty="0" err="1">
                <a:cs typeface="Times New Roman" pitchFamily="18" charset="0"/>
              </a:rPr>
              <a:t>ngang</a:t>
            </a:r>
            <a:r>
              <a:rPr lang="en-US" sz="3600" b="1" dirty="0">
                <a:cs typeface="Times New Roman" pitchFamily="18" charset="0"/>
              </a:rPr>
              <a:t> </a:t>
            </a:r>
            <a:r>
              <a:rPr lang="en-US" sz="3600" b="1" dirty="0" err="1">
                <a:cs typeface="Times New Roman" pitchFamily="18" charset="0"/>
              </a:rPr>
              <a:t>bụng</a:t>
            </a:r>
            <a:r>
              <a:rPr lang="en-US" sz="3600" b="1" dirty="0">
                <a:cs typeface="Times New Roman" pitchFamily="18" charset="0"/>
              </a:rPr>
              <a:t>.</a:t>
            </a:r>
          </a:p>
        </p:txBody>
      </p:sp>
      <p:sp>
        <p:nvSpPr>
          <p:cNvPr id="7" name="Rectangle 7">
            <a:extLst>
              <a:ext uri="{FF2B5EF4-FFF2-40B4-BE49-F238E27FC236}">
                <a16:creationId xmlns:a16="http://schemas.microsoft.com/office/drawing/2014/main" id="{26F99E49-9E3D-4D53-A953-A9D929D480E3}"/>
              </a:ext>
            </a:extLst>
          </p:cNvPr>
          <p:cNvSpPr>
            <a:spLocks noChangeArrowheads="1"/>
          </p:cNvSpPr>
          <p:nvPr/>
        </p:nvSpPr>
        <p:spPr bwMode="auto">
          <a:xfrm>
            <a:off x="6835321" y="1040608"/>
            <a:ext cx="2381251" cy="400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rPr>
              <a:t> </a:t>
            </a:r>
            <a:endParaRPr lang="vi-VN" altLang="en-US" sz="2000" b="1"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8D49DB7-2BB5-4EC2-985A-97C10BD64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964" y="430306"/>
            <a:ext cx="3636999" cy="6280711"/>
          </a:xfrm>
          <a:prstGeom prst="rect">
            <a:avLst/>
          </a:prstGeom>
        </p:spPr>
      </p:pic>
    </p:spTree>
    <p:extLst>
      <p:ext uri="{BB962C8B-B14F-4D97-AF65-F5344CB8AC3E}">
        <p14:creationId xmlns:p14="http://schemas.microsoft.com/office/powerpoint/2010/main" val="34161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id="{E38F2A20-FFB7-456E-8E05-2BC25FDC8DEF}"/>
              </a:ext>
            </a:extLst>
          </p:cNvPr>
          <p:cNvSpPr txBox="1">
            <a:spLocks noChangeArrowheads="1"/>
          </p:cNvSpPr>
          <p:nvPr/>
        </p:nvSpPr>
        <p:spPr bwMode="auto">
          <a:xfrm>
            <a:off x="343944" y="637827"/>
            <a:ext cx="67622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Arial" pitchFamily="34" charset="0"/>
              </a:defRPr>
            </a:lvl1pPr>
            <a:lvl2pPr marL="742950" indent="-285750" eaLnBrk="0" hangingPunct="0">
              <a:defRPr>
                <a:solidFill>
                  <a:schemeClr val="tx1"/>
                </a:solidFill>
                <a:latin typeface="Times New Roman" pitchFamily="18" charset="0"/>
                <a:cs typeface="Arial" pitchFamily="34" charset="0"/>
              </a:defRPr>
            </a:lvl2pPr>
            <a:lvl3pPr marL="1143000" indent="-228600" eaLnBrk="0" hangingPunct="0">
              <a:defRPr>
                <a:solidFill>
                  <a:schemeClr val="tx1"/>
                </a:solidFill>
                <a:latin typeface="Times New Roman" pitchFamily="18" charset="0"/>
                <a:cs typeface="Arial" pitchFamily="34" charset="0"/>
              </a:defRPr>
            </a:lvl3pPr>
            <a:lvl4pPr marL="1600200" indent="-228600" eaLnBrk="0" hangingPunct="0">
              <a:defRPr>
                <a:solidFill>
                  <a:schemeClr val="tx1"/>
                </a:solidFill>
                <a:latin typeface="Times New Roman" pitchFamily="18" charset="0"/>
                <a:cs typeface="Arial" pitchFamily="34" charset="0"/>
              </a:defRPr>
            </a:lvl4pPr>
            <a:lvl5pPr marL="2057400" indent="-228600" eaLnBrk="0" hangingPunct="0">
              <a:defRPr>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a:solidFill>
                  <a:schemeClr val="tx1"/>
                </a:solidFill>
                <a:latin typeface="Times New Roman" pitchFamily="18" charset="0"/>
                <a:cs typeface="Arial" pitchFamily="34" charset="0"/>
              </a:defRPr>
            </a:lvl9pPr>
          </a:lstStyle>
          <a:p>
            <a:pPr eaLnBrk="1" hangingPunct="1"/>
            <a:r>
              <a:rPr lang="en-US" sz="3600" b="1" dirty="0" err="1">
                <a:solidFill>
                  <a:srgbClr val="FF0000"/>
                </a:solidFill>
                <a:cs typeface="Times New Roman" pitchFamily="18" charset="0"/>
              </a:rPr>
              <a:t>Câu</a:t>
            </a:r>
            <a:r>
              <a:rPr lang="en-US" sz="3600" b="1" dirty="0">
                <a:solidFill>
                  <a:srgbClr val="FF0000"/>
                </a:solidFill>
                <a:cs typeface="Times New Roman" pitchFamily="18" charset="0"/>
              </a:rPr>
              <a:t> 4:</a:t>
            </a:r>
            <a:r>
              <a:rPr lang="en-US" sz="3600" b="1" dirty="0">
                <a:solidFill>
                  <a:srgbClr val="0000FF"/>
                </a:solidFill>
                <a:cs typeface="Times New Roman" pitchFamily="18" charset="0"/>
              </a:rPr>
              <a:t> </a:t>
            </a:r>
            <a:r>
              <a:rPr lang="en-US" sz="3600" b="1" i="1" dirty="0">
                <a:cs typeface="Times New Roman" pitchFamily="18" charset="0"/>
              </a:rPr>
              <a:t>Theo </a:t>
            </a:r>
            <a:r>
              <a:rPr lang="en-US" sz="3600" b="1" i="1" dirty="0" err="1">
                <a:cs typeface="Times New Roman" pitchFamily="18" charset="0"/>
              </a:rPr>
              <a:t>em</a:t>
            </a:r>
            <a:r>
              <a:rPr lang="en-US" sz="3600" b="1" i="1" dirty="0">
                <a:cs typeface="Times New Roman" pitchFamily="18" charset="0"/>
              </a:rPr>
              <a:t>, </a:t>
            </a:r>
            <a:r>
              <a:rPr lang="en-US" sz="3600" b="1" i="1" dirty="0" err="1">
                <a:cs typeface="Times New Roman" pitchFamily="18" charset="0"/>
              </a:rPr>
              <a:t>vì</a:t>
            </a:r>
            <a:r>
              <a:rPr lang="en-US" sz="3600" b="1" i="1" dirty="0">
                <a:cs typeface="Times New Roman" pitchFamily="18" charset="0"/>
              </a:rPr>
              <a:t> </a:t>
            </a:r>
            <a:r>
              <a:rPr lang="en-US" sz="3600" b="1" i="1" dirty="0" err="1">
                <a:cs typeface="Times New Roman" pitchFamily="18" charset="0"/>
              </a:rPr>
              <a:t>sao</a:t>
            </a:r>
            <a:r>
              <a:rPr lang="en-US" sz="3600" b="1" i="1" dirty="0">
                <a:cs typeface="Times New Roman" pitchFamily="18" charset="0"/>
              </a:rPr>
              <a:t> </a:t>
            </a:r>
            <a:r>
              <a:rPr lang="en-US" sz="3600" b="1" i="1" dirty="0" err="1">
                <a:cs typeface="Times New Roman" pitchFamily="18" charset="0"/>
              </a:rPr>
              <a:t>ông</a:t>
            </a:r>
            <a:r>
              <a:rPr lang="en-US" sz="3600" b="1" i="1" dirty="0">
                <a:cs typeface="Times New Roman" pitchFamily="18" charset="0"/>
              </a:rPr>
              <a:t> </a:t>
            </a:r>
            <a:r>
              <a:rPr lang="en-US" sz="3600" b="1" i="1" dirty="0" err="1">
                <a:cs typeface="Times New Roman" pitchFamily="18" charset="0"/>
              </a:rPr>
              <a:t>Cản</a:t>
            </a:r>
            <a:r>
              <a:rPr lang="en-US" sz="3600" b="1" i="1" dirty="0">
                <a:cs typeface="Times New Roman" pitchFamily="18" charset="0"/>
              </a:rPr>
              <a:t> </a:t>
            </a:r>
            <a:r>
              <a:rPr lang="en-US" sz="3600" b="1" i="1" dirty="0" err="1">
                <a:cs typeface="Times New Roman" pitchFamily="18" charset="0"/>
              </a:rPr>
              <a:t>Ngũ</a:t>
            </a:r>
            <a:r>
              <a:rPr lang="en-US" sz="3600" b="1" i="1" dirty="0">
                <a:cs typeface="Times New Roman" pitchFamily="18" charset="0"/>
              </a:rPr>
              <a:t> </a:t>
            </a:r>
            <a:r>
              <a:rPr lang="en-US" sz="3600" b="1" i="1" dirty="0" err="1">
                <a:cs typeface="Times New Roman" pitchFamily="18" charset="0"/>
              </a:rPr>
              <a:t>thắng</a:t>
            </a:r>
            <a:r>
              <a:rPr lang="en-US" sz="3600" b="1" i="1" dirty="0">
                <a:cs typeface="Times New Roman" pitchFamily="18" charset="0"/>
              </a:rPr>
              <a:t>?</a:t>
            </a:r>
          </a:p>
        </p:txBody>
      </p:sp>
      <p:sp>
        <p:nvSpPr>
          <p:cNvPr id="3" name="Text Box 26">
            <a:extLst>
              <a:ext uri="{FF2B5EF4-FFF2-40B4-BE49-F238E27FC236}">
                <a16:creationId xmlns:a16="http://schemas.microsoft.com/office/drawing/2014/main" id="{E9B70247-1BA1-4EAC-B3EF-BCF0B5603D17}"/>
              </a:ext>
            </a:extLst>
          </p:cNvPr>
          <p:cNvSpPr txBox="1">
            <a:spLocks noChangeArrowheads="1"/>
          </p:cNvSpPr>
          <p:nvPr/>
        </p:nvSpPr>
        <p:spPr bwMode="auto">
          <a:xfrm>
            <a:off x="343944" y="1894966"/>
            <a:ext cx="5900102" cy="397031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3600" b="1" dirty="0" err="1">
                <a:latin typeface="Times New Roman" pitchFamily="18" charset="0"/>
                <a:cs typeface="Times New Roman" pitchFamily="18" charset="0"/>
              </a:rPr>
              <a:t>Quắm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Đen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khỏe</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hăng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nổi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thiếu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rất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điềm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đạm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giàu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nhờ</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mưu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sức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khỏe</a:t>
            </a:r>
            <a:r>
              <a:rPr lang="en-US" sz="3600" b="1" dirty="0">
                <a:latin typeface="Times New Roman" pitchFamily="18" charset="0"/>
                <a:cs typeface="Times New Roman" pitchFamily="18" charset="0"/>
              </a:rPr>
              <a:t>.</a:t>
            </a:r>
          </a:p>
        </p:txBody>
      </p:sp>
      <p:pic>
        <p:nvPicPr>
          <p:cNvPr id="6" name="Picture 4" descr="Sumo wrestling Graphics and Animated Gifs - Clip Art Library">
            <a:extLst>
              <a:ext uri="{FF2B5EF4-FFF2-40B4-BE49-F238E27FC236}">
                <a16:creationId xmlns:a16="http://schemas.microsoft.com/office/drawing/2014/main" id="{EB8A2D8E-7D2E-4590-81DE-5F1BCD19A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194" y="202474"/>
            <a:ext cx="5121304" cy="6458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37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90"/>
                                          </p:val>
                                        </p:tav>
                                        <p:tav tm="100000">
                                          <p:val>
                                            <p:fltVal val="0"/>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WordArt 5"/>
          <p:cNvSpPr>
            <a:spLocks noChangeArrowheads="1" noChangeShapeType="1" noTextEdit="1"/>
          </p:cNvSpPr>
          <p:nvPr/>
        </p:nvSpPr>
        <p:spPr bwMode="auto">
          <a:xfrm>
            <a:off x="3149600" y="228600"/>
            <a:ext cx="4978400" cy="1219200"/>
          </a:xfrm>
          <a:prstGeom prst="rect">
            <a:avLst/>
          </a:prstGeom>
        </p:spPr>
        <p:txBody>
          <a:bodyPr wrap="none" fromWordArt="1">
            <a:prstTxWarp prst="textDeflate">
              <a:avLst>
                <a:gd name="adj" fmla="val 14324"/>
              </a:avLst>
            </a:prstTxWarp>
          </a:bodyPr>
          <a:lstStyle/>
          <a:p>
            <a:pPr algn="ctr"/>
            <a:r>
              <a:rPr lang="en-US" sz="3600" b="1" kern="10">
                <a:ln w="9525">
                  <a:solidFill>
                    <a:srgbClr val="000000"/>
                  </a:solidFill>
                  <a:round/>
                  <a:headEnd/>
                  <a:tailEnd/>
                </a:ln>
                <a:solidFill>
                  <a:srgbClr val="009900"/>
                </a:solidFill>
                <a:latin typeface="Times New Roman"/>
                <a:cs typeface="Times New Roman"/>
              </a:rPr>
              <a:t>Nội dung chính:</a:t>
            </a:r>
          </a:p>
        </p:txBody>
      </p:sp>
      <p:sp>
        <p:nvSpPr>
          <p:cNvPr id="41990" name="Text Box 6"/>
          <p:cNvSpPr txBox="1">
            <a:spLocks noChangeArrowheads="1"/>
          </p:cNvSpPr>
          <p:nvPr/>
        </p:nvSpPr>
        <p:spPr bwMode="auto">
          <a:xfrm>
            <a:off x="406485" y="1772195"/>
            <a:ext cx="10972800" cy="3046988"/>
          </a:xfrm>
          <a:prstGeom prst="rect">
            <a:avLst/>
          </a:prstGeom>
          <a:solidFill>
            <a:schemeClr val="accent5">
              <a:lumMod val="90000"/>
            </a:schemeClr>
          </a:solidFill>
          <a:ln w="9525">
            <a:solidFill>
              <a:srgbClr val="008000"/>
            </a:solidFill>
            <a:miter lim="800000"/>
            <a:headEnd/>
            <a:tailEnd/>
          </a:ln>
          <a:effectLst/>
        </p:spPr>
        <p:txBody>
          <a:bodyPr wrap="square">
            <a:spAutoFit/>
          </a:bodyPr>
          <a:lstStyle/>
          <a:p>
            <a:pPr>
              <a:spcBef>
                <a:spcPct val="50000"/>
              </a:spcBef>
              <a:defRPr/>
            </a:pPr>
            <a:r>
              <a:rPr lang="en-US" sz="4400"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Cuộc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thi</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tài</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hấp</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dẫn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giữa</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hai</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đô</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vật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đã</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kết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thúc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bằng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chiến</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thắng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xứng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đáng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của</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đô</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vật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già</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giàu</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kinh</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nghiệm</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trước</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chàng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đô</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vật</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trẻ</a:t>
            </a:r>
            <a:r>
              <a:rPr lang="en-US" sz="4800" b="1" dirty="0">
                <a:solidFill>
                  <a:schemeClr val="bg1"/>
                </a:solidFill>
                <a:latin typeface="Times New Roman" pitchFamily="18" charset="0"/>
                <a:cs typeface="Times New Roman" pitchFamily="18" charset="0"/>
              </a:rPr>
              <a:t> </a:t>
            </a:r>
            <a:r>
              <a:rPr lang="en-US" sz="4800" b="1" dirty="0" err="1" smtClean="0">
                <a:solidFill>
                  <a:schemeClr val="bg1"/>
                </a:solidFill>
                <a:latin typeface="Times New Roman" pitchFamily="18" charset="0"/>
                <a:cs typeface="Times New Roman" pitchFamily="18" charset="0"/>
              </a:rPr>
              <a:t>còn</a:t>
            </a:r>
            <a:r>
              <a:rPr lang="vi-VN" sz="4800" b="1" dirty="0" smtClean="0">
                <a:solidFill>
                  <a:schemeClr val="bg1"/>
                </a:solidFill>
                <a:latin typeface="Times New Roman" pitchFamily="18" charset="0"/>
                <a:cs typeface="Times New Roman" pitchFamily="18" charset="0"/>
              </a:rPr>
              <a:t> </a:t>
            </a:r>
            <a:r>
              <a:rPr lang="vi-VN" altLang="zh-CN" sz="4800" b="1" dirty="0" smtClean="0">
                <a:solidFill>
                  <a:schemeClr val="bg1"/>
                </a:solidFill>
                <a:latin typeface="Times New Roman" pitchFamily="18" charset="0"/>
                <a:ea typeface="微软简中圆" charset="0"/>
                <a:cs typeface="Times New Roman" pitchFamily="18" charset="0"/>
              </a:rPr>
              <a:t>xốc nổi</a:t>
            </a:r>
            <a:r>
              <a:rPr lang="en-US" sz="4800" b="1" dirty="0" smtClean="0">
                <a:solidFill>
                  <a:schemeClr val="bg1"/>
                </a:solidFill>
                <a:latin typeface="Times New Roman" pitchFamily="18" charset="0"/>
                <a:cs typeface="Times New Roman" pitchFamily="18" charset="0"/>
              </a:rPr>
              <a:t>.</a:t>
            </a:r>
            <a:endParaRPr lang="en-US" sz="4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diamond(in)">
                                      <p:cBhvr>
                                        <p:cTn id="7" dur="2000"/>
                                        <p:tgtEl>
                                          <p:spTgt spid="41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box(in)">
                                      <p:cBhvr>
                                        <p:cTn id="12" dur="1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P spid="4199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WordArt 6"/>
          <p:cNvSpPr>
            <a:spLocks noChangeArrowheads="1" noChangeShapeType="1" noTextEdit="1"/>
          </p:cNvSpPr>
          <p:nvPr/>
        </p:nvSpPr>
        <p:spPr bwMode="auto">
          <a:xfrm>
            <a:off x="2292440" y="649801"/>
            <a:ext cx="7225048" cy="2713383"/>
          </a:xfrm>
          <a:prstGeom prst="rect">
            <a:avLst/>
          </a:prstGeom>
        </p:spPr>
        <p:txBody>
          <a:bodyPr wrap="none" fromWordArt="1">
            <a:prstTxWarp prst="textPlain">
              <a:avLst>
                <a:gd name="adj" fmla="val 51288"/>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b="1" kern="10">
                <a:ln w="9525">
                  <a:round/>
                  <a:headEnd/>
                  <a:tailEnd/>
                </a:ln>
                <a:gradFill rotWithShape="1">
                  <a:gsLst>
                    <a:gs pos="0">
                      <a:srgbClr val="FFE701"/>
                    </a:gs>
                    <a:gs pos="100000">
                      <a:srgbClr val="FE3E02"/>
                    </a:gs>
                  </a:gsLst>
                  <a:lin ang="5400000" scaled="1"/>
                </a:gradFill>
                <a:latin typeface="Times New Roman"/>
                <a:cs typeface="Times New Roman"/>
              </a:rPr>
              <a:t>LUYỆN ĐỌC LẠI</a:t>
            </a:r>
          </a:p>
        </p:txBody>
      </p:sp>
      <p:sp>
        <p:nvSpPr>
          <p:cNvPr id="5" name="WordArt 6"/>
          <p:cNvSpPr>
            <a:spLocks noChangeArrowheads="1" noChangeShapeType="1" noTextEdit="1"/>
          </p:cNvSpPr>
          <p:nvPr/>
        </p:nvSpPr>
        <p:spPr bwMode="auto">
          <a:xfrm>
            <a:off x="3979572" y="3794487"/>
            <a:ext cx="4829577" cy="2713383"/>
          </a:xfrm>
          <a:prstGeom prst="rect">
            <a:avLst/>
          </a:prstGeom>
        </p:spPr>
        <p:txBody>
          <a:bodyPr wrap="none" fromWordArt="1">
            <a:prstTxWarp prst="textPlain">
              <a:avLst>
                <a:gd name="adj" fmla="val 51288"/>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US" sz="3600" b="1" kern="10">
                <a:ln w="9525">
                  <a:round/>
                  <a:headEnd/>
                  <a:tailEnd/>
                </a:ln>
                <a:solidFill>
                  <a:srgbClr val="FF0000"/>
                </a:solidFill>
                <a:latin typeface="Times New Roman"/>
                <a:cs typeface="Times New Roman"/>
              </a:rPr>
              <a:t>Đoạn 4</a:t>
            </a:r>
          </a:p>
        </p:txBody>
      </p:sp>
    </p:spTree>
    <p:extLst>
      <p:ext uri="{BB962C8B-B14F-4D97-AF65-F5344CB8AC3E}">
        <p14:creationId xmlns:p14="http://schemas.microsoft.com/office/powerpoint/2010/main" val="421554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additive="base">
                                        <p:cTn id="7" dur="500" fill="hold"/>
                                        <p:tgtEl>
                                          <p:spTgt spid="29699"/>
                                        </p:tgtEl>
                                        <p:attrNameLst>
                                          <p:attrName>ppt_x</p:attrName>
                                        </p:attrNameLst>
                                      </p:cBhvr>
                                      <p:tavLst>
                                        <p:tav tm="0">
                                          <p:val>
                                            <p:strVal val="#ppt_x"/>
                                          </p:val>
                                        </p:tav>
                                        <p:tav tm="100000">
                                          <p:val>
                                            <p:strVal val="#ppt_x"/>
                                          </p:val>
                                        </p:tav>
                                      </p:tavLst>
                                    </p:anim>
                                    <p:anim calcmode="lin" valueType="num">
                                      <p:cBhvr additive="base">
                                        <p:cTn id="8" dur="500" fill="hold"/>
                                        <p:tgtEl>
                                          <p:spTgt spid="296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09615" y="1573306"/>
            <a:ext cx="6724350" cy="1617521"/>
          </a:xfrm>
          <a:prstGeom prst="rect">
            <a:avLst/>
          </a:prstGeom>
          <a:noFill/>
        </p:spPr>
        <p:txBody>
          <a:bodyPr>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5400" b="1" u="sng" dirty="0">
                <a:ln w="11430"/>
                <a:solidFill>
                  <a:srgbClr val="FF0000"/>
                </a:solidFill>
                <a:effectLst>
                  <a:outerShdw blurRad="50800" dist="39000" dir="5460000" algn="tl">
                    <a:srgbClr val="000000">
                      <a:alpha val="38000"/>
                    </a:srgbClr>
                  </a:outerShdw>
                </a:effectLst>
                <a:latin typeface="Arial" panose="020B0604020202020204" pitchFamily="34" charset="0"/>
              </a:rPr>
              <a:t>KỂ CHUYỆN</a:t>
            </a:r>
          </a:p>
        </p:txBody>
      </p:sp>
    </p:spTree>
    <p:extLst>
      <p:ext uri="{BB962C8B-B14F-4D97-AF65-F5344CB8AC3E}">
        <p14:creationId xmlns:p14="http://schemas.microsoft.com/office/powerpoint/2010/main" val="38377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782" y="0"/>
            <a:ext cx="11480800" cy="1446550"/>
          </a:xfrm>
          <a:prstGeom prst="rect">
            <a:avLst/>
          </a:prstGeom>
          <a:noFill/>
        </p:spPr>
        <p:txBody>
          <a:bodyPr wrap="square" rtlCol="0">
            <a:spAutoFit/>
          </a:bodyPr>
          <a:lstStyle/>
          <a:p>
            <a:r>
              <a:rPr lang="en-US" sz="4400" b="1" dirty="0" err="1">
                <a:solidFill>
                  <a:srgbClr val="FF0000"/>
                </a:solidFill>
                <a:latin typeface="Times New Roman" pitchFamily="18" charset="0"/>
                <a:cs typeface="Times New Roman" pitchFamily="18" charset="0"/>
              </a:rPr>
              <a:t>Dựa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vào</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những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gợi</a:t>
            </a:r>
            <a:r>
              <a:rPr lang="en-US" sz="4400" b="1" dirty="0">
                <a:solidFill>
                  <a:srgbClr val="FF0000"/>
                </a:solidFill>
                <a:latin typeface="Times New Roman" pitchFamily="18" charset="0"/>
                <a:cs typeface="Times New Roman" pitchFamily="18" charset="0"/>
              </a:rPr>
              <a:t> ý </a:t>
            </a:r>
            <a:r>
              <a:rPr lang="en-US" sz="4400" b="1" dirty="0" err="1">
                <a:solidFill>
                  <a:srgbClr val="FF0000"/>
                </a:solidFill>
                <a:latin typeface="Times New Roman" pitchFamily="18" charset="0"/>
                <a:cs typeface="Times New Roman" pitchFamily="18" charset="0"/>
              </a:rPr>
              <a:t>sau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đây</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em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hãy</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lại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từng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truyện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Hội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vật</a:t>
            </a:r>
            <a:r>
              <a:rPr lang="en-US" sz="4400" b="1" dirty="0">
                <a:solidFill>
                  <a:srgbClr val="FF0000"/>
                </a:solidFill>
                <a:latin typeface="Times New Roman" pitchFamily="18" charset="0"/>
                <a:cs typeface="Times New Roman" pitchFamily="18" charset="0"/>
              </a:rPr>
              <a:t>:</a:t>
            </a:r>
          </a:p>
        </p:txBody>
      </p:sp>
      <p:sp>
        <p:nvSpPr>
          <p:cNvPr id="4" name="TextBox 3"/>
          <p:cNvSpPr txBox="1"/>
          <p:nvPr/>
        </p:nvSpPr>
        <p:spPr>
          <a:xfrm>
            <a:off x="203200" y="1440880"/>
            <a:ext cx="11480800" cy="769441"/>
          </a:xfrm>
          <a:prstGeom prst="rect">
            <a:avLst/>
          </a:prstGeom>
          <a:noFill/>
        </p:spPr>
        <p:txBody>
          <a:bodyPr wrap="square" rtlCol="0">
            <a:spAutoFit/>
          </a:bodyPr>
          <a:lstStyle/>
          <a:p>
            <a:r>
              <a:rPr lang="en-US" sz="4400" b="1" dirty="0">
                <a:latin typeface="Times New Roman" pitchFamily="18" charset="0"/>
                <a:cs typeface="Times New Roman" pitchFamily="18" charset="0"/>
              </a:rPr>
              <a:t>1.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mọi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người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xem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hội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a:t>
            </a:r>
          </a:p>
        </p:txBody>
      </p:sp>
      <p:sp>
        <p:nvSpPr>
          <p:cNvPr id="5" name="TextBox 4"/>
          <p:cNvSpPr txBox="1"/>
          <p:nvPr/>
        </p:nvSpPr>
        <p:spPr>
          <a:xfrm>
            <a:off x="244763" y="2282328"/>
            <a:ext cx="11480800" cy="769441"/>
          </a:xfrm>
          <a:prstGeom prst="rect">
            <a:avLst/>
          </a:prstGeom>
          <a:noFill/>
        </p:spPr>
        <p:txBody>
          <a:bodyPr wrap="square" rtlCol="0">
            <a:spAutoFit/>
          </a:bodyPr>
          <a:lstStyle/>
          <a:p>
            <a:r>
              <a:rPr lang="en-US" sz="4400" b="1" dirty="0">
                <a:latin typeface="Times New Roman" pitchFamily="18" charset="0"/>
                <a:cs typeface="Times New Roman" pitchFamily="18" charset="0"/>
              </a:rPr>
              <a:t>2. </a:t>
            </a:r>
            <a:r>
              <a:rPr lang="en-US" sz="4400" b="1" dirty="0" err="1">
                <a:latin typeface="Times New Roman" pitchFamily="18" charset="0"/>
                <a:cs typeface="Times New Roman" pitchFamily="18" charset="0"/>
              </a:rPr>
              <a:t>Mở</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đầu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a:t>
            </a:r>
          </a:p>
        </p:txBody>
      </p:sp>
      <p:sp>
        <p:nvSpPr>
          <p:cNvPr id="6" name="TextBox 5"/>
          <p:cNvSpPr txBox="1"/>
          <p:nvPr/>
        </p:nvSpPr>
        <p:spPr>
          <a:xfrm>
            <a:off x="221680" y="3222803"/>
            <a:ext cx="11988800" cy="1446550"/>
          </a:xfrm>
          <a:prstGeom prst="rect">
            <a:avLst/>
          </a:prstGeom>
          <a:noFill/>
        </p:spPr>
        <p:txBody>
          <a:bodyPr wrap="square" rtlCol="0">
            <a:spAutoFit/>
          </a:bodyPr>
          <a:lstStyle/>
          <a:p>
            <a:r>
              <a:rPr lang="en-US" sz="4400" b="1" dirty="0">
                <a:latin typeface="Times New Roman" pitchFamily="18" charset="0"/>
                <a:cs typeface="Times New Roman" pitchFamily="18" charset="0"/>
              </a:rPr>
              <a:t>3. </a:t>
            </a:r>
            <a:r>
              <a:rPr lang="en-US" sz="4400" b="1" dirty="0" err="1">
                <a:latin typeface="Times New Roman" pitchFamily="18" charset="0"/>
                <a:cs typeface="Times New Roman" pitchFamily="18" charset="0"/>
              </a:rPr>
              <a:t>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Ngũ</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bước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hụt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Quắm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Đen</a:t>
            </a:r>
            <a:r>
              <a:rPr lang="en-US" sz="4400" b="1" dirty="0">
                <a:latin typeface="Times New Roman" pitchFamily="18" charset="0"/>
                <a:cs typeface="Times New Roman" pitchFamily="18" charset="0"/>
              </a:rPr>
              <a:t>.</a:t>
            </a:r>
          </a:p>
        </p:txBody>
      </p:sp>
      <p:sp>
        <p:nvSpPr>
          <p:cNvPr id="7" name="TextBox 6"/>
          <p:cNvSpPr txBox="1"/>
          <p:nvPr/>
        </p:nvSpPr>
        <p:spPr>
          <a:xfrm>
            <a:off x="230094" y="4719923"/>
            <a:ext cx="11480800" cy="769441"/>
          </a:xfrm>
          <a:prstGeom prst="rect">
            <a:avLst/>
          </a:prstGeom>
          <a:noFill/>
        </p:spPr>
        <p:txBody>
          <a:bodyPr wrap="square" rtlCol="0">
            <a:spAutoFit/>
          </a:bodyPr>
          <a:lstStyle/>
          <a:p>
            <a:r>
              <a:rPr lang="en-US" sz="4400" b="1" dirty="0">
                <a:latin typeface="Times New Roman" pitchFamily="18" charset="0"/>
                <a:cs typeface="Times New Roman" pitchFamily="18" charset="0"/>
              </a:rPr>
              <a:t>4. </a:t>
            </a:r>
            <a:r>
              <a:rPr lang="en-US" sz="4400" b="1" dirty="0" err="1">
                <a:latin typeface="Times New Roman" pitchFamily="18" charset="0"/>
                <a:cs typeface="Times New Roman" pitchFamily="18" charset="0"/>
              </a:rPr>
              <a:t>Thế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bế</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Quắm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Đen</a:t>
            </a:r>
            <a:r>
              <a:rPr lang="en-US" sz="4400" b="1" dirty="0">
                <a:latin typeface="Times New Roman" pitchFamily="18" charset="0"/>
                <a:cs typeface="Times New Roman" pitchFamily="18" charset="0"/>
              </a:rPr>
              <a:t>.</a:t>
            </a:r>
          </a:p>
        </p:txBody>
      </p:sp>
      <p:sp>
        <p:nvSpPr>
          <p:cNvPr id="8" name="TextBox 7"/>
          <p:cNvSpPr txBox="1"/>
          <p:nvPr/>
        </p:nvSpPr>
        <p:spPr>
          <a:xfrm>
            <a:off x="256988" y="5697071"/>
            <a:ext cx="11480800" cy="769441"/>
          </a:xfrm>
          <a:prstGeom prst="rect">
            <a:avLst/>
          </a:prstGeom>
          <a:noFill/>
        </p:spPr>
        <p:txBody>
          <a:bodyPr wrap="square" rtlCol="0">
            <a:spAutoFit/>
          </a:bodyPr>
          <a:lstStyle/>
          <a:p>
            <a:r>
              <a:rPr lang="en-US" sz="4400" b="1" dirty="0">
                <a:latin typeface="Times New Roman" pitchFamily="18" charset="0"/>
                <a:cs typeface="Times New Roman" pitchFamily="18" charset="0"/>
              </a:rPr>
              <a:t>5. </a:t>
            </a:r>
            <a:r>
              <a:rPr lang="en-US" sz="4400" b="1" dirty="0" err="1">
                <a:latin typeface="Times New Roman" pitchFamily="18" charset="0"/>
                <a:cs typeface="Times New Roman" pitchFamily="18" charset="0"/>
              </a:rPr>
              <a:t>Kết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thúc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a:t>
            </a:r>
          </a:p>
        </p:txBody>
      </p:sp>
    </p:spTree>
    <p:extLst>
      <p:ext uri="{BB962C8B-B14F-4D97-AF65-F5344CB8AC3E}">
        <p14:creationId xmlns:p14="http://schemas.microsoft.com/office/powerpoint/2010/main" val="297344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212502"/>
            <a:ext cx="3202585" cy="954107"/>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người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hội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a:t>
            </a:r>
          </a:p>
        </p:txBody>
      </p:sp>
      <p:sp>
        <p:nvSpPr>
          <p:cNvPr id="3" name="TextBox 2"/>
          <p:cNvSpPr txBox="1"/>
          <p:nvPr/>
        </p:nvSpPr>
        <p:spPr>
          <a:xfrm>
            <a:off x="101600" y="1420505"/>
            <a:ext cx="3657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2. </a:t>
            </a:r>
            <a:r>
              <a:rPr lang="en-US" sz="2800" b="1" dirty="0" err="1">
                <a:solidFill>
                  <a:srgbClr val="FF0000"/>
                </a:solidFill>
                <a:latin typeface="Times New Roman" pitchFamily="18" charset="0"/>
                <a:cs typeface="Times New Roman" pitchFamily="18" charset="0"/>
              </a:rPr>
              <a:t>Mở</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400" b="1" dirty="0">
                <a:solidFill>
                  <a:srgbClr val="0000FF"/>
                </a:solidFill>
                <a:latin typeface="Times New Roman" pitchFamily="18" charset="0"/>
                <a:cs typeface="Times New Roman" pitchFamily="18" charset="0"/>
              </a:rPr>
              <a:t>.</a:t>
            </a:r>
          </a:p>
        </p:txBody>
      </p:sp>
      <p:sp>
        <p:nvSpPr>
          <p:cNvPr id="4" name="TextBox 3"/>
          <p:cNvSpPr txBox="1"/>
          <p:nvPr/>
        </p:nvSpPr>
        <p:spPr>
          <a:xfrm>
            <a:off x="203199" y="2562663"/>
            <a:ext cx="3387166" cy="1384995"/>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3. </a:t>
            </a:r>
            <a:r>
              <a:rPr lang="en-US" sz="2800" b="1" dirty="0" err="1">
                <a:solidFill>
                  <a:srgbClr val="FF0000"/>
                </a:solidFill>
                <a:latin typeface="Times New Roman" pitchFamily="18" charset="0"/>
                <a:cs typeface="Times New Roman" pitchFamily="18" charset="0"/>
              </a:rPr>
              <a:t>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Ngũ</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Quắm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Đen</a:t>
            </a:r>
            <a:r>
              <a:rPr lang="en-US" sz="2800" b="1" dirty="0">
                <a:solidFill>
                  <a:srgbClr val="FF0000"/>
                </a:solidFill>
                <a:latin typeface="Times New Roman" pitchFamily="18" charset="0"/>
                <a:cs typeface="Times New Roman" pitchFamily="18" charset="0"/>
              </a:rPr>
              <a:t>.</a:t>
            </a:r>
          </a:p>
        </p:txBody>
      </p:sp>
      <p:sp>
        <p:nvSpPr>
          <p:cNvPr id="5" name="TextBox 4"/>
          <p:cNvSpPr txBox="1"/>
          <p:nvPr/>
        </p:nvSpPr>
        <p:spPr>
          <a:xfrm>
            <a:off x="189753" y="4023012"/>
            <a:ext cx="3212353" cy="954107"/>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4.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tắc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Quắm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Đen</a:t>
            </a:r>
            <a:r>
              <a:rPr lang="en-US" sz="2800" b="1" dirty="0">
                <a:solidFill>
                  <a:srgbClr val="FF0000"/>
                </a:solidFill>
                <a:latin typeface="Times New Roman" pitchFamily="18" charset="0"/>
                <a:cs typeface="Times New Roman" pitchFamily="18" charset="0"/>
              </a:rPr>
              <a:t>.</a:t>
            </a:r>
          </a:p>
        </p:txBody>
      </p:sp>
      <p:sp>
        <p:nvSpPr>
          <p:cNvPr id="6" name="TextBox 5"/>
          <p:cNvSpPr txBox="1"/>
          <p:nvPr/>
        </p:nvSpPr>
        <p:spPr>
          <a:xfrm>
            <a:off x="134513" y="5355379"/>
            <a:ext cx="31496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5.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a:t>
            </a:r>
          </a:p>
        </p:txBody>
      </p:sp>
      <p:sp>
        <p:nvSpPr>
          <p:cNvPr id="7" name="TextBox 6"/>
          <p:cNvSpPr txBox="1"/>
          <p:nvPr/>
        </p:nvSpPr>
        <p:spPr>
          <a:xfrm>
            <a:off x="3603813" y="212502"/>
            <a:ext cx="8387932" cy="954107"/>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Trống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trèo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a:t>
            </a:r>
          </a:p>
        </p:txBody>
      </p:sp>
      <p:sp>
        <p:nvSpPr>
          <p:cNvPr id="8" name="TextBox 7"/>
          <p:cNvSpPr txBox="1"/>
          <p:nvPr/>
        </p:nvSpPr>
        <p:spPr>
          <a:xfrm>
            <a:off x="3590365" y="1282005"/>
            <a:ext cx="8401380" cy="1384995"/>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Quắm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vờn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lớ</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ngớ</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chậm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chán</a:t>
            </a:r>
            <a:r>
              <a:rPr lang="en-US" sz="2800" b="1" dirty="0">
                <a:latin typeface="Times New Roman" pitchFamily="18" charset="0"/>
                <a:cs typeface="Times New Roman" pitchFamily="18" charset="0"/>
              </a:rPr>
              <a:t>.</a:t>
            </a:r>
          </a:p>
        </p:txBody>
      </p:sp>
      <p:sp>
        <p:nvSpPr>
          <p:cNvPr id="9" name="TextBox 8"/>
          <p:cNvSpPr txBox="1"/>
          <p:nvPr/>
        </p:nvSpPr>
        <p:spPr>
          <a:xfrm>
            <a:off x="3621745" y="2747328"/>
            <a:ext cx="8157879" cy="954107"/>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Quắm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luồn</a:t>
            </a:r>
            <a:r>
              <a:rPr lang="en-US" sz="2800" b="1" dirty="0">
                <a:latin typeface="Times New Roman" pitchFamily="18" charset="0"/>
                <a:cs typeface="Times New Roman" pitchFamily="18" charset="0"/>
              </a:rPr>
              <a:t> qua </a:t>
            </a:r>
            <a:r>
              <a:rPr lang="en-US" sz="2800" b="1" dirty="0" err="1">
                <a:latin typeface="Times New Roman" pitchFamily="18" charset="0"/>
                <a:cs typeface="Times New Roman" pitchFamily="18" charset="0"/>
              </a:rPr>
              <a:t>hai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bốc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xem</a:t>
            </a:r>
            <a:r>
              <a:rPr lang="en-US" sz="2800" b="1" dirty="0">
                <a:latin typeface="Times New Roman" pitchFamily="18" charset="0"/>
                <a:cs typeface="Times New Roman" pitchFamily="18" charset="0"/>
              </a:rPr>
              <a:t> reo ồ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a:t>
            </a:r>
          </a:p>
        </p:txBody>
      </p:sp>
      <p:sp>
        <p:nvSpPr>
          <p:cNvPr id="10" name="TextBox 9"/>
          <p:cNvSpPr txBox="1"/>
          <p:nvPr/>
        </p:nvSpPr>
        <p:spPr>
          <a:xfrm>
            <a:off x="3621745" y="4014679"/>
            <a:ext cx="8480519" cy="954107"/>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Ông</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đứng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trồng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giữa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p>
        </p:txBody>
      </p:sp>
      <p:sp>
        <p:nvSpPr>
          <p:cNvPr id="11" name="TextBox 10"/>
          <p:cNvSpPr txBox="1"/>
          <p:nvPr/>
        </p:nvSpPr>
        <p:spPr>
          <a:xfrm>
            <a:off x="3621745" y="5216879"/>
            <a:ext cx="8268400" cy="1384995"/>
          </a:xfrm>
          <a:prstGeom prst="rect">
            <a:avLst/>
          </a:prstGeom>
          <a:noFill/>
        </p:spPr>
        <p:txBody>
          <a:bodyPr wrap="square" rtlCol="0">
            <a:spAutoFit/>
          </a:bodyPr>
          <a:lstStyle/>
          <a:p>
            <a:r>
              <a:rPr lang="en-US" sz="2800" dirty="0" smtClean="0">
                <a:solidFill>
                  <a:srgbClr val="0000FF"/>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Quắm</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nhễ</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bổng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anh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thắng</a:t>
            </a:r>
            <a:r>
              <a:rPr lang="en-US" sz="2800" b="1" dirty="0">
                <a:latin typeface="Times New Roman" pitchFamily="18" charset="0"/>
                <a:cs typeface="Times New Roman" pitchFamily="18" charset="0"/>
              </a:rPr>
              <a:t>. </a:t>
            </a:r>
          </a:p>
        </p:txBody>
      </p:sp>
      <p:cxnSp>
        <p:nvCxnSpPr>
          <p:cNvPr id="13" name="Straight Connector 12"/>
          <p:cNvCxnSpPr/>
          <p:nvPr/>
        </p:nvCxnSpPr>
        <p:spPr>
          <a:xfrm rot="16200000" flipH="1">
            <a:off x="329454" y="3408829"/>
            <a:ext cx="6521823"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4812" y="17481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4129" y="663388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3189192" y="3381934"/>
            <a:ext cx="6521823" cy="26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8711455" y="3453652"/>
            <a:ext cx="6521823" cy="26894"/>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80682" y="1201270"/>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0682" y="2653553"/>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129" y="3984812"/>
            <a:ext cx="11819964" cy="40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023" y="5181600"/>
            <a:ext cx="11819964" cy="4034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5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475057"/>
            <a:ext cx="8686800" cy="830263"/>
          </a:xfrm>
          <a:prstGeom prst="rect">
            <a:avLst/>
          </a:prstGeom>
          <a:noFill/>
        </p:spPr>
        <p:txBody>
          <a:bodyPr>
            <a:spAutoFit/>
          </a:bodyPr>
          <a:lstStyle/>
          <a:p>
            <a:pPr algn="ctr">
              <a:defRPr/>
            </a:pPr>
            <a:r>
              <a:rPr lang="en-US" sz="4800" kern="0" smtClean="0">
                <a:solidFill>
                  <a:srgbClr val="FF0000"/>
                </a:solidFill>
                <a:latin typeface="UTM Cookies"/>
              </a:rPr>
              <a:t>VẬN </a:t>
            </a:r>
            <a:r>
              <a:rPr lang="en-US" sz="4800" kern="0" dirty="0">
                <a:solidFill>
                  <a:srgbClr val="FF0000"/>
                </a:solidFill>
                <a:latin typeface="UTM Cookies"/>
              </a:rPr>
              <a:t>DỤNG, TRẢI NGHIỆM</a:t>
            </a:r>
          </a:p>
        </p:txBody>
      </p:sp>
      <p:sp>
        <p:nvSpPr>
          <p:cNvPr id="3" name="Rectangle 2"/>
          <p:cNvSpPr/>
          <p:nvPr/>
        </p:nvSpPr>
        <p:spPr>
          <a:xfrm>
            <a:off x="2525584" y="2648118"/>
            <a:ext cx="8424101" cy="1323439"/>
          </a:xfrm>
          <a:prstGeom prst="rect">
            <a:avLst/>
          </a:prstGeom>
        </p:spPr>
        <p:txBody>
          <a:bodyPr wrap="none">
            <a:spAutoFit/>
          </a:bodyPr>
          <a:lstStyle/>
          <a:p>
            <a:r>
              <a:rPr lang="en-US" sz="4000" b="1" dirty="0" err="1">
                <a:solidFill>
                  <a:srgbClr val="0000FF"/>
                </a:solidFill>
                <a:latin typeface="Times New Roman" pitchFamily="18" charset="0"/>
                <a:cs typeface="Times New Roman" pitchFamily="18" charset="0"/>
              </a:rPr>
              <a:t>Câu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chuyện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khuyên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chúng</a:t>
            </a:r>
            <a:r>
              <a:rPr lang="en-US" sz="4000" b="1" dirty="0">
                <a:solidFill>
                  <a:srgbClr val="0000FF"/>
                </a:solidFill>
                <a:latin typeface="Times New Roman" pitchFamily="18" charset="0"/>
                <a:cs typeface="Times New Roman" pitchFamily="18" charset="0"/>
              </a:rPr>
              <a:t> ta </a:t>
            </a:r>
            <a:r>
              <a:rPr lang="en-US" sz="4000" b="1" dirty="0" err="1">
                <a:solidFill>
                  <a:srgbClr val="0000FF"/>
                </a:solidFill>
                <a:latin typeface="Times New Roman" pitchFamily="18" charset="0"/>
                <a:cs typeface="Times New Roman" pitchFamily="18" charset="0"/>
              </a:rPr>
              <a:t>điều</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gì</a:t>
            </a:r>
            <a:r>
              <a:rPr lang="en-US" sz="4000" b="1" dirty="0">
                <a:solidFill>
                  <a:srgbClr val="0000FF"/>
                </a:solidFill>
                <a:latin typeface="Times New Roman" pitchFamily="18" charset="0"/>
                <a:cs typeface="Times New Roman" pitchFamily="18" charset="0"/>
              </a:rPr>
              <a:t>?</a:t>
            </a:r>
          </a:p>
          <a:p>
            <a:r>
              <a:rPr lang="en-US" sz="4000" b="1" dirty="0" err="1">
                <a:solidFill>
                  <a:srgbClr val="0000FF"/>
                </a:solidFill>
                <a:latin typeface="Times New Roman" pitchFamily="18" charset="0"/>
                <a:cs typeface="Times New Roman" pitchFamily="18" charset="0"/>
              </a:rPr>
              <a:t>Kể</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một</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số</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lễ</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hội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mà</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em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biết</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81031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smtClean="0"/>
          </a:p>
        </p:txBody>
      </p:sp>
      <p:sp>
        <p:nvSpPr>
          <p:cNvPr id="41987" name="Rectangle 3"/>
          <p:cNvSpPr>
            <a:spLocks noGrp="1" noChangeArrowheads="1"/>
          </p:cNvSpPr>
          <p:nvPr>
            <p:ph type="body" idx="1"/>
          </p:nvPr>
        </p:nvSpPr>
        <p:spPr/>
        <p:txBody>
          <a:bodyPr/>
          <a:lstStyle/>
          <a:p>
            <a:pPr eaLnBrk="1" hangingPunct="1"/>
            <a:endParaRPr lang="en-US" altLang="en-US" smtClean="0"/>
          </a:p>
        </p:txBody>
      </p:sp>
      <p:pic>
        <p:nvPicPr>
          <p:cNvPr id="44036" name="Picture 4"/>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wheel(4)">
                                      <p:cBhvr>
                                        <p:cTn id="7" dur="1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grpSp>
        <p:nvGrpSpPr>
          <p:cNvPr id="2" name="Group 7"/>
          <p:cNvGrpSpPr>
            <a:grpSpLocks/>
          </p:cNvGrpSpPr>
          <p:nvPr/>
        </p:nvGrpSpPr>
        <p:grpSpPr bwMode="auto">
          <a:xfrm>
            <a:off x="467780" y="1109964"/>
            <a:ext cx="11724217" cy="1507793"/>
            <a:chOff x="548482" y="444295"/>
            <a:chExt cx="8794290" cy="353518"/>
          </a:xfrm>
        </p:grpSpPr>
        <p:sp>
          <p:nvSpPr>
            <p:cNvPr id="5" name="TextBox 4"/>
            <p:cNvSpPr txBox="1"/>
            <p:nvPr/>
          </p:nvSpPr>
          <p:spPr bwMode="auto">
            <a:xfrm>
              <a:off x="1981339" y="617410"/>
              <a:ext cx="5416498" cy="180403"/>
            </a:xfrm>
            <a:prstGeom prst="rect">
              <a:avLst/>
            </a:prstGeom>
            <a:noFill/>
          </p:spPr>
          <p:txBody>
            <a:bodyPr wrap="square">
              <a:spAutoFit/>
            </a:bodyPr>
            <a:lstStyle/>
            <a:p>
              <a:pPr eaLnBrk="1" hangingPunct="1">
                <a:defRPr/>
              </a:pPr>
              <a:r>
                <a:rPr lang="vi-VN" sz="4400" dirty="0">
                  <a:latin typeface="Times New Roman" pitchFamily="18" charset="0"/>
                  <a:cs typeface="Times New Roman" pitchFamily="18" charset="0"/>
                </a:rPr>
                <a:t>   </a:t>
              </a:r>
              <a:r>
                <a:rPr lang="en-US" sz="4400" dirty="0">
                  <a:latin typeface="Times New Roman" pitchFamily="18" charset="0"/>
                  <a:cs typeface="Times New Roman" pitchFamily="18" charset="0"/>
                </a:rPr>
                <a:t>	    </a:t>
              </a:r>
              <a:r>
                <a:rPr lang="vi-VN" sz="4400" u="sng" dirty="0" smtClean="0">
                  <a:latin typeface="Times New Roman" pitchFamily="18" charset="0"/>
                  <a:cs typeface="Times New Roman" pitchFamily="18" charset="0"/>
                </a:rPr>
                <a:t>Tập đọc - Kể chuyện</a:t>
              </a:r>
              <a:endParaRPr lang="en-US" sz="4400" u="sng" dirty="0">
                <a:latin typeface="Times New Roman" pitchFamily="18" charset="0"/>
                <a:cs typeface="Times New Roman" pitchFamily="18" charset="0"/>
              </a:endParaRPr>
            </a:p>
          </p:txBody>
        </p:sp>
        <p:sp>
          <p:nvSpPr>
            <p:cNvPr id="6" name="TextBox 5"/>
            <p:cNvSpPr txBox="1"/>
            <p:nvPr/>
          </p:nvSpPr>
          <p:spPr>
            <a:xfrm>
              <a:off x="548482" y="444295"/>
              <a:ext cx="8794290" cy="180520"/>
            </a:xfrm>
            <a:prstGeom prst="rect">
              <a:avLst/>
            </a:prstGeom>
            <a:noFill/>
          </p:spPr>
          <p:txBody>
            <a:bodyPr>
              <a:spAutoFit/>
            </a:bodyPr>
            <a:lstStyle/>
            <a:p>
              <a:pPr algn="ctr" eaLnBrk="1" hangingPunct="1">
                <a:defRPr/>
              </a:pPr>
              <a:r>
                <a:rPr lang="en-US" sz="4400" dirty="0" err="1">
                  <a:latin typeface="Times New Roman" pitchFamily="18" charset="0"/>
                  <a:cs typeface="Times New Roman" pitchFamily="18" charset="0"/>
                </a:rPr>
                <a:t>Thứ</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hai</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ngày</a:t>
              </a:r>
              <a:r>
                <a:rPr lang="en-US" sz="4400" dirty="0">
                  <a:latin typeface="Times New Roman" pitchFamily="18" charset="0"/>
                  <a:cs typeface="Times New Roman" pitchFamily="18" charset="0"/>
                </a:rPr>
                <a:t> 7</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tháng</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3 </a:t>
              </a:r>
              <a:r>
                <a:rPr lang="en-US" sz="4400" dirty="0" err="1">
                  <a:latin typeface="Times New Roman" pitchFamily="18" charset="0"/>
                  <a:cs typeface="Times New Roman" pitchFamily="18" charset="0"/>
                </a:rPr>
                <a:t>năm</a:t>
              </a:r>
              <a:r>
                <a:rPr lang="en-US" sz="4400" dirty="0">
                  <a:latin typeface="Times New Roman" pitchFamily="18" charset="0"/>
                  <a:cs typeface="Times New Roman" pitchFamily="18" charset="0"/>
                </a:rPr>
                <a:t> 202</a:t>
              </a:r>
              <a:r>
                <a:rPr lang="vi-VN" sz="4400" dirty="0">
                  <a:latin typeface="Times New Roman" pitchFamily="18" charset="0"/>
                  <a:cs typeface="Times New Roman" pitchFamily="18" charset="0"/>
                </a:rPr>
                <a:t>2</a:t>
              </a:r>
              <a:endParaRPr lang="en-US" sz="4400" dirty="0">
                <a:latin typeface="Times New Roman" pitchFamily="18" charset="0"/>
                <a:cs typeface="Times New Roman" pitchFamily="18" charset="0"/>
              </a:endParaRPr>
            </a:p>
          </p:txBody>
        </p:sp>
      </p:grpSp>
      <p:pic>
        <p:nvPicPr>
          <p:cNvPr id="4099" name="Picture 7" descr="animation"/>
          <p:cNvPicPr>
            <a:picLocks noChangeAspect="1" noChangeArrowheads="1" noCrop="1"/>
          </p:cNvPicPr>
          <p:nvPr/>
        </p:nvPicPr>
        <p:blipFill>
          <a:blip r:embed="rId3"/>
          <a:srcRect/>
          <a:stretch>
            <a:fillRect/>
          </a:stretch>
        </p:blipFill>
        <p:spPr bwMode="auto">
          <a:xfrm>
            <a:off x="7818968" y="592138"/>
            <a:ext cx="3560233" cy="1585912"/>
          </a:xfrm>
          <a:prstGeom prst="rect">
            <a:avLst/>
          </a:prstGeom>
          <a:noFill/>
          <a:ln w="9525">
            <a:noFill/>
            <a:miter lim="800000"/>
            <a:headEnd/>
            <a:tailEnd/>
          </a:ln>
        </p:spPr>
      </p:pic>
      <p:sp>
        <p:nvSpPr>
          <p:cNvPr id="11" name="Rectangle 10"/>
          <p:cNvSpPr/>
          <p:nvPr/>
        </p:nvSpPr>
        <p:spPr bwMode="auto">
          <a:xfrm>
            <a:off x="3507502" y="2791398"/>
            <a:ext cx="5644775" cy="824754"/>
          </a:xfrm>
          <a:prstGeom prst="rect">
            <a:avLst/>
          </a:prstGeom>
          <a:noFill/>
        </p:spPr>
        <p:txBody>
          <a:bodyPr wrap="none">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vi-VN" sz="88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HỘI VẬT</a:t>
            </a:r>
            <a:endParaRPr lang="en-US" sz="88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699936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heel(1)">
                                      <p:cBhvr>
                                        <p:cTn id="10" dur="1000"/>
                                        <p:tgtEl>
                                          <p:spTgt spid="4099"/>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6223001" y="3471863"/>
            <a:ext cx="5829300" cy="3352800"/>
          </a:xfrm>
          <a:prstGeom prst="rect">
            <a:avLst/>
          </a:prstGeom>
          <a:solidFill>
            <a:schemeClr val="accent1"/>
          </a:solidFill>
          <a:ln w="28575">
            <a:solidFill>
              <a:srgbClr val="00FF00"/>
            </a:solidFill>
            <a:miter lim="800000"/>
            <a:headEnd/>
            <a:tailEnd/>
          </a:ln>
        </p:spPr>
        <p:txBody>
          <a:bodyPr wrap="none" anchor="ctr"/>
          <a:lstStyle/>
          <a:p>
            <a:pPr eaLnBrk="1" hangingPunct="1"/>
            <a:endParaRPr lang="en-US" altLang="en-US"/>
          </a:p>
        </p:txBody>
      </p:sp>
      <p:pic>
        <p:nvPicPr>
          <p:cNvPr id="32777" name="Picture 9"/>
          <p:cNvPicPr>
            <a:picLocks noChangeAspect="1" noChangeArrowheads="1"/>
          </p:cNvPicPr>
          <p:nvPr/>
        </p:nvPicPr>
        <p:blipFill>
          <a:blip r:embed="rId2"/>
          <a:srcRect/>
          <a:stretch>
            <a:fillRect/>
          </a:stretch>
        </p:blipFill>
        <p:spPr bwMode="auto">
          <a:xfrm>
            <a:off x="0" y="-163513"/>
            <a:ext cx="12192000" cy="702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wheel(4)">
                                      <p:cBhvr>
                                        <p:cTn id="7" dur="1000"/>
                                        <p:tgtEl>
                                          <p:spTgt spid="32777"/>
                                        </p:tgtEl>
                                      </p:cBhvr>
                                    </p:animEffect>
                                  </p:childTnLst>
                                </p:cTn>
                              </p:par>
                            </p:childTnLst>
                          </p:cTn>
                        </p:par>
                        <p:par>
                          <p:cTn id="8" fill="hold" nodeType="afterGroup">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32776"/>
                                        </p:tgtEl>
                                        <p:attrNameLst>
                                          <p:attrName>style.visibility</p:attrName>
                                        </p:attrNameLst>
                                      </p:cBhvr>
                                      <p:to>
                                        <p:strVal val="visible"/>
                                      </p:to>
                                    </p:set>
                                    <p:animEffect transition="in" filter="wheel(4)">
                                      <p:cBhvr>
                                        <p:cTn id="11" dur="10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endParaRPr lang="en-US" altLang="en-US" smtClean="0"/>
          </a:p>
        </p:txBody>
      </p:sp>
      <p:pic>
        <p:nvPicPr>
          <p:cNvPr id="46084" name="Picture 4"/>
          <p:cNvPicPr>
            <a:picLocks noGrp="1" noChangeAspect="1" noChangeArrowheads="1"/>
          </p:cNvPicPr>
          <p:nvPr>
            <p:ph type="body" idx="1"/>
          </p:nvPr>
        </p:nvPicPr>
        <p:blipFill>
          <a:blip r:embed="rId2"/>
          <a:srcRect/>
          <a:stretch>
            <a:fillRect/>
          </a:stretch>
        </p:blipFill>
        <p:spPr>
          <a:xfrm>
            <a:off x="0" y="0"/>
            <a:ext cx="12192000" cy="685800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6084"/>
                                        </p:tgtEl>
                                        <p:attrNameLst>
                                          <p:attrName>style.visibility</p:attrName>
                                        </p:attrNameLst>
                                      </p:cBhvr>
                                      <p:to>
                                        <p:strVal val="visible"/>
                                      </p:to>
                                    </p:set>
                                    <p:anim calcmode="lin" valueType="num">
                                      <p:cBhvr>
                                        <p:cTn id="7" dur="1000" fill="hold"/>
                                        <p:tgtEl>
                                          <p:spTgt spid="46084"/>
                                        </p:tgtEl>
                                        <p:attrNameLst>
                                          <p:attrName>ppt_w</p:attrName>
                                        </p:attrNameLst>
                                      </p:cBhvr>
                                      <p:tavLst>
                                        <p:tav tm="0">
                                          <p:val>
                                            <p:fltVal val="0"/>
                                          </p:val>
                                        </p:tav>
                                        <p:tav tm="100000">
                                          <p:val>
                                            <p:strVal val="#ppt_w"/>
                                          </p:val>
                                        </p:tav>
                                      </p:tavLst>
                                    </p:anim>
                                    <p:anim calcmode="lin" valueType="num">
                                      <p:cBhvr>
                                        <p:cTn id="8" dur="1000" fill="hold"/>
                                        <p:tgtEl>
                                          <p:spTgt spid="46084"/>
                                        </p:tgtEl>
                                        <p:attrNameLst>
                                          <p:attrName>ppt_h</p:attrName>
                                        </p:attrNameLst>
                                      </p:cBhvr>
                                      <p:tavLst>
                                        <p:tav tm="0">
                                          <p:val>
                                            <p:fltVal val="0"/>
                                          </p:val>
                                        </p:tav>
                                        <p:tav tm="100000">
                                          <p:val>
                                            <p:strVal val="#ppt_h"/>
                                          </p:val>
                                        </p:tav>
                                      </p:tavLst>
                                    </p:anim>
                                    <p:anim calcmode="lin" valueType="num">
                                      <p:cBhvr>
                                        <p:cTn id="9" dur="1000" fill="hold"/>
                                        <p:tgtEl>
                                          <p:spTgt spid="46084"/>
                                        </p:tgtEl>
                                        <p:attrNameLst>
                                          <p:attrName>style.rotation</p:attrName>
                                        </p:attrNameLst>
                                      </p:cBhvr>
                                      <p:tavLst>
                                        <p:tav tm="0">
                                          <p:val>
                                            <p:fltVal val="90"/>
                                          </p:val>
                                        </p:tav>
                                        <p:tav tm="100000">
                                          <p:val>
                                            <p:fltVal val="0"/>
                                          </p:val>
                                        </p:tav>
                                      </p:tavLst>
                                    </p:anim>
                                    <p:animEffect transition="in" filter="fade">
                                      <p:cBhvr>
                                        <p:cTn id="10"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Picture 8"/>
          <p:cNvPicPr>
            <a:picLocks noChangeAspect="1" noChangeArrowheads="1"/>
          </p:cNvPicPr>
          <p:nvPr/>
        </p:nvPicPr>
        <p:blipFill>
          <a:blip r:embed="rId2"/>
          <a:srcRect/>
          <a:stretch>
            <a:fillRect/>
          </a:stretch>
        </p:blipFill>
        <p:spPr bwMode="auto">
          <a:xfrm>
            <a:off x="0" y="1"/>
            <a:ext cx="12192000" cy="70215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wheel(4)">
                                      <p:cBhvr>
                                        <p:cTn id="7" dur="1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D62A4D-28EA-43F5-8BDA-99A1405D0E68}"/>
              </a:ext>
            </a:extLst>
          </p:cNvPr>
          <p:cNvPicPr>
            <a:picLocks noChangeAspect="1"/>
          </p:cNvPicPr>
          <p:nvPr/>
        </p:nvPicPr>
        <p:blipFill>
          <a:blip r:embed="rId2"/>
          <a:stretch>
            <a:fillRect/>
          </a:stretch>
        </p:blipFill>
        <p:spPr>
          <a:xfrm>
            <a:off x="0" y="966563"/>
            <a:ext cx="6096000" cy="4708525"/>
          </a:xfrm>
          <a:prstGeom prst="rect">
            <a:avLst/>
          </a:prstGeom>
        </p:spPr>
      </p:pic>
      <p:pic>
        <p:nvPicPr>
          <p:cNvPr id="4" name="Picture 3">
            <a:extLst>
              <a:ext uri="{FF2B5EF4-FFF2-40B4-BE49-F238E27FC236}">
                <a16:creationId xmlns:a16="http://schemas.microsoft.com/office/drawing/2014/main" id="{FCC933E1-AB97-441A-AD03-AA452AA19839}"/>
              </a:ext>
            </a:extLst>
          </p:cNvPr>
          <p:cNvPicPr>
            <a:picLocks noChangeAspect="1"/>
          </p:cNvPicPr>
          <p:nvPr/>
        </p:nvPicPr>
        <p:blipFill>
          <a:blip r:embed="rId3"/>
          <a:stretch>
            <a:fillRect/>
          </a:stretch>
        </p:blipFill>
        <p:spPr>
          <a:xfrm>
            <a:off x="6096000" y="966561"/>
            <a:ext cx="6096000" cy="4708524"/>
          </a:xfrm>
          <a:prstGeom prst="rect">
            <a:avLst/>
          </a:prstGeom>
        </p:spPr>
      </p:pic>
      <p:sp>
        <p:nvSpPr>
          <p:cNvPr id="6" name="TextBox 5">
            <a:extLst>
              <a:ext uri="{FF2B5EF4-FFF2-40B4-BE49-F238E27FC236}">
                <a16:creationId xmlns:a16="http://schemas.microsoft.com/office/drawing/2014/main" id="{DA58D461-9C46-416B-875C-339E27CA94E5}"/>
              </a:ext>
            </a:extLst>
          </p:cNvPr>
          <p:cNvSpPr txBox="1"/>
          <p:nvPr/>
        </p:nvSpPr>
        <p:spPr>
          <a:xfrm>
            <a:off x="3468915" y="6035221"/>
            <a:ext cx="525417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Thọ</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206661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364AE-0342-4A0E-8CC1-B3E1ABA252AE}"/>
              </a:ext>
            </a:extLst>
          </p:cNvPr>
          <p:cNvPicPr>
            <a:picLocks noChangeAspect="1"/>
          </p:cNvPicPr>
          <p:nvPr/>
        </p:nvPicPr>
        <p:blipFill>
          <a:blip r:embed="rId2"/>
          <a:stretch>
            <a:fillRect/>
          </a:stretch>
        </p:blipFill>
        <p:spPr>
          <a:xfrm>
            <a:off x="0" y="1144362"/>
            <a:ext cx="6096000" cy="4569279"/>
          </a:xfrm>
          <a:prstGeom prst="rect">
            <a:avLst/>
          </a:prstGeom>
        </p:spPr>
      </p:pic>
      <p:pic>
        <p:nvPicPr>
          <p:cNvPr id="4" name="Picture 3">
            <a:extLst>
              <a:ext uri="{FF2B5EF4-FFF2-40B4-BE49-F238E27FC236}">
                <a16:creationId xmlns:a16="http://schemas.microsoft.com/office/drawing/2014/main" id="{8477504C-0DF8-4285-9D25-135464E482C6}"/>
              </a:ext>
            </a:extLst>
          </p:cNvPr>
          <p:cNvPicPr>
            <a:picLocks noChangeAspect="1"/>
          </p:cNvPicPr>
          <p:nvPr/>
        </p:nvPicPr>
        <p:blipFill>
          <a:blip r:embed="rId3"/>
          <a:stretch>
            <a:fillRect/>
          </a:stretch>
        </p:blipFill>
        <p:spPr>
          <a:xfrm>
            <a:off x="6096000" y="1144360"/>
            <a:ext cx="6096000" cy="4569278"/>
          </a:xfrm>
          <a:prstGeom prst="rect">
            <a:avLst/>
          </a:prstGeom>
        </p:spPr>
      </p:pic>
      <p:sp>
        <p:nvSpPr>
          <p:cNvPr id="5" name="TextBox 4">
            <a:extLst>
              <a:ext uri="{FF2B5EF4-FFF2-40B4-BE49-F238E27FC236}">
                <a16:creationId xmlns:a16="http://schemas.microsoft.com/office/drawing/2014/main" id="{9E58F2B7-8989-49D8-9C14-C7457A94DA66}"/>
              </a:ext>
            </a:extLst>
          </p:cNvPr>
          <p:cNvSpPr txBox="1"/>
          <p:nvPr/>
        </p:nvSpPr>
        <p:spPr>
          <a:xfrm>
            <a:off x="2815773" y="5991678"/>
            <a:ext cx="656045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D</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ơng</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5297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EEDFA-C60F-4077-8044-E5C9DB286A24}"/>
              </a:ext>
            </a:extLst>
          </p:cNvPr>
          <p:cNvSpPr txBox="1"/>
          <p:nvPr/>
        </p:nvSpPr>
        <p:spPr>
          <a:xfrm>
            <a:off x="3468915" y="6035221"/>
            <a:ext cx="525417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5F264FB0-0834-43E5-B5FD-3E1ABD0A3AA3}"/>
              </a:ext>
            </a:extLst>
          </p:cNvPr>
          <p:cNvPicPr>
            <a:picLocks noChangeAspect="1"/>
          </p:cNvPicPr>
          <p:nvPr/>
        </p:nvPicPr>
        <p:blipFill>
          <a:blip r:embed="rId2"/>
          <a:stretch>
            <a:fillRect/>
          </a:stretch>
        </p:blipFill>
        <p:spPr>
          <a:xfrm>
            <a:off x="1" y="897165"/>
            <a:ext cx="6096000" cy="5138057"/>
          </a:xfrm>
          <a:prstGeom prst="rect">
            <a:avLst/>
          </a:prstGeom>
        </p:spPr>
      </p:pic>
      <p:pic>
        <p:nvPicPr>
          <p:cNvPr id="5" name="Picture 4">
            <a:extLst>
              <a:ext uri="{FF2B5EF4-FFF2-40B4-BE49-F238E27FC236}">
                <a16:creationId xmlns:a16="http://schemas.microsoft.com/office/drawing/2014/main" id="{8F09236F-3197-4505-95F2-D23BB482781D}"/>
              </a:ext>
            </a:extLst>
          </p:cNvPr>
          <p:cNvPicPr>
            <a:picLocks noChangeAspect="1"/>
          </p:cNvPicPr>
          <p:nvPr/>
        </p:nvPicPr>
        <p:blipFill>
          <a:blip r:embed="rId3"/>
          <a:stretch>
            <a:fillRect/>
          </a:stretch>
        </p:blipFill>
        <p:spPr>
          <a:xfrm>
            <a:off x="6096000" y="897165"/>
            <a:ext cx="6096000" cy="5138057"/>
          </a:xfrm>
          <a:prstGeom prst="rect">
            <a:avLst/>
          </a:prstGeom>
        </p:spPr>
      </p:pic>
    </p:spTree>
    <p:extLst>
      <p:ext uri="{BB962C8B-B14F-4D97-AF65-F5344CB8AC3E}">
        <p14:creationId xmlns:p14="http://schemas.microsoft.com/office/powerpoint/2010/main" val="3139365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570" name="TextBox 1"/>
          <p:cNvSpPr txBox="1">
            <a:spLocks noChangeArrowheads="1"/>
          </p:cNvSpPr>
          <p:nvPr/>
        </p:nvSpPr>
        <p:spPr bwMode="auto">
          <a:xfrm>
            <a:off x="2514600" y="1385047"/>
            <a:ext cx="77186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vi-VN" altLang="en-US" sz="4400" b="1" smtClean="0">
                <a:solidFill>
                  <a:srgbClr val="FF0000"/>
                </a:solidFill>
                <a:latin typeface="Times New Roman" panose="02020603050405020304" pitchFamily="18" charset="0"/>
                <a:cs typeface="Times New Roman" panose="02020603050405020304" pitchFamily="18" charset="0"/>
              </a:rPr>
              <a:t>CHÚC CÁC EM </a:t>
            </a:r>
          </a:p>
          <a:p>
            <a:pPr algn="ctr" eaLnBrk="0" fontAlgn="base" hangingPunct="0">
              <a:spcBef>
                <a:spcPct val="0"/>
              </a:spcBef>
              <a:spcAft>
                <a:spcPct val="0"/>
              </a:spcAft>
              <a:buFontTx/>
              <a:buNone/>
            </a:pPr>
            <a:r>
              <a:rPr lang="vi-VN" altLang="en-US" sz="4400" b="1" smtClean="0">
                <a:solidFill>
                  <a:srgbClr val="FF0000"/>
                </a:solidFill>
                <a:latin typeface="Times New Roman" panose="02020603050405020304" pitchFamily="18" charset="0"/>
                <a:cs typeface="Times New Roman" panose="02020603050405020304" pitchFamily="18" charset="0"/>
              </a:rPr>
              <a:t>CHĂM NGOAN, HỌC TỐT</a:t>
            </a:r>
            <a:endParaRPr lang="en-US" altLang="en-US" sz="4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217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116053" y="164146"/>
            <a:ext cx="589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6pPr>
            <a:lvl7pPr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7pPr>
            <a:lvl8pPr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8pPr>
            <a:lvl9pPr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imes New Roman" pitchFamily="18" charset="0"/>
              </a:defRPr>
            </a:lvl9pPr>
          </a:lstStyle>
          <a:p>
            <a:pPr algn="ctr">
              <a:spcBef>
                <a:spcPct val="50000"/>
              </a:spcBef>
            </a:pPr>
            <a:r>
              <a:rPr lang="en-US" altLang="en-US" sz="3600" b="1" dirty="0" err="1">
                <a:solidFill>
                  <a:srgbClr val="FF0000"/>
                </a:solidFill>
                <a:cs typeface="Times New Roman" panose="02020603050405020304" pitchFamily="18" charset="0"/>
              </a:rPr>
              <a:t>Hội</a:t>
            </a:r>
            <a:r>
              <a:rPr lang="en-US" altLang="en-US" sz="3600" b="1" dirty="0">
                <a:solidFill>
                  <a:srgbClr val="FF0000"/>
                </a:solidFill>
                <a:cs typeface="Times New Roman" panose="02020603050405020304" pitchFamily="18" charset="0"/>
              </a:rPr>
              <a:t> </a:t>
            </a:r>
            <a:r>
              <a:rPr lang="en-US" altLang="en-US" sz="3600" b="1" dirty="0" err="1">
                <a:solidFill>
                  <a:srgbClr val="FF0000"/>
                </a:solidFill>
                <a:cs typeface="Times New Roman" panose="02020603050405020304" pitchFamily="18" charset="0"/>
              </a:rPr>
              <a:t>vật</a:t>
            </a:r>
            <a:endParaRPr lang="en-US" altLang="en-US" sz="3600" b="1" dirty="0">
              <a:solidFill>
                <a:srgbClr val="FF0000"/>
              </a:solidFill>
            </a:endParaRPr>
          </a:p>
        </p:txBody>
      </p:sp>
      <p:pic>
        <p:nvPicPr>
          <p:cNvPr id="5" name="Picture 4">
            <a:extLst>
              <a:ext uri="{FF2B5EF4-FFF2-40B4-BE49-F238E27FC236}">
                <a16:creationId xmlns:a16="http://schemas.microsoft.com/office/drawing/2014/main" id="{98959738-990E-42AE-BA4F-20A333E327B2}"/>
              </a:ext>
            </a:extLst>
          </p:cNvPr>
          <p:cNvPicPr>
            <a:picLocks noChangeAspect="1"/>
          </p:cNvPicPr>
          <p:nvPr/>
        </p:nvPicPr>
        <p:blipFill>
          <a:blip r:embed="rId2"/>
          <a:stretch>
            <a:fillRect/>
          </a:stretch>
        </p:blipFill>
        <p:spPr>
          <a:xfrm>
            <a:off x="209005" y="920102"/>
            <a:ext cx="11706895" cy="5937898"/>
          </a:xfrm>
          <a:prstGeom prst="rect">
            <a:avLst/>
          </a:prstGeom>
        </p:spPr>
      </p:pic>
    </p:spTree>
    <p:extLst>
      <p:ext uri="{BB962C8B-B14F-4D97-AF65-F5344CB8AC3E}">
        <p14:creationId xmlns:p14="http://schemas.microsoft.com/office/powerpoint/2010/main" val="30168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5" name="WordArt 11"/>
          <p:cNvSpPr>
            <a:spLocks noChangeArrowheads="1" noChangeShapeType="1" noTextEdit="1"/>
          </p:cNvSpPr>
          <p:nvPr/>
        </p:nvSpPr>
        <p:spPr bwMode="auto">
          <a:xfrm>
            <a:off x="500658" y="2088776"/>
            <a:ext cx="10668000" cy="1340224"/>
          </a:xfrm>
          <a:prstGeom prst="rect">
            <a:avLst/>
          </a:prstGeom>
        </p:spPr>
        <p:txBody>
          <a:bodyPr wrap="none" fromWordArt="1">
            <a:prstTxWarp prst="textPlain">
              <a:avLst>
                <a:gd name="adj" fmla="val 50000"/>
              </a:avLst>
            </a:prstTxWarp>
          </a:bodyPr>
          <a:lstStyle/>
          <a:p>
            <a:r>
              <a:rPr lang="vi-VN"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HOẠT ĐỘNG LUYỆN ĐỌC</a:t>
            </a:r>
            <a:endParaRPr lang="en-US"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4284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262049-E831-4355-ADEB-2A0F9B485B6F}"/>
              </a:ext>
            </a:extLst>
          </p:cNvPr>
          <p:cNvGrpSpPr/>
          <p:nvPr/>
        </p:nvGrpSpPr>
        <p:grpSpPr>
          <a:xfrm>
            <a:off x="1005840" y="672353"/>
            <a:ext cx="10358846" cy="6051177"/>
            <a:chOff x="1734455" y="1039587"/>
            <a:chExt cx="8723088" cy="5818413"/>
          </a:xfrm>
        </p:grpSpPr>
        <p:pic>
          <p:nvPicPr>
            <p:cNvPr id="3" name="Picture 2">
              <a:extLst>
                <a:ext uri="{FF2B5EF4-FFF2-40B4-BE49-F238E27FC236}">
                  <a16:creationId xmlns:a16="http://schemas.microsoft.com/office/drawing/2014/main" id="{B8C38D1B-161C-4287-90F4-2BD816941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65758" r="4127" b="9436"/>
            <a:stretch/>
          </p:blipFill>
          <p:spPr bwMode="auto">
            <a:xfrm>
              <a:off x="1734455" y="1039587"/>
              <a:ext cx="8723087" cy="255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D70FF8C-A7D1-4C1B-B934-A5D6A5CE1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8" t="8906" r="7044" b="40420"/>
            <a:stretch/>
          </p:blipFill>
          <p:spPr bwMode="auto">
            <a:xfrm>
              <a:off x="1734457" y="3429000"/>
              <a:ext cx="872308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WordArt 11"/>
          <p:cNvSpPr>
            <a:spLocks noChangeArrowheads="1" noChangeShapeType="1" noTextEdit="1"/>
          </p:cNvSpPr>
          <p:nvPr/>
        </p:nvSpPr>
        <p:spPr bwMode="auto">
          <a:xfrm>
            <a:off x="4771828" y="179295"/>
            <a:ext cx="2153023" cy="493058"/>
          </a:xfrm>
          <a:prstGeom prst="rect">
            <a:avLst/>
          </a:prstGeom>
        </p:spPr>
        <p:txBody>
          <a:bodyPr wrap="none" fromWordArt="1">
            <a:prstTxWarp prst="textPlain">
              <a:avLst>
                <a:gd name="adj" fmla="val 50000"/>
              </a:avLst>
            </a:prstTxWarp>
          </a:bodyPr>
          <a:lstStyle/>
          <a:p>
            <a:r>
              <a:rPr lang="vi-VN" b="1" kern="10" smtClean="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rPr>
              <a:t>Hội vật</a:t>
            </a:r>
            <a:endParaRPr lang="en-US" b="1" kern="10">
              <a:ln w="9525">
                <a:solidFill>
                  <a:srgbClr val="FF00FF"/>
                </a:solidFill>
                <a:round/>
                <a:headEnd/>
                <a:tailEnd/>
              </a:ln>
              <a:solidFill>
                <a:srgbClr val="CC00FF"/>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6058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6C8F0C-E80B-4D53-BE67-1DA80811624C}"/>
              </a:ext>
            </a:extLst>
          </p:cNvPr>
          <p:cNvSpPr/>
          <p:nvPr/>
        </p:nvSpPr>
        <p:spPr>
          <a:xfrm>
            <a:off x="5528492" y="129092"/>
            <a:ext cx="6424022" cy="6740307"/>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Kim Lân</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1920 - 2007</a:t>
            </a:r>
            <a:r>
              <a:rPr lang="vi-VN" sz="3600" dirty="0">
                <a:latin typeface="Times New Roman" panose="02020603050405020304" pitchFamily="18" charset="0"/>
                <a:cs typeface="Times New Roman" panose="02020603050405020304" pitchFamily="18" charset="0"/>
              </a:rPr>
              <a:t>), tên thật là </a:t>
            </a:r>
            <a:r>
              <a:rPr lang="vi-VN" sz="3600" b="1" dirty="0">
                <a:latin typeface="Times New Roman" panose="02020603050405020304" pitchFamily="18" charset="0"/>
                <a:cs typeface="Times New Roman" panose="02020603050405020304" pitchFamily="18" charset="0"/>
              </a:rPr>
              <a:t>Nguyễn Văn Tài</a:t>
            </a:r>
            <a:r>
              <a:rPr lang="vi-VN" sz="3600" dirty="0">
                <a:latin typeface="Times New Roman" panose="02020603050405020304" pitchFamily="18" charset="0"/>
                <a:cs typeface="Times New Roman" panose="02020603050405020304" pitchFamily="18" charset="0"/>
              </a:rPr>
              <a:t>, là một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a:t>
            </a:r>
            <a:r>
              <a:rPr lang="vi-VN" sz="3600" dirty="0">
                <a:latin typeface="Times New Roman" panose="02020603050405020304" pitchFamily="18" charset="0"/>
                <a:cs typeface="Times New Roman" panose="02020603050405020304" pitchFamily="18" charset="0"/>
              </a:rPr>
              <a:t>. Ông được biết đến với các tác phẩm văn học như Vợ nhặt, Làng. Ông quê ở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L</a:t>
            </a:r>
            <a:r>
              <a:rPr lang="vi-VN" sz="3600" dirty="0">
                <a:latin typeface="Times New Roman" panose="02020603050405020304" pitchFamily="18" charset="0"/>
                <a:cs typeface="Times New Roman" panose="02020603050405020304" pitchFamily="18" charset="0"/>
              </a:rPr>
              <a:t>ư</a:t>
            </a:r>
            <a:r>
              <a:rPr lang="en-US" sz="3600" dirty="0">
                <a:latin typeface="Times New Roman" panose="02020603050405020304" pitchFamily="18" charset="0"/>
                <a:cs typeface="Times New Roman" panose="02020603050405020304" pitchFamily="18" charset="0"/>
              </a:rPr>
              <a:t>u</a:t>
            </a:r>
            <a:r>
              <a:rPr lang="vi-VN" sz="3600" dirty="0">
                <a:latin typeface="Times New Roman" panose="02020603050405020304" pitchFamily="18" charset="0"/>
                <a:cs typeface="Times New Roman" panose="02020603050405020304" pitchFamily="18" charset="0"/>
              </a:rPr>
              <a:t>, 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Hồng</a:t>
            </a:r>
            <a:r>
              <a:rPr lang="en-US"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huyện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S</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 </a:t>
            </a:r>
            <a:r>
              <a:rPr lang="vi-VN" sz="3600" dirty="0">
                <a:latin typeface="Times New Roman" panose="02020603050405020304" pitchFamily="18" charset="0"/>
                <a:cs typeface="Times New Roman" panose="02020603050405020304" pitchFamily="18" charset="0"/>
              </a:rPr>
              <a:t>(nay thuộc phường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a:t>
            </a:r>
            <a:r>
              <a:rPr lang="vi-VN" sz="3600" dirty="0">
                <a:latin typeface="Times New Roman" panose="02020603050405020304" pitchFamily="18" charset="0"/>
                <a:cs typeface="Times New Roman" panose="02020603050405020304" pitchFamily="18" charset="0"/>
              </a:rPr>
              <a:t>, thị xã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S</a:t>
            </a:r>
            <a:r>
              <a:rPr lang="vi-VN" sz="3600" dirty="0">
                <a:latin typeface="Times New Roman" panose="02020603050405020304" pitchFamily="18" charset="0"/>
                <a:cs typeface="Times New Roman" panose="02020603050405020304" pitchFamily="18" charset="0"/>
              </a:rPr>
              <a:t>ơ</a:t>
            </a:r>
            <a:r>
              <a:rPr lang="en-US" sz="3600" dirty="0">
                <a:latin typeface="Times New Roman" panose="02020603050405020304" pitchFamily="18" charset="0"/>
                <a:cs typeface="Times New Roman" panose="02020603050405020304" pitchFamily="18" charset="0"/>
              </a:rPr>
              <a:t>n</a:t>
            </a:r>
            <a:r>
              <a:rPr lang="vi-VN" sz="3600" dirty="0">
                <a:latin typeface="Times New Roman" panose="02020603050405020304" pitchFamily="18" charset="0"/>
                <a:cs typeface="Times New Roman" panose="02020603050405020304" pitchFamily="18" charset="0"/>
              </a:rPr>
              <a:t>), tỉnh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Ninh</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Do hoàn cảnh gia đình khó khăn, ông chỉ được học hết bậc tiểu học rồi phải đi làm. Kim Lân bắt đầu viết truyện ngắn từ năm </a:t>
            </a:r>
            <a:r>
              <a:rPr lang="en-US" sz="3600" dirty="0">
                <a:latin typeface="Times New Roman" panose="02020603050405020304" pitchFamily="18" charset="0"/>
                <a:cs typeface="Times New Roman" panose="02020603050405020304" pitchFamily="18" charset="0"/>
              </a:rPr>
              <a:t>1941.</a:t>
            </a:r>
          </a:p>
        </p:txBody>
      </p:sp>
      <p:pic>
        <p:nvPicPr>
          <p:cNvPr id="3" name="Picture 2">
            <a:extLst>
              <a:ext uri="{FF2B5EF4-FFF2-40B4-BE49-F238E27FC236}">
                <a16:creationId xmlns:a16="http://schemas.microsoft.com/office/drawing/2014/main" id="{E4E4D48C-F00D-48E4-A1CE-ABA182DABBDB}"/>
              </a:ext>
            </a:extLst>
          </p:cNvPr>
          <p:cNvPicPr>
            <a:picLocks noChangeAspect="1"/>
          </p:cNvPicPr>
          <p:nvPr/>
        </p:nvPicPr>
        <p:blipFill>
          <a:blip r:embed="rId2" cstate="print"/>
          <a:stretch>
            <a:fillRect/>
          </a:stretch>
        </p:blipFill>
        <p:spPr>
          <a:xfrm>
            <a:off x="217716" y="334851"/>
            <a:ext cx="4985349" cy="6392521"/>
          </a:xfrm>
          <a:prstGeom prst="rect">
            <a:avLst/>
          </a:prstGeom>
        </p:spPr>
      </p:pic>
    </p:spTree>
    <p:extLst>
      <p:ext uri="{BB962C8B-B14F-4D97-AF65-F5344CB8AC3E}">
        <p14:creationId xmlns:p14="http://schemas.microsoft.com/office/powerpoint/2010/main" val="2993791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D262049-E831-4355-ADEB-2A0F9B485B6F}"/>
              </a:ext>
            </a:extLst>
          </p:cNvPr>
          <p:cNvGrpSpPr/>
          <p:nvPr/>
        </p:nvGrpSpPr>
        <p:grpSpPr>
          <a:xfrm>
            <a:off x="257129" y="1057026"/>
            <a:ext cx="11699156" cy="5818413"/>
            <a:chOff x="1734456" y="1039587"/>
            <a:chExt cx="8578472" cy="5818413"/>
          </a:xfrm>
        </p:grpSpPr>
        <p:pic>
          <p:nvPicPr>
            <p:cNvPr id="3" name="Picture 2">
              <a:extLst>
                <a:ext uri="{FF2B5EF4-FFF2-40B4-BE49-F238E27FC236}">
                  <a16:creationId xmlns:a16="http://schemas.microsoft.com/office/drawing/2014/main" id="{B8C38D1B-161C-4287-90F4-2BD816941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0" t="65758" r="4127" b="9436"/>
            <a:stretch/>
          </p:blipFill>
          <p:spPr bwMode="auto">
            <a:xfrm>
              <a:off x="1734456" y="1039587"/>
              <a:ext cx="8578472" cy="255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D70FF8C-A7D1-4C1B-B934-A5D6A5CE15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8" t="8906" r="7044" b="40420"/>
            <a:stretch/>
          </p:blipFill>
          <p:spPr bwMode="auto">
            <a:xfrm>
              <a:off x="1734458" y="3429000"/>
              <a:ext cx="856861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Double Bracket 4">
            <a:extLst>
              <a:ext uri="{FF2B5EF4-FFF2-40B4-BE49-F238E27FC236}">
                <a16:creationId xmlns:a16="http://schemas.microsoft.com/office/drawing/2014/main" id="{73485F64-7DDA-470C-A9AD-C2A151F3258C}"/>
              </a:ext>
            </a:extLst>
          </p:cNvPr>
          <p:cNvSpPr/>
          <p:nvPr/>
        </p:nvSpPr>
        <p:spPr>
          <a:xfrm>
            <a:off x="177786" y="1057026"/>
            <a:ext cx="11843887" cy="1066800"/>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6" name="Double Bracket 5">
            <a:extLst>
              <a:ext uri="{FF2B5EF4-FFF2-40B4-BE49-F238E27FC236}">
                <a16:creationId xmlns:a16="http://schemas.microsoft.com/office/drawing/2014/main" id="{E7A0F5E3-65A7-4DFB-9ABD-B1089800BEB9}"/>
              </a:ext>
            </a:extLst>
          </p:cNvPr>
          <p:cNvSpPr/>
          <p:nvPr/>
        </p:nvSpPr>
        <p:spPr>
          <a:xfrm>
            <a:off x="177786" y="2236354"/>
            <a:ext cx="11843885" cy="1192646"/>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7" name="Double Bracket 6">
            <a:extLst>
              <a:ext uri="{FF2B5EF4-FFF2-40B4-BE49-F238E27FC236}">
                <a16:creationId xmlns:a16="http://schemas.microsoft.com/office/drawing/2014/main" id="{7534520A-B56D-4E60-AA3D-839C7EB4F99D}"/>
              </a:ext>
            </a:extLst>
          </p:cNvPr>
          <p:cNvSpPr/>
          <p:nvPr/>
        </p:nvSpPr>
        <p:spPr>
          <a:xfrm>
            <a:off x="161365" y="3497988"/>
            <a:ext cx="11862805" cy="971711"/>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8" name="Double Bracket 7">
            <a:extLst>
              <a:ext uri="{FF2B5EF4-FFF2-40B4-BE49-F238E27FC236}">
                <a16:creationId xmlns:a16="http://schemas.microsoft.com/office/drawing/2014/main" id="{E03D3F30-D570-400B-923E-674671AC6AA5}"/>
              </a:ext>
            </a:extLst>
          </p:cNvPr>
          <p:cNvSpPr/>
          <p:nvPr/>
        </p:nvSpPr>
        <p:spPr>
          <a:xfrm>
            <a:off x="175305" y="4578106"/>
            <a:ext cx="11862805" cy="971711"/>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9" name="Double Bracket 8">
            <a:extLst>
              <a:ext uri="{FF2B5EF4-FFF2-40B4-BE49-F238E27FC236}">
                <a16:creationId xmlns:a16="http://schemas.microsoft.com/office/drawing/2014/main" id="{97FFCC9B-6D13-4DAD-BDD0-EDED7279744F}"/>
              </a:ext>
            </a:extLst>
          </p:cNvPr>
          <p:cNvSpPr/>
          <p:nvPr/>
        </p:nvSpPr>
        <p:spPr>
          <a:xfrm>
            <a:off x="175305" y="5593358"/>
            <a:ext cx="11862805" cy="971712"/>
          </a:xfrm>
          <a:prstGeom prst="bracketPair">
            <a:avLst/>
          </a:prstGeom>
          <a:noFill/>
          <a:ln w="28575" cap="flat" cmpd="sng" algn="ctr">
            <a:solidFill>
              <a:srgbClr val="FF0066"/>
            </a:solidFill>
            <a:prstDash val="solid"/>
            <a:miter lim="800000"/>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SimSun"/>
              <a:cs typeface="+mn-cs"/>
            </a:endParaRPr>
          </a:p>
        </p:txBody>
      </p:sp>
      <p:sp>
        <p:nvSpPr>
          <p:cNvPr id="10" name="WordArt 11"/>
          <p:cNvSpPr>
            <a:spLocks noChangeArrowheads="1" noChangeShapeType="1" noTextEdit="1"/>
          </p:cNvSpPr>
          <p:nvPr/>
        </p:nvSpPr>
        <p:spPr bwMode="auto">
          <a:xfrm>
            <a:off x="4292541" y="184207"/>
            <a:ext cx="2153023" cy="681318"/>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0" cap="none" spc="0" normalizeH="0" baseline="0" noProof="0" dirty="0" smtClean="0">
                <a:ln w="9525">
                  <a:solidFill>
                    <a:srgbClr val="FF00FF"/>
                  </a:solidFill>
                  <a:round/>
                  <a:headEnd/>
                  <a:tailEnd/>
                </a:ln>
                <a:solidFill>
                  <a:srgbClr val="CC00FF"/>
                </a:solidFill>
                <a:effectLst>
                  <a:outerShdw dist="45791" dir="2021404" algn="ctr" rotWithShape="0">
                    <a:srgbClr val="B2B2B2">
                      <a:alpha val="79999"/>
                    </a:srgbClr>
                  </a:outerShdw>
                </a:effectLst>
                <a:uLnTx/>
                <a:uFillTx/>
                <a:latin typeface="Times New Roman"/>
                <a:ea typeface="+mn-ea"/>
                <a:cs typeface="Times New Roman"/>
              </a:rPr>
              <a:t>Hội vật</a:t>
            </a:r>
            <a:endParaRPr kumimoji="0" lang="en-US" sz="1800" b="1" i="0" u="none" strike="noStrike" kern="10" cap="none" spc="0" normalizeH="0" baseline="0" noProof="0" dirty="0">
              <a:ln w="9525">
                <a:solidFill>
                  <a:srgbClr val="FF00FF"/>
                </a:solidFill>
                <a:round/>
                <a:headEnd/>
                <a:tailEnd/>
              </a:ln>
              <a:solidFill>
                <a:srgbClr val="CC00FF"/>
              </a:solidFill>
              <a:effectLst>
                <a:outerShdw dist="45791" dir="2021404" algn="ctr" rotWithShape="0">
                  <a:srgbClr val="B2B2B2">
                    <a:alpha val="79999"/>
                  </a:srgbClr>
                </a:outerShdw>
              </a:effectLst>
              <a:uLnTx/>
              <a:uFillTx/>
              <a:latin typeface="Times New Roman"/>
              <a:ea typeface="+mn-ea"/>
              <a:cs typeface="Times New Roman"/>
            </a:endParaRPr>
          </a:p>
        </p:txBody>
      </p:sp>
      <p:sp>
        <p:nvSpPr>
          <p:cNvPr id="11" name="Cloud Callout 10"/>
          <p:cNvSpPr/>
          <p:nvPr/>
        </p:nvSpPr>
        <p:spPr>
          <a:xfrm>
            <a:off x="6837510" y="0"/>
            <a:ext cx="5559141" cy="944498"/>
          </a:xfrm>
          <a:prstGeom prst="cloudCallout">
            <a:avLst>
              <a:gd name="adj1" fmla="val -53993"/>
              <a:gd name="adj2" fmla="val 33288"/>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3200" b="1" i="0" u="none" strike="noStrike" kern="1200" cap="none" spc="0" normalizeH="0" baseline="0" noProof="0" smtClean="0">
                <a:ln w="1905"/>
                <a:solidFill>
                  <a:prstClr val="black"/>
                </a:solidFill>
                <a:effectLst>
                  <a:innerShdw blurRad="69850" dist="43180" dir="5400000">
                    <a:srgbClr val="000000">
                      <a:alpha val="65000"/>
                    </a:srgbClr>
                  </a:innerShdw>
                </a:effectLst>
                <a:uLnTx/>
                <a:uFillTx/>
                <a:latin typeface="Times New Roman" pitchFamily="18" charset="0"/>
                <a:ea typeface="+mn-ea"/>
                <a:cs typeface="Times New Roman" pitchFamily="18" charset="0"/>
              </a:rPr>
              <a:t>Bài được chia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3200" b="1" i="0" u="none" strike="noStrike" kern="1200" cap="none" spc="0" normalizeH="0" baseline="0" noProof="0" smtClean="0">
                <a:ln w="1905"/>
                <a:solidFill>
                  <a:prstClr val="black"/>
                </a:solidFill>
                <a:effectLst>
                  <a:innerShdw blurRad="69850" dist="43180" dir="5400000">
                    <a:srgbClr val="000000">
                      <a:alpha val="65000"/>
                    </a:srgbClr>
                  </a:innerShdw>
                </a:effectLst>
                <a:uLnTx/>
                <a:uFillTx/>
                <a:latin typeface="Times New Roman" pitchFamily="18" charset="0"/>
                <a:ea typeface="+mn-ea"/>
                <a:cs typeface="Times New Roman" pitchFamily="18" charset="0"/>
              </a:rPr>
              <a:t>làm mấy đoạn?</a:t>
            </a:r>
            <a:endParaRPr kumimoji="0" lang="vi-VN" sz="32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Times New Roman" pitchFamily="18" charset="0"/>
              <a:ea typeface="+mn-ea"/>
              <a:cs typeface="Times New Roman" pitchFamily="18" charset="0"/>
            </a:endParaRPr>
          </a:p>
        </p:txBody>
      </p:sp>
      <p:sp>
        <p:nvSpPr>
          <p:cNvPr id="12" name="Cloud Callout 11"/>
          <p:cNvSpPr/>
          <p:nvPr/>
        </p:nvSpPr>
        <p:spPr>
          <a:xfrm>
            <a:off x="7140389" y="-88760"/>
            <a:ext cx="5051611" cy="1120012"/>
          </a:xfrm>
          <a:prstGeom prst="cloudCallout">
            <a:avLst>
              <a:gd name="adj1" fmla="val -55438"/>
              <a:gd name="adj2" fmla="val 43025"/>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1905"/>
                <a:solidFill>
                  <a:prstClr val="black"/>
                </a:solidFill>
                <a:effectLst>
                  <a:innerShdw blurRad="69850" dist="43180" dir="5400000">
                    <a:srgbClr val="000000">
                      <a:alpha val="65000"/>
                    </a:srgbClr>
                  </a:innerShdw>
                </a:effectLst>
                <a:uLnTx/>
                <a:uFillTx/>
                <a:latin typeface="Times New Roman" pitchFamily="18" charset="0"/>
                <a:ea typeface="+mn-ea"/>
                <a:cs typeface="Times New Roman" pitchFamily="18" charset="0"/>
              </a:rPr>
              <a:t>Đọc nối tiếp đoạn</a:t>
            </a:r>
            <a:endParaRPr kumimoji="0" lang="vi-VN" sz="32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2397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0" nodeType="clickEffect">
                                  <p:stCondLst>
                                    <p:cond delay="0"/>
                                  </p:stCondLst>
                                  <p:childTnLst>
                                    <p:animEffect transition="out" filter="box(i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591671" y="981635"/>
            <a:ext cx="11349317" cy="5262979"/>
          </a:xfrm>
          <a:prstGeom prst="rect">
            <a:avLst/>
          </a:prstGeom>
          <a:ln w="76200">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571500" indent="-571500" algn="just" eaLnBrk="1" hangingPunct="1">
              <a:buFont typeface="Wingdings" panose="05000000000000000000" pitchFamily="2" charset="2"/>
              <a:buChar char="Ø"/>
            </a:pPr>
            <a:r>
              <a:rPr lang="en-US" altLang="en-US" sz="4800" dirty="0" err="1">
                <a:cs typeface="Times New Roman" panose="02020603050405020304" pitchFamily="18" charset="0"/>
              </a:rPr>
              <a:t>Đoạn</a:t>
            </a:r>
            <a:r>
              <a:rPr lang="en-US" altLang="en-US" sz="4800" dirty="0">
                <a:cs typeface="Times New Roman" panose="02020603050405020304" pitchFamily="18" charset="0"/>
              </a:rPr>
              <a:t> 1: </a:t>
            </a:r>
            <a:r>
              <a:rPr lang="en-US" altLang="en-US" sz="4800" dirty="0" err="1">
                <a:cs typeface="Times New Roman" panose="02020603050405020304" pitchFamily="18" charset="0"/>
              </a:rPr>
              <a:t>Đọc</a:t>
            </a:r>
            <a:r>
              <a:rPr lang="en-US" altLang="en-US" sz="4800" dirty="0">
                <a:cs typeface="Times New Roman" panose="02020603050405020304" pitchFamily="18" charset="0"/>
              </a:rPr>
              <a:t> </a:t>
            </a:r>
            <a:r>
              <a:rPr lang="en-US" altLang="en-US" sz="4800" dirty="0" err="1">
                <a:cs typeface="Times New Roman" panose="02020603050405020304" pitchFamily="18" charset="0"/>
              </a:rPr>
              <a:t>với</a:t>
            </a:r>
            <a:r>
              <a:rPr lang="en-US" altLang="en-US" sz="4800" dirty="0">
                <a:cs typeface="Times New Roman" panose="02020603050405020304" pitchFamily="18" charset="0"/>
              </a:rPr>
              <a:t> </a:t>
            </a:r>
            <a:r>
              <a:rPr lang="en-US" altLang="en-US" sz="4800" dirty="0" err="1">
                <a:cs typeface="Times New Roman" panose="02020603050405020304" pitchFamily="18" charset="0"/>
              </a:rPr>
              <a:t>giọng</a:t>
            </a:r>
            <a:r>
              <a:rPr lang="en-US" altLang="en-US" sz="4800" dirty="0">
                <a:cs typeface="Times New Roman" panose="02020603050405020304" pitchFamily="18" charset="0"/>
              </a:rPr>
              <a:t> </a:t>
            </a:r>
            <a:r>
              <a:rPr lang="en-US" altLang="en-US" sz="4800" dirty="0" err="1">
                <a:cs typeface="Times New Roman" panose="02020603050405020304" pitchFamily="18" charset="0"/>
              </a:rPr>
              <a:t>kể</a:t>
            </a:r>
            <a:r>
              <a:rPr lang="en-US" altLang="en-US" sz="4800" dirty="0">
                <a:cs typeface="Times New Roman" panose="02020603050405020304" pitchFamily="18" charset="0"/>
              </a:rPr>
              <a:t>.</a:t>
            </a:r>
          </a:p>
          <a:p>
            <a:pPr marL="60325" indent="509588" algn="just" eaLnBrk="1" hangingPunct="1">
              <a:buFont typeface="Wingdings" panose="05000000000000000000" pitchFamily="2" charset="2"/>
              <a:buChar char="Ø"/>
            </a:pPr>
            <a:r>
              <a:rPr lang="en-US" altLang="en-US" sz="4800" dirty="0" err="1">
                <a:cs typeface="Times New Roman" panose="02020603050405020304" pitchFamily="18" charset="0"/>
              </a:rPr>
              <a:t>Đoạn</a:t>
            </a:r>
            <a:r>
              <a:rPr lang="en-US" altLang="en-US" sz="4800" dirty="0">
                <a:cs typeface="Times New Roman" panose="02020603050405020304" pitchFamily="18" charset="0"/>
              </a:rPr>
              <a:t> 2: 2 </a:t>
            </a:r>
            <a:r>
              <a:rPr lang="en-US" altLang="en-US" sz="4800" dirty="0" err="1">
                <a:cs typeface="Times New Roman" panose="02020603050405020304" pitchFamily="18" charset="0"/>
              </a:rPr>
              <a:t>câu</a:t>
            </a:r>
            <a:r>
              <a:rPr lang="en-US" altLang="en-US" sz="4800" dirty="0">
                <a:cs typeface="Times New Roman" panose="02020603050405020304" pitchFamily="18" charset="0"/>
              </a:rPr>
              <a:t> </a:t>
            </a:r>
            <a:r>
              <a:rPr lang="en-US" altLang="en-US" sz="4800" dirty="0" err="1">
                <a:cs typeface="Times New Roman" panose="02020603050405020304" pitchFamily="18" charset="0"/>
              </a:rPr>
              <a:t>đầu</a:t>
            </a:r>
            <a:r>
              <a:rPr lang="en-US" altLang="en-US" sz="4800" dirty="0">
                <a:cs typeface="Times New Roman" panose="02020603050405020304" pitchFamily="18" charset="0"/>
              </a:rPr>
              <a:t> </a:t>
            </a:r>
            <a:r>
              <a:rPr lang="en-US" altLang="en-US" sz="4800" dirty="0" err="1">
                <a:cs typeface="Times New Roman" panose="02020603050405020304" pitchFamily="18" charset="0"/>
              </a:rPr>
              <a:t>đọc</a:t>
            </a:r>
            <a:r>
              <a:rPr lang="en-US" altLang="en-US" sz="4800" dirty="0">
                <a:cs typeface="Times New Roman" panose="02020603050405020304" pitchFamily="18" charset="0"/>
              </a:rPr>
              <a:t> </a:t>
            </a:r>
            <a:r>
              <a:rPr lang="en-US" altLang="en-US" sz="4800" dirty="0" err="1">
                <a:cs typeface="Times New Roman" panose="02020603050405020304" pitchFamily="18" charset="0"/>
              </a:rPr>
              <a:t>giọng</a:t>
            </a:r>
            <a:r>
              <a:rPr lang="en-US" altLang="en-US" sz="4800" dirty="0">
                <a:cs typeface="Times New Roman" panose="02020603050405020304" pitchFamily="18" charset="0"/>
              </a:rPr>
              <a:t> </a:t>
            </a:r>
            <a:r>
              <a:rPr lang="en-US" altLang="en-US" sz="4800" dirty="0" err="1">
                <a:cs typeface="Times New Roman" panose="02020603050405020304" pitchFamily="18" charset="0"/>
              </a:rPr>
              <a:t>hơi</a:t>
            </a:r>
            <a:r>
              <a:rPr lang="en-US" altLang="en-US" sz="4800" dirty="0">
                <a:cs typeface="Times New Roman" panose="02020603050405020304" pitchFamily="18" charset="0"/>
              </a:rPr>
              <a:t> </a:t>
            </a:r>
            <a:r>
              <a:rPr lang="en-US" altLang="en-US" sz="4800" dirty="0" err="1">
                <a:cs typeface="Times New Roman" panose="02020603050405020304" pitchFamily="18" charset="0"/>
              </a:rPr>
              <a:t>nhanh</a:t>
            </a:r>
            <a:r>
              <a:rPr lang="en-US" altLang="en-US" sz="4800" dirty="0">
                <a:cs typeface="Times New Roman" panose="02020603050405020304" pitchFamily="18" charset="0"/>
              </a:rPr>
              <a:t>. </a:t>
            </a:r>
            <a:endParaRPr lang="en-US" altLang="en-US" sz="4800" dirty="0" smtClean="0">
              <a:cs typeface="Times New Roman" panose="02020603050405020304" pitchFamily="18" charset="0"/>
            </a:endParaRPr>
          </a:p>
          <a:p>
            <a:pPr marL="60325" algn="just" eaLnBrk="1" hangingPunct="1"/>
            <a:r>
              <a:rPr lang="en-US" altLang="en-US" sz="4800" dirty="0">
                <a:cs typeface="Times New Roman" panose="02020603050405020304" pitchFamily="18" charset="0"/>
              </a:rPr>
              <a:t> </a:t>
            </a:r>
            <a:r>
              <a:rPr lang="en-US" altLang="en-US" sz="4800" dirty="0" smtClean="0">
                <a:cs typeface="Times New Roman" panose="02020603050405020304" pitchFamily="18" charset="0"/>
              </a:rPr>
              <a:t>  3 </a:t>
            </a:r>
            <a:r>
              <a:rPr lang="en-US" altLang="en-US" sz="4800" dirty="0" err="1">
                <a:cs typeface="Times New Roman" panose="02020603050405020304" pitchFamily="18" charset="0"/>
              </a:rPr>
              <a:t>câu</a:t>
            </a:r>
            <a:r>
              <a:rPr lang="en-US" altLang="en-US" sz="4800" dirty="0">
                <a:cs typeface="Times New Roman" panose="02020603050405020304" pitchFamily="18" charset="0"/>
              </a:rPr>
              <a:t> </a:t>
            </a:r>
            <a:r>
              <a:rPr lang="en-US" altLang="en-US" sz="4800" dirty="0" err="1">
                <a:cs typeface="Times New Roman" panose="02020603050405020304" pitchFamily="18" charset="0"/>
              </a:rPr>
              <a:t>tiếp</a:t>
            </a:r>
            <a:r>
              <a:rPr lang="en-US" altLang="en-US" sz="4800" dirty="0">
                <a:cs typeface="Times New Roman" panose="02020603050405020304" pitchFamily="18" charset="0"/>
              </a:rPr>
              <a:t> </a:t>
            </a:r>
            <a:r>
              <a:rPr lang="en-US" altLang="en-US" sz="4800" dirty="0" err="1">
                <a:cs typeface="Times New Roman" panose="02020603050405020304" pitchFamily="18" charset="0"/>
              </a:rPr>
              <a:t>theo</a:t>
            </a:r>
            <a:r>
              <a:rPr lang="en-US" altLang="en-US" sz="4800" dirty="0">
                <a:cs typeface="Times New Roman" panose="02020603050405020304" pitchFamily="18" charset="0"/>
              </a:rPr>
              <a:t> </a:t>
            </a:r>
            <a:r>
              <a:rPr lang="en-US" altLang="en-US" sz="4800" dirty="0" err="1">
                <a:cs typeface="Times New Roman" panose="02020603050405020304" pitchFamily="18" charset="0"/>
              </a:rPr>
              <a:t>đọc</a:t>
            </a:r>
            <a:r>
              <a:rPr lang="en-US" altLang="en-US" sz="4800" dirty="0">
                <a:cs typeface="Times New Roman" panose="02020603050405020304" pitchFamily="18" charset="0"/>
              </a:rPr>
              <a:t> </a:t>
            </a:r>
            <a:r>
              <a:rPr lang="en-US" altLang="en-US" sz="4800" dirty="0" err="1">
                <a:cs typeface="Times New Roman" panose="02020603050405020304" pitchFamily="18" charset="0"/>
              </a:rPr>
              <a:t>chậm</a:t>
            </a:r>
            <a:r>
              <a:rPr lang="en-US" altLang="en-US" sz="4800" dirty="0">
                <a:cs typeface="Times New Roman" panose="02020603050405020304" pitchFamily="18" charset="0"/>
              </a:rPr>
              <a:t> </a:t>
            </a:r>
            <a:r>
              <a:rPr lang="en-US" altLang="en-US" sz="4800" dirty="0" err="1">
                <a:cs typeface="Times New Roman" panose="02020603050405020304" pitchFamily="18" charset="0"/>
              </a:rPr>
              <a:t>và</a:t>
            </a:r>
            <a:r>
              <a:rPr lang="en-US" altLang="en-US" sz="4800" dirty="0">
                <a:cs typeface="Times New Roman" panose="02020603050405020304" pitchFamily="18" charset="0"/>
              </a:rPr>
              <a:t> </a:t>
            </a:r>
            <a:r>
              <a:rPr lang="en-US" altLang="en-US" sz="4800" dirty="0" err="1">
                <a:cs typeface="Times New Roman" panose="02020603050405020304" pitchFamily="18" charset="0"/>
              </a:rPr>
              <a:t>nhấn</a:t>
            </a:r>
            <a:r>
              <a:rPr lang="en-US" altLang="en-US" sz="4800" dirty="0">
                <a:cs typeface="Times New Roman" panose="02020603050405020304" pitchFamily="18" charset="0"/>
              </a:rPr>
              <a:t> </a:t>
            </a:r>
            <a:r>
              <a:rPr lang="en-US" altLang="en-US" sz="4800" dirty="0" err="1">
                <a:cs typeface="Times New Roman" panose="02020603050405020304" pitchFamily="18" charset="0"/>
              </a:rPr>
              <a:t>mạnh</a:t>
            </a:r>
            <a:r>
              <a:rPr lang="en-US" altLang="en-US" sz="4800" dirty="0">
                <a:cs typeface="Times New Roman" panose="02020603050405020304" pitchFamily="18" charset="0"/>
              </a:rPr>
              <a:t> </a:t>
            </a:r>
            <a:r>
              <a:rPr lang="en-US" altLang="en-US" sz="4800" dirty="0" err="1">
                <a:cs typeface="Times New Roman" panose="02020603050405020304" pitchFamily="18" charset="0"/>
              </a:rPr>
              <a:t>các</a:t>
            </a:r>
            <a:r>
              <a:rPr lang="en-US" altLang="en-US" sz="4800" dirty="0">
                <a:cs typeface="Times New Roman" panose="02020603050405020304" pitchFamily="18" charset="0"/>
              </a:rPr>
              <a:t> </a:t>
            </a:r>
            <a:r>
              <a:rPr lang="en-US" altLang="en-US" sz="4800" dirty="0" err="1">
                <a:cs typeface="Times New Roman" panose="02020603050405020304" pitchFamily="18" charset="0"/>
              </a:rPr>
              <a:t>từ</a:t>
            </a:r>
            <a:r>
              <a:rPr lang="en-US" altLang="en-US" sz="4800" dirty="0">
                <a:cs typeface="Times New Roman" panose="02020603050405020304" pitchFamily="18" charset="0"/>
              </a:rPr>
              <a:t> </a:t>
            </a:r>
            <a:r>
              <a:rPr lang="en-US" altLang="en-US" sz="4800" dirty="0" err="1">
                <a:cs typeface="Times New Roman" panose="02020603050405020304" pitchFamily="18" charset="0"/>
              </a:rPr>
              <a:t>chỉ</a:t>
            </a:r>
            <a:r>
              <a:rPr lang="en-US" altLang="en-US" sz="4800" dirty="0">
                <a:cs typeface="Times New Roman" panose="02020603050405020304" pitchFamily="18" charset="0"/>
              </a:rPr>
              <a:t> </a:t>
            </a:r>
            <a:r>
              <a:rPr lang="en-US" altLang="en-US" sz="4800" dirty="0" err="1">
                <a:cs typeface="Times New Roman" panose="02020603050405020304" pitchFamily="18" charset="0"/>
              </a:rPr>
              <a:t>vẻ</a:t>
            </a:r>
            <a:r>
              <a:rPr lang="en-US" altLang="en-US" sz="4800" dirty="0">
                <a:cs typeface="Times New Roman" panose="02020603050405020304" pitchFamily="18" charset="0"/>
              </a:rPr>
              <a:t> </a:t>
            </a:r>
            <a:r>
              <a:rPr lang="en-US" altLang="en-US" sz="4800" dirty="0" err="1">
                <a:cs typeface="Times New Roman" panose="02020603050405020304" pitchFamily="18" charset="0"/>
              </a:rPr>
              <a:t>lớ</a:t>
            </a:r>
            <a:r>
              <a:rPr lang="en-US" altLang="en-US" sz="4800" dirty="0">
                <a:cs typeface="Times New Roman" panose="02020603050405020304" pitchFamily="18" charset="0"/>
              </a:rPr>
              <a:t> </a:t>
            </a:r>
            <a:r>
              <a:rPr lang="en-US" altLang="en-US" sz="4800" dirty="0" err="1">
                <a:cs typeface="Times New Roman" panose="02020603050405020304" pitchFamily="18" charset="0"/>
              </a:rPr>
              <a:t>ngớ</a:t>
            </a:r>
            <a:r>
              <a:rPr lang="en-US" altLang="en-US" sz="4800" dirty="0">
                <a:cs typeface="Times New Roman" panose="02020603050405020304" pitchFamily="18" charset="0"/>
              </a:rPr>
              <a:t> </a:t>
            </a:r>
            <a:r>
              <a:rPr lang="en-US" altLang="en-US" sz="4800" dirty="0" err="1">
                <a:cs typeface="Times New Roman" panose="02020603050405020304" pitchFamily="18" charset="0"/>
              </a:rPr>
              <a:t>chậm</a:t>
            </a:r>
            <a:r>
              <a:rPr lang="en-US" altLang="en-US" sz="4800" dirty="0">
                <a:cs typeface="Times New Roman" panose="02020603050405020304" pitchFamily="18" charset="0"/>
              </a:rPr>
              <a:t> </a:t>
            </a:r>
            <a:r>
              <a:rPr lang="en-US" altLang="en-US" sz="4800" dirty="0" err="1">
                <a:cs typeface="Times New Roman" panose="02020603050405020304" pitchFamily="18" charset="0"/>
              </a:rPr>
              <a:t>chạp</a:t>
            </a:r>
            <a:r>
              <a:rPr lang="en-US" altLang="en-US" sz="4800" dirty="0">
                <a:cs typeface="Times New Roman" panose="02020603050405020304" pitchFamily="18" charset="0"/>
              </a:rPr>
              <a:t> </a:t>
            </a:r>
            <a:r>
              <a:rPr lang="en-US" altLang="en-US" sz="4800" dirty="0" err="1">
                <a:cs typeface="Times New Roman" panose="02020603050405020304" pitchFamily="18" charset="0"/>
              </a:rPr>
              <a:t>của</a:t>
            </a:r>
            <a:r>
              <a:rPr lang="en-US" altLang="en-US" sz="4800" dirty="0">
                <a:cs typeface="Times New Roman" panose="02020603050405020304" pitchFamily="18" charset="0"/>
              </a:rPr>
              <a:t> </a:t>
            </a:r>
            <a:r>
              <a:rPr lang="en-US" altLang="en-US" sz="4800" dirty="0" err="1">
                <a:cs typeface="Times New Roman" panose="02020603050405020304" pitchFamily="18" charset="0"/>
              </a:rPr>
              <a:t>ông</a:t>
            </a:r>
            <a:r>
              <a:rPr lang="en-US" altLang="en-US" sz="4800" dirty="0">
                <a:cs typeface="Times New Roman" panose="02020603050405020304" pitchFamily="18" charset="0"/>
              </a:rPr>
              <a:t> </a:t>
            </a:r>
            <a:r>
              <a:rPr lang="en-US" altLang="en-US" sz="4800" dirty="0" err="1">
                <a:cs typeface="Times New Roman" panose="02020603050405020304" pitchFamily="18" charset="0"/>
              </a:rPr>
              <a:t>Cản</a:t>
            </a:r>
            <a:r>
              <a:rPr lang="en-US" altLang="en-US" sz="4800" dirty="0">
                <a:cs typeface="Times New Roman" panose="02020603050405020304" pitchFamily="18" charset="0"/>
              </a:rPr>
              <a:t> </a:t>
            </a:r>
            <a:r>
              <a:rPr lang="en-US" altLang="en-US" sz="4800" dirty="0" err="1">
                <a:cs typeface="Times New Roman" panose="02020603050405020304" pitchFamily="18" charset="0"/>
              </a:rPr>
              <a:t>Ngũ</a:t>
            </a:r>
            <a:r>
              <a:rPr lang="en-US" altLang="en-US" sz="4800" dirty="0">
                <a:cs typeface="Times New Roman" panose="02020603050405020304" pitchFamily="18" charset="0"/>
              </a:rPr>
              <a:t>.  </a:t>
            </a:r>
          </a:p>
          <a:p>
            <a:pPr marL="571500" indent="-571500" algn="just" eaLnBrk="1" hangingPunct="1">
              <a:buFont typeface="Wingdings" panose="05000000000000000000" pitchFamily="2" charset="2"/>
              <a:buChar char="Ø"/>
            </a:pPr>
            <a:r>
              <a:rPr lang="en-US" altLang="en-US" sz="4800" dirty="0" err="1">
                <a:cs typeface="Times New Roman" panose="02020603050405020304" pitchFamily="18" charset="0"/>
              </a:rPr>
              <a:t>Đoạn</a:t>
            </a:r>
            <a:r>
              <a:rPr lang="en-US" altLang="en-US" sz="4800" dirty="0">
                <a:cs typeface="Times New Roman" panose="02020603050405020304" pitchFamily="18" charset="0"/>
              </a:rPr>
              <a:t> 3,4: </a:t>
            </a:r>
            <a:r>
              <a:rPr lang="en-US" altLang="en-US" sz="4800" dirty="0" err="1">
                <a:cs typeface="Times New Roman" panose="02020603050405020304" pitchFamily="18" charset="0"/>
              </a:rPr>
              <a:t>Giọng</a:t>
            </a:r>
            <a:r>
              <a:rPr lang="en-US" altLang="en-US" sz="4800" dirty="0">
                <a:cs typeface="Times New Roman" panose="02020603050405020304" pitchFamily="18" charset="0"/>
              </a:rPr>
              <a:t> </a:t>
            </a:r>
            <a:r>
              <a:rPr lang="en-US" altLang="en-US" sz="4800" dirty="0" err="1">
                <a:cs typeface="Times New Roman" panose="02020603050405020304" pitchFamily="18" charset="0"/>
              </a:rPr>
              <a:t>đọc</a:t>
            </a:r>
            <a:r>
              <a:rPr lang="en-US" altLang="en-US" sz="4800" dirty="0">
                <a:cs typeface="Times New Roman" panose="02020603050405020304" pitchFamily="18" charset="0"/>
              </a:rPr>
              <a:t> </a:t>
            </a:r>
            <a:r>
              <a:rPr lang="en-US" altLang="en-US" sz="4800" dirty="0" err="1">
                <a:cs typeface="Times New Roman" panose="02020603050405020304" pitchFamily="18" charset="0"/>
              </a:rPr>
              <a:t>sôi</a:t>
            </a:r>
            <a:r>
              <a:rPr lang="en-US" altLang="en-US" sz="4800" dirty="0">
                <a:cs typeface="Times New Roman" panose="02020603050405020304" pitchFamily="18" charset="0"/>
              </a:rPr>
              <a:t> </a:t>
            </a:r>
            <a:r>
              <a:rPr lang="en-US" altLang="en-US" sz="4800" dirty="0" err="1">
                <a:cs typeface="Times New Roman" panose="02020603050405020304" pitchFamily="18" charset="0"/>
              </a:rPr>
              <a:t>nổi</a:t>
            </a:r>
            <a:r>
              <a:rPr lang="en-US" altLang="en-US" sz="4800" dirty="0">
                <a:cs typeface="Times New Roman" panose="02020603050405020304" pitchFamily="18" charset="0"/>
              </a:rPr>
              <a:t>, </a:t>
            </a:r>
            <a:r>
              <a:rPr lang="en-US" altLang="en-US" sz="4800" dirty="0" err="1">
                <a:cs typeface="Times New Roman" panose="02020603050405020304" pitchFamily="18" charset="0"/>
              </a:rPr>
              <a:t>hồi</a:t>
            </a:r>
            <a:r>
              <a:rPr lang="en-US" altLang="en-US" sz="4800" dirty="0">
                <a:cs typeface="Times New Roman" panose="02020603050405020304" pitchFamily="18" charset="0"/>
              </a:rPr>
              <a:t> </a:t>
            </a:r>
            <a:r>
              <a:rPr lang="en-US" altLang="en-US" sz="4800" dirty="0" err="1">
                <a:cs typeface="Times New Roman" panose="02020603050405020304" pitchFamily="18" charset="0"/>
              </a:rPr>
              <a:t>hộp</a:t>
            </a:r>
            <a:r>
              <a:rPr lang="en-US" altLang="en-US" sz="4800" dirty="0">
                <a:cs typeface="Times New Roman" panose="02020603050405020304" pitchFamily="18" charset="0"/>
              </a:rPr>
              <a:t>.</a:t>
            </a:r>
          </a:p>
          <a:p>
            <a:pPr marL="571500" indent="-571500" algn="just" eaLnBrk="1" hangingPunct="1">
              <a:buFont typeface="Wingdings" panose="05000000000000000000" pitchFamily="2" charset="2"/>
              <a:buChar char="Ø"/>
            </a:pPr>
            <a:r>
              <a:rPr lang="en-US" altLang="en-US" sz="4800" dirty="0" err="1">
                <a:cs typeface="Times New Roman" panose="02020603050405020304" pitchFamily="18" charset="0"/>
              </a:rPr>
              <a:t>Đoạn</a:t>
            </a:r>
            <a:r>
              <a:rPr lang="en-US" altLang="en-US" sz="4800" dirty="0">
                <a:cs typeface="Times New Roman" panose="02020603050405020304" pitchFamily="18" charset="0"/>
              </a:rPr>
              <a:t> 5: </a:t>
            </a:r>
            <a:r>
              <a:rPr lang="en-US" altLang="en-US" sz="4800" dirty="0" err="1">
                <a:cs typeface="Times New Roman" panose="02020603050405020304" pitchFamily="18" charset="0"/>
              </a:rPr>
              <a:t>Giọng</a:t>
            </a:r>
            <a:r>
              <a:rPr lang="en-US" altLang="en-US" sz="4800" dirty="0">
                <a:cs typeface="Times New Roman" panose="02020603050405020304" pitchFamily="18" charset="0"/>
              </a:rPr>
              <a:t> </a:t>
            </a:r>
            <a:r>
              <a:rPr lang="en-US" altLang="en-US" sz="4800" dirty="0" err="1">
                <a:cs typeface="Times New Roman" panose="02020603050405020304" pitchFamily="18" charset="0"/>
              </a:rPr>
              <a:t>nhẹ</a:t>
            </a:r>
            <a:r>
              <a:rPr lang="en-US" altLang="en-US" sz="4800" dirty="0">
                <a:cs typeface="Times New Roman" panose="02020603050405020304" pitchFamily="18" charset="0"/>
              </a:rPr>
              <a:t> </a:t>
            </a:r>
            <a:r>
              <a:rPr lang="en-US" altLang="en-US" sz="4800" dirty="0" err="1">
                <a:cs typeface="Times New Roman" panose="02020603050405020304" pitchFamily="18" charset="0"/>
              </a:rPr>
              <a:t>nhàng</a:t>
            </a:r>
            <a:r>
              <a:rPr lang="en-US" altLang="en-US" sz="4800" dirty="0">
                <a:cs typeface="Times New Roman" panose="02020603050405020304" pitchFamily="18" charset="0"/>
              </a:rPr>
              <a:t> </a:t>
            </a:r>
            <a:r>
              <a:rPr lang="en-US" altLang="en-US" sz="4800" dirty="0" err="1">
                <a:cs typeface="Times New Roman" panose="02020603050405020304" pitchFamily="18" charset="0"/>
              </a:rPr>
              <a:t>thoải</a:t>
            </a:r>
            <a:r>
              <a:rPr lang="en-US" altLang="en-US" sz="4800" dirty="0">
                <a:cs typeface="Times New Roman" panose="02020603050405020304" pitchFamily="18" charset="0"/>
              </a:rPr>
              <a:t> </a:t>
            </a:r>
            <a:r>
              <a:rPr lang="en-US" altLang="en-US" sz="4800" dirty="0" err="1">
                <a:cs typeface="Times New Roman" panose="02020603050405020304" pitchFamily="18" charset="0"/>
              </a:rPr>
              <a:t>mái</a:t>
            </a:r>
            <a:r>
              <a:rPr lang="en-US" altLang="en-US" sz="4800" dirty="0">
                <a:cs typeface="Times New Roman" panose="02020603050405020304" pitchFamily="18" charset="0"/>
              </a:rPr>
              <a:t>.</a:t>
            </a:r>
          </a:p>
        </p:txBody>
      </p:sp>
    </p:spTree>
    <p:extLst>
      <p:ext uri="{BB962C8B-B14F-4D97-AF65-F5344CB8AC3E}">
        <p14:creationId xmlns:p14="http://schemas.microsoft.com/office/powerpoint/2010/main" val="27944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3393945"/>
  <p:tag name="VIOLETTITLE" val="Tuần 25. Hội vật"/>
  <p:tag name="VIOLETLESSON" val="69"/>
  <p:tag name="VIOLETCATID" val="2202"/>
  <p:tag name="VIOLETSUBJECT" val="Tập đọc 3"/>
  <p:tag name="VIOLETAUTHORID" val="13482058"/>
  <p:tag name="VIOLETAUTHORNAME" val="Hà Minh Phúc"/>
  <p:tag name="VIOLETAUTHORAVATAR" val="no_avatar.jpg"/>
  <p:tag name="VIOLETAUTHORADDRESS" val="Trường TH Trần Quốc Toản - BUÔN HỒ - DAK LAK"/>
  <p:tag name="VIOLETDATE" val="2022-03-06 07:26:25"/>
  <p:tag name="VIOLETHIT" val="57"/>
  <p:tag name="VIOLETLIK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1222</TotalTime>
  <Words>1199</Words>
  <Application>Microsoft Office PowerPoint</Application>
  <PresentationFormat>Widescreen</PresentationFormat>
  <Paragraphs>98</Paragraphs>
  <Slides>36</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36</vt:i4>
      </vt:variant>
    </vt:vector>
  </HeadingPairs>
  <TitlesOfParts>
    <vt:vector size="49" baseType="lpstr">
      <vt:lpstr>SimSun</vt:lpstr>
      <vt:lpstr>Arial</vt:lpstr>
      <vt:lpstr>Calibri</vt:lpstr>
      <vt:lpstr>Calibri Light</vt:lpstr>
      <vt:lpstr>Times New Roman</vt:lpstr>
      <vt:lpstr>UTM Cookies</vt:lpstr>
      <vt:lpstr>Wingdings</vt:lpstr>
      <vt:lpstr>微软简中圆</vt:lpstr>
      <vt:lpstr>Office Theme</vt:lpstr>
      <vt:lpstr>1_Office Theme</vt:lpstr>
      <vt:lpstr>4_Office Theme</vt:lpstr>
      <vt:lpstr>5_Office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 tran</dc:creator>
  <cp:lastModifiedBy>Admin</cp:lastModifiedBy>
  <cp:revision>386</cp:revision>
  <dcterms:created xsi:type="dcterms:W3CDTF">2021-10-05T07:18:45Z</dcterms:created>
  <dcterms:modified xsi:type="dcterms:W3CDTF">2022-03-06T03:17:45Z</dcterms:modified>
</cp:coreProperties>
</file>