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</p:sldMasterIdLst>
  <p:notesMasterIdLst>
    <p:notesMasterId r:id="rId18"/>
  </p:notesMasterIdLst>
  <p:sldIdLst>
    <p:sldId id="379" r:id="rId5"/>
    <p:sldId id="365" r:id="rId6"/>
    <p:sldId id="366" r:id="rId7"/>
    <p:sldId id="367" r:id="rId8"/>
    <p:sldId id="380" r:id="rId9"/>
    <p:sldId id="381" r:id="rId10"/>
    <p:sldId id="383" r:id="rId11"/>
    <p:sldId id="276" r:id="rId12"/>
    <p:sldId id="384" r:id="rId13"/>
    <p:sldId id="386" r:id="rId14"/>
    <p:sldId id="368" r:id="rId15"/>
    <p:sldId id="369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8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68FA4F-B6C7-4CEB-90A1-52B3ABE0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98" y="3246977"/>
            <a:ext cx="4893766" cy="363620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150224"/>
            <a:ext cx="11781751" cy="14992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345201" y="-14792"/>
            <a:ext cx="7975942" cy="1664249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315089" y="64449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670" y="391217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4745" y="450562"/>
            <a:ext cx="787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884593" y="265268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7659" y="174532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381679" y="1678456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6704" y="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97" y="2513067"/>
            <a:ext cx="11002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721" y="4826051"/>
            <a:ext cx="5977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482" y="3362635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X, h, b, y, g</a:t>
            </a:r>
            <a:r>
              <a:rPr lang="en-US" altLang="en-US" b="1" noProof="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id="{CB4CF4AF-71B9-4EC9-BC98-DC6E28E5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180" y="4217454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b="1" noProof="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89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2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Xuân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áo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mới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995" y="1282033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5726913"/>
            <a:ext cx="98722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" y="1821788"/>
            <a:ext cx="7348674" cy="37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465" y="3947160"/>
            <a:ext cx="941709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Đường</a:t>
            </a:r>
            <a:endParaRPr lang="en-US" sz="1600" b="1" kern="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kẻ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đậm</a:t>
            </a:r>
            <a:endParaRPr lang="en-US" sz="1600" b="1" kern="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4575"/>
              </p:ext>
            </p:extLst>
          </p:nvPr>
        </p:nvGraphicFramePr>
        <p:xfrm>
          <a:off x="1620386" y="1344442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38511" y="1769305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5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X</a:t>
            </a: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6161906" y="374279"/>
            <a:ext cx="5479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</a:t>
            </a:r>
            <a:r>
              <a:rPr kumimoji="0" lang="en-US" alt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alt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alt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alt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alt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</a:t>
            </a:r>
            <a:r>
              <a:rPr kumimoji="0" lang="en-US" alt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id="{23AFD753-6326-4ADE-BC7F-95B38FF000D1}"/>
              </a:ext>
            </a:extLst>
          </p:cNvPr>
          <p:cNvSpPr/>
          <p:nvPr/>
        </p:nvSpPr>
        <p:spPr>
          <a:xfrm>
            <a:off x="6727721" y="1506493"/>
            <a:ext cx="4442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CE1652-E9B5-4120-B168-E480BCD9A657}"/>
              </a:ext>
            </a:extLst>
          </p:cNvPr>
          <p:cNvSpPr/>
          <p:nvPr/>
        </p:nvSpPr>
        <p:spPr>
          <a:xfrm>
            <a:off x="3447167" y="1807572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id="{A54CAD79-8102-42E8-BB17-DF2261B2D0BF}"/>
              </a:ext>
            </a:extLst>
          </p:cNvPr>
          <p:cNvSpPr/>
          <p:nvPr/>
        </p:nvSpPr>
        <p:spPr>
          <a:xfrm>
            <a:off x="6727721" y="2560425"/>
            <a:ext cx="444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xiên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1">
            <a:extLst>
              <a:ext uri="{FF2B5EF4-FFF2-40B4-BE49-F238E27FC236}">
                <a16:creationId xmlns:a16="http://schemas.microsoft.com/office/drawing/2014/main" id="{2E54A69F-511C-4169-B5A2-8DC3C14E1250}"/>
              </a:ext>
            </a:extLst>
          </p:cNvPr>
          <p:cNvSpPr/>
          <p:nvPr/>
        </p:nvSpPr>
        <p:spPr>
          <a:xfrm>
            <a:off x="6727721" y="4093085"/>
            <a:ext cx="44427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3: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046 L -0.00143 -0.00046 C -0.00091 0.00371 -0.00052 0.00787 0.00013 0.01204 C 0.00052 0.01482 0.0017 0.02037 0.0017 0.02037 C 0.00144 0.02639 0.0017 0.03241 0.00092 0.03843 C 0.00039 0.04144 -0.00169 0.04352 -0.00221 0.04676 C -0.00247 0.04815 -0.0026 0.04954 -0.00299 0.05093 C -0.00364 0.05255 -0.00455 0.05371 -0.00533 0.0551 C -0.0056 0.05648 -0.00573 0.0581 -0.00612 0.05926 C -0.01419 0.07755 -0.00716 0.06019 -0.01549 0.07037 C -0.01979 0.07523 -0.01901 0.07547 -0.02252 0.07732 C -0.02356 0.07778 -0.02461 0.07824 -0.02565 0.07871 C -0.02643 0.07963 -0.02708 0.08125 -0.02799 0.08148 C -0.02942 0.08148 -0.0345 0.08056 -0.03658 0.07871 C -0.03763 0.07778 -0.04166 0.07246 -0.04205 0.07176 C -0.04401 0.06852 -0.04622 0.06574 -0.04752 0.06204 C -0.04974 0.05602 -0.04843 0.05903 -0.05143 0.05371 C -0.05455 0.0375 -0.05156 0.05185 -0.05455 0.03982 C -0.0552 0.0375 -0.05573 0.03519 -0.05612 0.03287 C -0.05651 0.03148 -0.05664 0.02986 -0.0569 0.02871 C -0.05742 0.02662 -0.05794 0.025 -0.05846 0.02315 C -0.05872 0.02037 -0.05898 0.01736 -0.05924 0.01482 C -0.0595 0.0132 -0.06002 0.01204 -0.06002 0.01065 C -0.06002 -0.00162 -0.05989 -0.01365 -0.05924 -0.02546 C -0.05911 -0.02963 -0.05768 -0.03472 -0.05612 -0.03796 C -0.05547 -0.03958 -0.05442 -0.04074 -0.05377 -0.04213 C -0.05104 -0.0493 -0.0539 -0.04652 -0.04987 -0.05185 C -0.04544 -0.05833 -0.0457 -0.05717 -0.04049 -0.06018 L -0.04049 -0.06018 C -0.03971 -0.06111 -0.03906 -0.06227 -0.03815 -0.06296 C -0.03698 -0.06412 -0.03385 -0.06527 -0.03268 -0.06574 C -0.0319 -0.0662 -0.03112 -0.06666 -0.03033 -0.06713 C -0.02382 -0.06666 -0.01731 -0.06713 -0.0108 -0.06574 C -0.00989 -0.06574 -0.00924 -0.06412 -0.00846 -0.06296 C -0.0069 -0.06041 -0.00507 -0.0581 -0.00377 -0.05463 C -0.00325 -0.05324 -0.00299 -0.05185 -0.00221 -0.05046 C -0.00156 -0.0493 -0.00065 -0.04861 0.00013 -0.04768 C 0.00209 -0.03727 -0.00091 -0.04977 0.00326 -0.04074 C 0.00365 -0.03981 0.00352 -0.03796 0.00404 -0.03657 C 0.00456 -0.03495 0.00573 -0.03402 0.00638 -0.0324 C 0.00703 -0.03078 0.0073 -0.0287 0.00795 -0.02685 C 0.00834 -0.02546 0.00912 -0.0243 0.00951 -0.02268 L 0.01185 -0.01018 C 0.01211 -0.00879 0.01211 -0.0074 0.01263 -0.00602 L 0.0142 -0.00185 C 0.01446 0.00093 0.01459 0.00371 0.01498 0.00648 C 0.01537 0.00926 0.01654 0.01482 0.01654 0.01482 C 0.01667 0.01875 0.01732 0.03056 0.0181 0.03565 C 0.01849 0.03843 0.01914 0.04098 0.01967 0.04398 C 0.01993 0.04584 0.02006 0.04769 0.02045 0.04954 C 0.02084 0.05232 0.02149 0.05486 0.02201 0.05787 L 0.02279 0.06343 C 0.02305 0.07084 0.02318 0.07824 0.02357 0.08565 C 0.02409 0.09769 0.02422 0.09607 0.02513 0.10648 C 0.02539 0.10949 0.02565 0.11297 0.02592 0.11621 C 0.02565 0.12408 0.02526 0.13172 0.02513 0.13982 C 0.02474 0.15301 0.02487 0.16667 0.02435 0.1801 C 0.02409 0.18287 0.02279 0.18843 0.02279 0.18843 C 0.02253 0.19537 0.0224 0.20232 0.02201 0.20926 C 0.02175 0.21135 0.01993 0.22223 0.01967 0.22315 C 0.01914 0.22454 0.01849 0.2257 0.0181 0.22732 C 0.01771 0.22848 0.01771 0.2301 0.01732 0.23148 C 0.01667 0.2331 0.01302 0.24283 0.01185 0.24537 C 0.01029 0.24815 0.00899 0.25139 0.00717 0.25371 C 0.00404 0.25718 0.00274 0.25834 0.00013 0.26482 C -0.00065 0.26667 -0.00156 0.26829 -0.00221 0.27037 C -0.00286 0.27153 -0.00312 0.27315 -0.00377 0.27454 C -0.00455 0.2757 -0.00533 0.27639 -0.00612 0.27732 C -0.00768 0.28125 -0.00781 0.28218 -0.01002 0.28565 C -0.0108 0.28658 -0.01158 0.2875 -0.01237 0.28843 C -0.01393 0.29236 -0.0164 0.29954 -0.01862 0.30093 C -0.0194 0.30139 -0.02031 0.30162 -0.02096 0.30232 C -0.02643 0.30695 -0.02005 0.30348 -0.02643 0.30648 C -0.02721 0.30741 -0.02799 0.30834 -0.02877 0.30926 C -0.03007 0.31019 -0.0332 0.31135 -0.03424 0.31204 C -0.03515 0.31227 -0.0358 0.31297 -0.03658 0.31343 C -0.03789 0.31389 -0.03932 0.31412 -0.04049 0.31482 C -0.04166 0.31505 -0.04257 0.31574 -0.04362 0.31621 C -0.04856 0.31574 -0.05364 0.31598 -0.05846 0.31482 C -0.0595 0.31459 -0.06028 0.3132 -0.0608 0.31204 C -0.06132 0.31088 -0.06132 0.30903 -0.06158 0.30787 C -0.06211 0.30625 -0.06263 0.3051 -0.06315 0.30371 C -0.06289 0.30093 -0.06263 0.29815 -0.06237 0.29537 C -0.06211 0.29121 -0.06198 0.28681 -0.06158 0.28287 C -0.06145 0.28033 -0.06106 0.27824 -0.0608 0.27593 C -0.05885 0.25093 -0.06119 0.27107 -0.05924 0.25926 C -0.05898 0.25741 -0.05911 0.25533 -0.05846 0.25371 C -0.05794 0.25185 -0.0569 0.25093 -0.05612 0.24954 C -0.05468 0.24167 -0.05625 0.24861 -0.05377 0.24121 C -0.05247 0.23681 -0.05247 0.23496 -0.05065 0.23148 C -0.05 0.22986 -0.04908 0.22871 -0.0483 0.22732 C -0.04726 0.22454 -0.04622 0.22176 -0.04518 0.21898 C -0.04466 0.2176 -0.04453 0.21551 -0.04362 0.21482 C -0.04257 0.21389 -0.04166 0.21273 -0.04049 0.21204 C -0.03984 0.21135 -0.03893 0.21111 -0.03815 0.21065 C -0.0375 0.20949 -0.03385 0.20463 -0.03268 0.20371 C -0.03203 0.20301 -0.03112 0.20301 -0.03033 0.20232 C -0.02877 0.20047 -0.02721 0.19861 -0.02565 0.19676 L -0.0233 0.19398 C -0.02252 0.19306 -0.02174 0.19213 -0.02096 0.19121 C -0.02031 0.19005 -0.01666 0.18519 -0.01549 0.18426 C -0.01484 0.18357 -0.01393 0.18334 -0.01315 0.18287 C -0.01237 0.18148 -0.01172 0.17986 -0.0108 0.17871 C -0.01015 0.17755 -0.00924 0.17709 -0.00846 0.17593 C -0.00781 0.17454 -0.00768 0.17292 -0.0069 0.17176 C -0.00625 0.17037 -0.00533 0.16991 -0.00455 0.16898 C -0.00377 0.1676 -0.00312 0.16598 -0.00221 0.16482 C -0.00156 0.16366 -0.00065 0.16297 0.00013 0.16204 C 0.0017 0.15926 0.00287 0.15579 0.00482 0.15371 L 0.00951 0.14815 C 0.01029 0.14723 0.01107 0.14653 0.01185 0.14537 C 0.01263 0.14398 0.01328 0.14236 0.0142 0.14121 C 0.01563 0.13912 0.01745 0.13797 0.01888 0.13565 C 0.02253 0.12894 0.02019 0.13241 0.02592 0.12593 L 0.02826 0.12315 C 0.02904 0.12223 0.02969 0.12084 0.0306 0.12037 L 0.03529 0.1176 C 0.03685 0.11482 0.03802 0.11135 0.03998 0.10926 L 0.04467 0.10371 C 0.04519 0.10232 0.04545 0.10047 0.04623 0.09954 C 0.04753 0.09723 0.05092 0.09398 0.05092 0.09398 C 0.05144 0.0926 0.05196 0.09121 0.05248 0.08982 C 0.05274 0.08843 0.05274 0.08681 0.05326 0.08565 C 0.05378 0.0838 0.05482 0.08287 0.0556 0.08148 C 0.05612 0.0801 0.05638 0.07824 0.05717 0.07732 C 0.05847 0.075 0.06042 0.07408 0.06185 0.07176 C 0.06263 0.07037 0.06342 0.06898 0.0642 0.0676 C 0.06472 0.06621 0.06498 0.06459 0.06576 0.06343 C 0.06719 0.06065 0.06849 0.06019 0.07045 0.05926 C 0.07513 0.0507 0.06993 0.05949 0.07748 0.04954 C 0.07878 0.04769 0.08125 0.04422 0.08295 0.0426 C 0.08386 0.04144 0.08503 0.04098 0.08607 0.03982 C 0.08685 0.03866 0.0875 0.03681 0.08842 0.03565 C 0.08946 0.03403 0.0948 0.02824 0.09623 0.02593 C 0.09688 0.02454 0.09701 0.02292 0.09779 0.02176 C 0.10222 0.01366 0.09792 0.025 0.10248 0.01482 C 0.10899 -0.00023 0.10261 0.01158 0.10795 0.00232 C 0.1099 -0.00833 0.10717 0.00463 0.11029 -0.00602 C 0.11055 -0.0074 0.11068 -0.00902 0.11107 -0.01018 C 0.11146 -0.01227 0.11211 -0.01389 0.11263 -0.01574 C 0.11446 -0.02407 0.11381 -0.02268 0.11498 -0.02963 C 0.11511 -0.03125 0.1155 -0.0324 0.11576 -0.03379 C 0.1155 -0.0412 0.11537 -0.04884 0.11498 -0.05602 C 0.11485 -0.0581 0.11472 -0.05995 0.1142 -0.06157 C 0.1125 -0.0669 0.11003 -0.0669 0.10717 -0.06852 L 0.10482 -0.0699 C 0.0944 -0.06898 0.09349 -0.0706 0.08685 -0.06713 C 0.08594 -0.0669 0.08516 -0.06666 0.08451 -0.06574 C 0.08282 -0.06412 0.08151 -0.06134 0.07982 -0.06018 C 0.06993 -0.0544 0.08568 -0.06412 0.07513 -0.05602 C 0.07409 -0.05532 0.07305 -0.05509 0.07201 -0.05463 C 0.07045 -0.05277 0.06862 -0.05162 0.06732 -0.04907 C 0.0642 -0.04375 0.06589 -0.04606 0.06263 -0.04213 C 0.05703 -0.02731 0.06563 -0.05 0.05873 -0.03379 C 0.05756 -0.03125 0.05664 -0.02824 0.0556 -0.02546 L 0.05248 -0.01713 C 0.05196 -0.01574 0.05157 -0.01435 0.05092 -0.01296 C 0.05013 -0.01157 0.04922 -0.01041 0.04857 -0.00879 C 0.04232 0.00417 0.05092 -0.01319 0.04623 -0.00046 C 0.04558 0.00116 0.04467 0.00232 0.04388 0.00371 C 0.04362 0.0051 0.04336 0.00648 0.0431 0.00787 C 0.04258 0.00926 0.04193 0.01042 0.04154 0.01204 C 0.04089 0.01366 0.0405 0.01574 0.03998 0.0176 C 0.03972 0.02037 0.03946 0.02315 0.0392 0.02593 L 0.03685 0.03843 C 0.03659 0.03982 0.0362 0.04098 0.03607 0.0426 C 0.03581 0.04445 0.03555 0.0463 0.03529 0.04815 C 0.03477 0.05093 0.03425 0.05371 0.03373 0.05648 L 0.03217 0.06482 C 0.03164 0.0676 0.03099 0.07014 0.0306 0.07315 C 0.03034 0.075 0.03008 0.07685 0.02982 0.07871 C 0.0293 0.08148 0.02852 0.08403 0.02826 0.08704 C 0.028 0.08935 0.02774 0.09167 0.02748 0.09398 C 0.02722 0.09537 0.02683 0.09653 0.0267 0.09815 C 0.02631 0.1007 0.02618 0.10371 0.02592 0.10648 C 0.02565 0.12315 0.02552 0.13982 0.02513 0.15648 C 0.02487 0.16551 0.02474 0.16528 0.02357 0.17176 C 0.02383 0.19676 0.02357 0.22176 0.02435 0.24676 C 0.02435 0.24838 0.02552 0.24931 0.02592 0.25093 C 0.02657 0.25348 0.02657 0.25787 0.02748 0.26065 C 0.02878 0.26505 0.03203 0.26968 0.03295 0.27454 C 0.03685 0.29584 0.0323 0.27361 0.03607 0.28704 C 0.03633 0.2882 0.03633 0.29005 0.03685 0.29121 C 0.03737 0.29236 0.03842 0.2926 0.0392 0.29398 C 0.04167 0.29838 0.04167 0.30348 0.04623 0.3051 C 0.04753 0.30556 0.04883 0.30579 0.05013 0.30648 C 0.0517 0.30718 0.05313 0.30857 0.05482 0.30926 C 0.05703 0.30996 0.05951 0.31019 0.06185 0.31065 C 0.06263 0.31111 0.06328 0.31181 0.0642 0.31204 C 0.07683 0.31435 0.07813 0.3132 0.09154 0.31204 C 0.09232 0.31158 0.0931 0.31135 0.09388 0.31065 C 0.09545 0.3088 0.09857 0.3051 0.09857 0.3051 C 0.09909 0.30371 0.09948 0.30209 0.10013 0.30093 C 0.10157 0.29792 0.10378 0.29607 0.10482 0.2926 C 0.10534 0.29074 0.10573 0.28866 0.10638 0.28704 C 0.10677 0.28542 0.10743 0.28426 0.10795 0.28287 C 0.11107 0.2713 0.10573 0.28635 0.11029 0.27454 C 0.11055 0.27176 0.11068 0.26875 0.11107 0.26621 C 0.1112 0.26459 0.11185 0.26343 0.11185 0.26204 C 0.11185 0.2581 0.11198 0.22848 0.11029 0.21621 C 0.10821 0.20185 0.10964 0.21273 0.10717 0.20371 C 0.10677 0.20232 0.10664 0.2007 0.10638 0.19954 C 0.10586 0.19792 0.10521 0.19676 0.10482 0.19537 C 0.10443 0.19398 0.10417 0.1926 0.10404 0.19121 C 0.10365 0.18935 0.10365 0.18727 0.10326 0.18565 C 0.10235 0.18264 0.10118 0.1801 0.10013 0.17732 C 0.09961 0.17593 0.09935 0.17361 0.09857 0.17315 C 0.09532 0.17107 0.09688 0.17246 0.09388 0.16898 C 0.08815 0.16945 0.0823 0.16922 0.0767 0.17037 C 0.06875 0.17176 0.07487 0.17408 0.06732 0.17871 L 0.06498 0.1801 C 0.05977 0.18912 0.06537 0.18056 0.06029 0.18565 C 0.0586 0.18727 0.0556 0.19121 0.0556 0.19121 C 0.05534 0.1926 0.05495 0.19375 0.05482 0.19537 C 0.0543 0.19861 0.05339 0.21019 0.05326 0.21343 C 0.053 0.22223 0.05287 0.23102 0.05248 0.23982 C 0.05235 0.24121 0.0517 0.24398 0.0517 0.24398 L 0.0517 0.24398 L 0.0517 0.24398 " pathEditMode="relative" ptsTypes="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9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26" grpId="0" animBg="1"/>
      <p:bldP spid="26" grpId="1" animBg="1"/>
      <p:bldP spid="26" grpId="2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ướng dẫn viết chữ X hoa (Tập viết Lớp 2 - Tuần 26)">
            <a:hlinkClick r:id="" action="ppaction://media"/>
            <a:extLst>
              <a:ext uri="{FF2B5EF4-FFF2-40B4-BE49-F238E27FC236}">
                <a16:creationId xmlns:a16="http://schemas.microsoft.com/office/drawing/2014/main" id="{FE67B75C-09F5-48C7-B155-7E409253A9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570130"/>
            <a:ext cx="7653866" cy="527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X">
            <a:hlinkClick r:id="" action="ppaction://media"/>
            <a:extLst>
              <a:ext uri="{FF2B5EF4-FFF2-40B4-BE49-F238E27FC236}">
                <a16:creationId xmlns:a16="http://schemas.microsoft.com/office/drawing/2014/main" id="{5C8D261A-BDC1-4A9B-91CA-121CF7A414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5966" y="397933"/>
            <a:ext cx="6460067" cy="64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5" y="0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945093" y="4178098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  <p:pic>
        <p:nvPicPr>
          <p:cNvPr id="7" name="Picture 6" descr="A picture containing outdoor, bird, parrot&#10;&#10;Description automatically generated">
            <a:extLst>
              <a:ext uri="{FF2B5EF4-FFF2-40B4-BE49-F238E27FC236}">
                <a16:creationId xmlns:a16="http://schemas.microsoft.com/office/drawing/2014/main" id="{81160E33-A947-43F5-950D-1DE53F46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36852"/>
            <a:ext cx="5843682" cy="3891892"/>
          </a:xfrm>
          <a:prstGeom prst="rect">
            <a:avLst/>
          </a:prstGeom>
        </p:spPr>
      </p:pic>
      <p:pic>
        <p:nvPicPr>
          <p:cNvPr id="9" name="Picture 8" descr="A tree with white flowers&#10;&#10;Description automatically generated with low confidence">
            <a:extLst>
              <a:ext uri="{FF2B5EF4-FFF2-40B4-BE49-F238E27FC236}">
                <a16:creationId xmlns:a16="http://schemas.microsoft.com/office/drawing/2014/main" id="{7E2805BA-AF72-471B-89B2-B49FA25B0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9" y="2336852"/>
            <a:ext cx="5488555" cy="38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257</Words>
  <Application>Microsoft Office PowerPoint</Application>
  <PresentationFormat>Widescreen</PresentationFormat>
  <Paragraphs>37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Calibri Light</vt:lpstr>
      <vt:lpstr>等线</vt:lpstr>
      <vt:lpstr>HP001 4H</vt:lpstr>
      <vt:lpstr>HP001 5 hàng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87</cp:revision>
  <dcterms:created xsi:type="dcterms:W3CDTF">2021-06-23T00:56:23Z</dcterms:created>
  <dcterms:modified xsi:type="dcterms:W3CDTF">2022-03-05T09:23:15Z</dcterms:modified>
</cp:coreProperties>
</file>