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1" r:id="rId2"/>
  </p:sldMasterIdLst>
  <p:notesMasterIdLst>
    <p:notesMasterId r:id="rId30"/>
  </p:notesMasterIdLst>
  <p:sldIdLst>
    <p:sldId id="393" r:id="rId3"/>
    <p:sldId id="371" r:id="rId4"/>
    <p:sldId id="370" r:id="rId5"/>
    <p:sldId id="372" r:id="rId6"/>
    <p:sldId id="374" r:id="rId7"/>
    <p:sldId id="373" r:id="rId8"/>
    <p:sldId id="375" r:id="rId9"/>
    <p:sldId id="376" r:id="rId10"/>
    <p:sldId id="377" r:id="rId11"/>
    <p:sldId id="378" r:id="rId12"/>
    <p:sldId id="379" r:id="rId13"/>
    <p:sldId id="380" r:id="rId14"/>
    <p:sldId id="381" r:id="rId15"/>
    <p:sldId id="382" r:id="rId16"/>
    <p:sldId id="383" r:id="rId17"/>
    <p:sldId id="273" r:id="rId18"/>
    <p:sldId id="369" r:id="rId19"/>
    <p:sldId id="391" r:id="rId20"/>
    <p:sldId id="392" r:id="rId21"/>
    <p:sldId id="278" r:id="rId22"/>
    <p:sldId id="384" r:id="rId23"/>
    <p:sldId id="385" r:id="rId24"/>
    <p:sldId id="386" r:id="rId25"/>
    <p:sldId id="387" r:id="rId26"/>
    <p:sldId id="388" r:id="rId27"/>
    <p:sldId id="389" r:id="rId28"/>
    <p:sldId id="390" r:id="rId29"/>
  </p:sldIdLst>
  <p:sldSz cx="9144000" cy="6858000" type="screen4x3"/>
  <p:notesSz cx="6858000" cy="9144000"/>
  <p:custDataLst>
    <p:tags r:id="rId3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09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0DF1"/>
    <a:srgbClr val="2D61B7"/>
    <a:srgbClr val="00CC99"/>
    <a:srgbClr val="37953E"/>
    <a:srgbClr val="DB91C4"/>
    <a:srgbClr val="CE292F"/>
    <a:srgbClr val="000000"/>
    <a:srgbClr val="A69F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napToObjects="1">
      <p:cViewPr varScale="1">
        <p:scale>
          <a:sx n="115" d="100"/>
          <a:sy n="115" d="100"/>
        </p:scale>
        <p:origin x="1476" y="138"/>
      </p:cViewPr>
      <p:guideLst>
        <p:guide orient="horz" pos="209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ũng hoàng" userId="7fbe72797fd0097c" providerId="LiveId" clId="{93A7EC83-4B86-4A0B-B672-9B80AC9BEE35}"/>
    <pc:docChg chg="custSel modSld">
      <pc:chgData name="dũng hoàng" userId="7fbe72797fd0097c" providerId="LiveId" clId="{93A7EC83-4B86-4A0B-B672-9B80AC9BEE35}" dt="2022-01-04T05:20:27.890" v="74" actId="20577"/>
      <pc:docMkLst>
        <pc:docMk/>
      </pc:docMkLst>
      <pc:sldChg chg="addSp delSp modSp">
        <pc:chgData name="dũng hoàng" userId="7fbe72797fd0097c" providerId="LiveId" clId="{93A7EC83-4B86-4A0B-B672-9B80AC9BEE35}" dt="2022-01-04T05:13:40.587" v="1"/>
        <pc:sldMkLst>
          <pc:docMk/>
          <pc:sldMk cId="0" sldId="258"/>
        </pc:sldMkLst>
        <pc:spChg chg="add del mod">
          <ac:chgData name="dũng hoàng" userId="7fbe72797fd0097c" providerId="LiveId" clId="{93A7EC83-4B86-4A0B-B672-9B80AC9BEE35}" dt="2022-01-04T05:13:40.587" v="1"/>
          <ac:spMkLst>
            <pc:docMk/>
            <pc:sldMk cId="0" sldId="258"/>
            <ac:spMk id="7" creationId="{98377521-2B7D-4798-B416-A31177CF6B07}"/>
          </ac:spMkLst>
        </pc:spChg>
      </pc:sldChg>
      <pc:sldChg chg="modSp mod">
        <pc:chgData name="dũng hoàng" userId="7fbe72797fd0097c" providerId="LiveId" clId="{93A7EC83-4B86-4A0B-B672-9B80AC9BEE35}" dt="2022-01-04T05:19:11.446" v="29" actId="20577"/>
        <pc:sldMkLst>
          <pc:docMk/>
          <pc:sldMk cId="0" sldId="259"/>
        </pc:sldMkLst>
        <pc:spChg chg="mod">
          <ac:chgData name="dũng hoàng" userId="7fbe72797fd0097c" providerId="LiveId" clId="{93A7EC83-4B86-4A0B-B672-9B80AC9BEE35}" dt="2022-01-04T05:19:11.446" v="29" actId="20577"/>
          <ac:spMkLst>
            <pc:docMk/>
            <pc:sldMk cId="0" sldId="259"/>
            <ac:spMk id="9" creationId="{0AAD04A9-E726-4BE3-B748-0B473BCF52D9}"/>
          </ac:spMkLst>
        </pc:spChg>
      </pc:sldChg>
      <pc:sldChg chg="modSp mod">
        <pc:chgData name="dũng hoàng" userId="7fbe72797fd0097c" providerId="LiveId" clId="{93A7EC83-4B86-4A0B-B672-9B80AC9BEE35}" dt="2022-01-04T05:19:18.181" v="34" actId="20577"/>
        <pc:sldMkLst>
          <pc:docMk/>
          <pc:sldMk cId="0" sldId="260"/>
        </pc:sldMkLst>
        <pc:spChg chg="mod">
          <ac:chgData name="dũng hoàng" userId="7fbe72797fd0097c" providerId="LiveId" clId="{93A7EC83-4B86-4A0B-B672-9B80AC9BEE35}" dt="2022-01-04T05:19:18.181" v="34" actId="20577"/>
          <ac:spMkLst>
            <pc:docMk/>
            <pc:sldMk cId="0" sldId="260"/>
            <ac:spMk id="13" creationId="{762E4A7E-F0DE-4067-B738-4EFE95DE9BD9}"/>
          </ac:spMkLst>
        </pc:spChg>
      </pc:sldChg>
      <pc:sldChg chg="modSp mod">
        <pc:chgData name="dũng hoàng" userId="7fbe72797fd0097c" providerId="LiveId" clId="{93A7EC83-4B86-4A0B-B672-9B80AC9BEE35}" dt="2022-01-04T05:19:33.784" v="44" actId="20577"/>
        <pc:sldMkLst>
          <pc:docMk/>
          <pc:sldMk cId="0" sldId="262"/>
        </pc:sldMkLst>
        <pc:spChg chg="mod">
          <ac:chgData name="dũng hoàng" userId="7fbe72797fd0097c" providerId="LiveId" clId="{93A7EC83-4B86-4A0B-B672-9B80AC9BEE35}" dt="2022-01-04T05:19:33.784" v="44" actId="20577"/>
          <ac:spMkLst>
            <pc:docMk/>
            <pc:sldMk cId="0" sldId="262"/>
            <ac:spMk id="15" creationId="{30DDECFB-06D0-4BE7-BB68-49C645E00130}"/>
          </ac:spMkLst>
        </pc:spChg>
      </pc:sldChg>
      <pc:sldChg chg="modSp mod">
        <pc:chgData name="dũng hoàng" userId="7fbe72797fd0097c" providerId="LiveId" clId="{93A7EC83-4B86-4A0B-B672-9B80AC9BEE35}" dt="2022-01-04T05:19:50.737" v="54" actId="20577"/>
        <pc:sldMkLst>
          <pc:docMk/>
          <pc:sldMk cId="0" sldId="264"/>
        </pc:sldMkLst>
        <pc:spChg chg="mod">
          <ac:chgData name="dũng hoàng" userId="7fbe72797fd0097c" providerId="LiveId" clId="{93A7EC83-4B86-4A0B-B672-9B80AC9BEE35}" dt="2022-01-04T05:19:50.737" v="54" actId="20577"/>
          <ac:spMkLst>
            <pc:docMk/>
            <pc:sldMk cId="0" sldId="264"/>
            <ac:spMk id="16" creationId="{320C8FDF-4E3D-41C6-A215-10E7986BE097}"/>
          </ac:spMkLst>
        </pc:spChg>
      </pc:sldChg>
      <pc:sldChg chg="modSp mod">
        <pc:chgData name="dũng hoàng" userId="7fbe72797fd0097c" providerId="LiveId" clId="{93A7EC83-4B86-4A0B-B672-9B80AC9BEE35}" dt="2022-01-04T05:20:00.536" v="59" actId="20577"/>
        <pc:sldMkLst>
          <pc:docMk/>
          <pc:sldMk cId="0" sldId="266"/>
        </pc:sldMkLst>
        <pc:spChg chg="mod">
          <ac:chgData name="dũng hoàng" userId="7fbe72797fd0097c" providerId="LiveId" clId="{93A7EC83-4B86-4A0B-B672-9B80AC9BEE35}" dt="2022-01-04T05:20:00.536" v="59" actId="20577"/>
          <ac:spMkLst>
            <pc:docMk/>
            <pc:sldMk cId="0" sldId="266"/>
            <ac:spMk id="17" creationId="{3BCE6D78-7B92-4189-A274-DF16E8E71609}"/>
          </ac:spMkLst>
        </pc:spChg>
      </pc:sldChg>
      <pc:sldChg chg="modSp mod">
        <pc:chgData name="dũng hoàng" userId="7fbe72797fd0097c" providerId="LiveId" clId="{93A7EC83-4B86-4A0B-B672-9B80AC9BEE35}" dt="2022-01-04T05:20:27.890" v="74" actId="20577"/>
        <pc:sldMkLst>
          <pc:docMk/>
          <pc:sldMk cId="0" sldId="276"/>
        </pc:sldMkLst>
        <pc:spChg chg="mod">
          <ac:chgData name="dũng hoàng" userId="7fbe72797fd0097c" providerId="LiveId" clId="{93A7EC83-4B86-4A0B-B672-9B80AC9BEE35}" dt="2022-01-04T05:20:27.890" v="74" actId="20577"/>
          <ac:spMkLst>
            <pc:docMk/>
            <pc:sldMk cId="0" sldId="276"/>
            <ac:spMk id="8" creationId="{9B797564-5879-4FC6-A012-1EE39429363E}"/>
          </ac:spMkLst>
        </pc:spChg>
      </pc:sldChg>
      <pc:sldChg chg="addSp delSp modSp mod">
        <pc:chgData name="dũng hoàng" userId="7fbe72797fd0097c" providerId="LiveId" clId="{93A7EC83-4B86-4A0B-B672-9B80AC9BEE35}" dt="2022-01-04T05:18:47.215" v="21" actId="1076"/>
        <pc:sldMkLst>
          <pc:docMk/>
          <pc:sldMk cId="0" sldId="300"/>
        </pc:sldMkLst>
        <pc:spChg chg="add del mod">
          <ac:chgData name="dũng hoàng" userId="7fbe72797fd0097c" providerId="LiveId" clId="{93A7EC83-4B86-4A0B-B672-9B80AC9BEE35}" dt="2022-01-04T05:18:42.378" v="19" actId="478"/>
          <ac:spMkLst>
            <pc:docMk/>
            <pc:sldMk cId="0" sldId="300"/>
            <ac:spMk id="8" creationId="{8ED59F63-46F5-4C54-A998-AC93830367E4}"/>
          </ac:spMkLst>
        </pc:spChg>
        <pc:spChg chg="add mod">
          <ac:chgData name="dũng hoàng" userId="7fbe72797fd0097c" providerId="LiveId" clId="{93A7EC83-4B86-4A0B-B672-9B80AC9BEE35}" dt="2022-01-04T05:18:47.215" v="21" actId="1076"/>
          <ac:spMkLst>
            <pc:docMk/>
            <pc:sldMk cId="0" sldId="300"/>
            <ac:spMk id="9" creationId="{53FEA459-55B7-43D8-8F4D-AFED2C72CF1A}"/>
          </ac:spMkLst>
        </pc:spChg>
        <pc:spChg chg="del">
          <ac:chgData name="dũng hoàng" userId="7fbe72797fd0097c" providerId="LiveId" clId="{93A7EC83-4B86-4A0B-B672-9B80AC9BEE35}" dt="2022-01-04T05:13:46.780" v="2" actId="478"/>
          <ac:spMkLst>
            <pc:docMk/>
            <pc:sldMk cId="0" sldId="300"/>
            <ac:spMk id="5127" creationId="{00000000-0000-0000-0000-000000000000}"/>
          </ac:spMkLst>
        </pc:spChg>
      </pc:sldChg>
      <pc:sldChg chg="addSp delSp modSp mod">
        <pc:chgData name="dũng hoàng" userId="7fbe72797fd0097c" providerId="LiveId" clId="{93A7EC83-4B86-4A0B-B672-9B80AC9BEE35}" dt="2022-01-04T05:18:25.637" v="17" actId="1076"/>
        <pc:sldMkLst>
          <pc:docMk/>
          <pc:sldMk cId="0" sldId="325"/>
        </pc:sldMkLst>
        <pc:spChg chg="add mod">
          <ac:chgData name="dũng hoàng" userId="7fbe72797fd0097c" providerId="LiveId" clId="{93A7EC83-4B86-4A0B-B672-9B80AC9BEE35}" dt="2022-01-04T05:18:19.805" v="15" actId="478"/>
          <ac:spMkLst>
            <pc:docMk/>
            <pc:sldMk cId="0" sldId="325"/>
            <ac:spMk id="3" creationId="{E04E8A7E-EE38-40AC-AA76-3B2972F84DA5}"/>
          </ac:spMkLst>
        </pc:spChg>
        <pc:spChg chg="add mod">
          <ac:chgData name="dũng hoàng" userId="7fbe72797fd0097c" providerId="LiveId" clId="{93A7EC83-4B86-4A0B-B672-9B80AC9BEE35}" dt="2022-01-04T05:18:25.637" v="17" actId="1076"/>
          <ac:spMkLst>
            <pc:docMk/>
            <pc:sldMk cId="0" sldId="325"/>
            <ac:spMk id="8" creationId="{CF19271A-A8FE-4184-82FD-2E773086B5CE}"/>
          </ac:spMkLst>
        </pc:spChg>
        <pc:spChg chg="del">
          <ac:chgData name="dũng hoàng" userId="7fbe72797fd0097c" providerId="LiveId" clId="{93A7EC83-4B86-4A0B-B672-9B80AC9BEE35}" dt="2022-01-04T05:18:19.805" v="15" actId="478"/>
          <ac:spMkLst>
            <pc:docMk/>
            <pc:sldMk cId="0" sldId="325"/>
            <ac:spMk id="3074" creationId="{00000000-0000-0000-0000-000000000000}"/>
          </ac:spMkLst>
        </pc:spChg>
      </pc:sldChg>
      <pc:sldChg chg="modSp mod">
        <pc:chgData name="dũng hoàng" userId="7fbe72797fd0097c" providerId="LiveId" clId="{93A7EC83-4B86-4A0B-B672-9B80AC9BEE35}" dt="2022-01-04T05:20:20.427" v="69" actId="20577"/>
        <pc:sldMkLst>
          <pc:docMk/>
          <pc:sldMk cId="0" sldId="327"/>
        </pc:sldMkLst>
        <pc:spChg chg="mod">
          <ac:chgData name="dũng hoàng" userId="7fbe72797fd0097c" providerId="LiveId" clId="{93A7EC83-4B86-4A0B-B672-9B80AC9BEE35}" dt="2022-01-04T05:20:20.427" v="69" actId="20577"/>
          <ac:spMkLst>
            <pc:docMk/>
            <pc:sldMk cId="0" sldId="327"/>
            <ac:spMk id="7" creationId="{6A67AD54-2FCD-402A-B0CF-175D8B036775}"/>
          </ac:spMkLst>
        </pc:spChg>
      </pc:sldChg>
      <pc:sldChg chg="addSp delSp modSp mod">
        <pc:chgData name="dũng hoàng" userId="7fbe72797fd0097c" providerId="LiveId" clId="{93A7EC83-4B86-4A0B-B672-9B80AC9BEE35}" dt="2022-01-04T05:18:33.124" v="18" actId="1076"/>
        <pc:sldMkLst>
          <pc:docMk/>
          <pc:sldMk cId="0" sldId="335"/>
        </pc:sldMkLst>
        <pc:spChg chg="add mod">
          <ac:chgData name="dũng hoàng" userId="7fbe72797fd0097c" providerId="LiveId" clId="{93A7EC83-4B86-4A0B-B672-9B80AC9BEE35}" dt="2022-01-04T05:18:33.124" v="18" actId="1076"/>
          <ac:spMkLst>
            <pc:docMk/>
            <pc:sldMk cId="0" sldId="335"/>
            <ac:spMk id="8" creationId="{188BE5AD-0335-48D6-BC3D-5F14CC2C309D}"/>
          </ac:spMkLst>
        </pc:spChg>
        <pc:spChg chg="del mod">
          <ac:chgData name="dũng hoàng" userId="7fbe72797fd0097c" providerId="LiveId" clId="{93A7EC83-4B86-4A0B-B672-9B80AC9BEE35}" dt="2022-01-04T05:13:53.305" v="5" actId="478"/>
          <ac:spMkLst>
            <pc:docMk/>
            <pc:sldMk cId="0" sldId="335"/>
            <ac:spMk id="4103" creationId="{00000000-0000-0000-0000-000000000000}"/>
          </ac:spMkLst>
        </pc:spChg>
      </pc:sldChg>
      <pc:sldChg chg="modSp mod">
        <pc:chgData name="dũng hoàng" userId="7fbe72797fd0097c" providerId="LiveId" clId="{93A7EC83-4B86-4A0B-B672-9B80AC9BEE35}" dt="2022-01-04T05:19:24.640" v="39" actId="20577"/>
        <pc:sldMkLst>
          <pc:docMk/>
          <pc:sldMk cId="0" sldId="360"/>
        </pc:sldMkLst>
        <pc:spChg chg="mod">
          <ac:chgData name="dũng hoàng" userId="7fbe72797fd0097c" providerId="LiveId" clId="{93A7EC83-4B86-4A0B-B672-9B80AC9BEE35}" dt="2022-01-04T05:19:24.640" v="39" actId="20577"/>
          <ac:spMkLst>
            <pc:docMk/>
            <pc:sldMk cId="0" sldId="360"/>
            <ac:spMk id="13" creationId="{AA3EA300-FF52-4B1A-B8E0-D39DB44E6792}"/>
          </ac:spMkLst>
        </pc:spChg>
      </pc:sldChg>
      <pc:sldChg chg="addSp delSp modSp mod">
        <pc:chgData name="dũng hoàng" userId="7fbe72797fd0097c" providerId="LiveId" clId="{93A7EC83-4B86-4A0B-B672-9B80AC9BEE35}" dt="2022-01-04T05:19:00.975" v="24" actId="1076"/>
        <pc:sldMkLst>
          <pc:docMk/>
          <pc:sldMk cId="0" sldId="363"/>
        </pc:sldMkLst>
        <pc:spChg chg="del">
          <ac:chgData name="dũng hoàng" userId="7fbe72797fd0097c" providerId="LiveId" clId="{93A7EC83-4B86-4A0B-B672-9B80AC9BEE35}" dt="2022-01-04T05:18:55.782" v="22" actId="478"/>
          <ac:spMkLst>
            <pc:docMk/>
            <pc:sldMk cId="0" sldId="363"/>
            <ac:spMk id="7" creationId="{BC5D0E1B-A98B-494B-B8E1-B934A1E3C430}"/>
          </ac:spMkLst>
        </pc:spChg>
        <pc:spChg chg="add mod">
          <ac:chgData name="dũng hoàng" userId="7fbe72797fd0097c" providerId="LiveId" clId="{93A7EC83-4B86-4A0B-B672-9B80AC9BEE35}" dt="2022-01-04T05:19:00.975" v="24" actId="1076"/>
          <ac:spMkLst>
            <pc:docMk/>
            <pc:sldMk cId="0" sldId="363"/>
            <ac:spMk id="8" creationId="{63B53366-7073-42CE-B17D-3E46F9E3CE10}"/>
          </ac:spMkLst>
        </pc:spChg>
      </pc:sldChg>
      <pc:sldChg chg="modSp mod">
        <pc:chgData name="dũng hoàng" userId="7fbe72797fd0097c" providerId="LiveId" clId="{93A7EC83-4B86-4A0B-B672-9B80AC9BEE35}" dt="2022-01-04T05:19:39.953" v="49" actId="20577"/>
        <pc:sldMkLst>
          <pc:docMk/>
          <pc:sldMk cId="0" sldId="365"/>
        </pc:sldMkLst>
        <pc:spChg chg="mod">
          <ac:chgData name="dũng hoàng" userId="7fbe72797fd0097c" providerId="LiveId" clId="{93A7EC83-4B86-4A0B-B672-9B80AC9BEE35}" dt="2022-01-04T05:19:39.953" v="49" actId="20577"/>
          <ac:spMkLst>
            <pc:docMk/>
            <pc:sldMk cId="0" sldId="365"/>
            <ac:spMk id="10" creationId="{8F534338-73CA-4A3F-9B5A-A8F671D2389F}"/>
          </ac:spMkLst>
        </pc:spChg>
      </pc:sldChg>
      <pc:sldChg chg="modSp mod">
        <pc:chgData name="dũng hoàng" userId="7fbe72797fd0097c" providerId="LiveId" clId="{93A7EC83-4B86-4A0B-B672-9B80AC9BEE35}" dt="2022-01-04T05:20:11.884" v="64" actId="20577"/>
        <pc:sldMkLst>
          <pc:docMk/>
          <pc:sldMk cId="0" sldId="367"/>
        </pc:sldMkLst>
        <pc:spChg chg="mod">
          <ac:chgData name="dũng hoàng" userId="7fbe72797fd0097c" providerId="LiveId" clId="{93A7EC83-4B86-4A0B-B672-9B80AC9BEE35}" dt="2022-01-04T05:20:11.884" v="64" actId="20577"/>
          <ac:spMkLst>
            <pc:docMk/>
            <pc:sldMk cId="0" sldId="367"/>
            <ac:spMk id="18" creationId="{F2107D20-2D32-4832-AC12-71E9009626B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8AE6EC-6648-44C6-8F6F-3E57FA0BDACC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2AA7D0-9D91-4548-BAA8-1A9D9C8AFB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39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A44AB-3083-45B6-B956-CCC84A0C5D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6BEA7-2533-4478-9321-975231FE15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42368-E732-46D8-AAAB-49877797FD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18C1A-A459-4385-A977-46BAF0276A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AA44AB-3083-45B6-B956-CCC84A0C5D4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807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0CE31E-EA8B-4297-86F1-19CCA55A1BC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7537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8C765C-14B1-4583-8993-911A337A525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7602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259C4C-CA65-4E21-9ADF-EFB398581AF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990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11812B-5E68-4653-886B-899982E5D4A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277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140E70-FBBF-4599-9A31-358B643831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720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4E4919-C477-4D37-B56B-A6F57ACE05C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1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CE31E-EA8B-4297-86F1-19CCA55A1B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C91CBE-17A6-4272-ABA2-62868545F0C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711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AED792-0A4B-4B1F-98D5-D8E2978463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6493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76BEA7-2533-4478-9321-975231FE158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2930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942368-E732-46D8-AAAB-49877797FD3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359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C765C-14B1-4583-8993-911A337A52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59C4C-CA65-4E21-9ADF-EFB398581A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1812B-5E68-4653-886B-899982E5D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40E70-FBBF-4599-9A31-358B643831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E4919-C477-4D37-B56B-A6F57ACE05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C91CBE-17A6-4272-ABA2-62868545F0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ED792-0A4B-4B1F-98D5-D8E2978463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charset="0"/>
              <a:buNone/>
              <a:defRPr sz="1400"/>
            </a:lvl1pPr>
          </a:lstStyle>
          <a:p>
            <a:pPr>
              <a:defRPr/>
            </a:pPr>
            <a:fld id="{74352FFE-53AB-403D-BC7E-6DC52E7448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4352FFE-53AB-403D-BC7E-6DC52E74482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99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7"/>
          <p:cNvSpPr>
            <a:spLocks noTextEdit="1"/>
          </p:cNvSpPr>
          <p:nvPr/>
        </p:nvSpPr>
        <p:spPr bwMode="auto">
          <a:xfrm>
            <a:off x="5562600" y="511792"/>
            <a:ext cx="2592288" cy="4962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vi-VN" sz="854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PHÒNG GIÁO DỤC VÀ ĐÀO TẠO </a:t>
            </a:r>
            <a:r>
              <a:rPr lang="en-US" sz="854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QUẬN LONG BIÊN</a:t>
            </a:r>
            <a:endParaRPr lang="vi-VN" sz="854" kern="1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/>
              <a:cs typeface="Times New Roman"/>
            </a:endParaRPr>
          </a:p>
          <a:p>
            <a:pPr algn="ctr" eaLnBrk="1" hangingPunct="1">
              <a:defRPr/>
            </a:pPr>
            <a:r>
              <a:rPr lang="vi-VN" sz="854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TRƯỜNG TIỂU HỌC </a:t>
            </a:r>
            <a:r>
              <a:rPr lang="en-US" sz="854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ÁI MỘ A</a:t>
            </a:r>
          </a:p>
        </p:txBody>
      </p:sp>
      <p:sp>
        <p:nvSpPr>
          <p:cNvPr id="6148" name="Text Box 12"/>
          <p:cNvSpPr txBox="1">
            <a:spLocks noChangeArrowheads="1"/>
          </p:cNvSpPr>
          <p:nvPr/>
        </p:nvSpPr>
        <p:spPr bwMode="auto">
          <a:xfrm>
            <a:off x="2667000" y="5013811"/>
            <a:ext cx="3497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Lan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0" y="1932982"/>
            <a:ext cx="5493060" cy="2114259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vi-VN" sz="2279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 giảng trực tuyến lớp 3</a:t>
            </a:r>
            <a:endParaRPr lang="en-US" sz="2279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61828" y="2672916"/>
            <a:ext cx="5417232" cy="2127684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pc="21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pc="2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pc="21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pc="21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21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pc="21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pc="21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pc="2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Hội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đua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voi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ở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Tây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Nguyên</a:t>
            </a:r>
            <a:endParaRPr lang="en-US" sz="1181" spc="21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60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7000875"/>
          </a:xfrm>
          <a:prstGeom prst="rect">
            <a:avLst/>
          </a:prstGeom>
        </p:spPr>
      </p:pic>
      <p:sp>
        <p:nvSpPr>
          <p:cNvPr id="5" name="Text Box 22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11113" y="0"/>
            <a:ext cx="91440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-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Chiêng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n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hạc</a:t>
            </a:r>
            <a:r>
              <a:rPr lang="en-US" alt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alt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36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600" b="1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altLang="en-US" sz="3600" b="1" i="1" dirty="0">
                <a:latin typeface="Times New Roman" pitchFamily="18" charset="0"/>
                <a:cs typeface="Times New Roman" pitchFamily="18" charset="0"/>
              </a:rPr>
              <a:t>,               </a:t>
            </a:r>
            <a:r>
              <a:rPr lang="en-US" altLang="en-US" sz="3600" b="1" i="1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alt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>
                <a:latin typeface="Times New Roman" pitchFamily="18" charset="0"/>
                <a:cs typeface="Times New Roman" pitchFamily="18" charset="0"/>
              </a:rPr>
              <a:t>dùi</a:t>
            </a:r>
            <a:r>
              <a:rPr lang="en-US" altLang="en-US" sz="36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600" b="1" i="1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alt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alt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alt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>
                <a:latin typeface="Times New Roman" pitchFamily="18" charset="0"/>
                <a:cs typeface="Times New Roman" pitchFamily="18" charset="0"/>
              </a:rPr>
              <a:t>dội</a:t>
            </a:r>
            <a:r>
              <a:rPr lang="en-US" altLang="en-US" sz="36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 Box 22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457200" y="1358900"/>
            <a:ext cx="9382125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>
                <a:latin typeface="Times New Roman" pitchFamily="18" charset="0"/>
                <a:cs typeface="Times New Roman" pitchFamily="18" charset="0"/>
              </a:rPr>
              <a:t>             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13" y="1678781"/>
            <a:ext cx="4418013" cy="5304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6" y="1553379"/>
            <a:ext cx="4773613" cy="53538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Curved Up Arrow 8"/>
          <p:cNvSpPr/>
          <p:nvPr/>
        </p:nvSpPr>
        <p:spPr bwMode="auto">
          <a:xfrm rot="10800000">
            <a:off x="8684467" y="6566053"/>
            <a:ext cx="459533" cy="279247"/>
          </a:xfrm>
          <a:prstGeom prst="curvedUp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87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2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1050758" y="0"/>
            <a:ext cx="7292975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Man – gát: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en-US" sz="3600" b="1" i="1" dirty="0">
                <a:latin typeface="Times New Roman" pitchFamily="18" charset="0"/>
                <a:cs typeface="Times New Roman" pitchFamily="18" charset="0"/>
              </a:rPr>
              <a:t>gười điều khiển voi</a:t>
            </a:r>
          </a:p>
        </p:txBody>
      </p:sp>
      <p:pic>
        <p:nvPicPr>
          <p:cNvPr id="6" name="Picture 4" descr="dua-voi-1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833022"/>
            <a:ext cx="9144001" cy="6114631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544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Box 22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1" y="88612"/>
            <a:ext cx="91424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altLang="en-US" sz="3200" b="1" i="1" dirty="0" err="1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uy</a:t>
            </a:r>
            <a:r>
              <a:rPr lang="en-US" altLang="en-US" sz="3200" b="1" i="1" dirty="0" err="1">
                <a:latin typeface="Times New Roman" pitchFamily="18" charset="0"/>
                <a:cs typeface="Times New Roman" pitchFamily="18" charset="0"/>
              </a:rPr>
              <a:t>ến</a:t>
            </a:r>
            <a:r>
              <a:rPr lang="en-US" alt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latin typeface="Times New Roman" pitchFamily="18" charset="0"/>
                <a:cs typeface="Times New Roman" pitchFamily="18" charset="0"/>
              </a:rPr>
              <a:t>khích</a:t>
            </a:r>
            <a:r>
              <a:rPr lang="en-US" altLang="en-US" sz="32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i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latin typeface="Times New Roman" pitchFamily="18" charset="0"/>
                <a:cs typeface="Times New Roman" pitchFamily="18" charset="0"/>
              </a:rPr>
              <a:t>hăng</a:t>
            </a:r>
            <a:r>
              <a:rPr lang="en-US" alt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alt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altLang="en-US" sz="3200" b="1" i="1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-38100" y="958468"/>
            <a:ext cx="9180513" cy="5890008"/>
          </a:xfrm>
          <a:prstGeom prst="rect">
            <a:avLst/>
          </a:prstGeom>
          <a:noFill/>
        </p:spPr>
      </p:pic>
      <p:sp>
        <p:nvSpPr>
          <p:cNvPr id="7" name="Curved Up Arrow 6"/>
          <p:cNvSpPr/>
          <p:nvPr/>
        </p:nvSpPr>
        <p:spPr bwMode="auto">
          <a:xfrm rot="10800000">
            <a:off x="8684467" y="6566053"/>
            <a:ext cx="459533" cy="279247"/>
          </a:xfrm>
          <a:prstGeom prst="curvedUp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58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990600" y="2895600"/>
            <a:ext cx="7620000" cy="1600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BottomLeft"/>
              <a:lightRig rig="legacyFlat3" dir="t"/>
            </a:scene3d>
            <a:sp3d extrusionH="430200" prstMaterial="legacyMatte">
              <a:extrusionClr>
                <a:srgbClr val="FF0000"/>
              </a:extrusionClr>
            </a:sp3d>
          </a:bodyPr>
          <a:lstStyle/>
          <a:p>
            <a:pPr algn="ctr"/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260634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-16257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3200" b="1" u="sng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3200" b="1" u="sng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altLang="en-US" sz="32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2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32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2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altLang="en-US" sz="32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32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altLang="en-US" sz="32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32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32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en-US" sz="32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2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32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2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sz="32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altLang="en-US" sz="32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-74814" y="1050543"/>
            <a:ext cx="9144000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indent="457200" algn="just" eaLnBrk="1" hangingPunct="1"/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Chiêng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lừng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oi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tốp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chàng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man-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gát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sàng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457200" algn="just" eaLnBrk="1" hangingPunct="1"/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7" name="Picture 4" descr="images1047554_IMG_166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810" y="3106756"/>
            <a:ext cx="8086380" cy="3751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74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  <p:bldP spid="6" grpId="0" bldLvl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390962"/>
            <a:ext cx="7924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200" b="1" u="sng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u="sng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2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2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32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9044" y="1110186"/>
            <a:ext cx="8991600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457200" algn="just" eaLnBrk="1" hangingPunct="1"/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sôi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hi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chiêng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hăng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máu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bay.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Bụi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mù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mịt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chàng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man-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gát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gan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léo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trúng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altLang="en-US" sz="30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AutoShape 4" descr="Z"/>
          <p:cNvSpPr>
            <a:spLocks noChangeAspect="1" noChangeArrowheads="1"/>
          </p:cNvSpPr>
          <p:nvPr/>
        </p:nvSpPr>
        <p:spPr bwMode="auto">
          <a:xfrm>
            <a:off x="155575" y="112878"/>
            <a:ext cx="304800" cy="237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" name="AutoShape 5" descr="Z"/>
          <p:cNvSpPr>
            <a:spLocks noChangeAspect="1" noChangeArrowheads="1"/>
          </p:cNvSpPr>
          <p:nvPr/>
        </p:nvSpPr>
        <p:spPr bwMode="auto">
          <a:xfrm>
            <a:off x="155575" y="112878"/>
            <a:ext cx="304800" cy="237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" name="AutoShape 6" descr="Z"/>
          <p:cNvSpPr>
            <a:spLocks noChangeAspect="1" noChangeArrowheads="1"/>
          </p:cNvSpPr>
          <p:nvPr/>
        </p:nvSpPr>
        <p:spPr bwMode="auto">
          <a:xfrm>
            <a:off x="155575" y="112878"/>
            <a:ext cx="304800" cy="237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4631" y="3233651"/>
            <a:ext cx="6992937" cy="343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3239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 u="sng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u="sng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2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sz="32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32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32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ngộ</a:t>
            </a:r>
            <a:r>
              <a:rPr lang="en-US" sz="32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nghĩnh</a:t>
            </a:r>
            <a:r>
              <a:rPr lang="en-US" sz="32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32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0" y="579438"/>
            <a:ext cx="9144000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indent="457200" algn="just" eaLnBrk="1" hangingPunct="1">
              <a:spcBef>
                <a:spcPct val="50000"/>
              </a:spcBef>
            </a:pP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ghìm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huơ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vòi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khán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4580" name="Picture 4" descr="images1047564_IMG_182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9125" y="2079625"/>
            <a:ext cx="7477125" cy="47688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autoUpdateAnimBg="0"/>
      <p:bldP spid="24579" grpId="0" bldLvl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33051" y="3110805"/>
            <a:ext cx="9144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7200" algn="just" eaLnBrk="1" hangingPunct="1"/>
            <a:r>
              <a:rPr lang="en-US" altLang="en-US" sz="28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8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altLang="en-US" sz="28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altLang="en-US" sz="28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altLang="en-US" sz="28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8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altLang="en-US" sz="28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en-US" sz="28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altLang="en-US" sz="28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altLang="en-US" sz="28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altLang="en-US" sz="28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altLang="en-US" sz="28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altLang="en-US" sz="28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8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altLang="en-US" sz="28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altLang="en-US" sz="28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sz="28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altLang="en-US" sz="28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altLang="en-US" sz="28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8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altLang="en-US" sz="28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altLang="en-US" sz="28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8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altLang="en-US" sz="28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28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altLang="en-US" sz="28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mẽ</a:t>
            </a:r>
            <a:r>
              <a:rPr lang="en-US" altLang="en-US" sz="28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8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altLang="en-US" sz="28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altLang="en-US" sz="28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altLang="en-US" sz="28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en-US" sz="2800" b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319493" y="1839817"/>
            <a:ext cx="2644044" cy="1039634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BottomLeft"/>
              <a:lightRig rig="legacyFlat3" dir="t"/>
            </a:scene3d>
            <a:sp3d extrusionH="430200" prstMaterial="legacyMatte">
              <a:extrusionClr>
                <a:srgbClr val="FF0000"/>
              </a:extrusionClr>
            </a:sp3d>
          </a:bodyPr>
          <a:lstStyle/>
          <a:p>
            <a:pPr algn="ctr"/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Nội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 dung: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5CFC4760-2D01-4064-9D59-44388E00DF1C}"/>
              </a:ext>
            </a:extLst>
          </p:cNvPr>
          <p:cNvSpPr txBox="1">
            <a:spLocks noChangeArrowheads="1"/>
          </p:cNvSpPr>
          <p:nvPr/>
        </p:nvSpPr>
        <p:spPr>
          <a:xfrm>
            <a:off x="-33051" y="-118648"/>
            <a:ext cx="9178925" cy="1652529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2022</a:t>
            </a:r>
          </a:p>
          <a:p>
            <a:pPr eaLnBrk="1" hangingPunct="1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-T/61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POINSET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 rot="16200000">
            <a:off x="-3969" y="4258469"/>
            <a:ext cx="2568575" cy="2560638"/>
          </a:xfrm>
          <a:noFill/>
        </p:spPr>
      </p:pic>
      <p:sp>
        <p:nvSpPr>
          <p:cNvPr id="27652" name="WordArt 2"/>
          <p:cNvSpPr>
            <a:spLocks noChangeArrowheads="1" noChangeShapeType="1" noTextEdit="1"/>
          </p:cNvSpPr>
          <p:nvPr/>
        </p:nvSpPr>
        <p:spPr bwMode="auto">
          <a:xfrm>
            <a:off x="639763" y="2500313"/>
            <a:ext cx="7861300" cy="218281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BottomLeft"/>
              <a:lightRig rig="legacyFlat3" dir="t"/>
            </a:scene3d>
            <a:sp3d extrusionH="430200" prstMaterial="legacyMatte">
              <a:extrusionClr>
                <a:srgbClr val="FF0000"/>
              </a:extrusion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LUYỆN ĐỌC LẠI</a:t>
            </a:r>
          </a:p>
        </p:txBody>
      </p:sp>
      <p:pic>
        <p:nvPicPr>
          <p:cNvPr id="28676" name="Picture 5" descr="POINSET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 rot="5400000">
            <a:off x="6785769" y="3969"/>
            <a:ext cx="2397125" cy="2389187"/>
          </a:xfrm>
          <a:noFill/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421448" y="875348"/>
            <a:ext cx="67500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Hội đua voi ở Tây Nguyên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4933950" y="1338263"/>
            <a:ext cx="2133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800" b="1" i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Theo Lê Tấn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9B797564-5879-4FC6-A012-1EE394293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47625"/>
            <a:ext cx="91789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 u="sng" dirty="0" err="1">
                <a:solidFill>
                  <a:srgbClr val="492847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u="sng" dirty="0">
                <a:solidFill>
                  <a:srgbClr val="492847"/>
                </a:solidFill>
                <a:latin typeface="Times New Roman" pitchFamily="18" charset="0"/>
                <a:cs typeface="Times New Roman" pitchFamily="18" charset="0"/>
              </a:rPr>
              <a:t> đọc</a:t>
            </a:r>
          </a:p>
        </p:txBody>
      </p:sp>
    </p:spTree>
    <p:extLst>
      <p:ext uri="{BB962C8B-B14F-4D97-AF65-F5344CB8AC3E}">
        <p14:creationId xmlns:p14="http://schemas.microsoft.com/office/powerpoint/2010/main" val="3520861387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 animBg="1"/>
      <p:bldP spid="27652" grpId="1" animBg="1"/>
      <p:bldP spid="9" grpId="0" bldLvl="0" autoUpdateAnimBg="0"/>
      <p:bldP spid="9" grpId="1" bldLvl="0" autoUpdateAnimBg="0"/>
      <p:bldP spid="9" grpId="2" bldLvl="0" autoUpdateAnimBg="0"/>
      <p:bldP spid="10" grpId="0" bldLvl="0" autoUpdateAnimBg="0"/>
      <p:bldP spid="10" grpId="1" bldLvl="0" autoUpdateAnimBg="0"/>
      <p:bldP spid="10" grpId="2" bldLvl="0" autoUpdateAnimBg="0"/>
      <p:bldP spid="10" grpId="3" bldLvl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Picture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605588" y="4552950"/>
            <a:ext cx="2525712" cy="2232025"/>
          </a:xfrm>
          <a:noFill/>
        </p:spPr>
      </p:pic>
      <p:sp>
        <p:nvSpPr>
          <p:cNvPr id="28675" name="Text Box 14"/>
          <p:cNvSpPr txBox="1">
            <a:spLocks noChangeArrowheads="1"/>
          </p:cNvSpPr>
          <p:nvPr/>
        </p:nvSpPr>
        <p:spPr bwMode="auto">
          <a:xfrm>
            <a:off x="1949450" y="2708275"/>
            <a:ext cx="6951663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b="1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600" b="1" i="1" dirty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eaLnBrk="1" hangingPunct="1"/>
            <a:r>
              <a:rPr lang="en-US" altLang="en-US" sz="3600" b="1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600" b="1" i="1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alt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alt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600" b="1" i="1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Chử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altLang="en-US" sz="3600" b="1" i="1" dirty="0">
                <a:latin typeface="Times New Roman" pitchFamily="18" charset="0"/>
                <a:cs typeface="Times New Roman" pitchFamily="18" charset="0"/>
              </a:rPr>
              <a:t>”.</a:t>
            </a:r>
          </a:p>
        </p:txBody>
      </p:sp>
      <p:sp>
        <p:nvSpPr>
          <p:cNvPr id="28676" name="WordArt 4"/>
          <p:cNvSpPr>
            <a:spLocks noChangeArrowheads="1" noChangeShapeType="1"/>
          </p:cNvSpPr>
          <p:nvPr/>
        </p:nvSpPr>
        <p:spPr bwMode="auto">
          <a:xfrm>
            <a:off x="2595563" y="762000"/>
            <a:ext cx="5341937" cy="16478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200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6999"/>
                    </a:srgbClr>
                  </a:outerShdw>
                </a:effectLst>
                <a:latin typeface="Times New Roman"/>
                <a:cs typeface="Times New Roman"/>
              </a:rPr>
              <a:t>Ứng</a:t>
            </a:r>
            <a:r>
              <a:rPr lang="en-US" sz="320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6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6999"/>
                    </a:srgbClr>
                  </a:outerShdw>
                </a:effectLst>
                <a:latin typeface="Times New Roman"/>
                <a:cs typeface="Times New Roman"/>
              </a:rPr>
              <a:t>dụng</a:t>
            </a:r>
            <a:r>
              <a:rPr lang="en-US" sz="320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6999"/>
                    </a:srgbClr>
                  </a:outerShdw>
                </a:effectLst>
                <a:latin typeface="Times New Roman"/>
                <a:cs typeface="Times New Roman"/>
              </a:rPr>
              <a:t>-  </a:t>
            </a:r>
            <a:r>
              <a:rPr lang="en-US" sz="3200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6999"/>
                    </a:srgbClr>
                  </a:outerShdw>
                </a:effectLst>
                <a:latin typeface="Times New Roman"/>
                <a:cs typeface="Times New Roman"/>
              </a:rPr>
              <a:t>Vận</a:t>
            </a:r>
            <a:r>
              <a:rPr lang="en-US" sz="320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6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6999"/>
                    </a:srgbClr>
                  </a:outerShdw>
                </a:effectLst>
                <a:latin typeface="Times New Roman"/>
                <a:cs typeface="Times New Roman"/>
              </a:rPr>
              <a:t>dụng</a:t>
            </a:r>
            <a:endParaRPr lang="en-US" sz="3200" kern="10" dirty="0">
              <a:ln w="9525">
                <a:noFill/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C0C0C0">
                    <a:alpha val="76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9701" name="Picture 5" descr="Pictur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1875" y="5651500"/>
            <a:ext cx="115252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6" descr="Pictur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7500" y="15875"/>
            <a:ext cx="115252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3" name="Picture 7" descr="Pictur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8338" y="3987800"/>
            <a:ext cx="115252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4983740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ldLvl="0" autoUpdateAnimBg="0"/>
      <p:bldP spid="2867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9144001" cy="685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CFC4760-2D01-4064-9D59-44388E00DF1C}"/>
              </a:ext>
            </a:extLst>
          </p:cNvPr>
          <p:cNvSpPr txBox="1">
            <a:spLocks noChangeArrowheads="1"/>
          </p:cNvSpPr>
          <p:nvPr/>
        </p:nvSpPr>
        <p:spPr>
          <a:xfrm>
            <a:off x="87265" y="707616"/>
            <a:ext cx="9178925" cy="1652529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2022</a:t>
            </a:r>
          </a:p>
          <a:p>
            <a:pPr eaLnBrk="1" hangingPunct="1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-T/61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5807230" y="2548649"/>
            <a:ext cx="2133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800" b="1" i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800" b="1" i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800" b="1" i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Tấn</a:t>
            </a:r>
            <a:endParaRPr lang="en-US" sz="2800" b="1" i="1" dirty="0">
              <a:solidFill>
                <a:srgbClr val="480DF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9566"/>
      </p:ext>
    </p:extLst>
  </p:cSld>
  <p:clrMapOvr>
    <a:masterClrMapping/>
  </p:clrMapOvr>
  <p:timing>
    <p:tnLst>
      <p:par>
        <p:cTn id="1" dur="indefinite" restart="never" nodeType="tmRoot"/>
      </p:par>
    </p:tnLst>
    <p:bldLst>
      <p:bldP spid="4" grpId="0" bldLvl="0" autoUpdateAnimBg="0"/>
      <p:bldP spid="4" grpId="1" bldLvl="0" autoUpdateAnimBg="0"/>
      <p:bldP spid="4" grpId="2" bldLvl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Picture6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162226" y="3639389"/>
            <a:ext cx="819048" cy="723810"/>
          </a:xfrm>
          <a:noFill/>
        </p:spPr>
      </p:pic>
      <p:sp>
        <p:nvSpPr>
          <p:cNvPr id="28675" name="Text Box 14"/>
          <p:cNvSpPr txBox="1">
            <a:spLocks noChangeArrowheads="1"/>
          </p:cNvSpPr>
          <p:nvPr/>
        </p:nvSpPr>
        <p:spPr bwMode="auto">
          <a:xfrm>
            <a:off x="950496" y="2708275"/>
            <a:ext cx="79506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6" name="WordArt 4"/>
          <p:cNvSpPr>
            <a:spLocks noChangeArrowheads="1" noChangeShapeType="1"/>
          </p:cNvSpPr>
          <p:nvPr/>
        </p:nvSpPr>
        <p:spPr bwMode="auto">
          <a:xfrm>
            <a:off x="2301875" y="775667"/>
            <a:ext cx="5341937" cy="16478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200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6999"/>
                    </a:srgbClr>
                  </a:outerShdw>
                </a:effectLst>
                <a:latin typeface="Times New Roman"/>
                <a:cs typeface="Times New Roman"/>
              </a:rPr>
              <a:t>Trò</a:t>
            </a:r>
            <a:r>
              <a:rPr lang="en-US" sz="320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6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6999"/>
                    </a:srgbClr>
                  </a:outerShdw>
                </a:effectLst>
                <a:latin typeface="Times New Roman"/>
                <a:cs typeface="Times New Roman"/>
              </a:rPr>
              <a:t>chơi</a:t>
            </a:r>
            <a:endParaRPr lang="en-US" sz="3200" kern="10" dirty="0">
              <a:ln w="9525">
                <a:noFill/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C0C0C0">
                    <a:alpha val="76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9701" name="Picture 5" descr="Picture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01875" y="5651500"/>
            <a:ext cx="115252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6" descr="Picture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37500" y="15875"/>
            <a:ext cx="115252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3" name="Picture 7" descr="Picture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48338" y="3987800"/>
            <a:ext cx="115252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ldLvl="0" autoUpdateAnimBg="0"/>
      <p:bldP spid="2867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071" y="974559"/>
            <a:ext cx="9144000" cy="59137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2574" y="131737"/>
            <a:ext cx="75331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Lễ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hội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cồng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chiêng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Tây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Nguyên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56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0" y="-17542"/>
            <a:ext cx="4639458" cy="12863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" y="901692"/>
            <a:ext cx="9144793" cy="595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73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3450"/>
            <a:ext cx="9144000" cy="59245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94242" y="213739"/>
            <a:ext cx="44412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  <a:latin typeface="Times New Roman" panose="02020603050405020304" pitchFamily="18" charset="0"/>
              </a:rPr>
              <a:t> </a:t>
            </a:r>
            <a:r>
              <a:rPr 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Lễ</a:t>
            </a:r>
            <a:r>
              <a:rPr lang="en-US" sz="32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mả</a:t>
            </a:r>
            <a:r>
              <a:rPr lang="en-US" sz="32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Tây</a:t>
            </a:r>
            <a:r>
              <a:rPr lang="en-US" sz="32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Nguyên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6907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25917" y="-41731"/>
            <a:ext cx="68352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 Lễ tạ ơn cha, mẹ ở Tây Nguyên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9536"/>
            <a:ext cx="9144000" cy="611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5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0587" y="-116639"/>
            <a:ext cx="7886700" cy="1325563"/>
          </a:xfrm>
        </p:spPr>
        <p:txBody>
          <a:bodyPr/>
          <a:lstStyle/>
          <a:p>
            <a:r>
              <a:rPr lang="en-US" dirty="0" err="1" smtClean="0"/>
              <a:t>Lễ</a:t>
            </a:r>
            <a:r>
              <a:rPr lang="en-US" dirty="0" smtClean="0"/>
              <a:t> </a:t>
            </a:r>
            <a:r>
              <a:rPr lang="en-US" dirty="0" err="1" smtClean="0"/>
              <a:t>hội</a:t>
            </a:r>
            <a:r>
              <a:rPr lang="en-US" dirty="0" smtClean="0"/>
              <a:t> </a:t>
            </a:r>
            <a:r>
              <a:rPr lang="en-US" dirty="0" err="1" smtClean="0"/>
              <a:t>mùa</a:t>
            </a:r>
            <a:r>
              <a:rPr lang="en-US" dirty="0" smtClean="0"/>
              <a:t> </a:t>
            </a:r>
            <a:r>
              <a:rPr lang="en-US" dirty="0" err="1" smtClean="0"/>
              <a:t>xuân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9885"/>
            <a:ext cx="9144000" cy="537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59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8900" y="-365123"/>
            <a:ext cx="7886700" cy="1325563"/>
          </a:xfrm>
        </p:spPr>
        <p:txBody>
          <a:bodyPr/>
          <a:lstStyle/>
          <a:p>
            <a:r>
              <a:rPr lang="en-US" dirty="0" err="1" smtClean="0"/>
              <a:t>Lễ</a:t>
            </a:r>
            <a:r>
              <a:rPr lang="en-US" dirty="0" smtClean="0"/>
              <a:t> </a:t>
            </a:r>
            <a:r>
              <a:rPr lang="en-US" dirty="0" err="1" smtClean="0"/>
              <a:t>hội</a:t>
            </a:r>
            <a:r>
              <a:rPr lang="en-US" dirty="0" smtClean="0"/>
              <a:t> </a:t>
            </a:r>
            <a:r>
              <a:rPr lang="en-US" dirty="0" err="1" smtClean="0"/>
              <a:t>cồng</a:t>
            </a:r>
            <a:r>
              <a:rPr lang="en-US" dirty="0" smtClean="0"/>
              <a:t> </a:t>
            </a:r>
            <a:r>
              <a:rPr lang="en-US" dirty="0" err="1" smtClean="0"/>
              <a:t>chiêng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1165"/>
            <a:ext cx="9144000" cy="620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8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22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3.googleusercontent.com/-VLCN-OpcUHQ/X4u15iCJ75I/AAAAAAAAAL4/pDV5SV8K6hwvqYjKjRLB2hZuP5IblrJ6wCLcBGAsYHQ/w1200-h630-p-k-no-nu/imag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54738" y="0"/>
            <a:ext cx="33698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Khởi</a:t>
            </a:r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động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yt1s.io-Chu voi con ở bản đôn - Quang Vinh(36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23330"/>
            <a:ext cx="9144000" cy="593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62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2269"/>
            <a:ext cx="4608095" cy="50357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095" y="1822269"/>
            <a:ext cx="4535907" cy="50357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31936" y="5934670"/>
            <a:ext cx="5880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Bức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tranh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vẽ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gì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?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CFC4760-2D01-4064-9D59-44388E00DF1C}"/>
              </a:ext>
            </a:extLst>
          </p:cNvPr>
          <p:cNvSpPr txBox="1">
            <a:spLocks noChangeArrowheads="1"/>
          </p:cNvSpPr>
          <p:nvPr/>
        </p:nvSpPr>
        <p:spPr>
          <a:xfrm>
            <a:off x="-33051" y="-118648"/>
            <a:ext cx="9178925" cy="1652529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2022</a:t>
            </a:r>
          </a:p>
          <a:p>
            <a:pPr eaLnBrk="1" hangingPunct="1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-T/61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45577" y="1493409"/>
            <a:ext cx="1415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b="1" i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b="1" i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b="1" i="1" dirty="0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480DF1"/>
                </a:solidFill>
                <a:latin typeface="Times New Roman" pitchFamily="18" charset="0"/>
                <a:cs typeface="Times New Roman" pitchFamily="18" charset="0"/>
              </a:rPr>
              <a:t>Tấn</a:t>
            </a:r>
            <a:endParaRPr lang="en-US" b="1" i="1" dirty="0">
              <a:solidFill>
                <a:srgbClr val="480DF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2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 descr="https://sachgiaibaitap.com/uploads/sgk/lop%203/tieng%20viet%203%20tap%202/2012-10-18-(1)-0062_2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51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 rot="19966741">
            <a:off x="1519573" y="2245859"/>
            <a:ext cx="4075112" cy="1600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BottomLeft"/>
              <a:lightRig rig="legacyFlat3" dir="t"/>
            </a:scene3d>
            <a:sp3d extrusionH="430200" prstMaterial="legacyMatte">
              <a:extrusionClr>
                <a:srgbClr val="FF0000"/>
              </a:extrusionClr>
            </a:sp3d>
          </a:bodyPr>
          <a:lstStyle/>
          <a:p>
            <a:pPr algn="ctr"/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LUYỆN ĐỌC</a:t>
            </a:r>
          </a:p>
        </p:txBody>
      </p:sp>
    </p:spTree>
    <p:extLst>
      <p:ext uri="{BB962C8B-B14F-4D97-AF65-F5344CB8AC3E}">
        <p14:creationId xmlns:p14="http://schemas.microsoft.com/office/powerpoint/2010/main" val="112960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748235" y="1930680"/>
            <a:ext cx="29067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b="1" i="1" u="sng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3600" b="1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u="sng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altLang="en-US" sz="3600" b="1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endParaRPr lang="en-US" altLang="en-US" sz="36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68430" y="1909178"/>
            <a:ext cx="2514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3600" b="1" i="1" u="sng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u="sng" dirty="0" err="1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36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3315632" y="1930680"/>
            <a:ext cx="0" cy="38100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68430" y="2570581"/>
            <a:ext cx="2932323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4000" dirty="0" err="1">
                <a:latin typeface="Times New Roman" pitchFamily="18" charset="0"/>
              </a:rPr>
              <a:t>phẳng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lì</a:t>
            </a:r>
            <a:endParaRPr lang="en-US" sz="4000" dirty="0">
              <a:latin typeface="Times New Roman" pitchFamily="18" charset="0"/>
            </a:endParaRPr>
          </a:p>
          <a:p>
            <a:pPr eaLnBrk="1" hangingPunct="1"/>
            <a:r>
              <a:rPr lang="en-US" sz="4000" dirty="0">
                <a:latin typeface="Times New Roman" pitchFamily="18" charset="0"/>
              </a:rPr>
              <a:t>man – </a:t>
            </a:r>
            <a:r>
              <a:rPr lang="en-US" sz="4000" dirty="0" err="1">
                <a:latin typeface="Times New Roman" pitchFamily="18" charset="0"/>
              </a:rPr>
              <a:t>gát</a:t>
            </a:r>
            <a:endParaRPr lang="en-US" sz="4000" dirty="0">
              <a:latin typeface="Times New Roman" pitchFamily="18" charset="0"/>
            </a:endParaRPr>
          </a:p>
          <a:p>
            <a:pPr eaLnBrk="1" hangingPunct="1"/>
            <a:r>
              <a:rPr lang="en-US" sz="4000" dirty="0" err="1">
                <a:latin typeface="Times New Roman" pitchFamily="18" charset="0"/>
              </a:rPr>
              <a:t>chiêng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trống</a:t>
            </a:r>
            <a:endParaRPr lang="en-US" sz="4000" dirty="0">
              <a:latin typeface="Times New Roman" pitchFamily="18" charset="0"/>
            </a:endParaRPr>
          </a:p>
          <a:p>
            <a:pPr eaLnBrk="1" hangingPunct="1"/>
            <a:r>
              <a:rPr lang="en-US" sz="4000" dirty="0" err="1">
                <a:latin typeface="Times New Roman" pitchFamily="18" charset="0"/>
              </a:rPr>
              <a:t>ghìm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đà</a:t>
            </a:r>
            <a:endParaRPr lang="en-US" sz="4000" dirty="0">
              <a:latin typeface="Times New Roman" pitchFamily="18" charset="0"/>
            </a:endParaRPr>
          </a:p>
          <a:p>
            <a:pPr eaLnBrk="1" hangingPunct="1"/>
            <a:r>
              <a:rPr lang="en-US" sz="4000" dirty="0" err="1">
                <a:latin typeface="Times New Roman" pitchFamily="18" charset="0"/>
              </a:rPr>
              <a:t>huơ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vòi</a:t>
            </a:r>
            <a:r>
              <a:rPr lang="en-US" sz="4000" dirty="0">
                <a:latin typeface="Times New Roman" pitchFamily="18" charset="0"/>
              </a:rPr>
              <a:t> 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5CFC4760-2D01-4064-9D59-44388E00DF1C}"/>
              </a:ext>
            </a:extLst>
          </p:cNvPr>
          <p:cNvSpPr txBox="1">
            <a:spLocks noChangeArrowheads="1"/>
          </p:cNvSpPr>
          <p:nvPr/>
        </p:nvSpPr>
        <p:spPr>
          <a:xfrm>
            <a:off x="-691940" y="-250995"/>
            <a:ext cx="9178925" cy="1652529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2022</a:t>
            </a:r>
          </a:p>
          <a:p>
            <a:pPr eaLnBrk="1" hangingPunct="1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-T/61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45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8" grpId="0" autoUpdateAnimBg="0"/>
      <p:bldP spid="9" grpId="0" animBg="1"/>
      <p:bldP spid="10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5611813" y="1965325"/>
            <a:ext cx="29067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b="1" i="1" u="sng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3600" b="1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u="sng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altLang="en-US" sz="3600" b="1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endParaRPr lang="en-US" altLang="en-US" sz="36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425951" y="1990308"/>
            <a:ext cx="2514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3600" b="1" i="1" u="sng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u="sng" dirty="0" err="1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36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5197642" y="2164473"/>
            <a:ext cx="0" cy="38100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403976" y="2943015"/>
            <a:ext cx="28956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3600" b="1" dirty="0" err="1">
                <a:solidFill>
                  <a:srgbClr val="0098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rgbClr val="0098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9800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endParaRPr lang="en-US" sz="3600" b="1" dirty="0">
              <a:solidFill>
                <a:srgbClr val="0098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454734" y="3721438"/>
            <a:ext cx="28956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3600" b="1" dirty="0" err="1">
                <a:solidFill>
                  <a:srgbClr val="009800"/>
                </a:solidFill>
                <a:latin typeface="Times New Roman" pitchFamily="18" charset="0"/>
                <a:cs typeface="Times New Roman" pitchFamily="18" charset="0"/>
              </a:rPr>
              <a:t>Chiêng</a:t>
            </a:r>
            <a:endParaRPr lang="en-US" sz="3600" b="1" dirty="0">
              <a:solidFill>
                <a:srgbClr val="0098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454734" y="4458746"/>
            <a:ext cx="21336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009800"/>
                </a:solidFill>
                <a:latin typeface="Times New Roman" pitchFamily="18" charset="0"/>
                <a:cs typeface="Times New Roman" pitchFamily="18" charset="0"/>
              </a:rPr>
              <a:t>Man-</a:t>
            </a:r>
            <a:r>
              <a:rPr lang="en-US" sz="3600" b="1" dirty="0" err="1">
                <a:solidFill>
                  <a:srgbClr val="009800"/>
                </a:solidFill>
                <a:latin typeface="Times New Roman" pitchFamily="18" charset="0"/>
                <a:cs typeface="Times New Roman" pitchFamily="18" charset="0"/>
              </a:rPr>
              <a:t>gát</a:t>
            </a:r>
            <a:endParaRPr lang="en-US" sz="3600" b="1" dirty="0">
              <a:solidFill>
                <a:srgbClr val="0098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5572697" y="5124245"/>
            <a:ext cx="21336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3600" b="1" dirty="0" err="1">
                <a:solidFill>
                  <a:srgbClr val="0098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b="1" dirty="0">
                <a:solidFill>
                  <a:srgbClr val="0098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9800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endParaRPr lang="en-US" sz="3600" b="1" dirty="0">
              <a:solidFill>
                <a:srgbClr val="0098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Striped Right Arrow 11"/>
          <p:cNvSpPr/>
          <p:nvPr/>
        </p:nvSpPr>
        <p:spPr bwMode="auto">
          <a:xfrm>
            <a:off x="7491470" y="6544019"/>
            <a:ext cx="429654" cy="290899"/>
          </a:xfrm>
          <a:prstGeom prst="striped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991535" y="2652900"/>
            <a:ext cx="4273316" cy="3111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0170" tIns="46990" rIns="90170" bIns="46990">
            <a:spAutoFit/>
          </a:bodyPr>
          <a:lstStyle/>
          <a:p>
            <a:pPr indent="457200" algn="just" eaLnBrk="1" hangingPunct="1"/>
            <a:r>
              <a:rPr lang="en-US" alt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alt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alt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alt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alt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alt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ghìm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huơ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vòi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alt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latin typeface="Times New Roman" pitchFamily="18" charset="0"/>
                <a:cs typeface="Times New Roman" pitchFamily="18" charset="0"/>
              </a:rPr>
              <a:t>khán</a:t>
            </a:r>
            <a:r>
              <a:rPr lang="en-US" alt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alt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altLang="en-US" sz="28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>
                <a:solidFill>
                  <a:srgbClr val="D8090F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en-US" sz="2800" b="1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r>
              <a:rPr lang="en-US" alt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indent="457200" algn="just" eaLnBrk="1" hangingPunct="1"/>
            <a:endParaRPr lang="en-US" alt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286640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utoUpdateAnimBg="0"/>
      <p:bldP spid="7" grpId="0" animBg="1"/>
      <p:bldP spid="8" grpId="0" autoUpdateAnimBg="0"/>
      <p:bldP spid="9" grpId="0" autoUpdateAnimBg="0"/>
      <p:bldP spid="11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Box 22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184484" y="1416052"/>
            <a:ext cx="82296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en-US" sz="3600" b="1" i="1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alt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alt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altLang="en-US" sz="36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9666" y="2190751"/>
            <a:ext cx="8015683" cy="39862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538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3393946"/>
  <p:tag name="VIOLETTITLE" val="Tuần 25. Hội đua voi ở Tây Nguyên"/>
  <p:tag name="VIOLETLESSON" val="70"/>
  <p:tag name="VIOLETCATID" val="2202"/>
  <p:tag name="VIOLETSUBJECT" val="Tập đọc 3"/>
  <p:tag name="VIOLETAUTHORID" val="13482058"/>
  <p:tag name="VIOLETAUTHORNAME" val="Hà Minh Phúc"/>
  <p:tag name="VIOLETAUTHORAVATAR" val="no_avatar.jpg"/>
  <p:tag name="VIOLETAUTHORADDRESS" val="Trường TH Trần Quốc Toản - BUÔN HỒ - DAK LAK"/>
  <p:tag name="VIOLETDATE" val="2022-03-06 07:27:08"/>
  <p:tag name="VIOLETHIT" val="36"/>
  <p:tag name="VIOLETLIKE" val="0"/>
</p:tagLst>
</file>

<file path=ppt/theme/theme1.xml><?xml version="1.0" encoding="utf-8"?>
<a:theme xmlns:a="http://schemas.openxmlformats.org/drawingml/2006/main" name="Default Design">
  <a:themeElements>
    <a:clrScheme name="Default Design 1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BFD7F6"/>
      </a:accent5>
      <a:accent6>
        <a:srgbClr val="AE4845"/>
      </a:accent6>
      <a:hlink>
        <a:srgbClr val="0066CC"/>
      </a:hlink>
      <a:folHlink>
        <a:srgbClr val="80008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FD7F6"/>
        </a:accent5>
        <a:accent6>
          <a:srgbClr val="AE4845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</TotalTime>
  <Pages>0</Pages>
  <Words>464</Words>
  <Characters>0</Characters>
  <Application>Microsoft Office PowerPoint</Application>
  <DocSecurity>0</DocSecurity>
  <PresentationFormat>On-screen Show (4:3)</PresentationFormat>
  <Lines>0</Lines>
  <Paragraphs>66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Wingdings</vt:lpstr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Lễ hội mùa xuân </vt:lpstr>
      <vt:lpstr>Lễ hội cồng chiêng</vt:lpstr>
      <vt:lpstr>PowerPoint Presentation</vt:lpstr>
    </vt:vector>
  </TitlesOfParts>
  <Manager/>
  <Company/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USER</dc:creator>
  <cp:keywords/>
  <dc:description/>
  <cp:lastModifiedBy>Admin</cp:lastModifiedBy>
  <cp:revision>49</cp:revision>
  <dcterms:created xsi:type="dcterms:W3CDTF">2013-11-15T06:11:31Z</dcterms:created>
  <dcterms:modified xsi:type="dcterms:W3CDTF">2022-03-06T03:15:51Z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1033-9.1.0.5214</vt:lpwstr>
  </property>
</Properties>
</file>