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87" r:id="rId3"/>
    <p:sldMasterId id="2147483795" r:id="rId4"/>
  </p:sldMasterIdLst>
  <p:notesMasterIdLst>
    <p:notesMasterId r:id="rId21"/>
  </p:notesMasterIdLst>
  <p:sldIdLst>
    <p:sldId id="495" r:id="rId5"/>
    <p:sldId id="256" r:id="rId6"/>
    <p:sldId id="496" r:id="rId7"/>
    <p:sldId id="497" r:id="rId8"/>
    <p:sldId id="357" r:id="rId9"/>
    <p:sldId id="492" r:id="rId10"/>
    <p:sldId id="358" r:id="rId11"/>
    <p:sldId id="361" r:id="rId12"/>
    <p:sldId id="498" r:id="rId13"/>
    <p:sldId id="491" r:id="rId14"/>
    <p:sldId id="341" r:id="rId15"/>
    <p:sldId id="342" r:id="rId16"/>
    <p:sldId id="343" r:id="rId17"/>
    <p:sldId id="344" r:id="rId18"/>
    <p:sldId id="499" r:id="rId19"/>
    <p:sldId id="49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FF9999"/>
    <a:srgbClr val="008000"/>
    <a:srgbClr val="00CC00"/>
    <a:srgbClr val="95F290"/>
    <a:srgbClr val="FF6600"/>
    <a:srgbClr val="FFFF25"/>
    <a:srgbClr val="99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47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3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con virus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238687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90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2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1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9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88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9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11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539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7060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8312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413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19028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01801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682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997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2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2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9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4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6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6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3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7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6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8"/>
            <a:ext cx="243815" cy="22449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6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5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2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2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4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0" name="Google Shape;250;p13"/>
          <p:cNvSpPr/>
          <p:nvPr/>
        </p:nvSpPr>
        <p:spPr>
          <a:xfrm>
            <a:off x="1508735" y="6107601"/>
            <a:ext cx="1246510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4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2" name="Google Shape;252;p13"/>
          <p:cNvSpPr/>
          <p:nvPr/>
        </p:nvSpPr>
        <p:spPr>
          <a:xfrm>
            <a:off x="1796872" y="6309581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4" name="Google Shape;254;p13"/>
          <p:cNvSpPr/>
          <p:nvPr/>
        </p:nvSpPr>
        <p:spPr>
          <a:xfrm>
            <a:off x="11548976" y="6745951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60835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54898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2577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1088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6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808" r:id="rId8"/>
    <p:sldLayoutId id="2147483761" r:id="rId9"/>
    <p:sldLayoutId id="2147483697" r:id="rId10"/>
    <p:sldLayoutId id="2147483762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811" r:id="rId17"/>
    <p:sldLayoutId id="2147483810" r:id="rId18"/>
    <p:sldLayoutId id="2147483809" r:id="rId19"/>
    <p:sldLayoutId id="2147483807" r:id="rId20"/>
    <p:sldLayoutId id="2147483661" r:id="rId2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9997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1.png"/><Relationship Id="rId12" Type="http://schemas.openxmlformats.org/officeDocument/2006/relationships/slide" Target="slide12.xml"/><Relationship Id="rId2" Type="http://schemas.openxmlformats.org/officeDocument/2006/relationships/audio" Target="../media/media1.mp3"/><Relationship Id="rId16" Type="http://schemas.openxmlformats.org/officeDocument/2006/relationships/slide" Target="slide16.xml"/><Relationship Id="rId1" Type="http://schemas.microsoft.com/office/2007/relationships/media" Target="../media/media1.mp3"/><Relationship Id="rId6" Type="http://schemas.openxmlformats.org/officeDocument/2006/relationships/slide" Target="slide14.xml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3.xml"/><Relationship Id="rId9" Type="http://schemas.openxmlformats.org/officeDocument/2006/relationships/slide" Target="slide13.xml"/><Relationship Id="rId1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0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slide" Target="slide11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5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5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7163508" cy="2018182"/>
            <a:chOff x="2829935" y="3550985"/>
            <a:chExt cx="9125748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9125748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8751795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3927" y="668647"/>
            <a:ext cx="677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 NON CƯỜI RỒI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71442" y="32191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976" y="29999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147718" y="2198996"/>
            <a:ext cx="8098972" cy="90159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1554220" y="-543786"/>
            <a:ext cx="9215380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 smtClean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AI TRỒNG CÂY GIỎI? </a:t>
            </a:r>
            <a:endParaRPr lang="en-US" sz="66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98" y="801926"/>
            <a:ext cx="1409577" cy="1522344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63" y="1021049"/>
            <a:ext cx="1867772" cy="1707844"/>
          </a:xfrm>
          <a:prstGeom prst="rect">
            <a:avLst/>
          </a:prstGeom>
        </p:spPr>
      </p:pic>
      <p:pic>
        <p:nvPicPr>
          <p:cNvPr id="10" name="Picture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4" y="1402027"/>
            <a:ext cx="1753669" cy="1893964"/>
          </a:xfrm>
          <a:prstGeom prst="rect">
            <a:avLst/>
          </a:prstGeom>
        </p:spPr>
      </p:pic>
      <p:pic>
        <p:nvPicPr>
          <p:cNvPr id="16" name="Stranger_Dan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20002" y="5127021"/>
            <a:ext cx="810789" cy="81078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239481" y="1402028"/>
            <a:ext cx="506742" cy="322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527" b="0" i="0" u="none" strike="noStrike" kern="0" cap="none" spc="0" normalizeH="0" baseline="0" noProof="0" dirty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01776" y="1079884"/>
            <a:ext cx="506742" cy="322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527" b="0" i="0" u="none" strike="noStrike" kern="0" cap="none" spc="0" normalizeH="0" baseline="0" noProof="0" dirty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752585" y="2002127"/>
            <a:ext cx="506742" cy="322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527" b="0" i="0" u="none" strike="noStrike" kern="0" cap="none" spc="0" normalizeH="0" baseline="0" noProof="0" dirty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8" name="Notched Right Arrow 17">
            <a:hlinkClick r:id="rId16" action="ppaction://hlinksldjump"/>
          </p:cNvPr>
          <p:cNvSpPr/>
          <p:nvPr/>
        </p:nvSpPr>
        <p:spPr>
          <a:xfrm>
            <a:off x="10972801" y="6257658"/>
            <a:ext cx="1114835" cy="562243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527" b="0" i="0" u="none" strike="noStrike" kern="0" cap="none" spc="0" normalizeH="0" baseline="0" noProof="0">
              <a:ln>
                <a:noFill/>
              </a:ln>
              <a:solidFill>
                <a:srgbClr val="FAF4F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62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7547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33964" y="480533"/>
            <a:ext cx="9396465" cy="1934981"/>
            <a:chOff x="1012373" y="354915"/>
            <a:chExt cx="7064827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b="0" i="0" u="none" strike="noStrike" kern="0" cap="none" spc="0" normalizeH="0" baseline="0" noProof="0" dirty="0">
                <a:ln>
                  <a:noFill/>
                </a:ln>
                <a:solidFill>
                  <a:srgbClr val="FAF4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8850" y="630471"/>
              <a:ext cx="6831872" cy="3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1" kern="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Từ</a:t>
              </a:r>
              <a:r>
                <a:rPr lang="en-US" sz="3600" b="1" kern="0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ngữ</a:t>
              </a:r>
              <a:r>
                <a:rPr lang="en-US" sz="3600" b="1" kern="0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chỉ</a:t>
              </a:r>
              <a:r>
                <a:rPr lang="en-US" sz="3600" b="1" kern="0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hoạt</a:t>
              </a:r>
              <a:r>
                <a:rPr lang="en-US" sz="3600" b="1" kern="0" dirty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động</a:t>
              </a:r>
              <a:r>
                <a:rPr lang="en-US" sz="3600" b="1" kern="0" dirty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chăm</a:t>
              </a:r>
              <a:r>
                <a:rPr lang="en-US" sz="3600" b="1" kern="0" dirty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sóc</a:t>
              </a:r>
              <a:r>
                <a:rPr lang="en-US" sz="3600" b="1" kern="0" dirty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, </a:t>
              </a:r>
              <a:r>
                <a:rPr lang="en-US" sz="3600" b="1" kern="0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bảo</a:t>
              </a:r>
              <a:r>
                <a:rPr lang="en-US" sz="3600" b="1" kern="0" dirty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vệ</a:t>
              </a:r>
              <a:r>
                <a:rPr lang="en-US" sz="3600" b="1" kern="0" dirty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cây</a:t>
              </a:r>
              <a:r>
                <a:rPr lang="en-US" sz="3600" b="1" kern="0" dirty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?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14444" y="2719560"/>
            <a:ext cx="8715984" cy="1013486"/>
            <a:chOff x="1524000" y="1809750"/>
            <a:chExt cx="6553200" cy="762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i="0" u="none" strike="noStrike" kern="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387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A. </a:t>
              </a:r>
              <a:r>
                <a:rPr kumimoji="0" lang="en-US" sz="3192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bón</a:t>
              </a:r>
              <a:r>
                <a:rPr kumimoji="0" lang="en-US" sz="3192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phân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tỉa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lá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bẻ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cành</a:t>
              </a:r>
              <a:endParaRPr kumimoji="0" lang="en-US" sz="3192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14445" y="3935743"/>
            <a:ext cx="8715984" cy="1013486"/>
            <a:chOff x="1524000" y="1809750"/>
            <a:chExt cx="6553200" cy="762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i="0" u="none" strike="noStrike" kern="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387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B. </a:t>
              </a:r>
              <a:r>
                <a:rPr kumimoji="0" lang="en-US" sz="3192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tưới</a:t>
              </a:r>
              <a:r>
                <a:rPr kumimoji="0" lang="en-US" sz="3192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nước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hái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hoa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chặt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cây</a:t>
              </a:r>
              <a:endParaRPr kumimoji="0" lang="en-US" sz="3192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14445" y="5166406"/>
            <a:ext cx="8715984" cy="1013486"/>
            <a:chOff x="1524000" y="1809750"/>
            <a:chExt cx="6553200" cy="762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i="0" u="none" strike="noStrike" kern="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387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C. </a:t>
              </a:r>
              <a:r>
                <a:rPr kumimoji="0" lang="en-US" sz="3192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vun</a:t>
              </a:r>
              <a:r>
                <a:rPr kumimoji="0" lang="en-US" sz="3192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xới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bắt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sâu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bón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phân</a:t>
              </a:r>
              <a:endParaRPr kumimoji="0" lang="en-US" sz="3192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52" y="5079536"/>
            <a:ext cx="1085878" cy="10623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32" y="3935744"/>
            <a:ext cx="999006" cy="9604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282" y="2735197"/>
            <a:ext cx="999006" cy="960498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975" y="-181645"/>
            <a:ext cx="1751496" cy="1891618"/>
          </a:xfrm>
          <a:prstGeom prst="rect">
            <a:avLst/>
          </a:prstGeom>
        </p:spPr>
      </p:pic>
      <p:pic>
        <p:nvPicPr>
          <p:cNvPr id="18" name="Stranger_Danger.mp3">
            <a:hlinkClick r:id="" action="ppaction://media"/>
            <a:extLst>
              <a:ext uri="{FF2B5EF4-FFF2-40B4-BE49-F238E27FC236}">
                <a16:creationId xmlns:a16="http://schemas.microsoft.com/office/drawing/2014/main" id="{1C6DE258-430D-43F6-9524-55F903913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20002" y="5127021"/>
            <a:ext cx="810789" cy="8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35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19697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05327" y="765156"/>
            <a:ext cx="8715984" cy="163093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b="0" i="0" u="none" strike="noStrike" kern="0" cap="none" spc="0" normalizeH="0" baseline="0" noProof="0" dirty="0">
                <a:ln>
                  <a:noFill/>
                </a:ln>
                <a:solidFill>
                  <a:srgbClr val="FAF4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4500" y="585383"/>
              <a:ext cx="5711505" cy="36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dấu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đúng</a:t>
              </a:r>
              <a:r>
                <a:rPr lang="en-US" sz="3600" b="1" kern="0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17524" y="2719559"/>
            <a:ext cx="9412904" cy="1013486"/>
            <a:chOff x="1524000" y="1809750"/>
            <a:chExt cx="6553200" cy="762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i="0" u="none" strike="noStrike" kern="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03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A. </a:t>
              </a:r>
              <a:r>
                <a:rPr kumimoji="0" lang="en-US" sz="36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Chúng</a:t>
              </a: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quét</a:t>
              </a: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dọn</a:t>
              </a: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6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vườn</a:t>
              </a: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cây</a:t>
              </a: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89081" y="3935743"/>
            <a:ext cx="9797079" cy="1013486"/>
            <a:chOff x="1524000" y="1809750"/>
            <a:chExt cx="6820660" cy="762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i="0" u="none" strike="noStrike" kern="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766233" cy="5003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B.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Chúng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chăm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sóc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bảo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vệ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cây</a:t>
              </a:r>
              <a:r>
                <a:rPr lang="en-US" sz="3724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.</a:t>
              </a:r>
              <a:endParaRPr kumimoji="0" lang="en-US" sz="3724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17525" y="5166405"/>
            <a:ext cx="9412904" cy="1013486"/>
            <a:chOff x="1524000" y="1809750"/>
            <a:chExt cx="6553200" cy="762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i="0" u="none" strike="noStrike" kern="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03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C.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Hoa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hồng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hoa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huệ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toả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724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hương</a:t>
              </a:r>
              <a:r>
                <a:rPr kumimoji="0" lang="en-US" sz="3724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781" y="3853798"/>
            <a:ext cx="1085878" cy="10623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08" y="5239619"/>
            <a:ext cx="999006" cy="9604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591" y="2738994"/>
            <a:ext cx="999006" cy="960498"/>
          </a:xfrm>
          <a:prstGeom prst="rect">
            <a:avLst/>
          </a:prstGeom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43" y="-118203"/>
            <a:ext cx="2438463" cy="2229670"/>
          </a:xfrm>
          <a:prstGeom prst="rect">
            <a:avLst/>
          </a:prstGeom>
        </p:spPr>
      </p:pic>
      <p:pic>
        <p:nvPicPr>
          <p:cNvPr id="18" name="Stranger_Danger.mp3">
            <a:hlinkClick r:id="" action="ppaction://media"/>
            <a:extLst>
              <a:ext uri="{FF2B5EF4-FFF2-40B4-BE49-F238E27FC236}">
                <a16:creationId xmlns:a16="http://schemas.microsoft.com/office/drawing/2014/main" id="{DAD44100-9256-4AFD-A1FA-189DC214A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0002" y="5127021"/>
            <a:ext cx="810789" cy="8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35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7547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9129" y="287195"/>
            <a:ext cx="8928910" cy="1418881"/>
            <a:chOff x="1363909" y="282064"/>
            <a:chExt cx="671329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b="0" i="0" u="none" strike="noStrike" kern="0" cap="none" spc="0" normalizeH="0" baseline="0" noProof="0" dirty="0">
                <a:ln>
                  <a:noFill/>
                </a:ln>
                <a:solidFill>
                  <a:srgbClr val="FAF4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3909" y="469067"/>
              <a:ext cx="6252615" cy="3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từ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chỉ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đặc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điểm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cây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cối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64280" y="3814638"/>
            <a:ext cx="5145908" cy="960648"/>
            <a:chOff x="1524000" y="1809750"/>
            <a:chExt cx="6553200" cy="762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i="0" u="none" strike="noStrike" kern="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8298" y="2054080"/>
              <a:ext cx="6418218" cy="462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B. </a:t>
              </a:r>
              <a:r>
                <a:rPr kumimoji="0" lang="en-US" sz="3192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râm</a:t>
              </a:r>
              <a:r>
                <a:rPr kumimoji="0" lang="en-US" sz="3192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ran, </a:t>
              </a:r>
              <a:r>
                <a:rPr kumimoji="0" lang="en-US" sz="3192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líu</a:t>
              </a: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lo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36771" y="2168673"/>
            <a:ext cx="5145908" cy="1062352"/>
            <a:chOff x="1524000" y="1809750"/>
            <a:chExt cx="6553200" cy="762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i="0" u="none" strike="noStrike" kern="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2174" y="2027590"/>
              <a:ext cx="6418218" cy="4194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A. </a:t>
              </a:r>
              <a:r>
                <a:rPr kumimoji="0" lang="en-US" sz="32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xanh</a:t>
              </a:r>
              <a:r>
                <a:rPr kumimoji="0" lang="en-US" sz="3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tốt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mơn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mởn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.</a:t>
              </a:r>
              <a:endParaRPr kumimoji="0" lang="en-US" sz="3192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49807" y="5352681"/>
            <a:ext cx="5145908" cy="982748"/>
            <a:chOff x="1558045" y="1690472"/>
            <a:chExt cx="6553200" cy="98686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527" i="0" u="none" strike="noStrike" kern="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86798" y="1961322"/>
              <a:ext cx="6418218" cy="5860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192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C. </a:t>
              </a:r>
              <a:r>
                <a:rPr lang="en-US" sz="3192" kern="0" noProof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đỏ</a:t>
              </a:r>
              <a:r>
                <a:rPr lang="en-US" sz="3192" kern="0" noProof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192" kern="0" noProof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ối</a:t>
              </a:r>
              <a:r>
                <a:rPr kumimoji="0" lang="en-US" sz="3192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192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vàng</a:t>
              </a:r>
              <a:r>
                <a:rPr kumimoji="0" lang="en-US" sz="3192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192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  <a:sym typeface="Arial"/>
                </a:rPr>
                <a:t>tươi</a:t>
              </a:r>
              <a:endParaRPr kumimoji="0" lang="en-US" sz="3192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9" y="1999483"/>
            <a:ext cx="1085878" cy="10623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95" y="5360615"/>
            <a:ext cx="999006" cy="9604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9" y="3796166"/>
            <a:ext cx="999006" cy="960498"/>
          </a:xfrm>
          <a:prstGeom prst="rect">
            <a:avLst/>
          </a:prstGeom>
        </p:spPr>
      </p:pic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19" y="-236016"/>
            <a:ext cx="1644648" cy="1776220"/>
          </a:xfrm>
          <a:prstGeom prst="rect">
            <a:avLst/>
          </a:prstGeom>
        </p:spPr>
      </p:pic>
      <p:pic>
        <p:nvPicPr>
          <p:cNvPr id="18" name="Stranger_Danger.mp3">
            <a:hlinkClick r:id="" action="ppaction://media"/>
            <a:extLst>
              <a:ext uri="{FF2B5EF4-FFF2-40B4-BE49-F238E27FC236}">
                <a16:creationId xmlns:a16="http://schemas.microsoft.com/office/drawing/2014/main" id="{B5F9AD0F-D140-4F6C-AF7C-CB5765ED8F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0002" y="5127021"/>
            <a:ext cx="810789" cy="8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35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7547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0" y="4063482"/>
            <a:ext cx="1885921" cy="25454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3630337" y="465040"/>
            <a:ext cx="3271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787" y="1445150"/>
            <a:ext cx="10812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4816A7-408C-4605-AEAB-58B2BC8F33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72214" y="2053894"/>
            <a:ext cx="10475912" cy="1065213"/>
          </a:xfrm>
        </p:spPr>
        <p:txBody>
          <a:bodyPr/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grpSp>
        <p:nvGrpSpPr>
          <p:cNvPr id="4" name="Google Shape;178;p33">
            <a:extLst>
              <a:ext uri="{FF2B5EF4-FFF2-40B4-BE49-F238E27FC236}">
                <a16:creationId xmlns:a16="http://schemas.microsoft.com/office/drawing/2014/main" id="{D92ED520-A44B-4EF4-BD07-7118055E489D}"/>
              </a:ext>
            </a:extLst>
          </p:cNvPr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5" name="Google Shape;179;p33">
              <a:extLst>
                <a:ext uri="{FF2B5EF4-FFF2-40B4-BE49-F238E27FC236}">
                  <a16:creationId xmlns:a16="http://schemas.microsoft.com/office/drawing/2014/main" id="{99445576-10C0-4172-A6D6-2577A52DF47D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80;p33">
              <a:extLst>
                <a:ext uri="{FF2B5EF4-FFF2-40B4-BE49-F238E27FC236}">
                  <a16:creationId xmlns:a16="http://schemas.microsoft.com/office/drawing/2014/main" id="{96612136-C570-47D3-91B0-00CEF4CE1C87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81;p33">
              <a:extLst>
                <a:ext uri="{FF2B5EF4-FFF2-40B4-BE49-F238E27FC236}">
                  <a16:creationId xmlns:a16="http://schemas.microsoft.com/office/drawing/2014/main" id="{BFD1BC6A-362F-4746-8CA3-CEE5AF01CC9F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82;p33">
              <a:extLst>
                <a:ext uri="{FF2B5EF4-FFF2-40B4-BE49-F238E27FC236}">
                  <a16:creationId xmlns:a16="http://schemas.microsoft.com/office/drawing/2014/main" id="{C1A1BDEF-400B-465F-A6F5-2B53931C824E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83;p33">
              <a:extLst>
                <a:ext uri="{FF2B5EF4-FFF2-40B4-BE49-F238E27FC236}">
                  <a16:creationId xmlns:a16="http://schemas.microsoft.com/office/drawing/2014/main" id="{F3A22EDC-6FE4-446F-AC9F-68DC7567D0FA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84;p33">
              <a:extLst>
                <a:ext uri="{FF2B5EF4-FFF2-40B4-BE49-F238E27FC236}">
                  <a16:creationId xmlns:a16="http://schemas.microsoft.com/office/drawing/2014/main" id="{92C368C9-89BD-4593-BA3D-FA833D73CE64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85;p33">
              <a:extLst>
                <a:ext uri="{FF2B5EF4-FFF2-40B4-BE49-F238E27FC236}">
                  <a16:creationId xmlns:a16="http://schemas.microsoft.com/office/drawing/2014/main" id="{247C02E5-73E7-4BEB-984E-AF44E846C3D5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86;p33">
              <a:extLst>
                <a:ext uri="{FF2B5EF4-FFF2-40B4-BE49-F238E27FC236}">
                  <a16:creationId xmlns:a16="http://schemas.microsoft.com/office/drawing/2014/main" id="{0A43F756-FB24-42B2-8D48-9ACA441E82D1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87;p33">
              <a:extLst>
                <a:ext uri="{FF2B5EF4-FFF2-40B4-BE49-F238E27FC236}">
                  <a16:creationId xmlns:a16="http://schemas.microsoft.com/office/drawing/2014/main" id="{F52DF302-4BA8-4694-9F89-942F740F03FC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88;p33">
              <a:extLst>
                <a:ext uri="{FF2B5EF4-FFF2-40B4-BE49-F238E27FC236}">
                  <a16:creationId xmlns:a16="http://schemas.microsoft.com/office/drawing/2014/main" id="{B86E6110-6F07-426E-A09E-CF07264C18ED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89;p33">
              <a:extLst>
                <a:ext uri="{FF2B5EF4-FFF2-40B4-BE49-F238E27FC236}">
                  <a16:creationId xmlns:a16="http://schemas.microsoft.com/office/drawing/2014/main" id="{4D85F055-5F84-4DD0-AA53-755F66EA4264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90;p33">
              <a:extLst>
                <a:ext uri="{FF2B5EF4-FFF2-40B4-BE49-F238E27FC236}">
                  <a16:creationId xmlns:a16="http://schemas.microsoft.com/office/drawing/2014/main" id="{291640E9-8B4B-475F-84A8-794D3E5DCA75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91;p33">
              <a:extLst>
                <a:ext uri="{FF2B5EF4-FFF2-40B4-BE49-F238E27FC236}">
                  <a16:creationId xmlns:a16="http://schemas.microsoft.com/office/drawing/2014/main" id="{32853E7D-55B9-40A1-987D-A21009B709BE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92;p33">
              <a:extLst>
                <a:ext uri="{FF2B5EF4-FFF2-40B4-BE49-F238E27FC236}">
                  <a16:creationId xmlns:a16="http://schemas.microsoft.com/office/drawing/2014/main" id="{C9BBC727-2FE6-4653-AA55-E5ECFD3A42EC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3;p33">
              <a:extLst>
                <a:ext uri="{FF2B5EF4-FFF2-40B4-BE49-F238E27FC236}">
                  <a16:creationId xmlns:a16="http://schemas.microsoft.com/office/drawing/2014/main" id="{B057F07F-AE65-4223-973F-59E4990FBB26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94;p33">
              <a:extLst>
                <a:ext uri="{FF2B5EF4-FFF2-40B4-BE49-F238E27FC236}">
                  <a16:creationId xmlns:a16="http://schemas.microsoft.com/office/drawing/2014/main" id="{6D12746C-D877-4B39-8408-B370FA1F3F6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95;p33">
              <a:extLst>
                <a:ext uri="{FF2B5EF4-FFF2-40B4-BE49-F238E27FC236}">
                  <a16:creationId xmlns:a16="http://schemas.microsoft.com/office/drawing/2014/main" id="{5BCC3032-22A1-4B48-848E-61268154DB84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96;p33">
              <a:extLst>
                <a:ext uri="{FF2B5EF4-FFF2-40B4-BE49-F238E27FC236}">
                  <a16:creationId xmlns:a16="http://schemas.microsoft.com/office/drawing/2014/main" id="{29A318CF-1CC1-476E-8012-A970FB81CFB4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97;p33">
              <a:extLst>
                <a:ext uri="{FF2B5EF4-FFF2-40B4-BE49-F238E27FC236}">
                  <a16:creationId xmlns:a16="http://schemas.microsoft.com/office/drawing/2014/main" id="{9BE8FE53-1128-4466-A22E-D78A638FF424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98;p33">
              <a:extLst>
                <a:ext uri="{FF2B5EF4-FFF2-40B4-BE49-F238E27FC236}">
                  <a16:creationId xmlns:a16="http://schemas.microsoft.com/office/drawing/2014/main" id="{0447DB66-1017-4BAB-B1B9-7C5968A4C96B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99;p33">
              <a:extLst>
                <a:ext uri="{FF2B5EF4-FFF2-40B4-BE49-F238E27FC236}">
                  <a16:creationId xmlns:a16="http://schemas.microsoft.com/office/drawing/2014/main" id="{841F7B87-79C6-4E4B-A1C7-25E08DEA342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00;p33">
              <a:extLst>
                <a:ext uri="{FF2B5EF4-FFF2-40B4-BE49-F238E27FC236}">
                  <a16:creationId xmlns:a16="http://schemas.microsoft.com/office/drawing/2014/main" id="{E3FBF80E-7174-4BBE-A338-C3B7AB275474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01;p33">
              <a:extLst>
                <a:ext uri="{FF2B5EF4-FFF2-40B4-BE49-F238E27FC236}">
                  <a16:creationId xmlns:a16="http://schemas.microsoft.com/office/drawing/2014/main" id="{05F24A99-4705-4E5D-AE81-F69DB1A0BDD4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02;p33">
              <a:extLst>
                <a:ext uri="{FF2B5EF4-FFF2-40B4-BE49-F238E27FC236}">
                  <a16:creationId xmlns:a16="http://schemas.microsoft.com/office/drawing/2014/main" id="{341A6A49-0715-4ED2-BCCE-CAC5D0D12BA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03;p33">
              <a:extLst>
                <a:ext uri="{FF2B5EF4-FFF2-40B4-BE49-F238E27FC236}">
                  <a16:creationId xmlns:a16="http://schemas.microsoft.com/office/drawing/2014/main" id="{4EF87565-3BA4-4082-A5C2-5084BD3DA789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04;p33">
              <a:extLst>
                <a:ext uri="{FF2B5EF4-FFF2-40B4-BE49-F238E27FC236}">
                  <a16:creationId xmlns:a16="http://schemas.microsoft.com/office/drawing/2014/main" id="{84C0BB23-4806-40E0-805B-D0BA0A38DBB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05;p33">
              <a:extLst>
                <a:ext uri="{FF2B5EF4-FFF2-40B4-BE49-F238E27FC236}">
                  <a16:creationId xmlns:a16="http://schemas.microsoft.com/office/drawing/2014/main" id="{8247706A-5667-49C9-BDB3-468C2592BDC0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06;p33">
              <a:extLst>
                <a:ext uri="{FF2B5EF4-FFF2-40B4-BE49-F238E27FC236}">
                  <a16:creationId xmlns:a16="http://schemas.microsoft.com/office/drawing/2014/main" id="{28E9B0C8-BD64-4511-9DEF-59813D0A00BB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07;p33">
              <a:extLst>
                <a:ext uri="{FF2B5EF4-FFF2-40B4-BE49-F238E27FC236}">
                  <a16:creationId xmlns:a16="http://schemas.microsoft.com/office/drawing/2014/main" id="{AF847406-4C4C-454F-B840-906B163CC09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08;p33">
              <a:extLst>
                <a:ext uri="{FF2B5EF4-FFF2-40B4-BE49-F238E27FC236}">
                  <a16:creationId xmlns:a16="http://schemas.microsoft.com/office/drawing/2014/main" id="{1AA6F2C3-EA3C-4EF6-854E-889DE41470E5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09;p33">
              <a:extLst>
                <a:ext uri="{FF2B5EF4-FFF2-40B4-BE49-F238E27FC236}">
                  <a16:creationId xmlns:a16="http://schemas.microsoft.com/office/drawing/2014/main" id="{BD57BAF6-8694-4A8E-A5F1-72CB75903386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10;p33">
              <a:extLst>
                <a:ext uri="{FF2B5EF4-FFF2-40B4-BE49-F238E27FC236}">
                  <a16:creationId xmlns:a16="http://schemas.microsoft.com/office/drawing/2014/main" id="{274DEB6D-63B4-45C3-B786-B165C3B99FCE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11;p33">
              <a:extLst>
                <a:ext uri="{FF2B5EF4-FFF2-40B4-BE49-F238E27FC236}">
                  <a16:creationId xmlns:a16="http://schemas.microsoft.com/office/drawing/2014/main" id="{0F9FAF96-F6D1-4402-831F-D29A9ED56D7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12;p33">
              <a:extLst>
                <a:ext uri="{FF2B5EF4-FFF2-40B4-BE49-F238E27FC236}">
                  <a16:creationId xmlns:a16="http://schemas.microsoft.com/office/drawing/2014/main" id="{2A0D1A74-80D2-4821-88BA-052202F54424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13;p33">
              <a:extLst>
                <a:ext uri="{FF2B5EF4-FFF2-40B4-BE49-F238E27FC236}">
                  <a16:creationId xmlns:a16="http://schemas.microsoft.com/office/drawing/2014/main" id="{38305B8B-81D5-4B72-9A18-5C95B5319DB1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14;p33">
              <a:extLst>
                <a:ext uri="{FF2B5EF4-FFF2-40B4-BE49-F238E27FC236}">
                  <a16:creationId xmlns:a16="http://schemas.microsoft.com/office/drawing/2014/main" id="{3BCA1924-A3E0-4F35-ABF7-B17D8EAB69FE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15;p33">
              <a:extLst>
                <a:ext uri="{FF2B5EF4-FFF2-40B4-BE49-F238E27FC236}">
                  <a16:creationId xmlns:a16="http://schemas.microsoft.com/office/drawing/2014/main" id="{C277E45A-D9B4-4858-9BDC-1811DCE7B0A6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16;p33">
              <a:extLst>
                <a:ext uri="{FF2B5EF4-FFF2-40B4-BE49-F238E27FC236}">
                  <a16:creationId xmlns:a16="http://schemas.microsoft.com/office/drawing/2014/main" id="{23F5C3C4-54AC-4F6F-8236-AC131EE2B228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17;p33">
              <a:extLst>
                <a:ext uri="{FF2B5EF4-FFF2-40B4-BE49-F238E27FC236}">
                  <a16:creationId xmlns:a16="http://schemas.microsoft.com/office/drawing/2014/main" id="{AE626633-31A0-4F95-8F93-F40D5E567F8E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18;p33">
              <a:extLst>
                <a:ext uri="{FF2B5EF4-FFF2-40B4-BE49-F238E27FC236}">
                  <a16:creationId xmlns:a16="http://schemas.microsoft.com/office/drawing/2014/main" id="{3A5CCFA7-7901-4EC9-B87E-1F7EF3575862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19;p33">
              <a:extLst>
                <a:ext uri="{FF2B5EF4-FFF2-40B4-BE49-F238E27FC236}">
                  <a16:creationId xmlns:a16="http://schemas.microsoft.com/office/drawing/2014/main" id="{2D5B3653-02F6-4041-AC44-BCE8EDDDA81C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20;p33">
              <a:extLst>
                <a:ext uri="{FF2B5EF4-FFF2-40B4-BE49-F238E27FC236}">
                  <a16:creationId xmlns:a16="http://schemas.microsoft.com/office/drawing/2014/main" id="{96A7291B-B5FE-41B6-87DE-8391372B2A9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21;p33">
              <a:extLst>
                <a:ext uri="{FF2B5EF4-FFF2-40B4-BE49-F238E27FC236}">
                  <a16:creationId xmlns:a16="http://schemas.microsoft.com/office/drawing/2014/main" id="{7A1D1BF3-B3E1-46A9-B1D8-CCC9377DEABB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22;p33">
              <a:extLst>
                <a:ext uri="{FF2B5EF4-FFF2-40B4-BE49-F238E27FC236}">
                  <a16:creationId xmlns:a16="http://schemas.microsoft.com/office/drawing/2014/main" id="{399A66A0-1A6E-4809-8F39-981723CC6B12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23;p33">
              <a:extLst>
                <a:ext uri="{FF2B5EF4-FFF2-40B4-BE49-F238E27FC236}">
                  <a16:creationId xmlns:a16="http://schemas.microsoft.com/office/drawing/2014/main" id="{A67A59A4-DE21-4925-BAC9-E3CA303F32F8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24;p33">
              <a:extLst>
                <a:ext uri="{FF2B5EF4-FFF2-40B4-BE49-F238E27FC236}">
                  <a16:creationId xmlns:a16="http://schemas.microsoft.com/office/drawing/2014/main" id="{DFD244AF-9C8D-423A-BAAA-F5C63391F382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25;p33">
              <a:extLst>
                <a:ext uri="{FF2B5EF4-FFF2-40B4-BE49-F238E27FC236}">
                  <a16:creationId xmlns:a16="http://schemas.microsoft.com/office/drawing/2014/main" id="{ECF2AF1C-8A97-4813-BC72-CA38ECD98E35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26;p33">
              <a:extLst>
                <a:ext uri="{FF2B5EF4-FFF2-40B4-BE49-F238E27FC236}">
                  <a16:creationId xmlns:a16="http://schemas.microsoft.com/office/drawing/2014/main" id="{B35F5230-11F3-4E5B-BDEF-27EF127AAEB4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227;p33">
            <a:extLst>
              <a:ext uri="{FF2B5EF4-FFF2-40B4-BE49-F238E27FC236}">
                <a16:creationId xmlns:a16="http://schemas.microsoft.com/office/drawing/2014/main" id="{30D8E3E1-1BA1-4AC3-9125-B701F062B94F}"/>
              </a:ext>
            </a:extLst>
          </p:cNvPr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54" name="Google Shape;228;p33">
              <a:extLst>
                <a:ext uri="{FF2B5EF4-FFF2-40B4-BE49-F238E27FC236}">
                  <a16:creationId xmlns:a16="http://schemas.microsoft.com/office/drawing/2014/main" id="{A48B5378-BC67-4C53-98EF-18E1B7E65F8A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29;p33">
              <a:extLst>
                <a:ext uri="{FF2B5EF4-FFF2-40B4-BE49-F238E27FC236}">
                  <a16:creationId xmlns:a16="http://schemas.microsoft.com/office/drawing/2014/main" id="{47E1C8FB-6E4B-4327-A3A3-AAC793833059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0;p33">
              <a:extLst>
                <a:ext uri="{FF2B5EF4-FFF2-40B4-BE49-F238E27FC236}">
                  <a16:creationId xmlns:a16="http://schemas.microsoft.com/office/drawing/2014/main" id="{BE9EDF24-88D7-4E18-800E-61910FC18FD2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7" name="Google Shape;231;p33">
              <a:extLst>
                <a:ext uri="{FF2B5EF4-FFF2-40B4-BE49-F238E27FC236}">
                  <a16:creationId xmlns:a16="http://schemas.microsoft.com/office/drawing/2014/main" id="{16EE48AB-79B7-4309-9F2C-9BBAD6C5A320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58" name="Google Shape;232;p33">
                <a:extLst>
                  <a:ext uri="{FF2B5EF4-FFF2-40B4-BE49-F238E27FC236}">
                    <a16:creationId xmlns:a16="http://schemas.microsoft.com/office/drawing/2014/main" id="{48E3440A-DA93-4CD1-8C6F-221C510B7B11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62" name="Google Shape;233;p33">
                  <a:extLst>
                    <a:ext uri="{FF2B5EF4-FFF2-40B4-BE49-F238E27FC236}">
                      <a16:creationId xmlns:a16="http://schemas.microsoft.com/office/drawing/2014/main" id="{432F80FB-2995-4A8D-8CEF-04722CF702FA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3" name="Google Shape;234;p33">
                  <a:extLst>
                    <a:ext uri="{FF2B5EF4-FFF2-40B4-BE49-F238E27FC236}">
                      <a16:creationId xmlns:a16="http://schemas.microsoft.com/office/drawing/2014/main" id="{1A1D8043-0454-4E08-9B4C-600622C0FB73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64" name="Google Shape;235;p33">
                    <a:extLst>
                      <a:ext uri="{FF2B5EF4-FFF2-40B4-BE49-F238E27FC236}">
                        <a16:creationId xmlns:a16="http://schemas.microsoft.com/office/drawing/2014/main" id="{73B542E2-956A-4256-AA41-BB51BA4527AE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5" name="Google Shape;236;p33">
                    <a:extLst>
                      <a:ext uri="{FF2B5EF4-FFF2-40B4-BE49-F238E27FC236}">
                        <a16:creationId xmlns:a16="http://schemas.microsoft.com/office/drawing/2014/main" id="{6088192E-BAE4-4202-A74F-7E7A83CE800C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66" name="Google Shape;237;p33">
                      <a:extLst>
                        <a:ext uri="{FF2B5EF4-FFF2-40B4-BE49-F238E27FC236}">
                          <a16:creationId xmlns:a16="http://schemas.microsoft.com/office/drawing/2014/main" id="{89598616-8871-4FE8-8B1A-B9252556B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" name="Google Shape;238;p33">
                      <a:extLst>
                        <a:ext uri="{FF2B5EF4-FFF2-40B4-BE49-F238E27FC236}">
                          <a16:creationId xmlns:a16="http://schemas.microsoft.com/office/drawing/2014/main" id="{FA3EF4B6-61D0-493E-A0D3-EB43F1F4E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" name="Google Shape;239;p33">
                      <a:extLst>
                        <a:ext uri="{FF2B5EF4-FFF2-40B4-BE49-F238E27FC236}">
                          <a16:creationId xmlns:a16="http://schemas.microsoft.com/office/drawing/2014/main" id="{8C4928EA-963C-45B0-B2E5-E3C6E7D00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" name="Google Shape;240;p33">
                      <a:extLst>
                        <a:ext uri="{FF2B5EF4-FFF2-40B4-BE49-F238E27FC236}">
                          <a16:creationId xmlns:a16="http://schemas.microsoft.com/office/drawing/2014/main" id="{DF2E1168-D9B2-4E94-ADB4-42D8F24D27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0" name="Google Shape;241;p33">
                      <a:extLst>
                        <a:ext uri="{FF2B5EF4-FFF2-40B4-BE49-F238E27FC236}">
                          <a16:creationId xmlns:a16="http://schemas.microsoft.com/office/drawing/2014/main" id="{9C3E2AF1-671F-40D9-ABBE-DA050B89A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" name="Google Shape;242;p33">
                      <a:extLst>
                        <a:ext uri="{FF2B5EF4-FFF2-40B4-BE49-F238E27FC236}">
                          <a16:creationId xmlns:a16="http://schemas.microsoft.com/office/drawing/2014/main" id="{59E03C95-5CB4-428D-BA9F-CF4B6AF60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" name="Google Shape;243;p33">
                      <a:extLst>
                        <a:ext uri="{FF2B5EF4-FFF2-40B4-BE49-F238E27FC236}">
                          <a16:creationId xmlns:a16="http://schemas.microsoft.com/office/drawing/2014/main" id="{FD5D61EB-01DC-425C-924C-13D28140B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" name="Google Shape;244;p33">
                      <a:extLst>
                        <a:ext uri="{FF2B5EF4-FFF2-40B4-BE49-F238E27FC236}">
                          <a16:creationId xmlns:a16="http://schemas.microsoft.com/office/drawing/2014/main" id="{111293E1-5760-4369-902D-2C41B283F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" name="Google Shape;245;p33">
                      <a:extLst>
                        <a:ext uri="{FF2B5EF4-FFF2-40B4-BE49-F238E27FC236}">
                          <a16:creationId xmlns:a16="http://schemas.microsoft.com/office/drawing/2014/main" id="{83F9B7C3-D8BD-4E2A-A008-DA5E6606C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" name="Google Shape;246;p33">
                      <a:extLst>
                        <a:ext uri="{FF2B5EF4-FFF2-40B4-BE49-F238E27FC236}">
                          <a16:creationId xmlns:a16="http://schemas.microsoft.com/office/drawing/2014/main" id="{532B64D1-0EA4-439A-8CD7-3C6B106A5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" name="Google Shape;247;p33">
                      <a:extLst>
                        <a:ext uri="{FF2B5EF4-FFF2-40B4-BE49-F238E27FC236}">
                          <a16:creationId xmlns:a16="http://schemas.microsoft.com/office/drawing/2014/main" id="{E41B2C2F-F11D-459E-A0FE-952629A72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" name="Google Shape;248;p33">
                      <a:extLst>
                        <a:ext uri="{FF2B5EF4-FFF2-40B4-BE49-F238E27FC236}">
                          <a16:creationId xmlns:a16="http://schemas.microsoft.com/office/drawing/2014/main" id="{38C01C75-D36C-4BAF-91F5-F222E16BB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8" name="Google Shape;249;p33">
                      <a:extLst>
                        <a:ext uri="{FF2B5EF4-FFF2-40B4-BE49-F238E27FC236}">
                          <a16:creationId xmlns:a16="http://schemas.microsoft.com/office/drawing/2014/main" id="{9F30736E-35C2-4E1D-9DDB-AF559B959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" name="Google Shape;250;p33">
                      <a:extLst>
                        <a:ext uri="{FF2B5EF4-FFF2-40B4-BE49-F238E27FC236}">
                          <a16:creationId xmlns:a16="http://schemas.microsoft.com/office/drawing/2014/main" id="{17FB2B2D-0368-4E7D-958D-3C4F20BC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" name="Google Shape;251;p33">
                      <a:extLst>
                        <a:ext uri="{FF2B5EF4-FFF2-40B4-BE49-F238E27FC236}">
                          <a16:creationId xmlns:a16="http://schemas.microsoft.com/office/drawing/2014/main" id="{E736BDEA-D0CE-42A8-AE5B-36F6A3EA5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" name="Google Shape;252;p33">
                      <a:extLst>
                        <a:ext uri="{FF2B5EF4-FFF2-40B4-BE49-F238E27FC236}">
                          <a16:creationId xmlns:a16="http://schemas.microsoft.com/office/drawing/2014/main" id="{F99136E8-6421-4D98-B395-70B634922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" name="Google Shape;253;p33">
                      <a:extLst>
                        <a:ext uri="{FF2B5EF4-FFF2-40B4-BE49-F238E27FC236}">
                          <a16:creationId xmlns:a16="http://schemas.microsoft.com/office/drawing/2014/main" id="{4DABB70C-EBD3-46D8-B054-1D234CBA1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" name="Google Shape;254;p33">
                      <a:extLst>
                        <a:ext uri="{FF2B5EF4-FFF2-40B4-BE49-F238E27FC236}">
                          <a16:creationId xmlns:a16="http://schemas.microsoft.com/office/drawing/2014/main" id="{CE0490B2-A8C6-41B3-9A99-52F1D620E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" name="Google Shape;255;p33">
                      <a:extLst>
                        <a:ext uri="{FF2B5EF4-FFF2-40B4-BE49-F238E27FC236}">
                          <a16:creationId xmlns:a16="http://schemas.microsoft.com/office/drawing/2014/main" id="{10E25E95-E563-48E1-AA55-BFBADA78A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" name="Google Shape;256;p33">
                      <a:extLst>
                        <a:ext uri="{FF2B5EF4-FFF2-40B4-BE49-F238E27FC236}">
                          <a16:creationId xmlns:a16="http://schemas.microsoft.com/office/drawing/2014/main" id="{D279ACED-2EF8-483D-AA15-1E819B095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" name="Google Shape;257;p33">
                      <a:extLst>
                        <a:ext uri="{FF2B5EF4-FFF2-40B4-BE49-F238E27FC236}">
                          <a16:creationId xmlns:a16="http://schemas.microsoft.com/office/drawing/2014/main" id="{1662E4BA-A31F-401C-B887-82A4D72F4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" name="Google Shape;258;p33">
                      <a:extLst>
                        <a:ext uri="{FF2B5EF4-FFF2-40B4-BE49-F238E27FC236}">
                          <a16:creationId xmlns:a16="http://schemas.microsoft.com/office/drawing/2014/main" id="{779434EE-6625-4EF2-B14A-ABF74DB350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59" name="Google Shape;259;p33">
                <a:extLst>
                  <a:ext uri="{FF2B5EF4-FFF2-40B4-BE49-F238E27FC236}">
                    <a16:creationId xmlns:a16="http://schemas.microsoft.com/office/drawing/2014/main" id="{AC9981F2-09CE-4B7A-9282-B4F716DFB1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260;p33">
                <a:extLst>
                  <a:ext uri="{FF2B5EF4-FFF2-40B4-BE49-F238E27FC236}">
                    <a16:creationId xmlns:a16="http://schemas.microsoft.com/office/drawing/2014/main" id="{EFF64BE3-D470-4145-A030-998835FAF6FD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261;p33">
                <a:extLst>
                  <a:ext uri="{FF2B5EF4-FFF2-40B4-BE49-F238E27FC236}">
                    <a16:creationId xmlns:a16="http://schemas.microsoft.com/office/drawing/2014/main" id="{0654827A-DA5E-406E-BDD3-FE2DCBE1DDA0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29287" y="4102901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6329603-079E-49A9-84AF-1C950991996D}"/>
              </a:ext>
            </a:extLst>
          </p:cNvPr>
          <p:cNvSpPr txBox="1"/>
          <p:nvPr/>
        </p:nvSpPr>
        <p:spPr>
          <a:xfrm>
            <a:off x="577902" y="1982909"/>
            <a:ext cx="10492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4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(59)</a:t>
            </a:r>
            <a:endParaRPr kumimoji="0" lang="en-US" sz="4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13184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596749" y="1783194"/>
            <a:ext cx="11219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Mở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rộng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vốn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bảo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vệ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môi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trường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.Dấu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phẩy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(59)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35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12109451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097987" y="636118"/>
            <a:ext cx="66357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645" y="1629605"/>
            <a:ext cx="10772161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triển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vốn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bảo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vệ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môi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sử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dụng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dấu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phẩy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bảo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môi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trường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sống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xung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quanh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6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857791" y="250172"/>
            <a:ext cx="1028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5551EB-E8E6-46B8-AD65-92A3DF611A2D}"/>
              </a:ext>
            </a:extLst>
          </p:cNvPr>
          <p:cNvGrpSpPr/>
          <p:nvPr/>
        </p:nvGrpSpPr>
        <p:grpSpPr>
          <a:xfrm>
            <a:off x="291762" y="920578"/>
            <a:ext cx="2490469" cy="2450041"/>
            <a:chOff x="727861" y="1244824"/>
            <a:chExt cx="2490469" cy="2450041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54EF9D98-719F-4653-86BC-D1EC84C0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3" b="90000" l="7400" r="90000">
                          <a14:foregroundMark x1="7400" y1="48611" x2="7800" y2="50093"/>
                          <a14:foregroundMark x1="14300" y1="86111" x2="16000" y2="86111"/>
                          <a14:foregroundMark x1="40000" y1="62778" x2="37100" y2="64167"/>
                          <a14:foregroundMark x1="58800" y1="7963" x2="58600" y2="8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" y="1244824"/>
              <a:ext cx="2268557" cy="245004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626C48-0F05-4AC8-8F4E-15A7C9E4175A}"/>
                </a:ext>
              </a:extLst>
            </p:cNvPr>
            <p:cNvSpPr txBox="1"/>
            <p:nvPr/>
          </p:nvSpPr>
          <p:spPr>
            <a:xfrm>
              <a:off x="1096795" y="2091475"/>
              <a:ext cx="2121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tưới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308D92-4075-4171-AD79-1B3187727042}"/>
              </a:ext>
            </a:extLst>
          </p:cNvPr>
          <p:cNvGrpSpPr/>
          <p:nvPr/>
        </p:nvGrpSpPr>
        <p:grpSpPr>
          <a:xfrm>
            <a:off x="2855742" y="951526"/>
            <a:ext cx="2485455" cy="2450041"/>
            <a:chOff x="727861" y="1244824"/>
            <a:chExt cx="2485455" cy="2450041"/>
          </a:xfrm>
        </p:grpSpPr>
        <p:pic>
          <p:nvPicPr>
            <p:cNvPr id="54" name="Picture 53" descr="Icon&#10;&#10;Description automatically generated">
              <a:extLst>
                <a:ext uri="{FF2B5EF4-FFF2-40B4-BE49-F238E27FC236}">
                  <a16:creationId xmlns:a16="http://schemas.microsoft.com/office/drawing/2014/main" id="{30D43AE0-8585-4BB7-A5C6-9F83E83AE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3" b="90000" l="7400" r="90000">
                          <a14:foregroundMark x1="7400" y1="48611" x2="7800" y2="50093"/>
                          <a14:foregroundMark x1="14300" y1="86111" x2="16000" y2="86111"/>
                          <a14:foregroundMark x1="40000" y1="62778" x2="37100" y2="64167"/>
                          <a14:foregroundMark x1="58800" y1="7963" x2="58600" y2="8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" y="1244824"/>
              <a:ext cx="2268557" cy="245004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5A3F675-BF25-4EB3-923E-CC88A3C918C0}"/>
                </a:ext>
              </a:extLst>
            </p:cNvPr>
            <p:cNvSpPr txBox="1"/>
            <p:nvPr/>
          </p:nvSpPr>
          <p:spPr>
            <a:xfrm>
              <a:off x="1091781" y="2095423"/>
              <a:ext cx="2121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bẻ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DA96D85-BF1C-44FD-97B1-2E75358AC3D9}"/>
              </a:ext>
            </a:extLst>
          </p:cNvPr>
          <p:cNvGrpSpPr/>
          <p:nvPr/>
        </p:nvGrpSpPr>
        <p:grpSpPr>
          <a:xfrm>
            <a:off x="5124299" y="904390"/>
            <a:ext cx="2712381" cy="2450041"/>
            <a:chOff x="543840" y="1197688"/>
            <a:chExt cx="2712381" cy="2450041"/>
          </a:xfrm>
        </p:grpSpPr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id="{D37D82C3-6325-4447-90F2-6096BB35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3" b="90000" l="7400" r="90000">
                          <a14:foregroundMark x1="7400" y1="48611" x2="7800" y2="50093"/>
                          <a14:foregroundMark x1="14300" y1="86111" x2="16000" y2="86111"/>
                          <a14:foregroundMark x1="40000" y1="62778" x2="37100" y2="64167"/>
                          <a14:foregroundMark x1="58800" y1="7963" x2="58600" y2="8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40" y="1197688"/>
              <a:ext cx="2268557" cy="245004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FE99D3C-87C9-462B-9211-53D820B54784}"/>
                </a:ext>
              </a:extLst>
            </p:cNvPr>
            <p:cNvSpPr txBox="1"/>
            <p:nvPr/>
          </p:nvSpPr>
          <p:spPr>
            <a:xfrm>
              <a:off x="1134686" y="2130319"/>
              <a:ext cx="2121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tỉa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5649087-1818-4870-93CB-B6F0DEAE44CD}"/>
              </a:ext>
            </a:extLst>
          </p:cNvPr>
          <p:cNvGrpSpPr/>
          <p:nvPr/>
        </p:nvGrpSpPr>
        <p:grpSpPr>
          <a:xfrm>
            <a:off x="7319345" y="995147"/>
            <a:ext cx="2384468" cy="2450041"/>
            <a:chOff x="617351" y="1175919"/>
            <a:chExt cx="2384468" cy="2450041"/>
          </a:xfrm>
        </p:grpSpPr>
        <p:pic>
          <p:nvPicPr>
            <p:cNvPr id="60" name="Picture 59" descr="Icon&#10;&#10;Description automatically generated">
              <a:extLst>
                <a:ext uri="{FF2B5EF4-FFF2-40B4-BE49-F238E27FC236}">
                  <a16:creationId xmlns:a16="http://schemas.microsoft.com/office/drawing/2014/main" id="{5A037E4D-A324-484D-9CAC-9F10ED099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3" b="90000" l="7400" r="90000">
                          <a14:foregroundMark x1="7400" y1="48611" x2="7800" y2="50093"/>
                          <a14:foregroundMark x1="14300" y1="86111" x2="16000" y2="86111"/>
                          <a14:foregroundMark x1="40000" y1="62778" x2="37100" y2="64167"/>
                          <a14:foregroundMark x1="58800" y1="7963" x2="58600" y2="8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51" y="1175919"/>
              <a:ext cx="2268557" cy="245004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504D739-2C80-4A16-B8C2-4BA9C51D892F}"/>
                </a:ext>
              </a:extLst>
            </p:cNvPr>
            <p:cNvSpPr txBox="1"/>
            <p:nvPr/>
          </p:nvSpPr>
          <p:spPr>
            <a:xfrm>
              <a:off x="880284" y="2017794"/>
              <a:ext cx="2121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chặt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A49936A-3BB8-4F20-9526-34F378373D33}"/>
              </a:ext>
            </a:extLst>
          </p:cNvPr>
          <p:cNvGrpSpPr/>
          <p:nvPr/>
        </p:nvGrpSpPr>
        <p:grpSpPr>
          <a:xfrm>
            <a:off x="9723024" y="904390"/>
            <a:ext cx="2485068" cy="2450041"/>
            <a:chOff x="617351" y="1175919"/>
            <a:chExt cx="2485068" cy="2450041"/>
          </a:xfrm>
        </p:grpSpPr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E2571981-3073-41AA-9704-523B07B1F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3" b="90000" l="7400" r="90000">
                          <a14:foregroundMark x1="7400" y1="48611" x2="7800" y2="50093"/>
                          <a14:foregroundMark x1="14300" y1="86111" x2="16000" y2="86111"/>
                          <a14:foregroundMark x1="40000" y1="62778" x2="37100" y2="64167"/>
                          <a14:foregroundMark x1="58800" y1="7963" x2="58600" y2="8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51" y="1175919"/>
              <a:ext cx="2268557" cy="2450041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91C8A68-B53A-44A0-8E8C-A6AAEB860863}"/>
                </a:ext>
              </a:extLst>
            </p:cNvPr>
            <p:cNvSpPr txBox="1"/>
            <p:nvPr/>
          </p:nvSpPr>
          <p:spPr>
            <a:xfrm>
              <a:off x="980884" y="2108551"/>
              <a:ext cx="2121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vun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gốc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7DC361-414F-4270-A788-623F8A0CCBF7}"/>
              </a:ext>
            </a:extLst>
          </p:cNvPr>
          <p:cNvGrpSpPr/>
          <p:nvPr/>
        </p:nvGrpSpPr>
        <p:grpSpPr>
          <a:xfrm>
            <a:off x="2222244" y="3574610"/>
            <a:ext cx="2312526" cy="2450041"/>
            <a:chOff x="499871" y="1197688"/>
            <a:chExt cx="2312526" cy="2450041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39B2FF59-628D-4128-B7EC-7844FD56B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3" b="90000" l="7400" r="90000">
                          <a14:foregroundMark x1="7400" y1="48611" x2="7800" y2="50093"/>
                          <a14:foregroundMark x1="14300" y1="86111" x2="16000" y2="86111"/>
                          <a14:foregroundMark x1="40000" y1="62778" x2="37100" y2="64167"/>
                          <a14:foregroundMark x1="58800" y1="7963" x2="58600" y2="8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40" y="1197688"/>
              <a:ext cx="2268557" cy="2450041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1DE0620-EB35-42E0-B0F9-008679FE0EE4}"/>
                </a:ext>
              </a:extLst>
            </p:cNvPr>
            <p:cNvSpPr txBox="1"/>
            <p:nvPr/>
          </p:nvSpPr>
          <p:spPr>
            <a:xfrm>
              <a:off x="499871" y="1708642"/>
              <a:ext cx="21215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giẫm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C8EF55D-67A2-4444-9778-94A436433AD6}"/>
              </a:ext>
            </a:extLst>
          </p:cNvPr>
          <p:cNvGrpSpPr/>
          <p:nvPr/>
        </p:nvGrpSpPr>
        <p:grpSpPr>
          <a:xfrm>
            <a:off x="4461259" y="3665367"/>
            <a:ext cx="2511080" cy="2450041"/>
            <a:chOff x="617351" y="1175919"/>
            <a:chExt cx="2511080" cy="2450041"/>
          </a:xfrm>
        </p:grpSpPr>
        <p:pic>
          <p:nvPicPr>
            <p:cNvPr id="81" name="Picture 80" descr="Icon&#10;&#10;Description automatically generated">
              <a:extLst>
                <a:ext uri="{FF2B5EF4-FFF2-40B4-BE49-F238E27FC236}">
                  <a16:creationId xmlns:a16="http://schemas.microsoft.com/office/drawing/2014/main" id="{63880609-60A5-4814-AFB6-05C7B458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3" b="90000" l="7400" r="90000">
                          <a14:foregroundMark x1="7400" y1="48611" x2="7800" y2="50093"/>
                          <a14:foregroundMark x1="14300" y1="86111" x2="16000" y2="86111"/>
                          <a14:foregroundMark x1="40000" y1="62778" x2="37100" y2="64167"/>
                          <a14:foregroundMark x1="58800" y1="7963" x2="58600" y2="8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51" y="1175919"/>
              <a:ext cx="2268557" cy="2450041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86F7474-1A5B-4240-908B-D1970F45679D}"/>
                </a:ext>
              </a:extLst>
            </p:cNvPr>
            <p:cNvSpPr txBox="1"/>
            <p:nvPr/>
          </p:nvSpPr>
          <p:spPr>
            <a:xfrm>
              <a:off x="1006896" y="2017794"/>
              <a:ext cx="2121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hái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3E801C5-AA37-4DCD-8FE7-E157E6B56B30}"/>
              </a:ext>
            </a:extLst>
          </p:cNvPr>
          <p:cNvGrpSpPr/>
          <p:nvPr/>
        </p:nvGrpSpPr>
        <p:grpSpPr>
          <a:xfrm>
            <a:off x="6864938" y="3574610"/>
            <a:ext cx="2485068" cy="2450041"/>
            <a:chOff x="617351" y="1175919"/>
            <a:chExt cx="2485068" cy="2450041"/>
          </a:xfrm>
        </p:grpSpPr>
        <p:pic>
          <p:nvPicPr>
            <p:cNvPr id="84" name="Picture 83" descr="Icon&#10;&#10;Description automatically generated">
              <a:extLst>
                <a:ext uri="{FF2B5EF4-FFF2-40B4-BE49-F238E27FC236}">
                  <a16:creationId xmlns:a16="http://schemas.microsoft.com/office/drawing/2014/main" id="{E8328823-4EA4-4CC1-AB95-5759D50AC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3" b="90000" l="7400" r="90000">
                          <a14:foregroundMark x1="7400" y1="48611" x2="7800" y2="50093"/>
                          <a14:foregroundMark x1="14300" y1="86111" x2="16000" y2="86111"/>
                          <a14:foregroundMark x1="40000" y1="62778" x2="37100" y2="64167"/>
                          <a14:foregroundMark x1="58800" y1="7963" x2="58600" y2="8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51" y="1175919"/>
              <a:ext cx="2268557" cy="2450041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EE3EB95-0867-4733-AC0E-C2233EB05CEE}"/>
                </a:ext>
              </a:extLst>
            </p:cNvPr>
            <p:cNvSpPr txBox="1"/>
            <p:nvPr/>
          </p:nvSpPr>
          <p:spPr>
            <a:xfrm>
              <a:off x="980884" y="2108551"/>
              <a:ext cx="2121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bắt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sâu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419D-C7F1-4B1E-8F18-5CE51E5B2C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rcRect l="9116" t="18839"/>
          <a:stretch/>
        </p:blipFill>
        <p:spPr>
          <a:xfrm>
            <a:off x="6080919" y="3537765"/>
            <a:ext cx="2274451" cy="1983695"/>
          </a:xfrm>
          <a:prstGeom prst="rect">
            <a:avLst/>
          </a:prstGeom>
        </p:spPr>
      </p:pic>
      <p:pic>
        <p:nvPicPr>
          <p:cNvPr id="3" name="Picture 2" descr="Winter tree clipart">
            <a:extLst>
              <a:ext uri="{FF2B5EF4-FFF2-40B4-BE49-F238E27FC236}">
                <a16:creationId xmlns:a16="http://schemas.microsoft.com/office/drawing/2014/main" id="{2BC28D62-9CCD-4623-AE57-9B614BC7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0" y="2112621"/>
            <a:ext cx="3305872" cy="42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inter tree clipart">
            <a:extLst>
              <a:ext uri="{FF2B5EF4-FFF2-40B4-BE49-F238E27FC236}">
                <a16:creationId xmlns:a16="http://schemas.microsoft.com/office/drawing/2014/main" id="{490DD5BC-572D-492A-8F15-C41BD51E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7" y="2074521"/>
            <a:ext cx="3305872" cy="42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BF924-532E-413B-BB37-0AAE2FBDF7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rcRect t="17538" r="14885"/>
          <a:stretch/>
        </p:blipFill>
        <p:spPr>
          <a:xfrm rot="20107145">
            <a:off x="4542999" y="2182800"/>
            <a:ext cx="1982553" cy="1946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AF88F-139C-43E3-B1FF-1A93C7AD84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rcRect t="18839" r="20245"/>
          <a:stretch/>
        </p:blipFill>
        <p:spPr>
          <a:xfrm>
            <a:off x="3591793" y="3500208"/>
            <a:ext cx="1991806" cy="1983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3662C-FEB4-4F2D-8537-95714B4AA5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rcRect r="19001" b="11544"/>
          <a:stretch/>
        </p:blipFill>
        <p:spPr>
          <a:xfrm>
            <a:off x="3591793" y="77037"/>
            <a:ext cx="2027080" cy="2162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FE7C0-43C7-45B1-B972-B7357461B63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6134" y="4683866"/>
            <a:ext cx="2502583" cy="2444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91E57-AE5B-42AE-8D1A-4474A232DD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rcRect l="6441" t="22886"/>
          <a:stretch/>
        </p:blipFill>
        <p:spPr>
          <a:xfrm>
            <a:off x="6447349" y="1761461"/>
            <a:ext cx="2341405" cy="1884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42183-115A-4FAF-8F79-40469F01D0B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3609" y="135430"/>
            <a:ext cx="2213691" cy="2162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5B3115-0300-4F94-B705-00FD66CFB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rcRect l="6904" t="22192"/>
          <a:stretch/>
        </p:blipFill>
        <p:spPr>
          <a:xfrm>
            <a:off x="6447349" y="5226274"/>
            <a:ext cx="2329823" cy="190174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FFE3B2-5250-48A6-A588-AF0E7001F45E}"/>
              </a:ext>
            </a:extLst>
          </p:cNvPr>
          <p:cNvSpPr/>
          <p:nvPr/>
        </p:nvSpPr>
        <p:spPr>
          <a:xfrm>
            <a:off x="1038208" y="6208589"/>
            <a:ext cx="2770582" cy="568273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xẻo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16D1C9-11AB-4635-9181-B96B0B30A500}"/>
              </a:ext>
            </a:extLst>
          </p:cNvPr>
          <p:cNvSpPr/>
          <p:nvPr/>
        </p:nvSpPr>
        <p:spPr>
          <a:xfrm>
            <a:off x="8561961" y="6155669"/>
            <a:ext cx="2770582" cy="6211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DB6156-E8F3-45CB-96DA-F01FC5534BF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tretch>
            <a:fillRect/>
          </a:stretch>
        </p:blipFill>
        <p:spPr>
          <a:xfrm rot="425523">
            <a:off x="9892625" y="2989431"/>
            <a:ext cx="2502583" cy="2444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8FB9F2-C8AF-489C-B4CB-F4FC8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rcRect l="14667" t="25737"/>
          <a:stretch/>
        </p:blipFill>
        <p:spPr>
          <a:xfrm rot="17771344">
            <a:off x="8417048" y="2883952"/>
            <a:ext cx="1889026" cy="1605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CC323A-9EE8-41F4-99BF-FF0DDB5566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2057" y="2318829"/>
            <a:ext cx="2502583" cy="2444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ECD75-76AF-4D24-8AB4-8809C388734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tretch>
            <a:fillRect/>
          </a:stretch>
        </p:blipFill>
        <p:spPr>
          <a:xfrm rot="18682048">
            <a:off x="15994" y="1859238"/>
            <a:ext cx="2502583" cy="2444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BA3DFB-A94F-4024-8EAD-3CC7EC2888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rcRect t="15356" r="29487"/>
          <a:stretch/>
        </p:blipFill>
        <p:spPr>
          <a:xfrm rot="17240501">
            <a:off x="996795" y="3762375"/>
            <a:ext cx="1764636" cy="20688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AA42D5-C98F-4037-B7EE-38058624CAC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tretch>
            <a:fillRect/>
          </a:stretch>
        </p:blipFill>
        <p:spPr>
          <a:xfrm rot="20466514">
            <a:off x="8572616" y="976164"/>
            <a:ext cx="1990380" cy="17965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641447" y="111429"/>
            <a:ext cx="1028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CAF88F-139C-43E3-B1FF-1A93C7AD84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rcRect t="18839" r="20245"/>
          <a:stretch/>
        </p:blipFill>
        <p:spPr>
          <a:xfrm>
            <a:off x="10204368" y="1086635"/>
            <a:ext cx="1991806" cy="19836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02419D-C7F1-4B1E-8F18-5CE51E5B2C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6529"/>
              </a:clrFrom>
              <a:clrTo>
                <a:srgbClr val="FD6529">
                  <a:alpha val="0"/>
                </a:srgbClr>
              </a:clrTo>
            </a:clrChange>
          </a:blip>
          <a:srcRect l="9116" t="18839"/>
          <a:stretch/>
        </p:blipFill>
        <p:spPr>
          <a:xfrm>
            <a:off x="1672601" y="846895"/>
            <a:ext cx="2274451" cy="19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319037" y="243647"/>
            <a:ext cx="10715765" cy="68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30F487-368B-4C88-8C1E-974985DC3F4E}"/>
              </a:ext>
            </a:extLst>
          </p:cNvPr>
          <p:cNvSpPr txBox="1"/>
          <p:nvPr/>
        </p:nvSpPr>
        <p:spPr>
          <a:xfrm>
            <a:off x="193410" y="2402882"/>
            <a:ext cx="8358100" cy="395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………….. 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sướng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ts val="42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……..……. 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ts val="4200"/>
              </a:lnSpc>
            </a:pP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13715457-557A-4621-94AF-325A59A327FD}"/>
              </a:ext>
            </a:extLst>
          </p:cNvPr>
          <p:cNvSpPr/>
          <p:nvPr/>
        </p:nvSpPr>
        <p:spPr>
          <a:xfrm>
            <a:off x="898157" y="1213677"/>
            <a:ext cx="2105715" cy="56242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giơ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31D2F9F-1B8C-4A46-B745-FC42CECA855F}"/>
              </a:ext>
            </a:extLst>
          </p:cNvPr>
          <p:cNvSpPr/>
          <p:nvPr/>
        </p:nvSpPr>
        <p:spPr>
          <a:xfrm>
            <a:off x="3754861" y="1229716"/>
            <a:ext cx="2105715" cy="56242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B0A5FD-A58F-44C7-88AB-3421B4BBD842}"/>
              </a:ext>
            </a:extLst>
          </p:cNvPr>
          <p:cNvGrpSpPr/>
          <p:nvPr/>
        </p:nvGrpSpPr>
        <p:grpSpPr>
          <a:xfrm>
            <a:off x="8551510" y="2458248"/>
            <a:ext cx="3368040" cy="2415540"/>
            <a:chOff x="8275320" y="2156460"/>
            <a:chExt cx="3916680" cy="2971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6A6B3D-D2EF-41E0-9F7E-1B54809E3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5325" y="2156460"/>
              <a:ext cx="3876675" cy="29718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C060B0-655B-46AB-9FE2-9144655E91BD}"/>
                </a:ext>
              </a:extLst>
            </p:cNvPr>
            <p:cNvSpPr/>
            <p:nvPr/>
          </p:nvSpPr>
          <p:spPr>
            <a:xfrm>
              <a:off x="8275320" y="3002280"/>
              <a:ext cx="350520" cy="594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</a:pPr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41A8DA-CDD9-4484-A8C9-425DD9E65E17}"/>
              </a:ext>
            </a:extLst>
          </p:cNvPr>
          <p:cNvSpPr txBox="1"/>
          <p:nvPr/>
        </p:nvSpPr>
        <p:spPr>
          <a:xfrm>
            <a:off x="193410" y="5561288"/>
            <a:ext cx="114890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  ……….…...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D8B7C84-F4E1-4C56-8AFF-6597B035919D}"/>
              </a:ext>
            </a:extLst>
          </p:cNvPr>
          <p:cNvSpPr/>
          <p:nvPr/>
        </p:nvSpPr>
        <p:spPr>
          <a:xfrm>
            <a:off x="6611565" y="1200065"/>
            <a:ext cx="2105715" cy="56242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1328 0.247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0117 0.4891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1316 0.632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 animBg="1"/>
      <p:bldP spid="15" grpId="1" animBg="1"/>
      <p:bldP spid="16" grpId="0" animBg="1"/>
      <p:bldP spid="16" grpId="1" animBg="1"/>
      <p:bldP spid="22" grpId="0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380616" y="403513"/>
            <a:ext cx="1156754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FF6F8-D099-4425-B7F5-35DBF8DDFCF7}"/>
              </a:ext>
            </a:extLst>
          </p:cNvPr>
          <p:cNvSpPr txBox="1"/>
          <p:nvPr/>
        </p:nvSpPr>
        <p:spPr>
          <a:xfrm>
            <a:off x="830196" y="1375690"/>
            <a:ext cx="9959724" cy="244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tưới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vi-VN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A8802-948F-4CD6-A2DC-3602C55C4DFA}"/>
              </a:ext>
            </a:extLst>
          </p:cNvPr>
          <p:cNvSpPr txBox="1"/>
          <p:nvPr/>
        </p:nvSpPr>
        <p:spPr>
          <a:xfrm>
            <a:off x="6921777" y="1491553"/>
            <a:ext cx="29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3C183-7ABB-436B-B291-1667C0847793}"/>
              </a:ext>
            </a:extLst>
          </p:cNvPr>
          <p:cNvSpPr txBox="1"/>
          <p:nvPr/>
        </p:nvSpPr>
        <p:spPr>
          <a:xfrm>
            <a:off x="6626502" y="2320181"/>
            <a:ext cx="29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1F8EE-0071-4196-BA88-E8397DB69874}"/>
              </a:ext>
            </a:extLst>
          </p:cNvPr>
          <p:cNvSpPr txBox="1"/>
          <p:nvPr/>
        </p:nvSpPr>
        <p:spPr>
          <a:xfrm>
            <a:off x="2440278" y="3082183"/>
            <a:ext cx="29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8FC61BE0-3EDC-4659-AD5B-F29453F0E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77" y="4125277"/>
            <a:ext cx="2732723" cy="27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13184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596749" y="1783194"/>
            <a:ext cx="11219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Mở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rộng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vốn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bảo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vệ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môi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trường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.Dấu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phẩy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(59)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596748" y="2475245"/>
            <a:ext cx="11219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Cần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dấu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phẩy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vào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những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vị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trí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nào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703428" y="3168060"/>
            <a:ext cx="11219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trong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mỗi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sau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596748" y="3859347"/>
            <a:ext cx="11219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a)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Các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bạn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học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sinh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đang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tưới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nước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bắt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sâu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cho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cây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596748" y="4536922"/>
            <a:ext cx="11219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b) …………………………………………………………………………………….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133"/>
          <p:cNvSpPr txBox="1">
            <a:spLocks noChangeArrowheads="1"/>
          </p:cNvSpPr>
          <p:nvPr/>
        </p:nvSpPr>
        <p:spPr bwMode="auto">
          <a:xfrm>
            <a:off x="1596748" y="5214497"/>
            <a:ext cx="11219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c) ……………………………………………………………………………………..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00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341901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539</Words>
  <Application>Microsoft Office PowerPoint</Application>
  <PresentationFormat>Widescreen</PresentationFormat>
  <Paragraphs>75</Paragraphs>
  <Slides>16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Arial</vt:lpstr>
      <vt:lpstr>Arial-Rounded</vt:lpstr>
      <vt:lpstr>AvantGarde</vt:lpstr>
      <vt:lpstr>Calibri</vt:lpstr>
      <vt:lpstr>Calibri Light</vt:lpstr>
      <vt:lpstr>Chewy</vt:lpstr>
      <vt:lpstr>Comfortaa</vt:lpstr>
      <vt:lpstr>Delius Unicase</vt:lpstr>
      <vt:lpstr>等线</vt:lpstr>
      <vt:lpstr>Gochi Hand</vt:lpstr>
      <vt:lpstr>HP001 4 hàng</vt:lpstr>
      <vt:lpstr>Livvic</vt:lpstr>
      <vt:lpstr>Patrick Hand</vt:lpstr>
      <vt:lpstr>Patrick Hand SC</vt:lpstr>
      <vt:lpstr>Quicksand</vt:lpstr>
      <vt:lpstr>Roboto Condensed Light</vt:lpstr>
      <vt:lpstr>Times New Roman</vt:lpstr>
      <vt:lpstr>Office Theme</vt:lpstr>
      <vt:lpstr>1_Office Theme</vt:lpstr>
      <vt:lpstr>English Language Grammar Rules by Slidesgo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82</cp:revision>
  <dcterms:created xsi:type="dcterms:W3CDTF">2021-12-12T09:26:29Z</dcterms:created>
  <dcterms:modified xsi:type="dcterms:W3CDTF">2022-03-10T03:23:50Z</dcterms:modified>
</cp:coreProperties>
</file>