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8"/>
  </p:notesMasterIdLst>
  <p:sldIdLst>
    <p:sldId id="343" r:id="rId2"/>
    <p:sldId id="314" r:id="rId3"/>
    <p:sldId id="337" r:id="rId4"/>
    <p:sldId id="299" r:id="rId5"/>
    <p:sldId id="336" r:id="rId6"/>
    <p:sldId id="335" r:id="rId7"/>
    <p:sldId id="339" r:id="rId8"/>
    <p:sldId id="305" r:id="rId9"/>
    <p:sldId id="308" r:id="rId10"/>
    <p:sldId id="306" r:id="rId11"/>
    <p:sldId id="307" r:id="rId12"/>
    <p:sldId id="328" r:id="rId13"/>
    <p:sldId id="309" r:id="rId14"/>
    <p:sldId id="333" r:id="rId15"/>
    <p:sldId id="340" r:id="rId16"/>
    <p:sldId id="329" r:id="rId17"/>
    <p:sldId id="327" r:id="rId18"/>
    <p:sldId id="330" r:id="rId19"/>
    <p:sldId id="331" r:id="rId20"/>
    <p:sldId id="287" r:id="rId21"/>
    <p:sldId id="341" r:id="rId22"/>
    <p:sldId id="342" r:id="rId23"/>
    <p:sldId id="311" r:id="rId24"/>
    <p:sldId id="312" r:id="rId25"/>
    <p:sldId id="316" r:id="rId26"/>
    <p:sldId id="319" r:id="rId27"/>
  </p:sldIdLst>
  <p:sldSz cx="9144000" cy="6858000" type="screen4x3"/>
  <p:notesSz cx="6858000" cy="9144000"/>
  <p:custDataLst>
    <p:tags r:id="rId29"/>
  </p:custDataLst>
  <p:defaultTextStyle>
    <a:defPPr>
      <a:defRPr lang="en-US"/>
    </a:defPPr>
    <a:lvl1pPr algn="l" rtl="0" eaLnBrk="0" fontAlgn="base" hangingPunct="0">
      <a:spcBef>
        <a:spcPct val="0"/>
      </a:spcBef>
      <a:spcAft>
        <a:spcPct val="0"/>
      </a:spcAft>
      <a:defRPr sz="3200" kern="1200">
        <a:solidFill>
          <a:schemeClr val="tx1"/>
        </a:solidFill>
        <a:latin typeface=".VnTime" pitchFamily="34" charset="0"/>
        <a:ea typeface="+mn-ea"/>
        <a:cs typeface="+mn-cs"/>
      </a:defRPr>
    </a:lvl1pPr>
    <a:lvl2pPr marL="457200" algn="l" rtl="0" eaLnBrk="0" fontAlgn="base" hangingPunct="0">
      <a:spcBef>
        <a:spcPct val="0"/>
      </a:spcBef>
      <a:spcAft>
        <a:spcPct val="0"/>
      </a:spcAft>
      <a:defRPr sz="3200" kern="1200">
        <a:solidFill>
          <a:schemeClr val="tx1"/>
        </a:solidFill>
        <a:latin typeface=".VnTime" pitchFamily="34" charset="0"/>
        <a:ea typeface="+mn-ea"/>
        <a:cs typeface="+mn-cs"/>
      </a:defRPr>
    </a:lvl2pPr>
    <a:lvl3pPr marL="914400" algn="l" rtl="0" eaLnBrk="0" fontAlgn="base" hangingPunct="0">
      <a:spcBef>
        <a:spcPct val="0"/>
      </a:spcBef>
      <a:spcAft>
        <a:spcPct val="0"/>
      </a:spcAft>
      <a:defRPr sz="3200" kern="1200">
        <a:solidFill>
          <a:schemeClr val="tx1"/>
        </a:solidFill>
        <a:latin typeface=".VnTime" pitchFamily="34" charset="0"/>
        <a:ea typeface="+mn-ea"/>
        <a:cs typeface="+mn-cs"/>
      </a:defRPr>
    </a:lvl3pPr>
    <a:lvl4pPr marL="1371600" algn="l" rtl="0" eaLnBrk="0" fontAlgn="base" hangingPunct="0">
      <a:spcBef>
        <a:spcPct val="0"/>
      </a:spcBef>
      <a:spcAft>
        <a:spcPct val="0"/>
      </a:spcAft>
      <a:defRPr sz="3200" kern="1200">
        <a:solidFill>
          <a:schemeClr val="tx1"/>
        </a:solidFill>
        <a:latin typeface=".VnTime" pitchFamily="34" charset="0"/>
        <a:ea typeface="+mn-ea"/>
        <a:cs typeface="+mn-cs"/>
      </a:defRPr>
    </a:lvl4pPr>
    <a:lvl5pPr marL="1828800" algn="l" rtl="0" eaLnBrk="0" fontAlgn="base" hangingPunct="0">
      <a:spcBef>
        <a:spcPct val="0"/>
      </a:spcBef>
      <a:spcAft>
        <a:spcPct val="0"/>
      </a:spcAft>
      <a:defRPr sz="3200" kern="1200">
        <a:solidFill>
          <a:schemeClr val="tx1"/>
        </a:solidFill>
        <a:latin typeface=".VnTime" pitchFamily="34" charset="0"/>
        <a:ea typeface="+mn-ea"/>
        <a:cs typeface="+mn-cs"/>
      </a:defRPr>
    </a:lvl5pPr>
    <a:lvl6pPr marL="2286000" algn="l" defTabSz="914400" rtl="0" eaLnBrk="1" latinLnBrk="0" hangingPunct="1">
      <a:defRPr sz="3200" kern="1200">
        <a:solidFill>
          <a:schemeClr val="tx1"/>
        </a:solidFill>
        <a:latin typeface=".VnTime" pitchFamily="34" charset="0"/>
        <a:ea typeface="+mn-ea"/>
        <a:cs typeface="+mn-cs"/>
      </a:defRPr>
    </a:lvl6pPr>
    <a:lvl7pPr marL="2743200" algn="l" defTabSz="914400" rtl="0" eaLnBrk="1" latinLnBrk="0" hangingPunct="1">
      <a:defRPr sz="3200" kern="1200">
        <a:solidFill>
          <a:schemeClr val="tx1"/>
        </a:solidFill>
        <a:latin typeface=".VnTime" pitchFamily="34" charset="0"/>
        <a:ea typeface="+mn-ea"/>
        <a:cs typeface="+mn-cs"/>
      </a:defRPr>
    </a:lvl7pPr>
    <a:lvl8pPr marL="3200400" algn="l" defTabSz="914400" rtl="0" eaLnBrk="1" latinLnBrk="0" hangingPunct="1">
      <a:defRPr sz="3200" kern="1200">
        <a:solidFill>
          <a:schemeClr val="tx1"/>
        </a:solidFill>
        <a:latin typeface=".VnTime" pitchFamily="34" charset="0"/>
        <a:ea typeface="+mn-ea"/>
        <a:cs typeface="+mn-cs"/>
      </a:defRPr>
    </a:lvl8pPr>
    <a:lvl9pPr marL="3657600" algn="l" defTabSz="914400" rtl="0" eaLnBrk="1" latinLnBrk="0" hangingPunct="1">
      <a:defRPr sz="3200" kern="1200">
        <a:solidFill>
          <a:schemeClr val="tx1"/>
        </a:solidFill>
        <a:latin typeface=".VnTime"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3300"/>
    <a:srgbClr val="FF33CC"/>
    <a:srgbClr val="FF0000"/>
    <a:srgbClr val="000099"/>
    <a:srgbClr val="FF0066"/>
    <a:srgbClr val="99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884" autoAdjust="0"/>
  </p:normalViewPr>
  <p:slideViewPr>
    <p:cSldViewPr>
      <p:cViewPr varScale="1">
        <p:scale>
          <a:sx n="115" d="100"/>
          <a:sy n="115" d="100"/>
        </p:scale>
        <p:origin x="918"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9EC8BC-0CCE-43D7-A69E-1D09E67D9503}" type="datetimeFigureOut">
              <a:rPr lang="vi-VN" smtClean="0"/>
              <a:t>06/03/2022</a:t>
            </a:fld>
            <a:endParaRPr lang="vi-V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1C71E2-2D59-498C-A19E-9F0FE359892F}" type="slidenum">
              <a:rPr lang="vi-VN" smtClean="0"/>
              <a:t>‹#›</a:t>
            </a:fld>
            <a:endParaRPr lang="vi-VN"/>
          </a:p>
        </p:txBody>
      </p:sp>
    </p:spTree>
    <p:extLst>
      <p:ext uri="{BB962C8B-B14F-4D97-AF65-F5344CB8AC3E}">
        <p14:creationId xmlns:p14="http://schemas.microsoft.com/office/powerpoint/2010/main" val="2482848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4B2EA3-5022-4BDA-B264-686777D5D1AE}" type="slidenum">
              <a:rPr lang="en-US">
                <a:cs typeface="Arial" charset="0"/>
              </a:rPr>
              <a:pPr fontAlgn="base">
                <a:spcBef>
                  <a:spcPct val="0"/>
                </a:spcBef>
                <a:spcAft>
                  <a:spcPct val="0"/>
                </a:spcAft>
              </a:pPr>
              <a:t>14</a:t>
            </a:fld>
            <a:endParaRPr lang="en-US">
              <a:cs typeface="Arial" charset="0"/>
            </a:endParaRPr>
          </a:p>
        </p:txBody>
      </p:sp>
    </p:spTree>
    <p:extLst>
      <p:ext uri="{BB962C8B-B14F-4D97-AF65-F5344CB8AC3E}">
        <p14:creationId xmlns:p14="http://schemas.microsoft.com/office/powerpoint/2010/main" val="1391580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hỗ dành sẵn cho Hình ảnh của Bản chiếu 1"/>
          <p:cNvSpPr>
            <a:spLocks noGrp="1" noRot="1" noChangeAspect="1" noChangeArrowheads="1" noTextEdit="1"/>
          </p:cNvSpPr>
          <p:nvPr>
            <p:ph type="sldImg"/>
          </p:nvPr>
        </p:nvSpPr>
        <p:spPr>
          <a:ln/>
        </p:spPr>
      </p:sp>
      <p:sp>
        <p:nvSpPr>
          <p:cNvPr id="30723" name="Chỗ dành sẵn cho Ghi chú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a:p>
        </p:txBody>
      </p:sp>
      <p:sp>
        <p:nvSpPr>
          <p:cNvPr id="30724" name="Chỗ dành sẵn cho Số hiệu Bản chiếu 3"/>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fld id="{5E0D1EBC-0A94-4B22-9D17-F591EB3EE844}" type="slidenum">
              <a:rPr lang="en-US" altLang="vi-VN" sz="1200"/>
              <a:pPr/>
              <a:t>18</a:t>
            </a:fld>
            <a:endParaRPr lang="en-US" altLang="vi-VN" sz="1200"/>
          </a:p>
        </p:txBody>
      </p:sp>
    </p:spTree>
    <p:extLst>
      <p:ext uri="{BB962C8B-B14F-4D97-AF65-F5344CB8AC3E}">
        <p14:creationId xmlns:p14="http://schemas.microsoft.com/office/powerpoint/2010/main" val="281962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hỗ dành sẵn cho Hình ảnh của Bản chiếu 1"/>
          <p:cNvSpPr>
            <a:spLocks noGrp="1" noRot="1" noChangeAspect="1" noChangeArrowheads="1" noTextEdit="1"/>
          </p:cNvSpPr>
          <p:nvPr>
            <p:ph type="sldImg"/>
          </p:nvPr>
        </p:nvSpPr>
        <p:spPr>
          <a:ln/>
        </p:spPr>
      </p:sp>
      <p:sp>
        <p:nvSpPr>
          <p:cNvPr id="31747" name="Chỗ dành sẵn cho Ghi chú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vi-VN"/>
          </a:p>
        </p:txBody>
      </p:sp>
      <p:sp>
        <p:nvSpPr>
          <p:cNvPr id="31748" name="Chỗ dành sẵn cho Số hiệu Bản chiếu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fld id="{78E2247D-A554-46DF-B623-A15AF73FDFA3}" type="slidenum">
              <a:rPr lang="en-US" altLang="vi-VN" sz="1200"/>
              <a:pPr/>
              <a:t>19</a:t>
            </a:fld>
            <a:endParaRPr lang="en-US" altLang="vi-VN" sz="1200"/>
          </a:p>
        </p:txBody>
      </p:sp>
    </p:spTree>
    <p:extLst>
      <p:ext uri="{BB962C8B-B14F-4D97-AF65-F5344CB8AC3E}">
        <p14:creationId xmlns:p14="http://schemas.microsoft.com/office/powerpoint/2010/main" val="3168142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a:extLst>
              <a:ext uri="{FF2B5EF4-FFF2-40B4-BE49-F238E27FC236}">
                <a16:creationId xmlns:a16="http://schemas.microsoft.com/office/drawing/2014/main" id="{053D20CF-9BD1-4350-AF48-12C96F271C0D}"/>
              </a:ext>
            </a:extLst>
          </p:cNvPr>
          <p:cNvSpPr>
            <a:spLocks noGrp="1"/>
          </p:cNvSpPr>
          <p:nvPr>
            <p:ph type="dt" sz="half" idx="10"/>
          </p:nvPr>
        </p:nvSpPr>
        <p:spPr/>
        <p:txBody>
          <a:bodyPr/>
          <a:lstStyle>
            <a:lvl1pPr>
              <a:defRPr/>
            </a:lvl1pPr>
          </a:lstStyle>
          <a:p>
            <a:pPr>
              <a:defRPr/>
            </a:pPr>
            <a:endParaRPr lang="en-US" altLang="vi-VN"/>
          </a:p>
        </p:txBody>
      </p:sp>
      <p:sp>
        <p:nvSpPr>
          <p:cNvPr id="5" name="Nơi giữ chỗ cho Chân trang 4">
            <a:extLst>
              <a:ext uri="{FF2B5EF4-FFF2-40B4-BE49-F238E27FC236}">
                <a16:creationId xmlns:a16="http://schemas.microsoft.com/office/drawing/2014/main" id="{5E2AAC31-206A-40CE-8F0C-7D6E4658C4F2}"/>
              </a:ext>
            </a:extLst>
          </p:cNvPr>
          <p:cNvSpPr>
            <a:spLocks noGrp="1"/>
          </p:cNvSpPr>
          <p:nvPr>
            <p:ph type="ftr" sz="quarter" idx="11"/>
          </p:nvPr>
        </p:nvSpPr>
        <p:spPr/>
        <p:txBody>
          <a:bodyPr/>
          <a:lstStyle>
            <a:lvl1pPr>
              <a:defRPr/>
            </a:lvl1pPr>
          </a:lstStyle>
          <a:p>
            <a:pPr>
              <a:defRPr/>
            </a:pPr>
            <a:endParaRPr lang="en-US" altLang="vi-VN"/>
          </a:p>
        </p:txBody>
      </p:sp>
      <p:sp>
        <p:nvSpPr>
          <p:cNvPr id="6" name="Nơi giữ chỗ cho Số hiệu Bản chiếu 5">
            <a:extLst>
              <a:ext uri="{FF2B5EF4-FFF2-40B4-BE49-F238E27FC236}">
                <a16:creationId xmlns:a16="http://schemas.microsoft.com/office/drawing/2014/main" id="{3AC64A85-3C87-46D9-879D-FA8DCB178496}"/>
              </a:ext>
            </a:extLst>
          </p:cNvPr>
          <p:cNvSpPr>
            <a:spLocks noGrp="1"/>
          </p:cNvSpPr>
          <p:nvPr>
            <p:ph type="sldNum" sz="quarter" idx="12"/>
          </p:nvPr>
        </p:nvSpPr>
        <p:spPr/>
        <p:txBody>
          <a:bodyPr/>
          <a:lstStyle>
            <a:lvl1pPr>
              <a:defRPr/>
            </a:lvl1pPr>
          </a:lstStyle>
          <a:p>
            <a:fld id="{CAE53E05-4FE8-42FC-A257-2D4457504F79}" type="slidenum">
              <a:rPr lang="en-US" altLang="vi-VN"/>
              <a:pPr/>
              <a:t>‹#›</a:t>
            </a:fld>
            <a:endParaRPr lang="en-US" altLang="vi-VN"/>
          </a:p>
        </p:txBody>
      </p:sp>
    </p:spTree>
    <p:extLst>
      <p:ext uri="{BB962C8B-B14F-4D97-AF65-F5344CB8AC3E}">
        <p14:creationId xmlns:p14="http://schemas.microsoft.com/office/powerpoint/2010/main" val="3062435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3">
            <a:extLst>
              <a:ext uri="{FF2B5EF4-FFF2-40B4-BE49-F238E27FC236}">
                <a16:creationId xmlns:a16="http://schemas.microsoft.com/office/drawing/2014/main" id="{0016AEDB-D0D5-4E1B-B822-E268767D9777}"/>
              </a:ext>
            </a:extLst>
          </p:cNvPr>
          <p:cNvSpPr>
            <a:spLocks noGrp="1"/>
          </p:cNvSpPr>
          <p:nvPr>
            <p:ph type="dt" sz="half" idx="10"/>
          </p:nvPr>
        </p:nvSpPr>
        <p:spPr/>
        <p:txBody>
          <a:bodyPr/>
          <a:lstStyle>
            <a:lvl1pPr>
              <a:defRPr/>
            </a:lvl1pPr>
          </a:lstStyle>
          <a:p>
            <a:pPr>
              <a:defRPr/>
            </a:pPr>
            <a:endParaRPr lang="en-US" altLang="vi-VN"/>
          </a:p>
        </p:txBody>
      </p:sp>
      <p:sp>
        <p:nvSpPr>
          <p:cNvPr id="4" name="Nơi giữ chỗ cho Chân trang 4">
            <a:extLst>
              <a:ext uri="{FF2B5EF4-FFF2-40B4-BE49-F238E27FC236}">
                <a16:creationId xmlns:a16="http://schemas.microsoft.com/office/drawing/2014/main" id="{6A4370A3-B94F-4798-BBA0-D44CD0159156}"/>
              </a:ext>
            </a:extLst>
          </p:cNvPr>
          <p:cNvSpPr>
            <a:spLocks noGrp="1"/>
          </p:cNvSpPr>
          <p:nvPr>
            <p:ph type="ftr" sz="quarter" idx="11"/>
          </p:nvPr>
        </p:nvSpPr>
        <p:spPr/>
        <p:txBody>
          <a:bodyPr/>
          <a:lstStyle>
            <a:lvl1pPr>
              <a:defRPr/>
            </a:lvl1pPr>
          </a:lstStyle>
          <a:p>
            <a:pPr>
              <a:defRPr/>
            </a:pPr>
            <a:endParaRPr lang="en-US" altLang="vi-VN"/>
          </a:p>
        </p:txBody>
      </p:sp>
      <p:sp>
        <p:nvSpPr>
          <p:cNvPr id="5" name="Nơi giữ chỗ cho Số hiệu Bản chiếu 5">
            <a:extLst>
              <a:ext uri="{FF2B5EF4-FFF2-40B4-BE49-F238E27FC236}">
                <a16:creationId xmlns:a16="http://schemas.microsoft.com/office/drawing/2014/main" id="{B7329E51-6E89-4F6F-8965-FA6F02BCFE82}"/>
              </a:ext>
            </a:extLst>
          </p:cNvPr>
          <p:cNvSpPr>
            <a:spLocks noGrp="1"/>
          </p:cNvSpPr>
          <p:nvPr>
            <p:ph type="sldNum" sz="quarter" idx="12"/>
          </p:nvPr>
        </p:nvSpPr>
        <p:spPr/>
        <p:txBody>
          <a:bodyPr/>
          <a:lstStyle>
            <a:lvl1pPr>
              <a:defRPr/>
            </a:lvl1pPr>
          </a:lstStyle>
          <a:p>
            <a:fld id="{0C54AF3C-5B32-4E6E-BD67-40D9B3FB8476}" type="slidenum">
              <a:rPr lang="en-US" altLang="vi-VN"/>
              <a:pPr/>
              <a:t>‹#›</a:t>
            </a:fld>
            <a:endParaRPr lang="en-US" altLang="vi-VN"/>
          </a:p>
        </p:txBody>
      </p:sp>
    </p:spTree>
    <p:extLst>
      <p:ext uri="{BB962C8B-B14F-4D97-AF65-F5344CB8AC3E}">
        <p14:creationId xmlns:p14="http://schemas.microsoft.com/office/powerpoint/2010/main" val="159081573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3">
            <a:extLst>
              <a:ext uri="{FF2B5EF4-FFF2-40B4-BE49-F238E27FC236}">
                <a16:creationId xmlns:a16="http://schemas.microsoft.com/office/drawing/2014/main" id="{0016AEDB-D0D5-4E1B-B822-E268767D9777}"/>
              </a:ext>
            </a:extLst>
          </p:cNvPr>
          <p:cNvSpPr>
            <a:spLocks noGrp="1"/>
          </p:cNvSpPr>
          <p:nvPr>
            <p:ph type="dt" sz="half" idx="10"/>
          </p:nvPr>
        </p:nvSpPr>
        <p:spPr/>
        <p:txBody>
          <a:bodyPr/>
          <a:lstStyle>
            <a:lvl1pPr>
              <a:defRPr/>
            </a:lvl1pPr>
          </a:lstStyle>
          <a:p>
            <a:pPr>
              <a:defRPr/>
            </a:pPr>
            <a:endParaRPr lang="en-US" altLang="vi-VN"/>
          </a:p>
        </p:txBody>
      </p:sp>
      <p:sp>
        <p:nvSpPr>
          <p:cNvPr id="4" name="Nơi giữ chỗ cho Chân trang 4">
            <a:extLst>
              <a:ext uri="{FF2B5EF4-FFF2-40B4-BE49-F238E27FC236}">
                <a16:creationId xmlns:a16="http://schemas.microsoft.com/office/drawing/2014/main" id="{6A4370A3-B94F-4798-BBA0-D44CD0159156}"/>
              </a:ext>
            </a:extLst>
          </p:cNvPr>
          <p:cNvSpPr>
            <a:spLocks noGrp="1"/>
          </p:cNvSpPr>
          <p:nvPr>
            <p:ph type="ftr" sz="quarter" idx="11"/>
          </p:nvPr>
        </p:nvSpPr>
        <p:spPr/>
        <p:txBody>
          <a:bodyPr/>
          <a:lstStyle>
            <a:lvl1pPr>
              <a:defRPr/>
            </a:lvl1pPr>
          </a:lstStyle>
          <a:p>
            <a:pPr>
              <a:defRPr/>
            </a:pPr>
            <a:endParaRPr lang="en-US" altLang="vi-VN"/>
          </a:p>
        </p:txBody>
      </p:sp>
      <p:sp>
        <p:nvSpPr>
          <p:cNvPr id="5" name="Nơi giữ chỗ cho Số hiệu Bản chiếu 5">
            <a:extLst>
              <a:ext uri="{FF2B5EF4-FFF2-40B4-BE49-F238E27FC236}">
                <a16:creationId xmlns:a16="http://schemas.microsoft.com/office/drawing/2014/main" id="{B7329E51-6E89-4F6F-8965-FA6F02BCFE82}"/>
              </a:ext>
            </a:extLst>
          </p:cNvPr>
          <p:cNvSpPr>
            <a:spLocks noGrp="1"/>
          </p:cNvSpPr>
          <p:nvPr>
            <p:ph type="sldNum" sz="quarter" idx="12"/>
          </p:nvPr>
        </p:nvSpPr>
        <p:spPr/>
        <p:txBody>
          <a:bodyPr/>
          <a:lstStyle>
            <a:lvl1pPr>
              <a:defRPr/>
            </a:lvl1pPr>
          </a:lstStyle>
          <a:p>
            <a:fld id="{0C54AF3C-5B32-4E6E-BD67-40D9B3FB8476}" type="slidenum">
              <a:rPr lang="en-US" altLang="vi-VN"/>
              <a:pPr/>
              <a:t>‹#›</a:t>
            </a:fld>
            <a:endParaRPr lang="en-US" altLang="vi-VN"/>
          </a:p>
        </p:txBody>
      </p:sp>
    </p:spTree>
    <p:extLst>
      <p:ext uri="{BB962C8B-B14F-4D97-AF65-F5344CB8AC3E}">
        <p14:creationId xmlns:p14="http://schemas.microsoft.com/office/powerpoint/2010/main" val="205892804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a:extLst>
              <a:ext uri="{FF2B5EF4-FFF2-40B4-BE49-F238E27FC236}">
                <a16:creationId xmlns:a16="http://schemas.microsoft.com/office/drawing/2014/main" id="{636020AE-F93F-4749-8490-DD9E56AB7BF1}"/>
              </a:ext>
            </a:extLst>
          </p:cNvPr>
          <p:cNvSpPr>
            <a:spLocks noGrp="1"/>
          </p:cNvSpPr>
          <p:nvPr>
            <p:ph type="dt" sz="half" idx="10"/>
          </p:nvPr>
        </p:nvSpPr>
        <p:spPr/>
        <p:txBody>
          <a:bodyPr/>
          <a:lstStyle>
            <a:lvl1pPr>
              <a:defRPr/>
            </a:lvl1pPr>
          </a:lstStyle>
          <a:p>
            <a:pPr>
              <a:defRPr/>
            </a:pPr>
            <a:endParaRPr lang="en-US" altLang="vi-VN"/>
          </a:p>
        </p:txBody>
      </p:sp>
      <p:sp>
        <p:nvSpPr>
          <p:cNvPr id="3" name="Nơi giữ chỗ cho Chân trang 4">
            <a:extLst>
              <a:ext uri="{FF2B5EF4-FFF2-40B4-BE49-F238E27FC236}">
                <a16:creationId xmlns:a16="http://schemas.microsoft.com/office/drawing/2014/main" id="{360EF4BB-8566-4D61-B9B4-5AFD684B6360}"/>
              </a:ext>
            </a:extLst>
          </p:cNvPr>
          <p:cNvSpPr>
            <a:spLocks noGrp="1"/>
          </p:cNvSpPr>
          <p:nvPr>
            <p:ph type="ftr" sz="quarter" idx="11"/>
          </p:nvPr>
        </p:nvSpPr>
        <p:spPr/>
        <p:txBody>
          <a:bodyPr/>
          <a:lstStyle>
            <a:lvl1pPr>
              <a:defRPr/>
            </a:lvl1pPr>
          </a:lstStyle>
          <a:p>
            <a:pPr>
              <a:defRPr/>
            </a:pPr>
            <a:endParaRPr lang="en-US" altLang="vi-VN"/>
          </a:p>
        </p:txBody>
      </p:sp>
      <p:sp>
        <p:nvSpPr>
          <p:cNvPr id="4" name="Nơi giữ chỗ cho Số hiệu Bản chiếu 5">
            <a:extLst>
              <a:ext uri="{FF2B5EF4-FFF2-40B4-BE49-F238E27FC236}">
                <a16:creationId xmlns:a16="http://schemas.microsoft.com/office/drawing/2014/main" id="{77F2E1CF-08FB-4E73-86C3-0C35947E56B9}"/>
              </a:ext>
            </a:extLst>
          </p:cNvPr>
          <p:cNvSpPr>
            <a:spLocks noGrp="1"/>
          </p:cNvSpPr>
          <p:nvPr>
            <p:ph type="sldNum" sz="quarter" idx="12"/>
          </p:nvPr>
        </p:nvSpPr>
        <p:spPr/>
        <p:txBody>
          <a:bodyPr/>
          <a:lstStyle>
            <a:lvl1pPr>
              <a:defRPr/>
            </a:lvl1pPr>
          </a:lstStyle>
          <a:p>
            <a:fld id="{F64B75EC-645B-4014-B707-A68E3865B561}" type="slidenum">
              <a:rPr lang="en-US" altLang="vi-VN"/>
              <a:pPr/>
              <a:t>‹#›</a:t>
            </a:fld>
            <a:endParaRPr lang="en-US" altLang="vi-VN"/>
          </a:p>
        </p:txBody>
      </p:sp>
    </p:spTree>
    <p:extLst>
      <p:ext uri="{BB962C8B-B14F-4D97-AF65-F5344CB8AC3E}">
        <p14:creationId xmlns:p14="http://schemas.microsoft.com/office/powerpoint/2010/main" val="388828290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7_Trống">
    <p:spTree>
      <p:nvGrpSpPr>
        <p:cNvPr id="1" name=""/>
        <p:cNvGrpSpPr/>
        <p:nvPr/>
      </p:nvGrpSpPr>
      <p:grpSpPr>
        <a:xfrm>
          <a:off x="0" y="0"/>
          <a:ext cx="0" cy="0"/>
          <a:chOff x="0" y="0"/>
          <a:chExt cx="0" cy="0"/>
        </a:xfrm>
      </p:grpSpPr>
      <p:sp>
        <p:nvSpPr>
          <p:cNvPr id="2" name="Nơi giữ chỗ cho Ngày tháng 3">
            <a:extLst>
              <a:ext uri="{FF2B5EF4-FFF2-40B4-BE49-F238E27FC236}">
                <a16:creationId xmlns:a16="http://schemas.microsoft.com/office/drawing/2014/main" id="{636020AE-F93F-4749-8490-DD9E56AB7BF1}"/>
              </a:ext>
            </a:extLst>
          </p:cNvPr>
          <p:cNvSpPr>
            <a:spLocks noGrp="1"/>
          </p:cNvSpPr>
          <p:nvPr>
            <p:ph type="dt" sz="half" idx="10"/>
          </p:nvPr>
        </p:nvSpPr>
        <p:spPr/>
        <p:txBody>
          <a:bodyPr/>
          <a:lstStyle>
            <a:lvl1pPr>
              <a:defRPr/>
            </a:lvl1pPr>
          </a:lstStyle>
          <a:p>
            <a:pPr>
              <a:defRPr/>
            </a:pPr>
            <a:endParaRPr lang="en-US" altLang="vi-VN"/>
          </a:p>
        </p:txBody>
      </p:sp>
      <p:sp>
        <p:nvSpPr>
          <p:cNvPr id="3" name="Nơi giữ chỗ cho Chân trang 4">
            <a:extLst>
              <a:ext uri="{FF2B5EF4-FFF2-40B4-BE49-F238E27FC236}">
                <a16:creationId xmlns:a16="http://schemas.microsoft.com/office/drawing/2014/main" id="{360EF4BB-8566-4D61-B9B4-5AFD684B6360}"/>
              </a:ext>
            </a:extLst>
          </p:cNvPr>
          <p:cNvSpPr>
            <a:spLocks noGrp="1"/>
          </p:cNvSpPr>
          <p:nvPr>
            <p:ph type="ftr" sz="quarter" idx="11"/>
          </p:nvPr>
        </p:nvSpPr>
        <p:spPr/>
        <p:txBody>
          <a:bodyPr/>
          <a:lstStyle>
            <a:lvl1pPr>
              <a:defRPr/>
            </a:lvl1pPr>
          </a:lstStyle>
          <a:p>
            <a:pPr>
              <a:defRPr/>
            </a:pPr>
            <a:endParaRPr lang="en-US" altLang="vi-VN"/>
          </a:p>
        </p:txBody>
      </p:sp>
      <p:sp>
        <p:nvSpPr>
          <p:cNvPr id="4" name="Nơi giữ chỗ cho Số hiệu Bản chiếu 5">
            <a:extLst>
              <a:ext uri="{FF2B5EF4-FFF2-40B4-BE49-F238E27FC236}">
                <a16:creationId xmlns:a16="http://schemas.microsoft.com/office/drawing/2014/main" id="{77F2E1CF-08FB-4E73-86C3-0C35947E56B9}"/>
              </a:ext>
            </a:extLst>
          </p:cNvPr>
          <p:cNvSpPr>
            <a:spLocks noGrp="1"/>
          </p:cNvSpPr>
          <p:nvPr>
            <p:ph type="sldNum" sz="quarter" idx="12"/>
          </p:nvPr>
        </p:nvSpPr>
        <p:spPr/>
        <p:txBody>
          <a:bodyPr/>
          <a:lstStyle>
            <a:lvl1pPr>
              <a:defRPr/>
            </a:lvl1pPr>
          </a:lstStyle>
          <a:p>
            <a:fld id="{F64B75EC-645B-4014-B707-A68E3865B561}" type="slidenum">
              <a:rPr lang="en-US" altLang="vi-VN"/>
              <a:pPr/>
              <a:t>‹#›</a:t>
            </a:fld>
            <a:endParaRPr lang="en-US" altLang="vi-VN"/>
          </a:p>
        </p:txBody>
      </p:sp>
    </p:spTree>
    <p:extLst>
      <p:ext uri="{BB962C8B-B14F-4D97-AF65-F5344CB8AC3E}">
        <p14:creationId xmlns:p14="http://schemas.microsoft.com/office/powerpoint/2010/main" val="110220975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6_Trống">
    <p:spTree>
      <p:nvGrpSpPr>
        <p:cNvPr id="1" name=""/>
        <p:cNvGrpSpPr/>
        <p:nvPr/>
      </p:nvGrpSpPr>
      <p:grpSpPr>
        <a:xfrm>
          <a:off x="0" y="0"/>
          <a:ext cx="0" cy="0"/>
          <a:chOff x="0" y="0"/>
          <a:chExt cx="0" cy="0"/>
        </a:xfrm>
      </p:grpSpPr>
      <p:sp>
        <p:nvSpPr>
          <p:cNvPr id="2" name="Nơi giữ chỗ cho Ngày tháng 3">
            <a:extLst>
              <a:ext uri="{FF2B5EF4-FFF2-40B4-BE49-F238E27FC236}">
                <a16:creationId xmlns:a16="http://schemas.microsoft.com/office/drawing/2014/main" id="{636020AE-F93F-4749-8490-DD9E56AB7BF1}"/>
              </a:ext>
            </a:extLst>
          </p:cNvPr>
          <p:cNvSpPr>
            <a:spLocks noGrp="1"/>
          </p:cNvSpPr>
          <p:nvPr>
            <p:ph type="dt" sz="half" idx="10"/>
          </p:nvPr>
        </p:nvSpPr>
        <p:spPr/>
        <p:txBody>
          <a:bodyPr/>
          <a:lstStyle>
            <a:lvl1pPr>
              <a:defRPr/>
            </a:lvl1pPr>
          </a:lstStyle>
          <a:p>
            <a:pPr>
              <a:defRPr/>
            </a:pPr>
            <a:endParaRPr lang="en-US" altLang="vi-VN"/>
          </a:p>
        </p:txBody>
      </p:sp>
      <p:sp>
        <p:nvSpPr>
          <p:cNvPr id="3" name="Nơi giữ chỗ cho Chân trang 4">
            <a:extLst>
              <a:ext uri="{FF2B5EF4-FFF2-40B4-BE49-F238E27FC236}">
                <a16:creationId xmlns:a16="http://schemas.microsoft.com/office/drawing/2014/main" id="{360EF4BB-8566-4D61-B9B4-5AFD684B6360}"/>
              </a:ext>
            </a:extLst>
          </p:cNvPr>
          <p:cNvSpPr>
            <a:spLocks noGrp="1"/>
          </p:cNvSpPr>
          <p:nvPr>
            <p:ph type="ftr" sz="quarter" idx="11"/>
          </p:nvPr>
        </p:nvSpPr>
        <p:spPr/>
        <p:txBody>
          <a:bodyPr/>
          <a:lstStyle>
            <a:lvl1pPr>
              <a:defRPr/>
            </a:lvl1pPr>
          </a:lstStyle>
          <a:p>
            <a:pPr>
              <a:defRPr/>
            </a:pPr>
            <a:endParaRPr lang="en-US" altLang="vi-VN"/>
          </a:p>
        </p:txBody>
      </p:sp>
      <p:sp>
        <p:nvSpPr>
          <p:cNvPr id="4" name="Nơi giữ chỗ cho Số hiệu Bản chiếu 5">
            <a:extLst>
              <a:ext uri="{FF2B5EF4-FFF2-40B4-BE49-F238E27FC236}">
                <a16:creationId xmlns:a16="http://schemas.microsoft.com/office/drawing/2014/main" id="{77F2E1CF-08FB-4E73-86C3-0C35947E56B9}"/>
              </a:ext>
            </a:extLst>
          </p:cNvPr>
          <p:cNvSpPr>
            <a:spLocks noGrp="1"/>
          </p:cNvSpPr>
          <p:nvPr>
            <p:ph type="sldNum" sz="quarter" idx="12"/>
          </p:nvPr>
        </p:nvSpPr>
        <p:spPr/>
        <p:txBody>
          <a:bodyPr/>
          <a:lstStyle>
            <a:lvl1pPr>
              <a:defRPr/>
            </a:lvl1pPr>
          </a:lstStyle>
          <a:p>
            <a:fld id="{F64B75EC-645B-4014-B707-A68E3865B561}" type="slidenum">
              <a:rPr lang="en-US" altLang="vi-VN"/>
              <a:pPr/>
              <a:t>‹#›</a:t>
            </a:fld>
            <a:endParaRPr lang="en-US" altLang="vi-VN"/>
          </a:p>
        </p:txBody>
      </p:sp>
    </p:spTree>
    <p:extLst>
      <p:ext uri="{BB962C8B-B14F-4D97-AF65-F5344CB8AC3E}">
        <p14:creationId xmlns:p14="http://schemas.microsoft.com/office/powerpoint/2010/main" val="387477747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5_Trống">
    <p:spTree>
      <p:nvGrpSpPr>
        <p:cNvPr id="1" name=""/>
        <p:cNvGrpSpPr/>
        <p:nvPr/>
      </p:nvGrpSpPr>
      <p:grpSpPr>
        <a:xfrm>
          <a:off x="0" y="0"/>
          <a:ext cx="0" cy="0"/>
          <a:chOff x="0" y="0"/>
          <a:chExt cx="0" cy="0"/>
        </a:xfrm>
      </p:grpSpPr>
      <p:sp>
        <p:nvSpPr>
          <p:cNvPr id="2" name="Nơi giữ chỗ cho Ngày tháng 3">
            <a:extLst>
              <a:ext uri="{FF2B5EF4-FFF2-40B4-BE49-F238E27FC236}">
                <a16:creationId xmlns:a16="http://schemas.microsoft.com/office/drawing/2014/main" id="{636020AE-F93F-4749-8490-DD9E56AB7BF1}"/>
              </a:ext>
            </a:extLst>
          </p:cNvPr>
          <p:cNvSpPr>
            <a:spLocks noGrp="1"/>
          </p:cNvSpPr>
          <p:nvPr>
            <p:ph type="dt" sz="half" idx="10"/>
          </p:nvPr>
        </p:nvSpPr>
        <p:spPr/>
        <p:txBody>
          <a:bodyPr/>
          <a:lstStyle>
            <a:lvl1pPr>
              <a:defRPr/>
            </a:lvl1pPr>
          </a:lstStyle>
          <a:p>
            <a:pPr>
              <a:defRPr/>
            </a:pPr>
            <a:endParaRPr lang="en-US" altLang="vi-VN"/>
          </a:p>
        </p:txBody>
      </p:sp>
      <p:sp>
        <p:nvSpPr>
          <p:cNvPr id="3" name="Nơi giữ chỗ cho Chân trang 4">
            <a:extLst>
              <a:ext uri="{FF2B5EF4-FFF2-40B4-BE49-F238E27FC236}">
                <a16:creationId xmlns:a16="http://schemas.microsoft.com/office/drawing/2014/main" id="{360EF4BB-8566-4D61-B9B4-5AFD684B6360}"/>
              </a:ext>
            </a:extLst>
          </p:cNvPr>
          <p:cNvSpPr>
            <a:spLocks noGrp="1"/>
          </p:cNvSpPr>
          <p:nvPr>
            <p:ph type="ftr" sz="quarter" idx="11"/>
          </p:nvPr>
        </p:nvSpPr>
        <p:spPr/>
        <p:txBody>
          <a:bodyPr/>
          <a:lstStyle>
            <a:lvl1pPr>
              <a:defRPr/>
            </a:lvl1pPr>
          </a:lstStyle>
          <a:p>
            <a:pPr>
              <a:defRPr/>
            </a:pPr>
            <a:endParaRPr lang="en-US" altLang="vi-VN"/>
          </a:p>
        </p:txBody>
      </p:sp>
      <p:sp>
        <p:nvSpPr>
          <p:cNvPr id="4" name="Nơi giữ chỗ cho Số hiệu Bản chiếu 5">
            <a:extLst>
              <a:ext uri="{FF2B5EF4-FFF2-40B4-BE49-F238E27FC236}">
                <a16:creationId xmlns:a16="http://schemas.microsoft.com/office/drawing/2014/main" id="{77F2E1CF-08FB-4E73-86C3-0C35947E56B9}"/>
              </a:ext>
            </a:extLst>
          </p:cNvPr>
          <p:cNvSpPr>
            <a:spLocks noGrp="1"/>
          </p:cNvSpPr>
          <p:nvPr>
            <p:ph type="sldNum" sz="quarter" idx="12"/>
          </p:nvPr>
        </p:nvSpPr>
        <p:spPr/>
        <p:txBody>
          <a:bodyPr/>
          <a:lstStyle>
            <a:lvl1pPr>
              <a:defRPr/>
            </a:lvl1pPr>
          </a:lstStyle>
          <a:p>
            <a:fld id="{F64B75EC-645B-4014-B707-A68E3865B561}" type="slidenum">
              <a:rPr lang="en-US" altLang="vi-VN"/>
              <a:pPr/>
              <a:t>‹#›</a:t>
            </a:fld>
            <a:endParaRPr lang="en-US" altLang="vi-VN"/>
          </a:p>
        </p:txBody>
      </p:sp>
    </p:spTree>
    <p:extLst>
      <p:ext uri="{BB962C8B-B14F-4D97-AF65-F5344CB8AC3E}">
        <p14:creationId xmlns:p14="http://schemas.microsoft.com/office/powerpoint/2010/main" val="19071106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4_Trống">
    <p:spTree>
      <p:nvGrpSpPr>
        <p:cNvPr id="1" name=""/>
        <p:cNvGrpSpPr/>
        <p:nvPr/>
      </p:nvGrpSpPr>
      <p:grpSpPr>
        <a:xfrm>
          <a:off x="0" y="0"/>
          <a:ext cx="0" cy="0"/>
          <a:chOff x="0" y="0"/>
          <a:chExt cx="0" cy="0"/>
        </a:xfrm>
      </p:grpSpPr>
      <p:sp>
        <p:nvSpPr>
          <p:cNvPr id="2" name="Nơi giữ chỗ cho Ngày tháng 3">
            <a:extLst>
              <a:ext uri="{FF2B5EF4-FFF2-40B4-BE49-F238E27FC236}">
                <a16:creationId xmlns:a16="http://schemas.microsoft.com/office/drawing/2014/main" id="{636020AE-F93F-4749-8490-DD9E56AB7BF1}"/>
              </a:ext>
            </a:extLst>
          </p:cNvPr>
          <p:cNvSpPr>
            <a:spLocks noGrp="1"/>
          </p:cNvSpPr>
          <p:nvPr>
            <p:ph type="dt" sz="half" idx="10"/>
          </p:nvPr>
        </p:nvSpPr>
        <p:spPr/>
        <p:txBody>
          <a:bodyPr/>
          <a:lstStyle>
            <a:lvl1pPr>
              <a:defRPr/>
            </a:lvl1pPr>
          </a:lstStyle>
          <a:p>
            <a:pPr>
              <a:defRPr/>
            </a:pPr>
            <a:endParaRPr lang="en-US" altLang="vi-VN"/>
          </a:p>
        </p:txBody>
      </p:sp>
      <p:sp>
        <p:nvSpPr>
          <p:cNvPr id="3" name="Nơi giữ chỗ cho Chân trang 4">
            <a:extLst>
              <a:ext uri="{FF2B5EF4-FFF2-40B4-BE49-F238E27FC236}">
                <a16:creationId xmlns:a16="http://schemas.microsoft.com/office/drawing/2014/main" id="{360EF4BB-8566-4D61-B9B4-5AFD684B6360}"/>
              </a:ext>
            </a:extLst>
          </p:cNvPr>
          <p:cNvSpPr>
            <a:spLocks noGrp="1"/>
          </p:cNvSpPr>
          <p:nvPr>
            <p:ph type="ftr" sz="quarter" idx="11"/>
          </p:nvPr>
        </p:nvSpPr>
        <p:spPr/>
        <p:txBody>
          <a:bodyPr/>
          <a:lstStyle>
            <a:lvl1pPr>
              <a:defRPr/>
            </a:lvl1pPr>
          </a:lstStyle>
          <a:p>
            <a:pPr>
              <a:defRPr/>
            </a:pPr>
            <a:endParaRPr lang="en-US" altLang="vi-VN"/>
          </a:p>
        </p:txBody>
      </p:sp>
      <p:sp>
        <p:nvSpPr>
          <p:cNvPr id="4" name="Nơi giữ chỗ cho Số hiệu Bản chiếu 5">
            <a:extLst>
              <a:ext uri="{FF2B5EF4-FFF2-40B4-BE49-F238E27FC236}">
                <a16:creationId xmlns:a16="http://schemas.microsoft.com/office/drawing/2014/main" id="{77F2E1CF-08FB-4E73-86C3-0C35947E56B9}"/>
              </a:ext>
            </a:extLst>
          </p:cNvPr>
          <p:cNvSpPr>
            <a:spLocks noGrp="1"/>
          </p:cNvSpPr>
          <p:nvPr>
            <p:ph type="sldNum" sz="quarter" idx="12"/>
          </p:nvPr>
        </p:nvSpPr>
        <p:spPr/>
        <p:txBody>
          <a:bodyPr/>
          <a:lstStyle>
            <a:lvl1pPr>
              <a:defRPr/>
            </a:lvl1pPr>
          </a:lstStyle>
          <a:p>
            <a:fld id="{F64B75EC-645B-4014-B707-A68E3865B561}" type="slidenum">
              <a:rPr lang="en-US" altLang="vi-VN"/>
              <a:pPr/>
              <a:t>‹#›</a:t>
            </a:fld>
            <a:endParaRPr lang="en-US" altLang="vi-VN"/>
          </a:p>
        </p:txBody>
      </p:sp>
    </p:spTree>
    <p:extLst>
      <p:ext uri="{BB962C8B-B14F-4D97-AF65-F5344CB8AC3E}">
        <p14:creationId xmlns:p14="http://schemas.microsoft.com/office/powerpoint/2010/main" val="67415915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3_Trống">
    <p:spTree>
      <p:nvGrpSpPr>
        <p:cNvPr id="1" name=""/>
        <p:cNvGrpSpPr/>
        <p:nvPr/>
      </p:nvGrpSpPr>
      <p:grpSpPr>
        <a:xfrm>
          <a:off x="0" y="0"/>
          <a:ext cx="0" cy="0"/>
          <a:chOff x="0" y="0"/>
          <a:chExt cx="0" cy="0"/>
        </a:xfrm>
      </p:grpSpPr>
      <p:sp>
        <p:nvSpPr>
          <p:cNvPr id="2" name="Nơi giữ chỗ cho Ngày tháng 3">
            <a:extLst>
              <a:ext uri="{FF2B5EF4-FFF2-40B4-BE49-F238E27FC236}">
                <a16:creationId xmlns:a16="http://schemas.microsoft.com/office/drawing/2014/main" id="{636020AE-F93F-4749-8490-DD9E56AB7BF1}"/>
              </a:ext>
            </a:extLst>
          </p:cNvPr>
          <p:cNvSpPr>
            <a:spLocks noGrp="1"/>
          </p:cNvSpPr>
          <p:nvPr>
            <p:ph type="dt" sz="half" idx="10"/>
          </p:nvPr>
        </p:nvSpPr>
        <p:spPr/>
        <p:txBody>
          <a:bodyPr/>
          <a:lstStyle>
            <a:lvl1pPr>
              <a:defRPr/>
            </a:lvl1pPr>
          </a:lstStyle>
          <a:p>
            <a:pPr>
              <a:defRPr/>
            </a:pPr>
            <a:endParaRPr lang="en-US" altLang="vi-VN"/>
          </a:p>
        </p:txBody>
      </p:sp>
      <p:sp>
        <p:nvSpPr>
          <p:cNvPr id="3" name="Nơi giữ chỗ cho Chân trang 4">
            <a:extLst>
              <a:ext uri="{FF2B5EF4-FFF2-40B4-BE49-F238E27FC236}">
                <a16:creationId xmlns:a16="http://schemas.microsoft.com/office/drawing/2014/main" id="{360EF4BB-8566-4D61-B9B4-5AFD684B6360}"/>
              </a:ext>
            </a:extLst>
          </p:cNvPr>
          <p:cNvSpPr>
            <a:spLocks noGrp="1"/>
          </p:cNvSpPr>
          <p:nvPr>
            <p:ph type="ftr" sz="quarter" idx="11"/>
          </p:nvPr>
        </p:nvSpPr>
        <p:spPr/>
        <p:txBody>
          <a:bodyPr/>
          <a:lstStyle>
            <a:lvl1pPr>
              <a:defRPr/>
            </a:lvl1pPr>
          </a:lstStyle>
          <a:p>
            <a:pPr>
              <a:defRPr/>
            </a:pPr>
            <a:endParaRPr lang="en-US" altLang="vi-VN"/>
          </a:p>
        </p:txBody>
      </p:sp>
      <p:sp>
        <p:nvSpPr>
          <p:cNvPr id="4" name="Nơi giữ chỗ cho Số hiệu Bản chiếu 5">
            <a:extLst>
              <a:ext uri="{FF2B5EF4-FFF2-40B4-BE49-F238E27FC236}">
                <a16:creationId xmlns:a16="http://schemas.microsoft.com/office/drawing/2014/main" id="{77F2E1CF-08FB-4E73-86C3-0C35947E56B9}"/>
              </a:ext>
            </a:extLst>
          </p:cNvPr>
          <p:cNvSpPr>
            <a:spLocks noGrp="1"/>
          </p:cNvSpPr>
          <p:nvPr>
            <p:ph type="sldNum" sz="quarter" idx="12"/>
          </p:nvPr>
        </p:nvSpPr>
        <p:spPr/>
        <p:txBody>
          <a:bodyPr/>
          <a:lstStyle>
            <a:lvl1pPr>
              <a:defRPr/>
            </a:lvl1pPr>
          </a:lstStyle>
          <a:p>
            <a:fld id="{F64B75EC-645B-4014-B707-A68E3865B561}" type="slidenum">
              <a:rPr lang="en-US" altLang="vi-VN"/>
              <a:pPr/>
              <a:t>‹#›</a:t>
            </a:fld>
            <a:endParaRPr lang="en-US" altLang="vi-VN"/>
          </a:p>
        </p:txBody>
      </p:sp>
    </p:spTree>
    <p:extLst>
      <p:ext uri="{BB962C8B-B14F-4D97-AF65-F5344CB8AC3E}">
        <p14:creationId xmlns:p14="http://schemas.microsoft.com/office/powerpoint/2010/main" val="58202743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2_Trống">
    <p:spTree>
      <p:nvGrpSpPr>
        <p:cNvPr id="1" name=""/>
        <p:cNvGrpSpPr/>
        <p:nvPr/>
      </p:nvGrpSpPr>
      <p:grpSpPr>
        <a:xfrm>
          <a:off x="0" y="0"/>
          <a:ext cx="0" cy="0"/>
          <a:chOff x="0" y="0"/>
          <a:chExt cx="0" cy="0"/>
        </a:xfrm>
      </p:grpSpPr>
      <p:sp>
        <p:nvSpPr>
          <p:cNvPr id="2" name="Nơi giữ chỗ cho Ngày tháng 3">
            <a:extLst>
              <a:ext uri="{FF2B5EF4-FFF2-40B4-BE49-F238E27FC236}">
                <a16:creationId xmlns:a16="http://schemas.microsoft.com/office/drawing/2014/main" id="{636020AE-F93F-4749-8490-DD9E56AB7BF1}"/>
              </a:ext>
            </a:extLst>
          </p:cNvPr>
          <p:cNvSpPr>
            <a:spLocks noGrp="1"/>
          </p:cNvSpPr>
          <p:nvPr>
            <p:ph type="dt" sz="half" idx="10"/>
          </p:nvPr>
        </p:nvSpPr>
        <p:spPr/>
        <p:txBody>
          <a:bodyPr/>
          <a:lstStyle>
            <a:lvl1pPr>
              <a:defRPr/>
            </a:lvl1pPr>
          </a:lstStyle>
          <a:p>
            <a:pPr>
              <a:defRPr/>
            </a:pPr>
            <a:endParaRPr lang="en-US" altLang="vi-VN"/>
          </a:p>
        </p:txBody>
      </p:sp>
      <p:sp>
        <p:nvSpPr>
          <p:cNvPr id="3" name="Nơi giữ chỗ cho Chân trang 4">
            <a:extLst>
              <a:ext uri="{FF2B5EF4-FFF2-40B4-BE49-F238E27FC236}">
                <a16:creationId xmlns:a16="http://schemas.microsoft.com/office/drawing/2014/main" id="{360EF4BB-8566-4D61-B9B4-5AFD684B6360}"/>
              </a:ext>
            </a:extLst>
          </p:cNvPr>
          <p:cNvSpPr>
            <a:spLocks noGrp="1"/>
          </p:cNvSpPr>
          <p:nvPr>
            <p:ph type="ftr" sz="quarter" idx="11"/>
          </p:nvPr>
        </p:nvSpPr>
        <p:spPr/>
        <p:txBody>
          <a:bodyPr/>
          <a:lstStyle>
            <a:lvl1pPr>
              <a:defRPr/>
            </a:lvl1pPr>
          </a:lstStyle>
          <a:p>
            <a:pPr>
              <a:defRPr/>
            </a:pPr>
            <a:endParaRPr lang="en-US" altLang="vi-VN"/>
          </a:p>
        </p:txBody>
      </p:sp>
      <p:sp>
        <p:nvSpPr>
          <p:cNvPr id="4" name="Nơi giữ chỗ cho Số hiệu Bản chiếu 5">
            <a:extLst>
              <a:ext uri="{FF2B5EF4-FFF2-40B4-BE49-F238E27FC236}">
                <a16:creationId xmlns:a16="http://schemas.microsoft.com/office/drawing/2014/main" id="{77F2E1CF-08FB-4E73-86C3-0C35947E56B9}"/>
              </a:ext>
            </a:extLst>
          </p:cNvPr>
          <p:cNvSpPr>
            <a:spLocks noGrp="1"/>
          </p:cNvSpPr>
          <p:nvPr>
            <p:ph type="sldNum" sz="quarter" idx="12"/>
          </p:nvPr>
        </p:nvSpPr>
        <p:spPr/>
        <p:txBody>
          <a:bodyPr/>
          <a:lstStyle>
            <a:lvl1pPr>
              <a:defRPr/>
            </a:lvl1pPr>
          </a:lstStyle>
          <a:p>
            <a:fld id="{F64B75EC-645B-4014-B707-A68E3865B561}" type="slidenum">
              <a:rPr lang="en-US" altLang="vi-VN"/>
              <a:pPr/>
              <a:t>‹#›</a:t>
            </a:fld>
            <a:endParaRPr lang="en-US" altLang="vi-VN"/>
          </a:p>
        </p:txBody>
      </p:sp>
    </p:spTree>
    <p:extLst>
      <p:ext uri="{BB962C8B-B14F-4D97-AF65-F5344CB8AC3E}">
        <p14:creationId xmlns:p14="http://schemas.microsoft.com/office/powerpoint/2010/main" val="408359768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Trống">
    <p:spTree>
      <p:nvGrpSpPr>
        <p:cNvPr id="1" name=""/>
        <p:cNvGrpSpPr/>
        <p:nvPr/>
      </p:nvGrpSpPr>
      <p:grpSpPr>
        <a:xfrm>
          <a:off x="0" y="0"/>
          <a:ext cx="0" cy="0"/>
          <a:chOff x="0" y="0"/>
          <a:chExt cx="0" cy="0"/>
        </a:xfrm>
      </p:grpSpPr>
      <p:sp>
        <p:nvSpPr>
          <p:cNvPr id="2" name="Nơi giữ chỗ cho Ngày tháng 3">
            <a:extLst>
              <a:ext uri="{FF2B5EF4-FFF2-40B4-BE49-F238E27FC236}">
                <a16:creationId xmlns:a16="http://schemas.microsoft.com/office/drawing/2014/main" id="{636020AE-F93F-4749-8490-DD9E56AB7BF1}"/>
              </a:ext>
            </a:extLst>
          </p:cNvPr>
          <p:cNvSpPr>
            <a:spLocks noGrp="1"/>
          </p:cNvSpPr>
          <p:nvPr>
            <p:ph type="dt" sz="half" idx="10"/>
          </p:nvPr>
        </p:nvSpPr>
        <p:spPr/>
        <p:txBody>
          <a:bodyPr/>
          <a:lstStyle>
            <a:lvl1pPr>
              <a:defRPr/>
            </a:lvl1pPr>
          </a:lstStyle>
          <a:p>
            <a:pPr>
              <a:defRPr/>
            </a:pPr>
            <a:endParaRPr lang="en-US" altLang="vi-VN"/>
          </a:p>
        </p:txBody>
      </p:sp>
      <p:sp>
        <p:nvSpPr>
          <p:cNvPr id="3" name="Nơi giữ chỗ cho Chân trang 4">
            <a:extLst>
              <a:ext uri="{FF2B5EF4-FFF2-40B4-BE49-F238E27FC236}">
                <a16:creationId xmlns:a16="http://schemas.microsoft.com/office/drawing/2014/main" id="{360EF4BB-8566-4D61-B9B4-5AFD684B6360}"/>
              </a:ext>
            </a:extLst>
          </p:cNvPr>
          <p:cNvSpPr>
            <a:spLocks noGrp="1"/>
          </p:cNvSpPr>
          <p:nvPr>
            <p:ph type="ftr" sz="quarter" idx="11"/>
          </p:nvPr>
        </p:nvSpPr>
        <p:spPr/>
        <p:txBody>
          <a:bodyPr/>
          <a:lstStyle>
            <a:lvl1pPr>
              <a:defRPr/>
            </a:lvl1pPr>
          </a:lstStyle>
          <a:p>
            <a:pPr>
              <a:defRPr/>
            </a:pPr>
            <a:endParaRPr lang="en-US" altLang="vi-VN"/>
          </a:p>
        </p:txBody>
      </p:sp>
      <p:sp>
        <p:nvSpPr>
          <p:cNvPr id="4" name="Nơi giữ chỗ cho Số hiệu Bản chiếu 5">
            <a:extLst>
              <a:ext uri="{FF2B5EF4-FFF2-40B4-BE49-F238E27FC236}">
                <a16:creationId xmlns:a16="http://schemas.microsoft.com/office/drawing/2014/main" id="{77F2E1CF-08FB-4E73-86C3-0C35947E56B9}"/>
              </a:ext>
            </a:extLst>
          </p:cNvPr>
          <p:cNvSpPr>
            <a:spLocks noGrp="1"/>
          </p:cNvSpPr>
          <p:nvPr>
            <p:ph type="sldNum" sz="quarter" idx="12"/>
          </p:nvPr>
        </p:nvSpPr>
        <p:spPr/>
        <p:txBody>
          <a:bodyPr/>
          <a:lstStyle>
            <a:lvl1pPr>
              <a:defRPr/>
            </a:lvl1pPr>
          </a:lstStyle>
          <a:p>
            <a:fld id="{F64B75EC-645B-4014-B707-A68E3865B561}" type="slidenum">
              <a:rPr lang="en-US" altLang="vi-VN"/>
              <a:pPr/>
              <a:t>‹#›</a:t>
            </a:fld>
            <a:endParaRPr lang="en-US" altLang="vi-VN"/>
          </a:p>
        </p:txBody>
      </p:sp>
    </p:spTree>
    <p:extLst>
      <p:ext uri="{BB962C8B-B14F-4D97-AF65-F5344CB8AC3E}">
        <p14:creationId xmlns:p14="http://schemas.microsoft.com/office/powerpoint/2010/main" val="216084152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a:extLst>
              <a:ext uri="{FF2B5EF4-FFF2-40B4-BE49-F238E27FC236}">
                <a16:creationId xmlns:a16="http://schemas.microsoft.com/office/drawing/2014/main" id="{05B3319E-3028-405A-98DA-2376CA0B4960}"/>
              </a:ext>
            </a:extLst>
          </p:cNvPr>
          <p:cNvSpPr>
            <a:spLocks noGrp="1"/>
          </p:cNvSpPr>
          <p:nvPr>
            <p:ph type="dt" sz="half" idx="10"/>
          </p:nvPr>
        </p:nvSpPr>
        <p:spPr/>
        <p:txBody>
          <a:bodyPr/>
          <a:lstStyle>
            <a:lvl1pPr>
              <a:defRPr/>
            </a:lvl1pPr>
          </a:lstStyle>
          <a:p>
            <a:pPr>
              <a:defRPr/>
            </a:pPr>
            <a:endParaRPr lang="en-US" altLang="vi-VN"/>
          </a:p>
        </p:txBody>
      </p:sp>
      <p:sp>
        <p:nvSpPr>
          <p:cNvPr id="5" name="Nơi giữ chỗ cho Chân trang 4">
            <a:extLst>
              <a:ext uri="{FF2B5EF4-FFF2-40B4-BE49-F238E27FC236}">
                <a16:creationId xmlns:a16="http://schemas.microsoft.com/office/drawing/2014/main" id="{EDB37ED5-FBE6-417A-95F4-BB209D5B762B}"/>
              </a:ext>
            </a:extLst>
          </p:cNvPr>
          <p:cNvSpPr>
            <a:spLocks noGrp="1"/>
          </p:cNvSpPr>
          <p:nvPr>
            <p:ph type="ftr" sz="quarter" idx="11"/>
          </p:nvPr>
        </p:nvSpPr>
        <p:spPr/>
        <p:txBody>
          <a:bodyPr/>
          <a:lstStyle>
            <a:lvl1pPr>
              <a:defRPr/>
            </a:lvl1pPr>
          </a:lstStyle>
          <a:p>
            <a:pPr>
              <a:defRPr/>
            </a:pPr>
            <a:endParaRPr lang="en-US" altLang="vi-VN"/>
          </a:p>
        </p:txBody>
      </p:sp>
      <p:sp>
        <p:nvSpPr>
          <p:cNvPr id="6" name="Nơi giữ chỗ cho Số hiệu Bản chiếu 5">
            <a:extLst>
              <a:ext uri="{FF2B5EF4-FFF2-40B4-BE49-F238E27FC236}">
                <a16:creationId xmlns:a16="http://schemas.microsoft.com/office/drawing/2014/main" id="{6A2788F0-94DB-46FD-8608-D5CA27D6BC7A}"/>
              </a:ext>
            </a:extLst>
          </p:cNvPr>
          <p:cNvSpPr>
            <a:spLocks noGrp="1"/>
          </p:cNvSpPr>
          <p:nvPr>
            <p:ph type="sldNum" sz="quarter" idx="12"/>
          </p:nvPr>
        </p:nvSpPr>
        <p:spPr/>
        <p:txBody>
          <a:bodyPr/>
          <a:lstStyle>
            <a:lvl1pPr>
              <a:defRPr/>
            </a:lvl1pPr>
          </a:lstStyle>
          <a:p>
            <a:fld id="{68892FEE-8719-4A23-B2EE-1F83D59FFAF3}" type="slidenum">
              <a:rPr lang="en-US" altLang="vi-VN"/>
              <a:pPr/>
              <a:t>‹#›</a:t>
            </a:fld>
            <a:endParaRPr lang="en-US" altLang="vi-VN"/>
          </a:p>
        </p:txBody>
      </p:sp>
    </p:spTree>
    <p:extLst>
      <p:ext uri="{BB962C8B-B14F-4D97-AF65-F5344CB8AC3E}">
        <p14:creationId xmlns:p14="http://schemas.microsoft.com/office/powerpoint/2010/main" val="134088122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a:extLst>
              <a:ext uri="{FF2B5EF4-FFF2-40B4-BE49-F238E27FC236}">
                <a16:creationId xmlns:a16="http://schemas.microsoft.com/office/drawing/2014/main" id="{059D868C-B0CD-4D8A-9143-E30D81686575}"/>
              </a:ext>
            </a:extLst>
          </p:cNvPr>
          <p:cNvSpPr>
            <a:spLocks noGrp="1"/>
          </p:cNvSpPr>
          <p:nvPr>
            <p:ph type="dt" sz="half" idx="10"/>
          </p:nvPr>
        </p:nvSpPr>
        <p:spPr/>
        <p:txBody>
          <a:bodyPr/>
          <a:lstStyle>
            <a:lvl1pPr>
              <a:defRPr/>
            </a:lvl1pPr>
          </a:lstStyle>
          <a:p>
            <a:pPr>
              <a:defRPr/>
            </a:pPr>
            <a:endParaRPr lang="en-US" altLang="vi-VN"/>
          </a:p>
        </p:txBody>
      </p:sp>
      <p:sp>
        <p:nvSpPr>
          <p:cNvPr id="6" name="Nơi giữ chỗ cho Chân trang 4">
            <a:extLst>
              <a:ext uri="{FF2B5EF4-FFF2-40B4-BE49-F238E27FC236}">
                <a16:creationId xmlns:a16="http://schemas.microsoft.com/office/drawing/2014/main" id="{DDFE510E-443A-4A05-A031-600504A2266E}"/>
              </a:ext>
            </a:extLst>
          </p:cNvPr>
          <p:cNvSpPr>
            <a:spLocks noGrp="1"/>
          </p:cNvSpPr>
          <p:nvPr>
            <p:ph type="ftr" sz="quarter" idx="11"/>
          </p:nvPr>
        </p:nvSpPr>
        <p:spPr/>
        <p:txBody>
          <a:bodyPr/>
          <a:lstStyle>
            <a:lvl1pPr>
              <a:defRPr/>
            </a:lvl1pPr>
          </a:lstStyle>
          <a:p>
            <a:pPr>
              <a:defRPr/>
            </a:pPr>
            <a:endParaRPr lang="en-US" altLang="vi-VN"/>
          </a:p>
        </p:txBody>
      </p:sp>
      <p:sp>
        <p:nvSpPr>
          <p:cNvPr id="7" name="Nơi giữ chỗ cho Số hiệu Bản chiếu 5">
            <a:extLst>
              <a:ext uri="{FF2B5EF4-FFF2-40B4-BE49-F238E27FC236}">
                <a16:creationId xmlns:a16="http://schemas.microsoft.com/office/drawing/2014/main" id="{66C48EEB-03F2-40B8-A804-AB68BC417048}"/>
              </a:ext>
            </a:extLst>
          </p:cNvPr>
          <p:cNvSpPr>
            <a:spLocks noGrp="1"/>
          </p:cNvSpPr>
          <p:nvPr>
            <p:ph type="sldNum" sz="quarter" idx="12"/>
          </p:nvPr>
        </p:nvSpPr>
        <p:spPr/>
        <p:txBody>
          <a:bodyPr/>
          <a:lstStyle>
            <a:lvl1pPr>
              <a:defRPr/>
            </a:lvl1pPr>
          </a:lstStyle>
          <a:p>
            <a:fld id="{7CCE0D1C-F24B-4690-A525-08FC17D17B3F}" type="slidenum">
              <a:rPr lang="en-US" altLang="vi-VN"/>
              <a:pPr/>
              <a:t>‹#›</a:t>
            </a:fld>
            <a:endParaRPr lang="en-US" altLang="vi-VN"/>
          </a:p>
        </p:txBody>
      </p:sp>
    </p:spTree>
    <p:extLst>
      <p:ext uri="{BB962C8B-B14F-4D97-AF65-F5344CB8AC3E}">
        <p14:creationId xmlns:p14="http://schemas.microsoft.com/office/powerpoint/2010/main" val="32539576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a:extLst>
              <a:ext uri="{FF2B5EF4-FFF2-40B4-BE49-F238E27FC236}">
                <a16:creationId xmlns:a16="http://schemas.microsoft.com/office/drawing/2014/main" id="{E7D2A2F8-40F6-46AC-8A4B-9D7B1E37A53F}"/>
              </a:ext>
            </a:extLst>
          </p:cNvPr>
          <p:cNvSpPr>
            <a:spLocks noGrp="1"/>
          </p:cNvSpPr>
          <p:nvPr>
            <p:ph type="dt" sz="half" idx="10"/>
          </p:nvPr>
        </p:nvSpPr>
        <p:spPr/>
        <p:txBody>
          <a:bodyPr/>
          <a:lstStyle>
            <a:lvl1pPr>
              <a:defRPr/>
            </a:lvl1pPr>
          </a:lstStyle>
          <a:p>
            <a:pPr>
              <a:defRPr/>
            </a:pPr>
            <a:endParaRPr lang="en-US" altLang="vi-VN"/>
          </a:p>
        </p:txBody>
      </p:sp>
      <p:sp>
        <p:nvSpPr>
          <p:cNvPr id="6" name="Nơi giữ chỗ cho Chân trang 4">
            <a:extLst>
              <a:ext uri="{FF2B5EF4-FFF2-40B4-BE49-F238E27FC236}">
                <a16:creationId xmlns:a16="http://schemas.microsoft.com/office/drawing/2014/main" id="{9FEB9AF1-9A9C-4C03-886F-167E24B6584F}"/>
              </a:ext>
            </a:extLst>
          </p:cNvPr>
          <p:cNvSpPr>
            <a:spLocks noGrp="1"/>
          </p:cNvSpPr>
          <p:nvPr>
            <p:ph type="ftr" sz="quarter" idx="11"/>
          </p:nvPr>
        </p:nvSpPr>
        <p:spPr/>
        <p:txBody>
          <a:bodyPr/>
          <a:lstStyle>
            <a:lvl1pPr>
              <a:defRPr/>
            </a:lvl1pPr>
          </a:lstStyle>
          <a:p>
            <a:pPr>
              <a:defRPr/>
            </a:pPr>
            <a:endParaRPr lang="en-US" altLang="vi-VN"/>
          </a:p>
        </p:txBody>
      </p:sp>
      <p:sp>
        <p:nvSpPr>
          <p:cNvPr id="7" name="Nơi giữ chỗ cho Số hiệu Bản chiếu 5">
            <a:extLst>
              <a:ext uri="{FF2B5EF4-FFF2-40B4-BE49-F238E27FC236}">
                <a16:creationId xmlns:a16="http://schemas.microsoft.com/office/drawing/2014/main" id="{2239FC80-294E-464B-831B-CDDD51364569}"/>
              </a:ext>
            </a:extLst>
          </p:cNvPr>
          <p:cNvSpPr>
            <a:spLocks noGrp="1"/>
          </p:cNvSpPr>
          <p:nvPr>
            <p:ph type="sldNum" sz="quarter" idx="12"/>
          </p:nvPr>
        </p:nvSpPr>
        <p:spPr/>
        <p:txBody>
          <a:bodyPr/>
          <a:lstStyle>
            <a:lvl1pPr>
              <a:defRPr/>
            </a:lvl1pPr>
          </a:lstStyle>
          <a:p>
            <a:fld id="{44792517-81BE-4C27-8BFF-2C1846BC269E}" type="slidenum">
              <a:rPr lang="en-US" altLang="vi-VN"/>
              <a:pPr/>
              <a:t>‹#›</a:t>
            </a:fld>
            <a:endParaRPr lang="en-US" altLang="vi-VN"/>
          </a:p>
        </p:txBody>
      </p:sp>
    </p:spTree>
    <p:extLst>
      <p:ext uri="{BB962C8B-B14F-4D97-AF65-F5344CB8AC3E}">
        <p14:creationId xmlns:p14="http://schemas.microsoft.com/office/powerpoint/2010/main" val="15008021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a:extLst>
              <a:ext uri="{FF2B5EF4-FFF2-40B4-BE49-F238E27FC236}">
                <a16:creationId xmlns:a16="http://schemas.microsoft.com/office/drawing/2014/main" id="{9703185F-30AD-48E5-A99C-336BB5D0BA6E}"/>
              </a:ext>
            </a:extLst>
          </p:cNvPr>
          <p:cNvSpPr>
            <a:spLocks noGrp="1"/>
          </p:cNvSpPr>
          <p:nvPr>
            <p:ph type="dt" sz="half" idx="10"/>
          </p:nvPr>
        </p:nvSpPr>
        <p:spPr/>
        <p:txBody>
          <a:bodyPr/>
          <a:lstStyle>
            <a:lvl1pPr>
              <a:defRPr/>
            </a:lvl1pPr>
          </a:lstStyle>
          <a:p>
            <a:pPr>
              <a:defRPr/>
            </a:pPr>
            <a:endParaRPr lang="en-US" altLang="vi-VN"/>
          </a:p>
        </p:txBody>
      </p:sp>
      <p:sp>
        <p:nvSpPr>
          <p:cNvPr id="5" name="Nơi giữ chỗ cho Chân trang 4">
            <a:extLst>
              <a:ext uri="{FF2B5EF4-FFF2-40B4-BE49-F238E27FC236}">
                <a16:creationId xmlns:a16="http://schemas.microsoft.com/office/drawing/2014/main" id="{686B119F-4B98-454D-9F80-7C0F4A22FE45}"/>
              </a:ext>
            </a:extLst>
          </p:cNvPr>
          <p:cNvSpPr>
            <a:spLocks noGrp="1"/>
          </p:cNvSpPr>
          <p:nvPr>
            <p:ph type="ftr" sz="quarter" idx="11"/>
          </p:nvPr>
        </p:nvSpPr>
        <p:spPr/>
        <p:txBody>
          <a:bodyPr/>
          <a:lstStyle>
            <a:lvl1pPr>
              <a:defRPr/>
            </a:lvl1pPr>
          </a:lstStyle>
          <a:p>
            <a:pPr>
              <a:defRPr/>
            </a:pPr>
            <a:endParaRPr lang="en-US" altLang="vi-VN"/>
          </a:p>
        </p:txBody>
      </p:sp>
      <p:sp>
        <p:nvSpPr>
          <p:cNvPr id="6" name="Nơi giữ chỗ cho Số hiệu Bản chiếu 5">
            <a:extLst>
              <a:ext uri="{FF2B5EF4-FFF2-40B4-BE49-F238E27FC236}">
                <a16:creationId xmlns:a16="http://schemas.microsoft.com/office/drawing/2014/main" id="{FB5934A3-DFB3-4E23-B42A-E815EC4B0D92}"/>
              </a:ext>
            </a:extLst>
          </p:cNvPr>
          <p:cNvSpPr>
            <a:spLocks noGrp="1"/>
          </p:cNvSpPr>
          <p:nvPr>
            <p:ph type="sldNum" sz="quarter" idx="12"/>
          </p:nvPr>
        </p:nvSpPr>
        <p:spPr/>
        <p:txBody>
          <a:bodyPr/>
          <a:lstStyle>
            <a:lvl1pPr>
              <a:defRPr/>
            </a:lvl1pPr>
          </a:lstStyle>
          <a:p>
            <a:fld id="{E8774A2F-D958-4123-81AC-7C46E47EF1B1}" type="slidenum">
              <a:rPr lang="en-US" altLang="vi-VN"/>
              <a:pPr/>
              <a:t>‹#›</a:t>
            </a:fld>
            <a:endParaRPr lang="en-US" altLang="vi-VN"/>
          </a:p>
        </p:txBody>
      </p:sp>
    </p:spTree>
    <p:extLst>
      <p:ext uri="{BB962C8B-B14F-4D97-AF65-F5344CB8AC3E}">
        <p14:creationId xmlns:p14="http://schemas.microsoft.com/office/powerpoint/2010/main" val="17162850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457200" y="274638"/>
            <a:ext cx="60198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a:extLst>
              <a:ext uri="{FF2B5EF4-FFF2-40B4-BE49-F238E27FC236}">
                <a16:creationId xmlns:a16="http://schemas.microsoft.com/office/drawing/2014/main" id="{A1B2B206-39DD-4609-A4A8-9E20C4FB9EE8}"/>
              </a:ext>
            </a:extLst>
          </p:cNvPr>
          <p:cNvSpPr>
            <a:spLocks noGrp="1"/>
          </p:cNvSpPr>
          <p:nvPr>
            <p:ph type="dt" sz="half" idx="10"/>
          </p:nvPr>
        </p:nvSpPr>
        <p:spPr/>
        <p:txBody>
          <a:bodyPr/>
          <a:lstStyle>
            <a:lvl1pPr>
              <a:defRPr/>
            </a:lvl1pPr>
          </a:lstStyle>
          <a:p>
            <a:pPr>
              <a:defRPr/>
            </a:pPr>
            <a:endParaRPr lang="en-US" altLang="vi-VN"/>
          </a:p>
        </p:txBody>
      </p:sp>
      <p:sp>
        <p:nvSpPr>
          <p:cNvPr id="5" name="Nơi giữ chỗ cho Chân trang 4">
            <a:extLst>
              <a:ext uri="{FF2B5EF4-FFF2-40B4-BE49-F238E27FC236}">
                <a16:creationId xmlns:a16="http://schemas.microsoft.com/office/drawing/2014/main" id="{A951C676-8DD2-4B62-9AFB-D8480050C460}"/>
              </a:ext>
            </a:extLst>
          </p:cNvPr>
          <p:cNvSpPr>
            <a:spLocks noGrp="1"/>
          </p:cNvSpPr>
          <p:nvPr>
            <p:ph type="ftr" sz="quarter" idx="11"/>
          </p:nvPr>
        </p:nvSpPr>
        <p:spPr/>
        <p:txBody>
          <a:bodyPr/>
          <a:lstStyle>
            <a:lvl1pPr>
              <a:defRPr/>
            </a:lvl1pPr>
          </a:lstStyle>
          <a:p>
            <a:pPr>
              <a:defRPr/>
            </a:pPr>
            <a:endParaRPr lang="en-US" altLang="vi-VN"/>
          </a:p>
        </p:txBody>
      </p:sp>
      <p:sp>
        <p:nvSpPr>
          <p:cNvPr id="6" name="Nơi giữ chỗ cho Số hiệu Bản chiếu 5">
            <a:extLst>
              <a:ext uri="{FF2B5EF4-FFF2-40B4-BE49-F238E27FC236}">
                <a16:creationId xmlns:a16="http://schemas.microsoft.com/office/drawing/2014/main" id="{96B54976-031A-4D5D-A6FD-A937707F4869}"/>
              </a:ext>
            </a:extLst>
          </p:cNvPr>
          <p:cNvSpPr>
            <a:spLocks noGrp="1"/>
          </p:cNvSpPr>
          <p:nvPr>
            <p:ph type="sldNum" sz="quarter" idx="12"/>
          </p:nvPr>
        </p:nvSpPr>
        <p:spPr/>
        <p:txBody>
          <a:bodyPr/>
          <a:lstStyle>
            <a:lvl1pPr>
              <a:defRPr/>
            </a:lvl1pPr>
          </a:lstStyle>
          <a:p>
            <a:fld id="{E1D02027-0DEF-4E00-A3AE-E623B905BC37}" type="slidenum">
              <a:rPr lang="en-US" altLang="vi-VN"/>
              <a:pPr/>
              <a:t>‹#›</a:t>
            </a:fld>
            <a:endParaRPr lang="en-US" altLang="vi-VN"/>
          </a:p>
        </p:txBody>
      </p:sp>
    </p:spTree>
    <p:extLst>
      <p:ext uri="{BB962C8B-B14F-4D97-AF65-F5344CB8AC3E}">
        <p14:creationId xmlns:p14="http://schemas.microsoft.com/office/powerpoint/2010/main" val="3653562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Nơi giữ chỗ cho Ngày tháng 3">
            <a:extLst>
              <a:ext uri="{FF2B5EF4-FFF2-40B4-BE49-F238E27FC236}">
                <a16:creationId xmlns:a16="http://schemas.microsoft.com/office/drawing/2014/main" id="{35A7976E-0738-4470-BDD5-F34933680D83}"/>
              </a:ext>
            </a:extLst>
          </p:cNvPr>
          <p:cNvSpPr>
            <a:spLocks noGrp="1"/>
          </p:cNvSpPr>
          <p:nvPr>
            <p:ph type="dt" sz="half" idx="10"/>
          </p:nvPr>
        </p:nvSpPr>
        <p:spPr/>
        <p:txBody>
          <a:bodyPr/>
          <a:lstStyle>
            <a:lvl1pPr>
              <a:defRPr/>
            </a:lvl1pPr>
          </a:lstStyle>
          <a:p>
            <a:pPr>
              <a:defRPr/>
            </a:pPr>
            <a:endParaRPr lang="en-US" altLang="vi-VN"/>
          </a:p>
        </p:txBody>
      </p:sp>
      <p:sp>
        <p:nvSpPr>
          <p:cNvPr id="4" name="Nơi giữ chỗ cho Chân trang 4">
            <a:extLst>
              <a:ext uri="{FF2B5EF4-FFF2-40B4-BE49-F238E27FC236}">
                <a16:creationId xmlns:a16="http://schemas.microsoft.com/office/drawing/2014/main" id="{3BC8E4EE-DFE3-451B-99E2-5A576147D1F6}"/>
              </a:ext>
            </a:extLst>
          </p:cNvPr>
          <p:cNvSpPr>
            <a:spLocks noGrp="1"/>
          </p:cNvSpPr>
          <p:nvPr>
            <p:ph type="ftr" sz="quarter" idx="11"/>
          </p:nvPr>
        </p:nvSpPr>
        <p:spPr/>
        <p:txBody>
          <a:bodyPr/>
          <a:lstStyle>
            <a:lvl1pPr>
              <a:defRPr/>
            </a:lvl1pPr>
          </a:lstStyle>
          <a:p>
            <a:pPr>
              <a:defRPr/>
            </a:pPr>
            <a:endParaRPr lang="en-US" altLang="vi-VN"/>
          </a:p>
        </p:txBody>
      </p:sp>
      <p:sp>
        <p:nvSpPr>
          <p:cNvPr id="5" name="Nơi giữ chỗ cho Số hiệu Bản chiếu 5">
            <a:extLst>
              <a:ext uri="{FF2B5EF4-FFF2-40B4-BE49-F238E27FC236}">
                <a16:creationId xmlns:a16="http://schemas.microsoft.com/office/drawing/2014/main" id="{5A44C5D3-C21D-4435-B81A-1F86DB87BF19}"/>
              </a:ext>
            </a:extLst>
          </p:cNvPr>
          <p:cNvSpPr>
            <a:spLocks noGrp="1"/>
          </p:cNvSpPr>
          <p:nvPr>
            <p:ph type="sldNum" sz="quarter" idx="12"/>
          </p:nvPr>
        </p:nvSpPr>
        <p:spPr/>
        <p:txBody>
          <a:bodyPr/>
          <a:lstStyle>
            <a:lvl1pPr>
              <a:defRPr/>
            </a:lvl1pPr>
          </a:lstStyle>
          <a:p>
            <a:fld id="{713757CD-2255-4F5C-8758-0F5A8D019207}" type="slidenum">
              <a:rPr lang="en-US" altLang="vi-VN"/>
              <a:pPr/>
              <a:t>‹#›</a:t>
            </a:fld>
            <a:endParaRPr lang="en-US" altLang="vi-VN"/>
          </a:p>
        </p:txBody>
      </p:sp>
    </p:spTree>
    <p:extLst>
      <p:ext uri="{BB962C8B-B14F-4D97-AF65-F5344CB8AC3E}">
        <p14:creationId xmlns:p14="http://schemas.microsoft.com/office/powerpoint/2010/main" val="2499567689"/>
      </p:ext>
    </p:extLst>
  </p:cSld>
  <p:clrMapOvr>
    <a:masterClrMapping/>
  </p:clrMapOvr>
  <p:transition>
    <p:wheel spokes="8"/>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cSld name="8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Nơi giữ chỗ cho Ngày tháng 3">
            <a:extLst>
              <a:ext uri="{FF2B5EF4-FFF2-40B4-BE49-F238E27FC236}">
                <a16:creationId xmlns:a16="http://schemas.microsoft.com/office/drawing/2014/main" id="{35A7976E-0738-4470-BDD5-F34933680D83}"/>
              </a:ext>
            </a:extLst>
          </p:cNvPr>
          <p:cNvSpPr>
            <a:spLocks noGrp="1"/>
          </p:cNvSpPr>
          <p:nvPr>
            <p:ph type="dt" sz="half" idx="10"/>
          </p:nvPr>
        </p:nvSpPr>
        <p:spPr/>
        <p:txBody>
          <a:bodyPr/>
          <a:lstStyle>
            <a:lvl1pPr>
              <a:defRPr/>
            </a:lvl1pPr>
          </a:lstStyle>
          <a:p>
            <a:pPr>
              <a:defRPr/>
            </a:pPr>
            <a:endParaRPr lang="en-US" altLang="vi-VN"/>
          </a:p>
        </p:txBody>
      </p:sp>
      <p:sp>
        <p:nvSpPr>
          <p:cNvPr id="4" name="Nơi giữ chỗ cho Chân trang 4">
            <a:extLst>
              <a:ext uri="{FF2B5EF4-FFF2-40B4-BE49-F238E27FC236}">
                <a16:creationId xmlns:a16="http://schemas.microsoft.com/office/drawing/2014/main" id="{3BC8E4EE-DFE3-451B-99E2-5A576147D1F6}"/>
              </a:ext>
            </a:extLst>
          </p:cNvPr>
          <p:cNvSpPr>
            <a:spLocks noGrp="1"/>
          </p:cNvSpPr>
          <p:nvPr>
            <p:ph type="ftr" sz="quarter" idx="11"/>
          </p:nvPr>
        </p:nvSpPr>
        <p:spPr/>
        <p:txBody>
          <a:bodyPr/>
          <a:lstStyle>
            <a:lvl1pPr>
              <a:defRPr/>
            </a:lvl1pPr>
          </a:lstStyle>
          <a:p>
            <a:pPr>
              <a:defRPr/>
            </a:pPr>
            <a:endParaRPr lang="en-US" altLang="vi-VN"/>
          </a:p>
        </p:txBody>
      </p:sp>
      <p:sp>
        <p:nvSpPr>
          <p:cNvPr id="5" name="Nơi giữ chỗ cho Số hiệu Bản chiếu 5">
            <a:extLst>
              <a:ext uri="{FF2B5EF4-FFF2-40B4-BE49-F238E27FC236}">
                <a16:creationId xmlns:a16="http://schemas.microsoft.com/office/drawing/2014/main" id="{5A44C5D3-C21D-4435-B81A-1F86DB87BF19}"/>
              </a:ext>
            </a:extLst>
          </p:cNvPr>
          <p:cNvSpPr>
            <a:spLocks noGrp="1"/>
          </p:cNvSpPr>
          <p:nvPr>
            <p:ph type="sldNum" sz="quarter" idx="12"/>
          </p:nvPr>
        </p:nvSpPr>
        <p:spPr/>
        <p:txBody>
          <a:bodyPr/>
          <a:lstStyle>
            <a:lvl1pPr>
              <a:defRPr/>
            </a:lvl1pPr>
          </a:lstStyle>
          <a:p>
            <a:fld id="{713757CD-2255-4F5C-8758-0F5A8D019207}" type="slidenum">
              <a:rPr lang="en-US" altLang="vi-VN"/>
              <a:pPr/>
              <a:t>‹#›</a:t>
            </a:fld>
            <a:endParaRPr lang="en-US" altLang="vi-VN"/>
          </a:p>
        </p:txBody>
      </p:sp>
    </p:spTree>
    <p:extLst>
      <p:ext uri="{BB962C8B-B14F-4D97-AF65-F5344CB8AC3E}">
        <p14:creationId xmlns:p14="http://schemas.microsoft.com/office/powerpoint/2010/main" val="1729276277"/>
      </p:ext>
    </p:extLst>
  </p:cSld>
  <p:clrMapOvr>
    <a:masterClrMapping/>
  </p:clrMapOvr>
  <p:transition>
    <p:wheel spokes="8"/>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cSld name="7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Nơi giữ chỗ cho Ngày tháng 3">
            <a:extLst>
              <a:ext uri="{FF2B5EF4-FFF2-40B4-BE49-F238E27FC236}">
                <a16:creationId xmlns:a16="http://schemas.microsoft.com/office/drawing/2014/main" id="{35A7976E-0738-4470-BDD5-F34933680D83}"/>
              </a:ext>
            </a:extLst>
          </p:cNvPr>
          <p:cNvSpPr>
            <a:spLocks noGrp="1"/>
          </p:cNvSpPr>
          <p:nvPr>
            <p:ph type="dt" sz="half" idx="10"/>
          </p:nvPr>
        </p:nvSpPr>
        <p:spPr/>
        <p:txBody>
          <a:bodyPr/>
          <a:lstStyle>
            <a:lvl1pPr>
              <a:defRPr/>
            </a:lvl1pPr>
          </a:lstStyle>
          <a:p>
            <a:pPr>
              <a:defRPr/>
            </a:pPr>
            <a:endParaRPr lang="en-US" altLang="vi-VN"/>
          </a:p>
        </p:txBody>
      </p:sp>
      <p:sp>
        <p:nvSpPr>
          <p:cNvPr id="4" name="Nơi giữ chỗ cho Chân trang 4">
            <a:extLst>
              <a:ext uri="{FF2B5EF4-FFF2-40B4-BE49-F238E27FC236}">
                <a16:creationId xmlns:a16="http://schemas.microsoft.com/office/drawing/2014/main" id="{3BC8E4EE-DFE3-451B-99E2-5A576147D1F6}"/>
              </a:ext>
            </a:extLst>
          </p:cNvPr>
          <p:cNvSpPr>
            <a:spLocks noGrp="1"/>
          </p:cNvSpPr>
          <p:nvPr>
            <p:ph type="ftr" sz="quarter" idx="11"/>
          </p:nvPr>
        </p:nvSpPr>
        <p:spPr/>
        <p:txBody>
          <a:bodyPr/>
          <a:lstStyle>
            <a:lvl1pPr>
              <a:defRPr/>
            </a:lvl1pPr>
          </a:lstStyle>
          <a:p>
            <a:pPr>
              <a:defRPr/>
            </a:pPr>
            <a:endParaRPr lang="en-US" altLang="vi-VN"/>
          </a:p>
        </p:txBody>
      </p:sp>
      <p:sp>
        <p:nvSpPr>
          <p:cNvPr id="5" name="Nơi giữ chỗ cho Số hiệu Bản chiếu 5">
            <a:extLst>
              <a:ext uri="{FF2B5EF4-FFF2-40B4-BE49-F238E27FC236}">
                <a16:creationId xmlns:a16="http://schemas.microsoft.com/office/drawing/2014/main" id="{5A44C5D3-C21D-4435-B81A-1F86DB87BF19}"/>
              </a:ext>
            </a:extLst>
          </p:cNvPr>
          <p:cNvSpPr>
            <a:spLocks noGrp="1"/>
          </p:cNvSpPr>
          <p:nvPr>
            <p:ph type="sldNum" sz="quarter" idx="12"/>
          </p:nvPr>
        </p:nvSpPr>
        <p:spPr/>
        <p:txBody>
          <a:bodyPr/>
          <a:lstStyle>
            <a:lvl1pPr>
              <a:defRPr/>
            </a:lvl1pPr>
          </a:lstStyle>
          <a:p>
            <a:fld id="{713757CD-2255-4F5C-8758-0F5A8D019207}" type="slidenum">
              <a:rPr lang="en-US" altLang="vi-VN"/>
              <a:pPr/>
              <a:t>‹#›</a:t>
            </a:fld>
            <a:endParaRPr lang="en-US" altLang="vi-VN"/>
          </a:p>
        </p:txBody>
      </p:sp>
    </p:spTree>
    <p:extLst>
      <p:ext uri="{BB962C8B-B14F-4D97-AF65-F5344CB8AC3E}">
        <p14:creationId xmlns:p14="http://schemas.microsoft.com/office/powerpoint/2010/main" val="3082383689"/>
      </p:ext>
    </p:extLst>
  </p:cSld>
  <p:clrMapOvr>
    <a:masterClrMapping/>
  </p:clrMapOvr>
  <p:transition>
    <p:wheel spokes="8"/>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6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Nơi giữ chỗ cho Ngày tháng 3">
            <a:extLst>
              <a:ext uri="{FF2B5EF4-FFF2-40B4-BE49-F238E27FC236}">
                <a16:creationId xmlns:a16="http://schemas.microsoft.com/office/drawing/2014/main" id="{35A7976E-0738-4470-BDD5-F34933680D83}"/>
              </a:ext>
            </a:extLst>
          </p:cNvPr>
          <p:cNvSpPr>
            <a:spLocks noGrp="1"/>
          </p:cNvSpPr>
          <p:nvPr>
            <p:ph type="dt" sz="half" idx="10"/>
          </p:nvPr>
        </p:nvSpPr>
        <p:spPr/>
        <p:txBody>
          <a:bodyPr/>
          <a:lstStyle>
            <a:lvl1pPr>
              <a:defRPr/>
            </a:lvl1pPr>
          </a:lstStyle>
          <a:p>
            <a:pPr>
              <a:defRPr/>
            </a:pPr>
            <a:endParaRPr lang="en-US" altLang="vi-VN"/>
          </a:p>
        </p:txBody>
      </p:sp>
      <p:sp>
        <p:nvSpPr>
          <p:cNvPr id="4" name="Nơi giữ chỗ cho Chân trang 4">
            <a:extLst>
              <a:ext uri="{FF2B5EF4-FFF2-40B4-BE49-F238E27FC236}">
                <a16:creationId xmlns:a16="http://schemas.microsoft.com/office/drawing/2014/main" id="{3BC8E4EE-DFE3-451B-99E2-5A576147D1F6}"/>
              </a:ext>
            </a:extLst>
          </p:cNvPr>
          <p:cNvSpPr>
            <a:spLocks noGrp="1"/>
          </p:cNvSpPr>
          <p:nvPr>
            <p:ph type="ftr" sz="quarter" idx="11"/>
          </p:nvPr>
        </p:nvSpPr>
        <p:spPr/>
        <p:txBody>
          <a:bodyPr/>
          <a:lstStyle>
            <a:lvl1pPr>
              <a:defRPr/>
            </a:lvl1pPr>
          </a:lstStyle>
          <a:p>
            <a:pPr>
              <a:defRPr/>
            </a:pPr>
            <a:endParaRPr lang="en-US" altLang="vi-VN"/>
          </a:p>
        </p:txBody>
      </p:sp>
      <p:sp>
        <p:nvSpPr>
          <p:cNvPr id="5" name="Nơi giữ chỗ cho Số hiệu Bản chiếu 5">
            <a:extLst>
              <a:ext uri="{FF2B5EF4-FFF2-40B4-BE49-F238E27FC236}">
                <a16:creationId xmlns:a16="http://schemas.microsoft.com/office/drawing/2014/main" id="{5A44C5D3-C21D-4435-B81A-1F86DB87BF19}"/>
              </a:ext>
            </a:extLst>
          </p:cNvPr>
          <p:cNvSpPr>
            <a:spLocks noGrp="1"/>
          </p:cNvSpPr>
          <p:nvPr>
            <p:ph type="sldNum" sz="quarter" idx="12"/>
          </p:nvPr>
        </p:nvSpPr>
        <p:spPr/>
        <p:txBody>
          <a:bodyPr/>
          <a:lstStyle>
            <a:lvl1pPr>
              <a:defRPr/>
            </a:lvl1pPr>
          </a:lstStyle>
          <a:p>
            <a:fld id="{713757CD-2255-4F5C-8758-0F5A8D019207}" type="slidenum">
              <a:rPr lang="en-US" altLang="vi-VN"/>
              <a:pPr/>
              <a:t>‹#›</a:t>
            </a:fld>
            <a:endParaRPr lang="en-US" altLang="vi-VN"/>
          </a:p>
        </p:txBody>
      </p:sp>
    </p:spTree>
    <p:extLst>
      <p:ext uri="{BB962C8B-B14F-4D97-AF65-F5344CB8AC3E}">
        <p14:creationId xmlns:p14="http://schemas.microsoft.com/office/powerpoint/2010/main" val="1214694"/>
      </p:ext>
    </p:extLst>
  </p:cSld>
  <p:clrMapOvr>
    <a:masterClrMapping/>
  </p:clrMapOvr>
  <p:transition>
    <p:wheel spokes="8"/>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Only">
  <p:cSld name="5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Nơi giữ chỗ cho Ngày tháng 3">
            <a:extLst>
              <a:ext uri="{FF2B5EF4-FFF2-40B4-BE49-F238E27FC236}">
                <a16:creationId xmlns:a16="http://schemas.microsoft.com/office/drawing/2014/main" id="{35A7976E-0738-4470-BDD5-F34933680D83}"/>
              </a:ext>
            </a:extLst>
          </p:cNvPr>
          <p:cNvSpPr>
            <a:spLocks noGrp="1"/>
          </p:cNvSpPr>
          <p:nvPr>
            <p:ph type="dt" sz="half" idx="10"/>
          </p:nvPr>
        </p:nvSpPr>
        <p:spPr/>
        <p:txBody>
          <a:bodyPr/>
          <a:lstStyle>
            <a:lvl1pPr>
              <a:defRPr/>
            </a:lvl1pPr>
          </a:lstStyle>
          <a:p>
            <a:pPr>
              <a:defRPr/>
            </a:pPr>
            <a:endParaRPr lang="en-US" altLang="vi-VN"/>
          </a:p>
        </p:txBody>
      </p:sp>
      <p:sp>
        <p:nvSpPr>
          <p:cNvPr id="4" name="Nơi giữ chỗ cho Chân trang 4">
            <a:extLst>
              <a:ext uri="{FF2B5EF4-FFF2-40B4-BE49-F238E27FC236}">
                <a16:creationId xmlns:a16="http://schemas.microsoft.com/office/drawing/2014/main" id="{3BC8E4EE-DFE3-451B-99E2-5A576147D1F6}"/>
              </a:ext>
            </a:extLst>
          </p:cNvPr>
          <p:cNvSpPr>
            <a:spLocks noGrp="1"/>
          </p:cNvSpPr>
          <p:nvPr>
            <p:ph type="ftr" sz="quarter" idx="11"/>
          </p:nvPr>
        </p:nvSpPr>
        <p:spPr/>
        <p:txBody>
          <a:bodyPr/>
          <a:lstStyle>
            <a:lvl1pPr>
              <a:defRPr/>
            </a:lvl1pPr>
          </a:lstStyle>
          <a:p>
            <a:pPr>
              <a:defRPr/>
            </a:pPr>
            <a:endParaRPr lang="en-US" altLang="vi-VN"/>
          </a:p>
        </p:txBody>
      </p:sp>
      <p:sp>
        <p:nvSpPr>
          <p:cNvPr id="5" name="Nơi giữ chỗ cho Số hiệu Bản chiếu 5">
            <a:extLst>
              <a:ext uri="{FF2B5EF4-FFF2-40B4-BE49-F238E27FC236}">
                <a16:creationId xmlns:a16="http://schemas.microsoft.com/office/drawing/2014/main" id="{5A44C5D3-C21D-4435-B81A-1F86DB87BF19}"/>
              </a:ext>
            </a:extLst>
          </p:cNvPr>
          <p:cNvSpPr>
            <a:spLocks noGrp="1"/>
          </p:cNvSpPr>
          <p:nvPr>
            <p:ph type="sldNum" sz="quarter" idx="12"/>
          </p:nvPr>
        </p:nvSpPr>
        <p:spPr/>
        <p:txBody>
          <a:bodyPr/>
          <a:lstStyle>
            <a:lvl1pPr>
              <a:defRPr/>
            </a:lvl1pPr>
          </a:lstStyle>
          <a:p>
            <a:fld id="{713757CD-2255-4F5C-8758-0F5A8D019207}" type="slidenum">
              <a:rPr lang="en-US" altLang="vi-VN"/>
              <a:pPr/>
              <a:t>‹#›</a:t>
            </a:fld>
            <a:endParaRPr lang="en-US" altLang="vi-VN"/>
          </a:p>
        </p:txBody>
      </p:sp>
    </p:spTree>
    <p:extLst>
      <p:ext uri="{BB962C8B-B14F-4D97-AF65-F5344CB8AC3E}">
        <p14:creationId xmlns:p14="http://schemas.microsoft.com/office/powerpoint/2010/main" val="2992487995"/>
      </p:ext>
    </p:extLst>
  </p:cSld>
  <p:clrMapOvr>
    <a:masterClrMapping/>
  </p:clrMapOvr>
  <p:transition>
    <p:wheel spokes="8"/>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cSld name="4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Nơi giữ chỗ cho Ngày tháng 3">
            <a:extLst>
              <a:ext uri="{FF2B5EF4-FFF2-40B4-BE49-F238E27FC236}">
                <a16:creationId xmlns:a16="http://schemas.microsoft.com/office/drawing/2014/main" id="{35A7976E-0738-4470-BDD5-F34933680D83}"/>
              </a:ext>
            </a:extLst>
          </p:cNvPr>
          <p:cNvSpPr>
            <a:spLocks noGrp="1"/>
          </p:cNvSpPr>
          <p:nvPr>
            <p:ph type="dt" sz="half" idx="10"/>
          </p:nvPr>
        </p:nvSpPr>
        <p:spPr/>
        <p:txBody>
          <a:bodyPr/>
          <a:lstStyle>
            <a:lvl1pPr>
              <a:defRPr/>
            </a:lvl1pPr>
          </a:lstStyle>
          <a:p>
            <a:pPr>
              <a:defRPr/>
            </a:pPr>
            <a:endParaRPr lang="en-US" altLang="vi-VN"/>
          </a:p>
        </p:txBody>
      </p:sp>
      <p:sp>
        <p:nvSpPr>
          <p:cNvPr id="4" name="Nơi giữ chỗ cho Chân trang 4">
            <a:extLst>
              <a:ext uri="{FF2B5EF4-FFF2-40B4-BE49-F238E27FC236}">
                <a16:creationId xmlns:a16="http://schemas.microsoft.com/office/drawing/2014/main" id="{3BC8E4EE-DFE3-451B-99E2-5A576147D1F6}"/>
              </a:ext>
            </a:extLst>
          </p:cNvPr>
          <p:cNvSpPr>
            <a:spLocks noGrp="1"/>
          </p:cNvSpPr>
          <p:nvPr>
            <p:ph type="ftr" sz="quarter" idx="11"/>
          </p:nvPr>
        </p:nvSpPr>
        <p:spPr/>
        <p:txBody>
          <a:bodyPr/>
          <a:lstStyle>
            <a:lvl1pPr>
              <a:defRPr/>
            </a:lvl1pPr>
          </a:lstStyle>
          <a:p>
            <a:pPr>
              <a:defRPr/>
            </a:pPr>
            <a:endParaRPr lang="en-US" altLang="vi-VN"/>
          </a:p>
        </p:txBody>
      </p:sp>
      <p:sp>
        <p:nvSpPr>
          <p:cNvPr id="5" name="Nơi giữ chỗ cho Số hiệu Bản chiếu 5">
            <a:extLst>
              <a:ext uri="{FF2B5EF4-FFF2-40B4-BE49-F238E27FC236}">
                <a16:creationId xmlns:a16="http://schemas.microsoft.com/office/drawing/2014/main" id="{5A44C5D3-C21D-4435-B81A-1F86DB87BF19}"/>
              </a:ext>
            </a:extLst>
          </p:cNvPr>
          <p:cNvSpPr>
            <a:spLocks noGrp="1"/>
          </p:cNvSpPr>
          <p:nvPr>
            <p:ph type="sldNum" sz="quarter" idx="12"/>
          </p:nvPr>
        </p:nvSpPr>
        <p:spPr/>
        <p:txBody>
          <a:bodyPr/>
          <a:lstStyle>
            <a:lvl1pPr>
              <a:defRPr/>
            </a:lvl1pPr>
          </a:lstStyle>
          <a:p>
            <a:fld id="{713757CD-2255-4F5C-8758-0F5A8D019207}" type="slidenum">
              <a:rPr lang="en-US" altLang="vi-VN"/>
              <a:pPr/>
              <a:t>‹#›</a:t>
            </a:fld>
            <a:endParaRPr lang="en-US" altLang="vi-VN"/>
          </a:p>
        </p:txBody>
      </p:sp>
    </p:spTree>
    <p:extLst>
      <p:ext uri="{BB962C8B-B14F-4D97-AF65-F5344CB8AC3E}">
        <p14:creationId xmlns:p14="http://schemas.microsoft.com/office/powerpoint/2010/main" val="2504493478"/>
      </p:ext>
    </p:extLst>
  </p:cSld>
  <p:clrMapOvr>
    <a:masterClrMapping/>
  </p:clrMapOvr>
  <p:transition>
    <p:wheel spokes="8"/>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a:extLst>
              <a:ext uri="{FF2B5EF4-FFF2-40B4-BE49-F238E27FC236}">
                <a16:creationId xmlns:a16="http://schemas.microsoft.com/office/drawing/2014/main" id="{05B3319E-3028-405A-98DA-2376CA0B4960}"/>
              </a:ext>
            </a:extLst>
          </p:cNvPr>
          <p:cNvSpPr>
            <a:spLocks noGrp="1"/>
          </p:cNvSpPr>
          <p:nvPr>
            <p:ph type="dt" sz="half" idx="10"/>
          </p:nvPr>
        </p:nvSpPr>
        <p:spPr/>
        <p:txBody>
          <a:bodyPr/>
          <a:lstStyle>
            <a:lvl1pPr>
              <a:defRPr/>
            </a:lvl1pPr>
          </a:lstStyle>
          <a:p>
            <a:pPr>
              <a:defRPr/>
            </a:pPr>
            <a:endParaRPr lang="en-US" altLang="vi-VN"/>
          </a:p>
        </p:txBody>
      </p:sp>
      <p:sp>
        <p:nvSpPr>
          <p:cNvPr id="5" name="Nơi giữ chỗ cho Chân trang 4">
            <a:extLst>
              <a:ext uri="{FF2B5EF4-FFF2-40B4-BE49-F238E27FC236}">
                <a16:creationId xmlns:a16="http://schemas.microsoft.com/office/drawing/2014/main" id="{EDB37ED5-FBE6-417A-95F4-BB209D5B762B}"/>
              </a:ext>
            </a:extLst>
          </p:cNvPr>
          <p:cNvSpPr>
            <a:spLocks noGrp="1"/>
          </p:cNvSpPr>
          <p:nvPr>
            <p:ph type="ftr" sz="quarter" idx="11"/>
          </p:nvPr>
        </p:nvSpPr>
        <p:spPr/>
        <p:txBody>
          <a:bodyPr/>
          <a:lstStyle>
            <a:lvl1pPr>
              <a:defRPr/>
            </a:lvl1pPr>
          </a:lstStyle>
          <a:p>
            <a:pPr>
              <a:defRPr/>
            </a:pPr>
            <a:endParaRPr lang="en-US" altLang="vi-VN"/>
          </a:p>
        </p:txBody>
      </p:sp>
      <p:sp>
        <p:nvSpPr>
          <p:cNvPr id="6" name="Nơi giữ chỗ cho Số hiệu Bản chiếu 5">
            <a:extLst>
              <a:ext uri="{FF2B5EF4-FFF2-40B4-BE49-F238E27FC236}">
                <a16:creationId xmlns:a16="http://schemas.microsoft.com/office/drawing/2014/main" id="{6A2788F0-94DB-46FD-8608-D5CA27D6BC7A}"/>
              </a:ext>
            </a:extLst>
          </p:cNvPr>
          <p:cNvSpPr>
            <a:spLocks noGrp="1"/>
          </p:cNvSpPr>
          <p:nvPr>
            <p:ph type="sldNum" sz="quarter" idx="12"/>
          </p:nvPr>
        </p:nvSpPr>
        <p:spPr/>
        <p:txBody>
          <a:bodyPr/>
          <a:lstStyle>
            <a:lvl1pPr>
              <a:defRPr/>
            </a:lvl1pPr>
          </a:lstStyle>
          <a:p>
            <a:fld id="{68892FEE-8719-4A23-B2EE-1F83D59FFAF3}" type="slidenum">
              <a:rPr lang="en-US" altLang="vi-VN"/>
              <a:pPr/>
              <a:t>‹#›</a:t>
            </a:fld>
            <a:endParaRPr lang="en-US" altLang="vi-VN"/>
          </a:p>
        </p:txBody>
      </p:sp>
    </p:spTree>
    <p:extLst>
      <p:ext uri="{BB962C8B-B14F-4D97-AF65-F5344CB8AC3E}">
        <p14:creationId xmlns:p14="http://schemas.microsoft.com/office/powerpoint/2010/main" val="280031089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cSld name="3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Nơi giữ chỗ cho Ngày tháng 3">
            <a:extLst>
              <a:ext uri="{FF2B5EF4-FFF2-40B4-BE49-F238E27FC236}">
                <a16:creationId xmlns:a16="http://schemas.microsoft.com/office/drawing/2014/main" id="{35A7976E-0738-4470-BDD5-F34933680D83}"/>
              </a:ext>
            </a:extLst>
          </p:cNvPr>
          <p:cNvSpPr>
            <a:spLocks noGrp="1"/>
          </p:cNvSpPr>
          <p:nvPr>
            <p:ph type="dt" sz="half" idx="10"/>
          </p:nvPr>
        </p:nvSpPr>
        <p:spPr/>
        <p:txBody>
          <a:bodyPr/>
          <a:lstStyle>
            <a:lvl1pPr>
              <a:defRPr/>
            </a:lvl1pPr>
          </a:lstStyle>
          <a:p>
            <a:pPr>
              <a:defRPr/>
            </a:pPr>
            <a:endParaRPr lang="en-US" altLang="vi-VN"/>
          </a:p>
        </p:txBody>
      </p:sp>
      <p:sp>
        <p:nvSpPr>
          <p:cNvPr id="4" name="Nơi giữ chỗ cho Chân trang 4">
            <a:extLst>
              <a:ext uri="{FF2B5EF4-FFF2-40B4-BE49-F238E27FC236}">
                <a16:creationId xmlns:a16="http://schemas.microsoft.com/office/drawing/2014/main" id="{3BC8E4EE-DFE3-451B-99E2-5A576147D1F6}"/>
              </a:ext>
            </a:extLst>
          </p:cNvPr>
          <p:cNvSpPr>
            <a:spLocks noGrp="1"/>
          </p:cNvSpPr>
          <p:nvPr>
            <p:ph type="ftr" sz="quarter" idx="11"/>
          </p:nvPr>
        </p:nvSpPr>
        <p:spPr/>
        <p:txBody>
          <a:bodyPr/>
          <a:lstStyle>
            <a:lvl1pPr>
              <a:defRPr/>
            </a:lvl1pPr>
          </a:lstStyle>
          <a:p>
            <a:pPr>
              <a:defRPr/>
            </a:pPr>
            <a:endParaRPr lang="en-US" altLang="vi-VN"/>
          </a:p>
        </p:txBody>
      </p:sp>
      <p:sp>
        <p:nvSpPr>
          <p:cNvPr id="5" name="Nơi giữ chỗ cho Số hiệu Bản chiếu 5">
            <a:extLst>
              <a:ext uri="{FF2B5EF4-FFF2-40B4-BE49-F238E27FC236}">
                <a16:creationId xmlns:a16="http://schemas.microsoft.com/office/drawing/2014/main" id="{5A44C5D3-C21D-4435-B81A-1F86DB87BF19}"/>
              </a:ext>
            </a:extLst>
          </p:cNvPr>
          <p:cNvSpPr>
            <a:spLocks noGrp="1"/>
          </p:cNvSpPr>
          <p:nvPr>
            <p:ph type="sldNum" sz="quarter" idx="12"/>
          </p:nvPr>
        </p:nvSpPr>
        <p:spPr/>
        <p:txBody>
          <a:bodyPr/>
          <a:lstStyle>
            <a:lvl1pPr>
              <a:defRPr/>
            </a:lvl1pPr>
          </a:lstStyle>
          <a:p>
            <a:fld id="{713757CD-2255-4F5C-8758-0F5A8D019207}" type="slidenum">
              <a:rPr lang="en-US" altLang="vi-VN"/>
              <a:pPr/>
              <a:t>‹#›</a:t>
            </a:fld>
            <a:endParaRPr lang="en-US" altLang="vi-VN"/>
          </a:p>
        </p:txBody>
      </p:sp>
    </p:spTree>
    <p:extLst>
      <p:ext uri="{BB962C8B-B14F-4D97-AF65-F5344CB8AC3E}">
        <p14:creationId xmlns:p14="http://schemas.microsoft.com/office/powerpoint/2010/main" val="1547545454"/>
      </p:ext>
    </p:extLst>
  </p:cSld>
  <p:clrMapOvr>
    <a:masterClrMapping/>
  </p:clrMapOvr>
  <p:transition>
    <p:wheel spokes="8"/>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cSld name="2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Nơi giữ chỗ cho Ngày tháng 3">
            <a:extLst>
              <a:ext uri="{FF2B5EF4-FFF2-40B4-BE49-F238E27FC236}">
                <a16:creationId xmlns:a16="http://schemas.microsoft.com/office/drawing/2014/main" id="{35A7976E-0738-4470-BDD5-F34933680D83}"/>
              </a:ext>
            </a:extLst>
          </p:cNvPr>
          <p:cNvSpPr>
            <a:spLocks noGrp="1"/>
          </p:cNvSpPr>
          <p:nvPr>
            <p:ph type="dt" sz="half" idx="10"/>
          </p:nvPr>
        </p:nvSpPr>
        <p:spPr/>
        <p:txBody>
          <a:bodyPr/>
          <a:lstStyle>
            <a:lvl1pPr>
              <a:defRPr/>
            </a:lvl1pPr>
          </a:lstStyle>
          <a:p>
            <a:pPr>
              <a:defRPr/>
            </a:pPr>
            <a:endParaRPr lang="en-US" altLang="vi-VN"/>
          </a:p>
        </p:txBody>
      </p:sp>
      <p:sp>
        <p:nvSpPr>
          <p:cNvPr id="4" name="Nơi giữ chỗ cho Chân trang 4">
            <a:extLst>
              <a:ext uri="{FF2B5EF4-FFF2-40B4-BE49-F238E27FC236}">
                <a16:creationId xmlns:a16="http://schemas.microsoft.com/office/drawing/2014/main" id="{3BC8E4EE-DFE3-451B-99E2-5A576147D1F6}"/>
              </a:ext>
            </a:extLst>
          </p:cNvPr>
          <p:cNvSpPr>
            <a:spLocks noGrp="1"/>
          </p:cNvSpPr>
          <p:nvPr>
            <p:ph type="ftr" sz="quarter" idx="11"/>
          </p:nvPr>
        </p:nvSpPr>
        <p:spPr/>
        <p:txBody>
          <a:bodyPr/>
          <a:lstStyle>
            <a:lvl1pPr>
              <a:defRPr/>
            </a:lvl1pPr>
          </a:lstStyle>
          <a:p>
            <a:pPr>
              <a:defRPr/>
            </a:pPr>
            <a:endParaRPr lang="en-US" altLang="vi-VN"/>
          </a:p>
        </p:txBody>
      </p:sp>
      <p:sp>
        <p:nvSpPr>
          <p:cNvPr id="5" name="Nơi giữ chỗ cho Số hiệu Bản chiếu 5">
            <a:extLst>
              <a:ext uri="{FF2B5EF4-FFF2-40B4-BE49-F238E27FC236}">
                <a16:creationId xmlns:a16="http://schemas.microsoft.com/office/drawing/2014/main" id="{5A44C5D3-C21D-4435-B81A-1F86DB87BF19}"/>
              </a:ext>
            </a:extLst>
          </p:cNvPr>
          <p:cNvSpPr>
            <a:spLocks noGrp="1"/>
          </p:cNvSpPr>
          <p:nvPr>
            <p:ph type="sldNum" sz="quarter" idx="12"/>
          </p:nvPr>
        </p:nvSpPr>
        <p:spPr/>
        <p:txBody>
          <a:bodyPr/>
          <a:lstStyle>
            <a:lvl1pPr>
              <a:defRPr/>
            </a:lvl1pPr>
          </a:lstStyle>
          <a:p>
            <a:fld id="{713757CD-2255-4F5C-8758-0F5A8D019207}" type="slidenum">
              <a:rPr lang="en-US" altLang="vi-VN"/>
              <a:pPr/>
              <a:t>‹#›</a:t>
            </a:fld>
            <a:endParaRPr lang="en-US" altLang="vi-VN"/>
          </a:p>
        </p:txBody>
      </p:sp>
    </p:spTree>
    <p:extLst>
      <p:ext uri="{BB962C8B-B14F-4D97-AF65-F5344CB8AC3E}">
        <p14:creationId xmlns:p14="http://schemas.microsoft.com/office/powerpoint/2010/main" val="920407300"/>
      </p:ext>
    </p:extLst>
  </p:cSld>
  <p:clrMapOvr>
    <a:masterClrMapping/>
  </p:clrMapOvr>
  <p:transition>
    <p:wheel spokes="8"/>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Only">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Nơi giữ chỗ cho Ngày tháng 3">
            <a:extLst>
              <a:ext uri="{FF2B5EF4-FFF2-40B4-BE49-F238E27FC236}">
                <a16:creationId xmlns:a16="http://schemas.microsoft.com/office/drawing/2014/main" id="{35A7976E-0738-4470-BDD5-F34933680D83}"/>
              </a:ext>
            </a:extLst>
          </p:cNvPr>
          <p:cNvSpPr>
            <a:spLocks noGrp="1"/>
          </p:cNvSpPr>
          <p:nvPr>
            <p:ph type="dt" sz="half" idx="10"/>
          </p:nvPr>
        </p:nvSpPr>
        <p:spPr/>
        <p:txBody>
          <a:bodyPr/>
          <a:lstStyle>
            <a:lvl1pPr>
              <a:defRPr/>
            </a:lvl1pPr>
          </a:lstStyle>
          <a:p>
            <a:pPr>
              <a:defRPr/>
            </a:pPr>
            <a:endParaRPr lang="en-US" altLang="vi-VN"/>
          </a:p>
        </p:txBody>
      </p:sp>
      <p:sp>
        <p:nvSpPr>
          <p:cNvPr id="4" name="Nơi giữ chỗ cho Chân trang 4">
            <a:extLst>
              <a:ext uri="{FF2B5EF4-FFF2-40B4-BE49-F238E27FC236}">
                <a16:creationId xmlns:a16="http://schemas.microsoft.com/office/drawing/2014/main" id="{3BC8E4EE-DFE3-451B-99E2-5A576147D1F6}"/>
              </a:ext>
            </a:extLst>
          </p:cNvPr>
          <p:cNvSpPr>
            <a:spLocks noGrp="1"/>
          </p:cNvSpPr>
          <p:nvPr>
            <p:ph type="ftr" sz="quarter" idx="11"/>
          </p:nvPr>
        </p:nvSpPr>
        <p:spPr/>
        <p:txBody>
          <a:bodyPr/>
          <a:lstStyle>
            <a:lvl1pPr>
              <a:defRPr/>
            </a:lvl1pPr>
          </a:lstStyle>
          <a:p>
            <a:pPr>
              <a:defRPr/>
            </a:pPr>
            <a:endParaRPr lang="en-US" altLang="vi-VN"/>
          </a:p>
        </p:txBody>
      </p:sp>
      <p:sp>
        <p:nvSpPr>
          <p:cNvPr id="5" name="Nơi giữ chỗ cho Số hiệu Bản chiếu 5">
            <a:extLst>
              <a:ext uri="{FF2B5EF4-FFF2-40B4-BE49-F238E27FC236}">
                <a16:creationId xmlns:a16="http://schemas.microsoft.com/office/drawing/2014/main" id="{5A44C5D3-C21D-4435-B81A-1F86DB87BF19}"/>
              </a:ext>
            </a:extLst>
          </p:cNvPr>
          <p:cNvSpPr>
            <a:spLocks noGrp="1"/>
          </p:cNvSpPr>
          <p:nvPr>
            <p:ph type="sldNum" sz="quarter" idx="12"/>
          </p:nvPr>
        </p:nvSpPr>
        <p:spPr/>
        <p:txBody>
          <a:bodyPr/>
          <a:lstStyle>
            <a:lvl1pPr>
              <a:defRPr/>
            </a:lvl1pPr>
          </a:lstStyle>
          <a:p>
            <a:fld id="{713757CD-2255-4F5C-8758-0F5A8D019207}" type="slidenum">
              <a:rPr lang="en-US" altLang="vi-VN"/>
              <a:pPr/>
              <a:t>‹#›</a:t>
            </a:fld>
            <a:endParaRPr lang="en-US" altLang="vi-VN"/>
          </a:p>
        </p:txBody>
      </p:sp>
    </p:spTree>
    <p:extLst>
      <p:ext uri="{BB962C8B-B14F-4D97-AF65-F5344CB8AC3E}">
        <p14:creationId xmlns:p14="http://schemas.microsoft.com/office/powerpoint/2010/main" val="2454383879"/>
      </p:ext>
    </p:extLst>
  </p:cSld>
  <p:clrMapOvr>
    <a:masterClrMapping/>
  </p:clrMapOvr>
  <p:transition>
    <p:wheel spokes="8"/>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vi-VN"/>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Nơi giữ chỗ cho Ngày tháng 3"/>
          <p:cNvSpPr>
            <a:spLocks noGrp="1"/>
          </p:cNvSpPr>
          <p:nvPr>
            <p:ph type="dt" sz="half" idx="10"/>
          </p:nvPr>
        </p:nvSpPr>
        <p:spPr/>
        <p:txBody>
          <a:bodyPr/>
          <a:lstStyle>
            <a:lvl1pPr>
              <a:defRPr/>
            </a:lvl1pPr>
          </a:lstStyle>
          <a:p>
            <a:pPr>
              <a:defRPr/>
            </a:pPr>
            <a:endParaRPr lang="en-US" altLang="vi-VN"/>
          </a:p>
        </p:txBody>
      </p:sp>
      <p:sp>
        <p:nvSpPr>
          <p:cNvPr id="6" name="Nơi giữ chỗ cho Chân trang 4"/>
          <p:cNvSpPr>
            <a:spLocks noGrp="1"/>
          </p:cNvSpPr>
          <p:nvPr>
            <p:ph type="ftr" sz="quarter" idx="11"/>
          </p:nvPr>
        </p:nvSpPr>
        <p:spPr/>
        <p:txBody>
          <a:bodyPr/>
          <a:lstStyle>
            <a:lvl1pPr>
              <a:defRPr/>
            </a:lvl1pPr>
          </a:lstStyle>
          <a:p>
            <a:pPr>
              <a:defRPr/>
            </a:pPr>
            <a:endParaRPr lang="en-US" altLang="vi-VN"/>
          </a:p>
        </p:txBody>
      </p:sp>
      <p:sp>
        <p:nvSpPr>
          <p:cNvPr id="7" name="Nơi giữ chỗ cho Số hiệu Bản chiếu 5"/>
          <p:cNvSpPr>
            <a:spLocks noGrp="1"/>
          </p:cNvSpPr>
          <p:nvPr>
            <p:ph type="sldNum" sz="quarter" idx="12"/>
          </p:nvPr>
        </p:nvSpPr>
        <p:spPr/>
        <p:txBody>
          <a:bodyPr/>
          <a:lstStyle>
            <a:lvl1pPr>
              <a:defRPr/>
            </a:lvl1pPr>
          </a:lstStyle>
          <a:p>
            <a:fld id="{F3A7218E-EE25-4427-AEC5-46C3700CF0B3}" type="slidenum">
              <a:rPr lang="en-US" altLang="vi-VN"/>
              <a:pPr/>
              <a:t>‹#›</a:t>
            </a:fld>
            <a:endParaRPr lang="en-US" altLang="vi-VN"/>
          </a:p>
        </p:txBody>
      </p:sp>
    </p:spTree>
    <p:extLst>
      <p:ext uri="{BB962C8B-B14F-4D97-AF65-F5344CB8AC3E}">
        <p14:creationId xmlns:p14="http://schemas.microsoft.com/office/powerpoint/2010/main" val="1870788081"/>
      </p:ext>
    </p:extLst>
  </p:cSld>
  <p:clrMapOvr>
    <a:masterClrMapping/>
  </p:clrMapOvr>
  <p:transition>
    <p:wheel spokes="8"/>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a:extLst>
              <a:ext uri="{FF2B5EF4-FFF2-40B4-BE49-F238E27FC236}">
                <a16:creationId xmlns:a16="http://schemas.microsoft.com/office/drawing/2014/main" id="{05B3319E-3028-405A-98DA-2376CA0B4960}"/>
              </a:ext>
            </a:extLst>
          </p:cNvPr>
          <p:cNvSpPr>
            <a:spLocks noGrp="1"/>
          </p:cNvSpPr>
          <p:nvPr>
            <p:ph type="dt" sz="half" idx="10"/>
          </p:nvPr>
        </p:nvSpPr>
        <p:spPr/>
        <p:txBody>
          <a:bodyPr/>
          <a:lstStyle>
            <a:lvl1pPr>
              <a:defRPr/>
            </a:lvl1pPr>
          </a:lstStyle>
          <a:p>
            <a:pPr>
              <a:defRPr/>
            </a:pPr>
            <a:endParaRPr lang="en-US" altLang="vi-VN"/>
          </a:p>
        </p:txBody>
      </p:sp>
      <p:sp>
        <p:nvSpPr>
          <p:cNvPr id="5" name="Nơi giữ chỗ cho Chân trang 4">
            <a:extLst>
              <a:ext uri="{FF2B5EF4-FFF2-40B4-BE49-F238E27FC236}">
                <a16:creationId xmlns:a16="http://schemas.microsoft.com/office/drawing/2014/main" id="{EDB37ED5-FBE6-417A-95F4-BB209D5B762B}"/>
              </a:ext>
            </a:extLst>
          </p:cNvPr>
          <p:cNvSpPr>
            <a:spLocks noGrp="1"/>
          </p:cNvSpPr>
          <p:nvPr>
            <p:ph type="ftr" sz="quarter" idx="11"/>
          </p:nvPr>
        </p:nvSpPr>
        <p:spPr/>
        <p:txBody>
          <a:bodyPr/>
          <a:lstStyle>
            <a:lvl1pPr>
              <a:defRPr/>
            </a:lvl1pPr>
          </a:lstStyle>
          <a:p>
            <a:pPr>
              <a:defRPr/>
            </a:pPr>
            <a:endParaRPr lang="en-US" altLang="vi-VN"/>
          </a:p>
        </p:txBody>
      </p:sp>
      <p:sp>
        <p:nvSpPr>
          <p:cNvPr id="6" name="Nơi giữ chỗ cho Số hiệu Bản chiếu 5">
            <a:extLst>
              <a:ext uri="{FF2B5EF4-FFF2-40B4-BE49-F238E27FC236}">
                <a16:creationId xmlns:a16="http://schemas.microsoft.com/office/drawing/2014/main" id="{6A2788F0-94DB-46FD-8608-D5CA27D6BC7A}"/>
              </a:ext>
            </a:extLst>
          </p:cNvPr>
          <p:cNvSpPr>
            <a:spLocks noGrp="1"/>
          </p:cNvSpPr>
          <p:nvPr>
            <p:ph type="sldNum" sz="quarter" idx="12"/>
          </p:nvPr>
        </p:nvSpPr>
        <p:spPr/>
        <p:txBody>
          <a:bodyPr/>
          <a:lstStyle>
            <a:lvl1pPr>
              <a:defRPr/>
            </a:lvl1pPr>
          </a:lstStyle>
          <a:p>
            <a:fld id="{68892FEE-8719-4A23-B2EE-1F83D59FFAF3}" type="slidenum">
              <a:rPr lang="en-US" altLang="vi-VN"/>
              <a:pPr/>
              <a:t>‹#›</a:t>
            </a:fld>
            <a:endParaRPr lang="en-US" altLang="vi-VN"/>
          </a:p>
        </p:txBody>
      </p:sp>
    </p:spTree>
    <p:extLst>
      <p:ext uri="{BB962C8B-B14F-4D97-AF65-F5344CB8AC3E}">
        <p14:creationId xmlns:p14="http://schemas.microsoft.com/office/powerpoint/2010/main" val="189726604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a:extLst>
              <a:ext uri="{FF2B5EF4-FFF2-40B4-BE49-F238E27FC236}">
                <a16:creationId xmlns:a16="http://schemas.microsoft.com/office/drawing/2014/main" id="{05B3319E-3028-405A-98DA-2376CA0B4960}"/>
              </a:ext>
            </a:extLst>
          </p:cNvPr>
          <p:cNvSpPr>
            <a:spLocks noGrp="1"/>
          </p:cNvSpPr>
          <p:nvPr>
            <p:ph type="dt" sz="half" idx="10"/>
          </p:nvPr>
        </p:nvSpPr>
        <p:spPr/>
        <p:txBody>
          <a:bodyPr/>
          <a:lstStyle>
            <a:lvl1pPr>
              <a:defRPr/>
            </a:lvl1pPr>
          </a:lstStyle>
          <a:p>
            <a:pPr>
              <a:defRPr/>
            </a:pPr>
            <a:endParaRPr lang="en-US" altLang="vi-VN"/>
          </a:p>
        </p:txBody>
      </p:sp>
      <p:sp>
        <p:nvSpPr>
          <p:cNvPr id="5" name="Nơi giữ chỗ cho Chân trang 4">
            <a:extLst>
              <a:ext uri="{FF2B5EF4-FFF2-40B4-BE49-F238E27FC236}">
                <a16:creationId xmlns:a16="http://schemas.microsoft.com/office/drawing/2014/main" id="{EDB37ED5-FBE6-417A-95F4-BB209D5B762B}"/>
              </a:ext>
            </a:extLst>
          </p:cNvPr>
          <p:cNvSpPr>
            <a:spLocks noGrp="1"/>
          </p:cNvSpPr>
          <p:nvPr>
            <p:ph type="ftr" sz="quarter" idx="11"/>
          </p:nvPr>
        </p:nvSpPr>
        <p:spPr/>
        <p:txBody>
          <a:bodyPr/>
          <a:lstStyle>
            <a:lvl1pPr>
              <a:defRPr/>
            </a:lvl1pPr>
          </a:lstStyle>
          <a:p>
            <a:pPr>
              <a:defRPr/>
            </a:pPr>
            <a:endParaRPr lang="en-US" altLang="vi-VN"/>
          </a:p>
        </p:txBody>
      </p:sp>
      <p:sp>
        <p:nvSpPr>
          <p:cNvPr id="6" name="Nơi giữ chỗ cho Số hiệu Bản chiếu 5">
            <a:extLst>
              <a:ext uri="{FF2B5EF4-FFF2-40B4-BE49-F238E27FC236}">
                <a16:creationId xmlns:a16="http://schemas.microsoft.com/office/drawing/2014/main" id="{6A2788F0-94DB-46FD-8608-D5CA27D6BC7A}"/>
              </a:ext>
            </a:extLst>
          </p:cNvPr>
          <p:cNvSpPr>
            <a:spLocks noGrp="1"/>
          </p:cNvSpPr>
          <p:nvPr>
            <p:ph type="sldNum" sz="quarter" idx="12"/>
          </p:nvPr>
        </p:nvSpPr>
        <p:spPr/>
        <p:txBody>
          <a:bodyPr/>
          <a:lstStyle>
            <a:lvl1pPr>
              <a:defRPr/>
            </a:lvl1pPr>
          </a:lstStyle>
          <a:p>
            <a:fld id="{68892FEE-8719-4A23-B2EE-1F83D59FFAF3}" type="slidenum">
              <a:rPr lang="en-US" altLang="vi-VN"/>
              <a:pPr/>
              <a:t>‹#›</a:t>
            </a:fld>
            <a:endParaRPr lang="en-US" altLang="vi-VN"/>
          </a:p>
        </p:txBody>
      </p:sp>
    </p:spTree>
    <p:extLst>
      <p:ext uri="{BB962C8B-B14F-4D97-AF65-F5344CB8AC3E}">
        <p14:creationId xmlns:p14="http://schemas.microsoft.com/office/powerpoint/2010/main" val="36072034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Nơi giữ chỗ cho Ngày tháng 3">
            <a:extLst>
              <a:ext uri="{FF2B5EF4-FFF2-40B4-BE49-F238E27FC236}">
                <a16:creationId xmlns:a16="http://schemas.microsoft.com/office/drawing/2014/main" id="{1688A14A-C1D2-46F9-96F7-F05DA7A93E62}"/>
              </a:ext>
            </a:extLst>
          </p:cNvPr>
          <p:cNvSpPr>
            <a:spLocks noGrp="1"/>
          </p:cNvSpPr>
          <p:nvPr>
            <p:ph type="dt" sz="half" idx="10"/>
          </p:nvPr>
        </p:nvSpPr>
        <p:spPr/>
        <p:txBody>
          <a:bodyPr/>
          <a:lstStyle>
            <a:lvl1pPr>
              <a:defRPr/>
            </a:lvl1pPr>
          </a:lstStyle>
          <a:p>
            <a:pPr>
              <a:defRPr/>
            </a:pPr>
            <a:endParaRPr lang="en-US" altLang="vi-VN"/>
          </a:p>
        </p:txBody>
      </p:sp>
      <p:sp>
        <p:nvSpPr>
          <p:cNvPr id="5" name="Nơi giữ chỗ cho Chân trang 4">
            <a:extLst>
              <a:ext uri="{FF2B5EF4-FFF2-40B4-BE49-F238E27FC236}">
                <a16:creationId xmlns:a16="http://schemas.microsoft.com/office/drawing/2014/main" id="{40D16FFA-C5A4-4114-BA50-E370102D2C59}"/>
              </a:ext>
            </a:extLst>
          </p:cNvPr>
          <p:cNvSpPr>
            <a:spLocks noGrp="1"/>
          </p:cNvSpPr>
          <p:nvPr>
            <p:ph type="ftr" sz="quarter" idx="11"/>
          </p:nvPr>
        </p:nvSpPr>
        <p:spPr/>
        <p:txBody>
          <a:bodyPr/>
          <a:lstStyle>
            <a:lvl1pPr>
              <a:defRPr/>
            </a:lvl1pPr>
          </a:lstStyle>
          <a:p>
            <a:pPr>
              <a:defRPr/>
            </a:pPr>
            <a:endParaRPr lang="en-US" altLang="vi-VN"/>
          </a:p>
        </p:txBody>
      </p:sp>
      <p:sp>
        <p:nvSpPr>
          <p:cNvPr id="6" name="Nơi giữ chỗ cho Số hiệu Bản chiếu 5">
            <a:extLst>
              <a:ext uri="{FF2B5EF4-FFF2-40B4-BE49-F238E27FC236}">
                <a16:creationId xmlns:a16="http://schemas.microsoft.com/office/drawing/2014/main" id="{C7B88430-7DA3-4F8F-ACB0-C62A9B355549}"/>
              </a:ext>
            </a:extLst>
          </p:cNvPr>
          <p:cNvSpPr>
            <a:spLocks noGrp="1"/>
          </p:cNvSpPr>
          <p:nvPr>
            <p:ph type="sldNum" sz="quarter" idx="12"/>
          </p:nvPr>
        </p:nvSpPr>
        <p:spPr/>
        <p:txBody>
          <a:bodyPr/>
          <a:lstStyle>
            <a:lvl1pPr>
              <a:defRPr/>
            </a:lvl1pPr>
          </a:lstStyle>
          <a:p>
            <a:fld id="{A88359E6-DACE-44F0-A43C-61146E854769}" type="slidenum">
              <a:rPr lang="en-US" altLang="vi-VN"/>
              <a:pPr/>
              <a:t>‹#›</a:t>
            </a:fld>
            <a:endParaRPr lang="en-US" altLang="vi-VN"/>
          </a:p>
        </p:txBody>
      </p:sp>
    </p:spTree>
    <p:extLst>
      <p:ext uri="{BB962C8B-B14F-4D97-AF65-F5344CB8AC3E}">
        <p14:creationId xmlns:p14="http://schemas.microsoft.com/office/powerpoint/2010/main" val="1870301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3">
            <a:extLst>
              <a:ext uri="{FF2B5EF4-FFF2-40B4-BE49-F238E27FC236}">
                <a16:creationId xmlns:a16="http://schemas.microsoft.com/office/drawing/2014/main" id="{1DFD9A16-F3E4-4A15-81E2-6CF03EBA3A17}"/>
              </a:ext>
            </a:extLst>
          </p:cNvPr>
          <p:cNvSpPr>
            <a:spLocks noGrp="1"/>
          </p:cNvSpPr>
          <p:nvPr>
            <p:ph type="dt" sz="half" idx="10"/>
          </p:nvPr>
        </p:nvSpPr>
        <p:spPr/>
        <p:txBody>
          <a:bodyPr/>
          <a:lstStyle>
            <a:lvl1pPr>
              <a:defRPr/>
            </a:lvl1pPr>
          </a:lstStyle>
          <a:p>
            <a:pPr>
              <a:defRPr/>
            </a:pPr>
            <a:endParaRPr lang="en-US" altLang="vi-VN"/>
          </a:p>
        </p:txBody>
      </p:sp>
      <p:sp>
        <p:nvSpPr>
          <p:cNvPr id="6" name="Nơi giữ chỗ cho Chân trang 4">
            <a:extLst>
              <a:ext uri="{FF2B5EF4-FFF2-40B4-BE49-F238E27FC236}">
                <a16:creationId xmlns:a16="http://schemas.microsoft.com/office/drawing/2014/main" id="{9ACB1056-BC54-49B1-B7A9-404DA475810E}"/>
              </a:ext>
            </a:extLst>
          </p:cNvPr>
          <p:cNvSpPr>
            <a:spLocks noGrp="1"/>
          </p:cNvSpPr>
          <p:nvPr>
            <p:ph type="ftr" sz="quarter" idx="11"/>
          </p:nvPr>
        </p:nvSpPr>
        <p:spPr/>
        <p:txBody>
          <a:bodyPr/>
          <a:lstStyle>
            <a:lvl1pPr>
              <a:defRPr/>
            </a:lvl1pPr>
          </a:lstStyle>
          <a:p>
            <a:pPr>
              <a:defRPr/>
            </a:pPr>
            <a:endParaRPr lang="en-US" altLang="vi-VN"/>
          </a:p>
        </p:txBody>
      </p:sp>
      <p:sp>
        <p:nvSpPr>
          <p:cNvPr id="7" name="Nơi giữ chỗ cho Số hiệu Bản chiếu 5">
            <a:extLst>
              <a:ext uri="{FF2B5EF4-FFF2-40B4-BE49-F238E27FC236}">
                <a16:creationId xmlns:a16="http://schemas.microsoft.com/office/drawing/2014/main" id="{91ECD308-44BF-48AD-A98C-33D1F05B71F5}"/>
              </a:ext>
            </a:extLst>
          </p:cNvPr>
          <p:cNvSpPr>
            <a:spLocks noGrp="1"/>
          </p:cNvSpPr>
          <p:nvPr>
            <p:ph type="sldNum" sz="quarter" idx="12"/>
          </p:nvPr>
        </p:nvSpPr>
        <p:spPr/>
        <p:txBody>
          <a:bodyPr/>
          <a:lstStyle>
            <a:lvl1pPr>
              <a:defRPr/>
            </a:lvl1pPr>
          </a:lstStyle>
          <a:p>
            <a:fld id="{10DBA29F-17A1-4780-895C-8F7609EBE9E3}" type="slidenum">
              <a:rPr lang="en-US" altLang="vi-VN"/>
              <a:pPr/>
              <a:t>‹#›</a:t>
            </a:fld>
            <a:endParaRPr lang="en-US" altLang="vi-VN"/>
          </a:p>
        </p:txBody>
      </p:sp>
    </p:spTree>
    <p:extLst>
      <p:ext uri="{BB962C8B-B14F-4D97-AF65-F5344CB8AC3E}">
        <p14:creationId xmlns:p14="http://schemas.microsoft.com/office/powerpoint/2010/main" val="235729688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1_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3">
            <a:extLst>
              <a:ext uri="{FF2B5EF4-FFF2-40B4-BE49-F238E27FC236}">
                <a16:creationId xmlns:a16="http://schemas.microsoft.com/office/drawing/2014/main" id="{1DFD9A16-F3E4-4A15-81E2-6CF03EBA3A17}"/>
              </a:ext>
            </a:extLst>
          </p:cNvPr>
          <p:cNvSpPr>
            <a:spLocks noGrp="1"/>
          </p:cNvSpPr>
          <p:nvPr>
            <p:ph type="dt" sz="half" idx="10"/>
          </p:nvPr>
        </p:nvSpPr>
        <p:spPr/>
        <p:txBody>
          <a:bodyPr/>
          <a:lstStyle>
            <a:lvl1pPr>
              <a:defRPr/>
            </a:lvl1pPr>
          </a:lstStyle>
          <a:p>
            <a:pPr>
              <a:defRPr/>
            </a:pPr>
            <a:endParaRPr lang="en-US" altLang="vi-VN"/>
          </a:p>
        </p:txBody>
      </p:sp>
      <p:sp>
        <p:nvSpPr>
          <p:cNvPr id="6" name="Nơi giữ chỗ cho Chân trang 4">
            <a:extLst>
              <a:ext uri="{FF2B5EF4-FFF2-40B4-BE49-F238E27FC236}">
                <a16:creationId xmlns:a16="http://schemas.microsoft.com/office/drawing/2014/main" id="{9ACB1056-BC54-49B1-B7A9-404DA475810E}"/>
              </a:ext>
            </a:extLst>
          </p:cNvPr>
          <p:cNvSpPr>
            <a:spLocks noGrp="1"/>
          </p:cNvSpPr>
          <p:nvPr>
            <p:ph type="ftr" sz="quarter" idx="11"/>
          </p:nvPr>
        </p:nvSpPr>
        <p:spPr/>
        <p:txBody>
          <a:bodyPr/>
          <a:lstStyle>
            <a:lvl1pPr>
              <a:defRPr/>
            </a:lvl1pPr>
          </a:lstStyle>
          <a:p>
            <a:pPr>
              <a:defRPr/>
            </a:pPr>
            <a:endParaRPr lang="en-US" altLang="vi-VN"/>
          </a:p>
        </p:txBody>
      </p:sp>
      <p:sp>
        <p:nvSpPr>
          <p:cNvPr id="7" name="Nơi giữ chỗ cho Số hiệu Bản chiếu 5">
            <a:extLst>
              <a:ext uri="{FF2B5EF4-FFF2-40B4-BE49-F238E27FC236}">
                <a16:creationId xmlns:a16="http://schemas.microsoft.com/office/drawing/2014/main" id="{91ECD308-44BF-48AD-A98C-33D1F05B71F5}"/>
              </a:ext>
            </a:extLst>
          </p:cNvPr>
          <p:cNvSpPr>
            <a:spLocks noGrp="1"/>
          </p:cNvSpPr>
          <p:nvPr>
            <p:ph type="sldNum" sz="quarter" idx="12"/>
          </p:nvPr>
        </p:nvSpPr>
        <p:spPr/>
        <p:txBody>
          <a:bodyPr/>
          <a:lstStyle>
            <a:lvl1pPr>
              <a:defRPr/>
            </a:lvl1pPr>
          </a:lstStyle>
          <a:p>
            <a:fld id="{10DBA29F-17A1-4780-895C-8F7609EBE9E3}" type="slidenum">
              <a:rPr lang="en-US" altLang="vi-VN"/>
              <a:pPr/>
              <a:t>‹#›</a:t>
            </a:fld>
            <a:endParaRPr lang="en-US" altLang="vi-VN"/>
          </a:p>
        </p:txBody>
      </p:sp>
    </p:spTree>
    <p:extLst>
      <p:ext uri="{BB962C8B-B14F-4D97-AF65-F5344CB8AC3E}">
        <p14:creationId xmlns:p14="http://schemas.microsoft.com/office/powerpoint/2010/main" val="39466590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3">
            <a:extLst>
              <a:ext uri="{FF2B5EF4-FFF2-40B4-BE49-F238E27FC236}">
                <a16:creationId xmlns:a16="http://schemas.microsoft.com/office/drawing/2014/main" id="{005AF0D0-91C2-4068-8900-8DA4A622DA3C}"/>
              </a:ext>
            </a:extLst>
          </p:cNvPr>
          <p:cNvSpPr>
            <a:spLocks noGrp="1"/>
          </p:cNvSpPr>
          <p:nvPr>
            <p:ph type="dt" sz="half" idx="10"/>
          </p:nvPr>
        </p:nvSpPr>
        <p:spPr/>
        <p:txBody>
          <a:bodyPr/>
          <a:lstStyle>
            <a:lvl1pPr>
              <a:defRPr/>
            </a:lvl1pPr>
          </a:lstStyle>
          <a:p>
            <a:pPr>
              <a:defRPr/>
            </a:pPr>
            <a:endParaRPr lang="en-US" altLang="vi-VN"/>
          </a:p>
        </p:txBody>
      </p:sp>
      <p:sp>
        <p:nvSpPr>
          <p:cNvPr id="8" name="Nơi giữ chỗ cho Chân trang 4">
            <a:extLst>
              <a:ext uri="{FF2B5EF4-FFF2-40B4-BE49-F238E27FC236}">
                <a16:creationId xmlns:a16="http://schemas.microsoft.com/office/drawing/2014/main" id="{574503FC-DB1B-47FD-AFB2-9590230D81FC}"/>
              </a:ext>
            </a:extLst>
          </p:cNvPr>
          <p:cNvSpPr>
            <a:spLocks noGrp="1"/>
          </p:cNvSpPr>
          <p:nvPr>
            <p:ph type="ftr" sz="quarter" idx="11"/>
          </p:nvPr>
        </p:nvSpPr>
        <p:spPr/>
        <p:txBody>
          <a:bodyPr/>
          <a:lstStyle>
            <a:lvl1pPr>
              <a:defRPr/>
            </a:lvl1pPr>
          </a:lstStyle>
          <a:p>
            <a:pPr>
              <a:defRPr/>
            </a:pPr>
            <a:endParaRPr lang="en-US" altLang="vi-VN"/>
          </a:p>
        </p:txBody>
      </p:sp>
      <p:sp>
        <p:nvSpPr>
          <p:cNvPr id="9" name="Nơi giữ chỗ cho Số hiệu Bản chiếu 5">
            <a:extLst>
              <a:ext uri="{FF2B5EF4-FFF2-40B4-BE49-F238E27FC236}">
                <a16:creationId xmlns:a16="http://schemas.microsoft.com/office/drawing/2014/main" id="{48153F04-A9C3-4C03-A10F-560881BDA18D}"/>
              </a:ext>
            </a:extLst>
          </p:cNvPr>
          <p:cNvSpPr>
            <a:spLocks noGrp="1"/>
          </p:cNvSpPr>
          <p:nvPr>
            <p:ph type="sldNum" sz="quarter" idx="12"/>
          </p:nvPr>
        </p:nvSpPr>
        <p:spPr/>
        <p:txBody>
          <a:bodyPr/>
          <a:lstStyle>
            <a:lvl1pPr>
              <a:defRPr/>
            </a:lvl1pPr>
          </a:lstStyle>
          <a:p>
            <a:fld id="{985F2304-4CFD-43AB-878C-268A011180C8}" type="slidenum">
              <a:rPr lang="en-US" altLang="vi-VN"/>
              <a:pPr/>
              <a:t>‹#›</a:t>
            </a:fld>
            <a:endParaRPr lang="en-US" altLang="vi-VN"/>
          </a:p>
        </p:txBody>
      </p:sp>
    </p:spTree>
    <p:extLst>
      <p:ext uri="{BB962C8B-B14F-4D97-AF65-F5344CB8AC3E}">
        <p14:creationId xmlns:p14="http://schemas.microsoft.com/office/powerpoint/2010/main" val="1526081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Nơi giữ chỗ cho Tiêu đề 1">
            <a:extLst>
              <a:ext uri="{FF2B5EF4-FFF2-40B4-BE49-F238E27FC236}">
                <a16:creationId xmlns:a16="http://schemas.microsoft.com/office/drawing/2014/main" id="{6233CB25-6C2A-4BD5-8989-76337E988E23}"/>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ltLang="en-US"/>
              <a:t>Bấm &amp; sửa kiểu tiêu đề</a:t>
            </a:r>
            <a:endParaRPr lang="en-US" altLang="en-US"/>
          </a:p>
        </p:txBody>
      </p:sp>
      <p:sp>
        <p:nvSpPr>
          <p:cNvPr id="1027" name="Nơi giữ chỗ cho Văn bản 2">
            <a:extLst>
              <a:ext uri="{FF2B5EF4-FFF2-40B4-BE49-F238E27FC236}">
                <a16:creationId xmlns:a16="http://schemas.microsoft.com/office/drawing/2014/main" id="{E836920B-7065-416A-A675-0ACECC61B41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en-US"/>
              <a:t>Bấm &amp; sửa kiểu tiêu đề</a:t>
            </a:r>
          </a:p>
          <a:p>
            <a:pPr lvl="1"/>
            <a:r>
              <a:rPr lang="vi-VN" altLang="en-US"/>
              <a:t>Mức hai</a:t>
            </a:r>
          </a:p>
          <a:p>
            <a:pPr lvl="2"/>
            <a:r>
              <a:rPr lang="vi-VN" altLang="en-US"/>
              <a:t>Mức ba</a:t>
            </a:r>
          </a:p>
          <a:p>
            <a:pPr lvl="3"/>
            <a:r>
              <a:rPr lang="vi-VN" altLang="en-US"/>
              <a:t>Mức bốn</a:t>
            </a:r>
          </a:p>
          <a:p>
            <a:pPr lvl="4"/>
            <a:r>
              <a:rPr lang="vi-VN" altLang="en-US"/>
              <a:t>Mức năm</a:t>
            </a:r>
            <a:endParaRPr lang="en-US" altLang="en-US"/>
          </a:p>
        </p:txBody>
      </p:sp>
      <p:sp>
        <p:nvSpPr>
          <p:cNvPr id="4" name="Nơi giữ chỗ cho Ngày tháng 3">
            <a:extLst>
              <a:ext uri="{FF2B5EF4-FFF2-40B4-BE49-F238E27FC236}">
                <a16:creationId xmlns:a16="http://schemas.microsoft.com/office/drawing/2014/main" id="{5962B872-5FBC-4CC9-B13C-BE06172E6759}"/>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vi-VN"/>
          </a:p>
        </p:txBody>
      </p:sp>
      <p:sp>
        <p:nvSpPr>
          <p:cNvPr id="5" name="Nơi giữ chỗ cho Chân trang 4">
            <a:extLst>
              <a:ext uri="{FF2B5EF4-FFF2-40B4-BE49-F238E27FC236}">
                <a16:creationId xmlns:a16="http://schemas.microsoft.com/office/drawing/2014/main" id="{E8CA1E2E-8194-428D-B4CF-9D1E41F9853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vi-VN"/>
          </a:p>
        </p:txBody>
      </p:sp>
      <p:sp>
        <p:nvSpPr>
          <p:cNvPr id="6" name="Nơi giữ chỗ cho Số hiệu Bản chiếu 5">
            <a:extLst>
              <a:ext uri="{FF2B5EF4-FFF2-40B4-BE49-F238E27FC236}">
                <a16:creationId xmlns:a16="http://schemas.microsoft.com/office/drawing/2014/main" id="{B11FD1C8-8DF6-4E32-8AA9-A06A1C533064}"/>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4F118244-428C-4653-BCA5-F80CA8A78FA4}" type="slidenum">
              <a:rPr lang="en-US" altLang="vi-VN"/>
              <a:pPr/>
              <a:t>‹#›</a:t>
            </a:fld>
            <a:endParaRPr lang="en-US" altLang="vi-VN"/>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92" r:id="rId3"/>
    <p:sldLayoutId id="2147483691" r:id="rId4"/>
    <p:sldLayoutId id="2147483690" r:id="rId5"/>
    <p:sldLayoutId id="2147483665" r:id="rId6"/>
    <p:sldLayoutId id="2147483666" r:id="rId7"/>
    <p:sldLayoutId id="2147483681" r:id="rId8"/>
    <p:sldLayoutId id="2147483667" r:id="rId9"/>
    <p:sldLayoutId id="2147483668" r:id="rId10"/>
    <p:sldLayoutId id="2147483687" r:id="rId11"/>
    <p:sldLayoutId id="2147483669" r:id="rId12"/>
    <p:sldLayoutId id="2147483696" r:id="rId13"/>
    <p:sldLayoutId id="2147483695" r:id="rId14"/>
    <p:sldLayoutId id="2147483694" r:id="rId15"/>
    <p:sldLayoutId id="2147483693" r:id="rId16"/>
    <p:sldLayoutId id="2147483688" r:id="rId17"/>
    <p:sldLayoutId id="2147483686" r:id="rId18"/>
    <p:sldLayoutId id="2147483685" r:id="rId19"/>
    <p:sldLayoutId id="2147483670" r:id="rId20"/>
    <p:sldLayoutId id="2147483671" r:id="rId21"/>
    <p:sldLayoutId id="2147483672" r:id="rId22"/>
    <p:sldLayoutId id="2147483673" r:id="rId23"/>
    <p:sldLayoutId id="2147483675" r:id="rId24"/>
    <p:sldLayoutId id="2147483689" r:id="rId25"/>
    <p:sldLayoutId id="2147483684" r:id="rId26"/>
    <p:sldLayoutId id="2147483683" r:id="rId27"/>
    <p:sldLayoutId id="2147483682" r:id="rId28"/>
    <p:sldLayoutId id="2147483680" r:id="rId29"/>
    <p:sldLayoutId id="2147483679" r:id="rId30"/>
    <p:sldLayoutId id="2147483678" r:id="rId31"/>
    <p:sldLayoutId id="2147483677" r:id="rId32"/>
    <p:sldLayoutId id="2147483676" r:id="rId33"/>
  </p:sldLayoutIdLst>
  <p:transition>
    <p:wheel spokes="8"/>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audio" Target="file:///D:\Documents%20and%20Settings\Administrator\My%20Documents\Chuy&#7879;n%20CTLN.wma" TargetMode="External"/><Relationship Id="rId5" Type="http://schemas.openxmlformats.org/officeDocument/2006/relationships/image" Target="../media/image12.gif"/><Relationship Id="rId4" Type="http://schemas.openxmlformats.org/officeDocument/2006/relationships/slide" Target="slide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C&#225;nh%20&#273;&#7891;ng%20l&#250;a%20qu&#234;%20h&#432;&#417;ng%20t&#244;i%20Vi&#7879;t%20nam.mp4"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WordArt 7"/>
          <p:cNvSpPr>
            <a:spLocks noTextEdit="1"/>
          </p:cNvSpPr>
          <p:nvPr/>
        </p:nvSpPr>
        <p:spPr bwMode="auto">
          <a:xfrm>
            <a:off x="5562600" y="511792"/>
            <a:ext cx="2592288" cy="496214"/>
          </a:xfrm>
          <a:prstGeom prst="rect">
            <a:avLst/>
          </a:prstGeom>
        </p:spPr>
        <p:txBody>
          <a:bodyPr wrap="none" fromWordArt="1">
            <a:prstTxWarp prst="textPlain">
              <a:avLst>
                <a:gd name="adj" fmla="val 50000"/>
              </a:avLst>
            </a:prstTxWarp>
          </a:bodyPr>
          <a:lstStyle/>
          <a:p>
            <a:pPr algn="ctr" eaLnBrk="1" hangingPunct="1">
              <a:defRPr/>
            </a:pPr>
            <a:r>
              <a:rPr lang="vi-VN" sz="854" kern="10"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a:cs typeface="Times New Roman"/>
              </a:rPr>
              <a:t>PHÒNG GIÁO DỤC VÀ ĐÀO TẠO </a:t>
            </a:r>
            <a:r>
              <a:rPr lang="en-US" sz="854" kern="10"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a:cs typeface="Times New Roman"/>
              </a:rPr>
              <a:t>QUẬN LONG BIÊN</a:t>
            </a:r>
            <a:endParaRPr lang="vi-VN" sz="854" kern="10"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a:cs typeface="Times New Roman"/>
            </a:endParaRPr>
          </a:p>
          <a:p>
            <a:pPr algn="ctr" eaLnBrk="1" hangingPunct="1">
              <a:defRPr/>
            </a:pPr>
            <a:r>
              <a:rPr lang="vi-VN" sz="854" kern="10"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a:cs typeface="Times New Roman"/>
              </a:rPr>
              <a:t>TRƯỜNG TIỂU HỌC </a:t>
            </a:r>
            <a:r>
              <a:rPr lang="en-US" sz="854" kern="10"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a:cs typeface="Times New Roman"/>
              </a:rPr>
              <a:t>ÁI MỘ A</a:t>
            </a:r>
          </a:p>
        </p:txBody>
      </p:sp>
      <p:sp>
        <p:nvSpPr>
          <p:cNvPr id="6148" name="Text Box 12"/>
          <p:cNvSpPr txBox="1">
            <a:spLocks noChangeArrowheads="1"/>
          </p:cNvSpPr>
          <p:nvPr/>
        </p:nvSpPr>
        <p:spPr bwMode="auto">
          <a:xfrm>
            <a:off x="2667000" y="5013811"/>
            <a:ext cx="3497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dirty="0" err="1">
                <a:solidFill>
                  <a:srgbClr val="002060"/>
                </a:solidFill>
                <a:latin typeface="Times New Roman" panose="02020603050405020304" pitchFamily="18" charset="0"/>
                <a:cs typeface="Times New Roman" panose="02020603050405020304" pitchFamily="18" charset="0"/>
              </a:rPr>
              <a:t>Giáo</a:t>
            </a:r>
            <a:r>
              <a:rPr lang="en-US" altLang="en-US" sz="1800" dirty="0">
                <a:solidFill>
                  <a:srgbClr val="002060"/>
                </a:solidFill>
                <a:latin typeface="Times New Roman" panose="02020603050405020304" pitchFamily="18" charset="0"/>
                <a:cs typeface="Times New Roman" panose="02020603050405020304" pitchFamily="18" charset="0"/>
              </a:rPr>
              <a:t> </a:t>
            </a:r>
            <a:r>
              <a:rPr lang="en-US" altLang="en-US" sz="1800" dirty="0" err="1">
                <a:solidFill>
                  <a:srgbClr val="002060"/>
                </a:solidFill>
                <a:latin typeface="Times New Roman" panose="02020603050405020304" pitchFamily="18" charset="0"/>
                <a:cs typeface="Times New Roman" panose="02020603050405020304" pitchFamily="18" charset="0"/>
              </a:rPr>
              <a:t>viên</a:t>
            </a:r>
            <a:r>
              <a:rPr lang="en-US" altLang="en-US" sz="1800" dirty="0">
                <a:solidFill>
                  <a:srgbClr val="002060"/>
                </a:solidFill>
                <a:latin typeface="Times New Roman" panose="02020603050405020304" pitchFamily="18" charset="0"/>
                <a:cs typeface="Times New Roman" panose="02020603050405020304" pitchFamily="18" charset="0"/>
              </a:rPr>
              <a:t>: </a:t>
            </a:r>
            <a:r>
              <a:rPr lang="en-US" altLang="en-US" sz="1800" dirty="0" err="1">
                <a:solidFill>
                  <a:srgbClr val="002060"/>
                </a:solidFill>
                <a:latin typeface="Times New Roman" panose="02020603050405020304" pitchFamily="18" charset="0"/>
                <a:cs typeface="Times New Roman" panose="02020603050405020304" pitchFamily="18" charset="0"/>
              </a:rPr>
              <a:t>Nguyễn</a:t>
            </a:r>
            <a:r>
              <a:rPr lang="en-US" altLang="en-US" sz="1800" dirty="0">
                <a:solidFill>
                  <a:srgbClr val="002060"/>
                </a:solidFill>
                <a:latin typeface="Times New Roman" panose="02020603050405020304" pitchFamily="18" charset="0"/>
                <a:cs typeface="Times New Roman" panose="02020603050405020304" pitchFamily="18" charset="0"/>
              </a:rPr>
              <a:t> </a:t>
            </a:r>
            <a:r>
              <a:rPr lang="en-US" altLang="en-US" sz="1800" dirty="0" err="1">
                <a:solidFill>
                  <a:srgbClr val="002060"/>
                </a:solidFill>
                <a:latin typeface="Times New Roman" panose="02020603050405020304" pitchFamily="18" charset="0"/>
                <a:cs typeface="Times New Roman" panose="02020603050405020304" pitchFamily="18" charset="0"/>
              </a:rPr>
              <a:t>Thị</a:t>
            </a:r>
            <a:r>
              <a:rPr lang="en-US" altLang="en-US" sz="1800" dirty="0">
                <a:solidFill>
                  <a:srgbClr val="002060"/>
                </a:solidFill>
                <a:latin typeface="Times New Roman" panose="02020603050405020304" pitchFamily="18" charset="0"/>
                <a:cs typeface="Times New Roman" panose="02020603050405020304" pitchFamily="18" charset="0"/>
              </a:rPr>
              <a:t> Thu Lan</a:t>
            </a:r>
          </a:p>
        </p:txBody>
      </p:sp>
      <p:sp>
        <p:nvSpPr>
          <p:cNvPr id="11" name="TextBox 10"/>
          <p:cNvSpPr txBox="1"/>
          <p:nvPr/>
        </p:nvSpPr>
        <p:spPr>
          <a:xfrm>
            <a:off x="2286000" y="1932982"/>
            <a:ext cx="5493060" cy="2114259"/>
          </a:xfrm>
          <a:prstGeom prst="rect">
            <a:avLst/>
          </a:prstGeom>
          <a:noFill/>
        </p:spPr>
        <p:txBody>
          <a:bodyPr spcFirstLastPara="1">
            <a:prstTxWarp prst="textArchUp">
              <a:avLst/>
            </a:prstTxWarp>
            <a:spAutoFit/>
          </a:bodyPr>
          <a:lstStyle/>
          <a:p>
            <a:pPr algn="ctr">
              <a:defRPr/>
            </a:pPr>
            <a:r>
              <a:rPr lang="vi-VN" sz="2279"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Bài giảng trực tuyến lớp 3</a:t>
            </a:r>
            <a:endParaRPr lang="en-US" sz="2279"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2" name="TextBox 11"/>
          <p:cNvSpPr txBox="1"/>
          <p:nvPr/>
        </p:nvSpPr>
        <p:spPr>
          <a:xfrm>
            <a:off x="2361828" y="2672916"/>
            <a:ext cx="5417232" cy="2127684"/>
          </a:xfrm>
          <a:prstGeom prst="rect">
            <a:avLst/>
          </a:prstGeom>
          <a:noFill/>
        </p:spPr>
        <p:txBody>
          <a:bodyPr>
            <a:prstTxWarp prst="textPlai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pc="21" dirty="0" err="1">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Môn</a:t>
            </a:r>
            <a:r>
              <a:rPr lang="en-US" spc="21"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pc="21" dirty="0" err="1"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Luyện</a:t>
            </a:r>
            <a:r>
              <a:rPr lang="en-US" spc="21" dirty="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pc="21" dirty="0" err="1"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từ</a:t>
            </a:r>
            <a:r>
              <a:rPr lang="en-US" spc="21" dirty="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pc="21" dirty="0" err="1"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và</a:t>
            </a:r>
            <a:r>
              <a:rPr lang="en-US" spc="21" dirty="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pc="21" dirty="0" err="1"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câu</a:t>
            </a:r>
            <a:endParaRPr lang="en-US" spc="21"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a:p>
            <a:pPr algn="ctr" eaLnBrk="1" hangingPunct="1">
              <a:defRPr/>
            </a:pPr>
            <a:r>
              <a:rPr lang="en-US" spc="21" dirty="0" err="1">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Bài</a:t>
            </a:r>
            <a:r>
              <a:rPr lang="en-US" spc="21"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 </a:t>
            </a:r>
            <a:r>
              <a:rPr lang="en-US" dirty="0" err="1" smtClean="0">
                <a:solidFill>
                  <a:srgbClr val="FF0000"/>
                </a:solidFill>
                <a:latin typeface="Times New Roman" panose="02020603050405020304" pitchFamily="18" charset="0"/>
                <a:cs typeface="Times New Roman" panose="02020603050405020304" pitchFamily="18" charset="0"/>
                <a:sym typeface="Wingdings" pitchFamily="2" charset="2"/>
              </a:rPr>
              <a:t>Nhân</a:t>
            </a:r>
            <a:r>
              <a:rPr lang="en-US" dirty="0" smtClean="0">
                <a:solidFill>
                  <a:srgbClr val="FF0000"/>
                </a:solidFill>
                <a:latin typeface="Times New Roman" panose="02020603050405020304" pitchFamily="18" charset="0"/>
                <a:cs typeface="Times New Roman" panose="02020603050405020304" pitchFamily="18" charset="0"/>
                <a:sym typeface="Wingdings" pitchFamily="2" charset="2"/>
              </a:rPr>
              <a:t> </a:t>
            </a:r>
            <a:r>
              <a:rPr lang="en-US" dirty="0" err="1" smtClean="0">
                <a:solidFill>
                  <a:srgbClr val="FF0000"/>
                </a:solidFill>
                <a:latin typeface="Times New Roman" panose="02020603050405020304" pitchFamily="18" charset="0"/>
                <a:cs typeface="Times New Roman" panose="02020603050405020304" pitchFamily="18" charset="0"/>
                <a:sym typeface="Wingdings" pitchFamily="2" charset="2"/>
              </a:rPr>
              <a:t>hoá</a:t>
            </a:r>
            <a:r>
              <a:rPr lang="en-US" dirty="0" smtClean="0">
                <a:solidFill>
                  <a:srgbClr val="FF0000"/>
                </a:solidFill>
                <a:latin typeface="Times New Roman" panose="02020603050405020304" pitchFamily="18" charset="0"/>
                <a:cs typeface="Times New Roman" panose="02020603050405020304" pitchFamily="18" charset="0"/>
                <a:sym typeface="Wingdings" pitchFamily="2" charset="2"/>
              </a:rPr>
              <a:t>. </a:t>
            </a:r>
            <a:r>
              <a:rPr lang="en-US" dirty="0" err="1" smtClean="0">
                <a:solidFill>
                  <a:srgbClr val="FF0000"/>
                </a:solidFill>
                <a:latin typeface="Times New Roman" panose="02020603050405020304" pitchFamily="18" charset="0"/>
                <a:cs typeface="Times New Roman" panose="02020603050405020304" pitchFamily="18" charset="0"/>
                <a:sym typeface="Wingdings" pitchFamily="2" charset="2"/>
              </a:rPr>
              <a:t>Ôn</a:t>
            </a:r>
            <a:r>
              <a:rPr lang="en-US" dirty="0" smtClean="0">
                <a:solidFill>
                  <a:srgbClr val="FF0000"/>
                </a:solidFill>
                <a:latin typeface="Times New Roman" panose="02020603050405020304" pitchFamily="18" charset="0"/>
                <a:cs typeface="Times New Roman" panose="02020603050405020304" pitchFamily="18" charset="0"/>
                <a:sym typeface="Wingdings" pitchFamily="2" charset="2"/>
              </a:rPr>
              <a:t> </a:t>
            </a:r>
            <a:r>
              <a:rPr lang="en-US" dirty="0" err="1" smtClean="0">
                <a:solidFill>
                  <a:srgbClr val="FF0000"/>
                </a:solidFill>
                <a:latin typeface="Times New Roman" panose="02020603050405020304" pitchFamily="18" charset="0"/>
                <a:cs typeface="Times New Roman" panose="02020603050405020304" pitchFamily="18" charset="0"/>
                <a:sym typeface="Wingdings" pitchFamily="2" charset="2"/>
              </a:rPr>
              <a:t>cách</a:t>
            </a:r>
            <a:r>
              <a:rPr lang="en-US" dirty="0" smtClean="0">
                <a:solidFill>
                  <a:srgbClr val="FF0000"/>
                </a:solidFill>
                <a:latin typeface="Times New Roman" panose="02020603050405020304" pitchFamily="18" charset="0"/>
                <a:cs typeface="Times New Roman" panose="02020603050405020304" pitchFamily="18" charset="0"/>
                <a:sym typeface="Wingdings" pitchFamily="2" charset="2"/>
              </a:rPr>
              <a:t> </a:t>
            </a:r>
            <a:r>
              <a:rPr lang="en-US" dirty="0" err="1" smtClean="0">
                <a:solidFill>
                  <a:srgbClr val="FF0000"/>
                </a:solidFill>
                <a:latin typeface="Times New Roman" panose="02020603050405020304" pitchFamily="18" charset="0"/>
                <a:cs typeface="Times New Roman" panose="02020603050405020304" pitchFamily="18" charset="0"/>
                <a:sym typeface="Wingdings" pitchFamily="2" charset="2"/>
              </a:rPr>
              <a:t>đặt</a:t>
            </a:r>
            <a:r>
              <a:rPr lang="en-US" dirty="0" smtClean="0">
                <a:solidFill>
                  <a:srgbClr val="FF0000"/>
                </a:solidFill>
                <a:latin typeface="Times New Roman" panose="02020603050405020304" pitchFamily="18" charset="0"/>
                <a:cs typeface="Times New Roman" panose="02020603050405020304" pitchFamily="18" charset="0"/>
                <a:sym typeface="Wingdings" pitchFamily="2" charset="2"/>
              </a:rPr>
              <a:t> </a:t>
            </a:r>
            <a:r>
              <a:rPr lang="en-US" dirty="0" err="1" smtClean="0">
                <a:solidFill>
                  <a:srgbClr val="FF0000"/>
                </a:solidFill>
                <a:latin typeface="Times New Roman" panose="02020603050405020304" pitchFamily="18" charset="0"/>
                <a:cs typeface="Times New Roman" panose="02020603050405020304" pitchFamily="18" charset="0"/>
                <a:sym typeface="Wingdings" pitchFamily="2" charset="2"/>
              </a:rPr>
              <a:t>và</a:t>
            </a:r>
            <a:r>
              <a:rPr lang="en-US" dirty="0" smtClean="0">
                <a:solidFill>
                  <a:srgbClr val="FF0000"/>
                </a:solidFill>
                <a:latin typeface="Times New Roman" panose="02020603050405020304" pitchFamily="18" charset="0"/>
                <a:cs typeface="Times New Roman" panose="02020603050405020304" pitchFamily="18" charset="0"/>
                <a:sym typeface="Wingdings" pitchFamily="2" charset="2"/>
              </a:rPr>
              <a:t> </a:t>
            </a:r>
            <a:r>
              <a:rPr lang="en-US" dirty="0" err="1" smtClean="0">
                <a:solidFill>
                  <a:srgbClr val="FF0000"/>
                </a:solidFill>
                <a:latin typeface="Times New Roman" panose="02020603050405020304" pitchFamily="18" charset="0"/>
                <a:cs typeface="Times New Roman" panose="02020603050405020304" pitchFamily="18" charset="0"/>
                <a:sym typeface="Wingdings" pitchFamily="2" charset="2"/>
              </a:rPr>
              <a:t>trả</a:t>
            </a:r>
            <a:r>
              <a:rPr lang="en-US" dirty="0" smtClean="0">
                <a:solidFill>
                  <a:srgbClr val="FF0000"/>
                </a:solidFill>
                <a:latin typeface="Times New Roman" panose="02020603050405020304" pitchFamily="18" charset="0"/>
                <a:cs typeface="Times New Roman" panose="02020603050405020304" pitchFamily="18" charset="0"/>
                <a:sym typeface="Wingdings" pitchFamily="2" charset="2"/>
              </a:rPr>
              <a:t> </a:t>
            </a:r>
            <a:r>
              <a:rPr lang="en-US" dirty="0" err="1" smtClean="0">
                <a:solidFill>
                  <a:srgbClr val="FF0000"/>
                </a:solidFill>
                <a:latin typeface="Times New Roman" panose="02020603050405020304" pitchFamily="18" charset="0"/>
                <a:cs typeface="Times New Roman" panose="02020603050405020304" pitchFamily="18" charset="0"/>
                <a:sym typeface="Wingdings" pitchFamily="2" charset="2"/>
              </a:rPr>
              <a:t>lời</a:t>
            </a:r>
            <a:r>
              <a:rPr lang="en-US" dirty="0" smtClean="0">
                <a:solidFill>
                  <a:srgbClr val="FF0000"/>
                </a:solidFill>
                <a:latin typeface="Times New Roman" panose="02020603050405020304" pitchFamily="18" charset="0"/>
                <a:cs typeface="Times New Roman" panose="02020603050405020304" pitchFamily="18" charset="0"/>
                <a:sym typeface="Wingdings" pitchFamily="2" charset="2"/>
              </a:rPr>
              <a:t> </a:t>
            </a:r>
            <a:r>
              <a:rPr lang="en-US" dirty="0" err="1" smtClean="0">
                <a:solidFill>
                  <a:srgbClr val="FF0000"/>
                </a:solidFill>
                <a:latin typeface="Times New Roman" panose="02020603050405020304" pitchFamily="18" charset="0"/>
                <a:cs typeface="Times New Roman" panose="02020603050405020304" pitchFamily="18" charset="0"/>
                <a:sym typeface="Wingdings" pitchFamily="2" charset="2"/>
              </a:rPr>
              <a:t>câu</a:t>
            </a:r>
            <a:r>
              <a:rPr lang="en-US" dirty="0" smtClean="0">
                <a:solidFill>
                  <a:srgbClr val="FF0000"/>
                </a:solidFill>
                <a:latin typeface="Times New Roman" panose="02020603050405020304" pitchFamily="18" charset="0"/>
                <a:cs typeface="Times New Roman" panose="02020603050405020304" pitchFamily="18" charset="0"/>
                <a:sym typeface="Wingdings" pitchFamily="2" charset="2"/>
              </a:rPr>
              <a:t> </a:t>
            </a:r>
            <a:r>
              <a:rPr lang="en-US" dirty="0" err="1" smtClean="0">
                <a:solidFill>
                  <a:srgbClr val="FF0000"/>
                </a:solidFill>
                <a:latin typeface="Times New Roman" panose="02020603050405020304" pitchFamily="18" charset="0"/>
                <a:cs typeface="Times New Roman" panose="02020603050405020304" pitchFamily="18" charset="0"/>
                <a:sym typeface="Wingdings" pitchFamily="2" charset="2"/>
              </a:rPr>
              <a:t>hỏi</a:t>
            </a:r>
            <a:r>
              <a:rPr lang="en-US" dirty="0" smtClean="0">
                <a:solidFill>
                  <a:srgbClr val="FF0000"/>
                </a:solidFill>
                <a:latin typeface="Times New Roman" panose="02020603050405020304" pitchFamily="18" charset="0"/>
                <a:cs typeface="Times New Roman" panose="02020603050405020304" pitchFamily="18" charset="0"/>
                <a:sym typeface="Wingdings" pitchFamily="2" charset="2"/>
              </a:rPr>
              <a:t> </a:t>
            </a:r>
            <a:r>
              <a:rPr lang="en-US" dirty="0" err="1" smtClean="0">
                <a:solidFill>
                  <a:srgbClr val="FF0000"/>
                </a:solidFill>
                <a:latin typeface="Times New Roman" panose="02020603050405020304" pitchFamily="18" charset="0"/>
                <a:cs typeface="Times New Roman" panose="02020603050405020304" pitchFamily="18" charset="0"/>
                <a:sym typeface="Wingdings" pitchFamily="2" charset="2"/>
              </a:rPr>
              <a:t>Vì</a:t>
            </a:r>
            <a:r>
              <a:rPr lang="en-US" dirty="0" smtClean="0">
                <a:solidFill>
                  <a:srgbClr val="FF0000"/>
                </a:solidFill>
                <a:latin typeface="Times New Roman" panose="02020603050405020304" pitchFamily="18" charset="0"/>
                <a:cs typeface="Times New Roman" panose="02020603050405020304" pitchFamily="18" charset="0"/>
                <a:sym typeface="Wingdings" pitchFamily="2" charset="2"/>
              </a:rPr>
              <a:t> </a:t>
            </a:r>
            <a:r>
              <a:rPr lang="en-US" dirty="0" err="1" smtClean="0">
                <a:solidFill>
                  <a:srgbClr val="FF0000"/>
                </a:solidFill>
                <a:latin typeface="Times New Roman" panose="02020603050405020304" pitchFamily="18" charset="0"/>
                <a:cs typeface="Times New Roman" panose="02020603050405020304" pitchFamily="18" charset="0"/>
                <a:sym typeface="Wingdings" pitchFamily="2" charset="2"/>
              </a:rPr>
              <a:t>sao</a:t>
            </a:r>
            <a:r>
              <a:rPr lang="en-US" dirty="0" smtClean="0">
                <a:solidFill>
                  <a:srgbClr val="FF0000"/>
                </a:solidFill>
                <a:latin typeface="Times New Roman" panose="02020603050405020304" pitchFamily="18" charset="0"/>
                <a:cs typeface="Times New Roman" panose="02020603050405020304" pitchFamily="18" charset="0"/>
                <a:sym typeface="Wingdings" pitchFamily="2" charset="2"/>
              </a:rPr>
              <a:t>?</a:t>
            </a:r>
            <a:endParaRPr lang="en-US" sz="1181" spc="21"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56721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dan-co">
            <a:extLst>
              <a:ext uri="{FF2B5EF4-FFF2-40B4-BE49-F238E27FC236}">
                <a16:creationId xmlns:a16="http://schemas.microsoft.com/office/drawing/2014/main" id="{208564CA-6B8B-4988-8ED1-5F4A9DEE6B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99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WordArt 7">
            <a:extLst>
              <a:ext uri="{FF2B5EF4-FFF2-40B4-BE49-F238E27FC236}">
                <a16:creationId xmlns:a16="http://schemas.microsoft.com/office/drawing/2014/main" id="{BFE1319D-8CD4-47BE-A84B-E5CD0E9F1CC0}"/>
              </a:ext>
            </a:extLst>
          </p:cNvPr>
          <p:cNvSpPr>
            <a:spLocks noChangeArrowheads="1" noChangeShapeType="1" noTextEdit="1"/>
          </p:cNvSpPr>
          <p:nvPr/>
        </p:nvSpPr>
        <p:spPr bwMode="auto">
          <a:xfrm>
            <a:off x="152400" y="5943600"/>
            <a:ext cx="8610600" cy="685800"/>
          </a:xfrm>
          <a:prstGeom prst="rect">
            <a:avLst/>
          </a:prstGeom>
        </p:spPr>
        <p:txBody>
          <a:bodyPr wrap="none" fromWordArt="1">
            <a:prstTxWarp prst="textPlain">
              <a:avLst>
                <a:gd name="adj" fmla="val 50000"/>
              </a:avLst>
            </a:prstTxWarp>
          </a:bodyPr>
          <a:lstStyle/>
          <a:p>
            <a:pPr algn="ctr"/>
            <a:r>
              <a:rPr lang="en-US" sz="3600" kern="10" dirty="0" err="1">
                <a:ln w="9525">
                  <a:solidFill>
                    <a:srgbClr val="FF0000"/>
                  </a:solidFill>
                  <a:round/>
                  <a:headEnd/>
                  <a:tailEnd/>
                </a:ln>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Đàn</a:t>
            </a:r>
            <a:r>
              <a:rPr lang="en-US" sz="3600" kern="10" dirty="0">
                <a:ln w="9525">
                  <a:solidFill>
                    <a:srgbClr val="FF0000"/>
                  </a:solidFill>
                  <a:round/>
                  <a:headEnd/>
                  <a:tailEnd/>
                </a:ln>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3600" kern="10" dirty="0" err="1">
                <a:ln w="9525">
                  <a:solidFill>
                    <a:srgbClr val="FF0000"/>
                  </a:solidFill>
                  <a:round/>
                  <a:headEnd/>
                  <a:tailEnd/>
                </a:ln>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cò</a:t>
            </a:r>
            <a:r>
              <a:rPr lang="en-US" sz="3600" kern="10" dirty="0">
                <a:ln w="9525">
                  <a:solidFill>
                    <a:srgbClr val="FF0000"/>
                  </a:solidFill>
                  <a:round/>
                  <a:headEnd/>
                  <a:tailEnd/>
                </a:ln>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3600" kern="10" dirty="0" err="1">
                <a:ln w="9525">
                  <a:solidFill>
                    <a:srgbClr val="FF0000"/>
                  </a:solidFill>
                  <a:round/>
                  <a:headEnd/>
                  <a:tailEnd/>
                </a:ln>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áo</a:t>
            </a:r>
            <a:r>
              <a:rPr lang="en-US" sz="3600" kern="10" dirty="0">
                <a:ln w="9525">
                  <a:solidFill>
                    <a:srgbClr val="FF0000"/>
                  </a:solidFill>
                  <a:round/>
                  <a:headEnd/>
                  <a:tailEnd/>
                </a:ln>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3600" kern="10" dirty="0" err="1">
                <a:ln w="9525">
                  <a:solidFill>
                    <a:srgbClr val="FF0000"/>
                  </a:solidFill>
                  <a:round/>
                  <a:headEnd/>
                  <a:tailEnd/>
                </a:ln>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trắng</a:t>
            </a:r>
            <a:r>
              <a:rPr lang="en-US" sz="3600" kern="10" dirty="0">
                <a:ln w="9525">
                  <a:solidFill>
                    <a:srgbClr val="FF0000"/>
                  </a:solidFill>
                  <a:round/>
                  <a:headEnd/>
                  <a:tailEnd/>
                </a:ln>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 - </a:t>
            </a:r>
            <a:r>
              <a:rPr lang="en-US" sz="3600" kern="10" dirty="0" err="1">
                <a:ln w="9525">
                  <a:solidFill>
                    <a:srgbClr val="FF0000"/>
                  </a:solidFill>
                  <a:round/>
                  <a:headEnd/>
                  <a:tailEnd/>
                </a:ln>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Khiêng</a:t>
            </a:r>
            <a:r>
              <a:rPr lang="en-US" sz="3600" kern="10" dirty="0">
                <a:ln w="9525">
                  <a:solidFill>
                    <a:srgbClr val="FF0000"/>
                  </a:solidFill>
                  <a:round/>
                  <a:headEnd/>
                  <a:tailEnd/>
                </a:ln>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3600" kern="10" dirty="0" err="1">
                <a:ln w="9525">
                  <a:solidFill>
                    <a:srgbClr val="FF0000"/>
                  </a:solidFill>
                  <a:round/>
                  <a:headEnd/>
                  <a:tailEnd/>
                </a:ln>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nắng</a:t>
            </a:r>
            <a:r>
              <a:rPr lang="en-US" sz="3600" kern="10" dirty="0">
                <a:ln w="9525">
                  <a:solidFill>
                    <a:srgbClr val="FF0000"/>
                  </a:solidFill>
                  <a:round/>
                  <a:headEnd/>
                  <a:tailEnd/>
                </a:ln>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 qua </a:t>
            </a:r>
            <a:r>
              <a:rPr lang="en-US" sz="3600" kern="10" dirty="0" err="1">
                <a:ln w="9525">
                  <a:solidFill>
                    <a:srgbClr val="FF0000"/>
                  </a:solidFill>
                  <a:round/>
                  <a:headEnd/>
                  <a:tailEnd/>
                </a:ln>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sông</a:t>
            </a:r>
            <a:r>
              <a:rPr lang="en-US" sz="3600" kern="10" dirty="0">
                <a:ln w="9525">
                  <a:solidFill>
                    <a:srgbClr val="FF0000"/>
                  </a:solidFill>
                  <a:round/>
                  <a:headEnd/>
                  <a:tailEnd/>
                </a:ln>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a:t>
            </a:r>
          </a:p>
        </p:txBody>
      </p:sp>
    </p:spTree>
  </p:cSld>
  <p:clrMapOvr>
    <a:masterClrMapping/>
  </p:clrMapOvr>
  <p:transition>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troi_xanh_500">
            <a:extLst>
              <a:ext uri="{FF2B5EF4-FFF2-40B4-BE49-F238E27FC236}">
                <a16:creationId xmlns:a16="http://schemas.microsoft.com/office/drawing/2014/main" id="{3EAC843F-5097-4B2C-AA3E-A666E03323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WordArt 7">
            <a:extLst>
              <a:ext uri="{FF2B5EF4-FFF2-40B4-BE49-F238E27FC236}">
                <a16:creationId xmlns:a16="http://schemas.microsoft.com/office/drawing/2014/main" id="{8B63160C-0977-4CD0-A91B-7471C7A9AE8A}"/>
              </a:ext>
            </a:extLst>
          </p:cNvPr>
          <p:cNvSpPr>
            <a:spLocks noChangeArrowheads="1" noChangeShapeType="1" noTextEdit="1"/>
          </p:cNvSpPr>
          <p:nvPr/>
        </p:nvSpPr>
        <p:spPr bwMode="auto">
          <a:xfrm>
            <a:off x="762000" y="6019800"/>
            <a:ext cx="7620000" cy="533400"/>
          </a:xfrm>
          <a:prstGeom prst="rect">
            <a:avLst/>
          </a:prstGeom>
        </p:spPr>
        <p:txBody>
          <a:bodyPr wrap="none" fromWordArt="1">
            <a:prstTxWarp prst="textPlain">
              <a:avLst>
                <a:gd name="adj" fmla="val 50000"/>
              </a:avLst>
            </a:prstTxWarp>
          </a:bodyPr>
          <a:lstStyle/>
          <a:p>
            <a:pPr algn="ctr"/>
            <a:r>
              <a:rPr lang="en-US" sz="3600" b="1" kern="10" dirty="0">
                <a:ln w="9525">
                  <a:solidFill>
                    <a:srgbClr val="FF0000"/>
                  </a:solidFill>
                  <a:round/>
                  <a:headEnd/>
                  <a:tailEnd/>
                </a:ln>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Cô gió chăn mây trên đồng.</a:t>
            </a:r>
          </a:p>
        </p:txBody>
      </p:sp>
    </p:spTree>
  </p:cSld>
  <p:clrMapOvr>
    <a:masterClrMapping/>
  </p:clrMapOvr>
  <p:transition>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44" name="Rectangle 8"/>
          <p:cNvSpPr>
            <a:spLocks noGrp="1" noRot="1" noChangeArrowheads="1"/>
          </p:cNvSpPr>
          <p:nvPr>
            <p:ph type="title"/>
          </p:nvPr>
        </p:nvSpPr>
        <p:spPr/>
        <p:txBody>
          <a:bodyPr/>
          <a:lstStyle/>
          <a:p>
            <a:pPr eaLnBrk="1" hangingPunct="1">
              <a:defRPr/>
            </a:pPr>
            <a:endParaRPr lang="en-US"/>
          </a:p>
        </p:txBody>
      </p:sp>
      <p:pic>
        <p:nvPicPr>
          <p:cNvPr id="15363" name="Picture 4" descr="TuyenQuang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5824" y="-208492"/>
            <a:ext cx="9118176" cy="651298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1543" name="Picture 7" descr="chi gio"/>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019800" y="0"/>
            <a:ext cx="2828925" cy="274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5" name="Line 10"/>
          <p:cNvSpPr>
            <a:spLocks noChangeShapeType="1"/>
          </p:cNvSpPr>
          <p:nvPr/>
        </p:nvSpPr>
        <p:spPr bwMode="auto">
          <a:xfrm>
            <a:off x="6781800" y="1066800"/>
            <a:ext cx="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1555" name="Line 19"/>
          <p:cNvSpPr>
            <a:spLocks noChangeShapeType="1"/>
          </p:cNvSpPr>
          <p:nvPr/>
        </p:nvSpPr>
        <p:spPr bwMode="auto">
          <a:xfrm flipH="1">
            <a:off x="4648200" y="1066800"/>
            <a:ext cx="2743200" cy="9906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1556" name="Line 20"/>
          <p:cNvSpPr>
            <a:spLocks noChangeShapeType="1"/>
          </p:cNvSpPr>
          <p:nvPr/>
        </p:nvSpPr>
        <p:spPr bwMode="auto">
          <a:xfrm flipH="1">
            <a:off x="4876800" y="990600"/>
            <a:ext cx="2514600" cy="3810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1557" name="Line 21"/>
          <p:cNvSpPr>
            <a:spLocks noChangeShapeType="1"/>
          </p:cNvSpPr>
          <p:nvPr/>
        </p:nvSpPr>
        <p:spPr bwMode="auto">
          <a:xfrm flipH="1" flipV="1">
            <a:off x="4572000" y="838200"/>
            <a:ext cx="2743200" cy="762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1558" name="Line 22"/>
          <p:cNvSpPr>
            <a:spLocks noChangeShapeType="1"/>
          </p:cNvSpPr>
          <p:nvPr/>
        </p:nvSpPr>
        <p:spPr bwMode="auto">
          <a:xfrm flipH="1" flipV="1">
            <a:off x="5029200" y="381000"/>
            <a:ext cx="2286000" cy="4572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1559" name="Line 23"/>
          <p:cNvSpPr>
            <a:spLocks noChangeShapeType="1"/>
          </p:cNvSpPr>
          <p:nvPr/>
        </p:nvSpPr>
        <p:spPr bwMode="auto">
          <a:xfrm flipH="1" flipV="1">
            <a:off x="5965825" y="0"/>
            <a:ext cx="1349375" cy="6858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1560" name="Rectangle 24"/>
          <p:cNvSpPr>
            <a:spLocks noChangeArrowheads="1"/>
          </p:cNvSpPr>
          <p:nvPr/>
        </p:nvSpPr>
        <p:spPr bwMode="auto">
          <a:xfrm>
            <a:off x="1066800" y="6216650"/>
            <a:ext cx="8153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3600" dirty="0">
                <a:effectLst>
                  <a:outerShdw blurRad="38100" dist="38100" dir="2700000" algn="tl">
                    <a:srgbClr val="000000"/>
                  </a:outerShdw>
                </a:effectLst>
                <a:latin typeface="VNI-Times" pitchFamily="2" charset="0"/>
              </a:rPr>
              <a:t>      </a:t>
            </a:r>
            <a:r>
              <a:rPr lang="en-US" sz="3600" dirty="0" err="1" smtClean="0">
                <a:solidFill>
                  <a:srgbClr val="FF33CC"/>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Cô</a:t>
            </a:r>
            <a:r>
              <a:rPr lang="en-US" sz="3600" dirty="0" smtClean="0">
                <a:solidFill>
                  <a:srgbClr val="FF33CC"/>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3600" dirty="0" err="1" smtClean="0">
                <a:solidFill>
                  <a:srgbClr val="FF33CC"/>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gió</a:t>
            </a:r>
            <a:r>
              <a:rPr lang="en-US" sz="3600" dirty="0" smtClean="0">
                <a:solidFill>
                  <a:srgbClr val="FF33CC"/>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3600" dirty="0" err="1" smtClean="0">
                <a:solidFill>
                  <a:srgbClr val="FF33CC"/>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chăn</a:t>
            </a:r>
            <a:r>
              <a:rPr lang="en-US" sz="3600" dirty="0" smtClean="0">
                <a:solidFill>
                  <a:srgbClr val="FF33CC"/>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3600" dirty="0" err="1" smtClean="0">
                <a:solidFill>
                  <a:srgbClr val="FF33CC"/>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mây</a:t>
            </a:r>
            <a:r>
              <a:rPr lang="en-US" sz="3600" dirty="0" smtClean="0">
                <a:solidFill>
                  <a:srgbClr val="FF33CC"/>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3600" dirty="0" err="1" smtClean="0">
                <a:solidFill>
                  <a:srgbClr val="FF33CC"/>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trên</a:t>
            </a:r>
            <a:r>
              <a:rPr lang="en-US" sz="3600" dirty="0" smtClean="0">
                <a:solidFill>
                  <a:srgbClr val="FF33CC"/>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sz="3600" dirty="0" err="1" smtClean="0">
                <a:solidFill>
                  <a:srgbClr val="FF33CC"/>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đồng</a:t>
            </a:r>
            <a:endParaRPr lang="en-US" sz="3600" dirty="0">
              <a:solidFill>
                <a:srgbClr val="FF33CC"/>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321562" name="Cloud"/>
          <p:cNvSpPr>
            <a:spLocks noChangeAspect="1" noEditPoints="1" noChangeArrowheads="1"/>
          </p:cNvSpPr>
          <p:nvPr/>
        </p:nvSpPr>
        <p:spPr bwMode="auto">
          <a:xfrm>
            <a:off x="9753600" y="1600200"/>
            <a:ext cx="1905000" cy="1325563"/>
          </a:xfrm>
          <a:custGeom>
            <a:avLst/>
            <a:gdLst>
              <a:gd name="T0" fmla="*/ 5909 w 21600"/>
              <a:gd name="T1" fmla="*/ 662782 h 21600"/>
              <a:gd name="T2" fmla="*/ 952500 w 21600"/>
              <a:gd name="T3" fmla="*/ 1324152 h 21600"/>
              <a:gd name="T4" fmla="*/ 1903413 w 21600"/>
              <a:gd name="T5" fmla="*/ 662782 h 21600"/>
              <a:gd name="T6" fmla="*/ 952500 w 21600"/>
              <a:gd name="T7" fmla="*/ 75790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tx2"/>
          </a:solidFill>
          <a:ln w="9525">
            <a:solidFill>
              <a:srgbClr val="000000"/>
            </a:solidFill>
            <a:miter lim="800000"/>
            <a:headEnd/>
            <a:tailEnd/>
          </a:ln>
          <a:effectLst>
            <a:outerShdw dist="107763" dir="2700000" algn="ctr" rotWithShape="0">
              <a:srgbClr val="808080"/>
            </a:outerShdw>
          </a:effectLst>
        </p:spPr>
        <p:txBody>
          <a:bodyPr/>
          <a:lstStyle/>
          <a:p>
            <a:endParaRPr lang="vi-VN"/>
          </a:p>
        </p:txBody>
      </p:sp>
      <p:sp>
        <p:nvSpPr>
          <p:cNvPr id="321563" name="Cloud"/>
          <p:cNvSpPr>
            <a:spLocks noChangeAspect="1" noEditPoints="1" noChangeArrowheads="1"/>
          </p:cNvSpPr>
          <p:nvPr/>
        </p:nvSpPr>
        <p:spPr bwMode="auto">
          <a:xfrm>
            <a:off x="10668000" y="1752600"/>
            <a:ext cx="2438400" cy="1325563"/>
          </a:xfrm>
          <a:custGeom>
            <a:avLst/>
            <a:gdLst>
              <a:gd name="T0" fmla="*/ 7564 w 21600"/>
              <a:gd name="T1" fmla="*/ 662782 h 21600"/>
              <a:gd name="T2" fmla="*/ 1219200 w 21600"/>
              <a:gd name="T3" fmla="*/ 1324152 h 21600"/>
              <a:gd name="T4" fmla="*/ 2436368 w 21600"/>
              <a:gd name="T5" fmla="*/ 662782 h 21600"/>
              <a:gd name="T6" fmla="*/ 1219200 w 21600"/>
              <a:gd name="T7" fmla="*/ 75790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33CCCC"/>
          </a:solidFill>
          <a:ln w="9525">
            <a:solidFill>
              <a:srgbClr val="000000"/>
            </a:solidFill>
            <a:miter lim="800000"/>
            <a:headEnd/>
            <a:tailEnd/>
          </a:ln>
          <a:effectLst>
            <a:outerShdw dist="107763" dir="2700000" algn="ctr" rotWithShape="0">
              <a:srgbClr val="808080"/>
            </a:outerShdw>
          </a:effectLst>
        </p:spPr>
        <p:txBody>
          <a:bodyPr/>
          <a:lstStyle/>
          <a:p>
            <a:endParaRPr lang="vi-VN"/>
          </a:p>
        </p:txBody>
      </p:sp>
      <p:sp>
        <p:nvSpPr>
          <p:cNvPr id="321564" name="Cloud"/>
          <p:cNvSpPr>
            <a:spLocks noChangeAspect="1" noEditPoints="1" noChangeArrowheads="1"/>
          </p:cNvSpPr>
          <p:nvPr/>
        </p:nvSpPr>
        <p:spPr bwMode="auto">
          <a:xfrm>
            <a:off x="8839200" y="2514600"/>
            <a:ext cx="1905000" cy="1066800"/>
          </a:xfrm>
          <a:custGeom>
            <a:avLst/>
            <a:gdLst>
              <a:gd name="T0" fmla="*/ 5909 w 21600"/>
              <a:gd name="T1" fmla="*/ 533400 h 21600"/>
              <a:gd name="T2" fmla="*/ 952500 w 21600"/>
              <a:gd name="T3" fmla="*/ 1065664 h 21600"/>
              <a:gd name="T4" fmla="*/ 1903413 w 21600"/>
              <a:gd name="T5" fmla="*/ 533400 h 21600"/>
              <a:gd name="T6" fmla="*/ 952500 w 21600"/>
              <a:gd name="T7" fmla="*/ 60995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99FFCC"/>
          </a:solidFill>
          <a:ln w="9525">
            <a:solidFill>
              <a:srgbClr val="000000"/>
            </a:solidFill>
            <a:miter lim="800000"/>
            <a:headEnd/>
            <a:tailEnd/>
          </a:ln>
          <a:effectLst>
            <a:outerShdw dist="107763" dir="2700000" algn="ctr" rotWithShape="0">
              <a:srgbClr val="808080"/>
            </a:outerShdw>
          </a:effectLst>
        </p:spPr>
        <p:txBody>
          <a:bodyPr/>
          <a:lstStyle/>
          <a:p>
            <a:endParaRPr lang="vi-VN"/>
          </a:p>
        </p:txBody>
      </p:sp>
      <p:sp>
        <p:nvSpPr>
          <p:cNvPr id="321565" name="Cloud"/>
          <p:cNvSpPr>
            <a:spLocks noChangeAspect="1" noEditPoints="1" noChangeArrowheads="1"/>
          </p:cNvSpPr>
          <p:nvPr/>
        </p:nvSpPr>
        <p:spPr bwMode="auto">
          <a:xfrm>
            <a:off x="9144000" y="3200400"/>
            <a:ext cx="2667000" cy="990600"/>
          </a:xfrm>
          <a:custGeom>
            <a:avLst/>
            <a:gdLst>
              <a:gd name="T0" fmla="*/ 8273 w 21600"/>
              <a:gd name="T1" fmla="*/ 495300 h 21600"/>
              <a:gd name="T2" fmla="*/ 1333500 w 21600"/>
              <a:gd name="T3" fmla="*/ 989545 h 21600"/>
              <a:gd name="T4" fmla="*/ 2664778 w 21600"/>
              <a:gd name="T5" fmla="*/ 495300 h 21600"/>
              <a:gd name="T6" fmla="*/ 1333500 w 21600"/>
              <a:gd name="T7" fmla="*/ 56638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tx2"/>
          </a:solidFill>
          <a:ln w="9525">
            <a:solidFill>
              <a:srgbClr val="000000"/>
            </a:solidFill>
            <a:miter lim="800000"/>
            <a:headEnd/>
            <a:tailEnd/>
          </a:ln>
          <a:effectLst>
            <a:outerShdw dist="107763" dir="2700000" algn="ctr" rotWithShape="0">
              <a:srgbClr val="808080"/>
            </a:outerShdw>
          </a:effectLst>
        </p:spPr>
        <p:txBody>
          <a:bodyPr/>
          <a:lstStyle/>
          <a:p>
            <a:endParaRPr lang="vi-VN"/>
          </a:p>
        </p:txBody>
      </p:sp>
      <p:sp>
        <p:nvSpPr>
          <p:cNvPr id="321566" name="Cloud"/>
          <p:cNvSpPr>
            <a:spLocks noChangeAspect="1" noEditPoints="1" noChangeArrowheads="1"/>
          </p:cNvSpPr>
          <p:nvPr/>
        </p:nvSpPr>
        <p:spPr bwMode="auto">
          <a:xfrm>
            <a:off x="10744200" y="2971800"/>
            <a:ext cx="1905000" cy="762000"/>
          </a:xfrm>
          <a:custGeom>
            <a:avLst/>
            <a:gdLst>
              <a:gd name="T0" fmla="*/ 5909 w 21600"/>
              <a:gd name="T1" fmla="*/ 381000 h 21600"/>
              <a:gd name="T2" fmla="*/ 952500 w 21600"/>
              <a:gd name="T3" fmla="*/ 761189 h 21600"/>
              <a:gd name="T4" fmla="*/ 1903413 w 21600"/>
              <a:gd name="T5" fmla="*/ 381000 h 21600"/>
              <a:gd name="T6" fmla="*/ 952500 w 21600"/>
              <a:gd name="T7" fmla="*/ 43568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tx2"/>
          </a:solidFill>
          <a:ln w="9525">
            <a:solidFill>
              <a:srgbClr val="000000"/>
            </a:solidFill>
            <a:miter lim="800000"/>
            <a:headEnd/>
            <a:tailEnd/>
          </a:ln>
          <a:effectLst>
            <a:outerShdw dist="107763" dir="2700000" algn="ctr" rotWithShape="0">
              <a:srgbClr val="808080"/>
            </a:outerShdw>
          </a:effectLst>
        </p:spPr>
        <p:txBody>
          <a:bodyPr/>
          <a:lstStyle/>
          <a:p>
            <a:endParaRPr lang="vi-VN"/>
          </a:p>
        </p:txBody>
      </p:sp>
      <p:sp>
        <p:nvSpPr>
          <p:cNvPr id="321567" name="Cloud"/>
          <p:cNvSpPr>
            <a:spLocks noChangeAspect="1" noEditPoints="1" noChangeArrowheads="1"/>
          </p:cNvSpPr>
          <p:nvPr/>
        </p:nvSpPr>
        <p:spPr bwMode="auto">
          <a:xfrm>
            <a:off x="10363200" y="3657600"/>
            <a:ext cx="1981200" cy="1096963"/>
          </a:xfrm>
          <a:custGeom>
            <a:avLst/>
            <a:gdLst>
              <a:gd name="T0" fmla="*/ 6145 w 21600"/>
              <a:gd name="T1" fmla="*/ 548482 h 21600"/>
              <a:gd name="T2" fmla="*/ 990600 w 21600"/>
              <a:gd name="T3" fmla="*/ 1095795 h 21600"/>
              <a:gd name="T4" fmla="*/ 1979549 w 21600"/>
              <a:gd name="T5" fmla="*/ 548482 h 21600"/>
              <a:gd name="T6" fmla="*/ 990600 w 21600"/>
              <a:gd name="T7" fmla="*/ 62720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33CCCC"/>
          </a:solidFill>
          <a:ln w="9525">
            <a:solidFill>
              <a:srgbClr val="000000"/>
            </a:solidFill>
            <a:miter lim="800000"/>
            <a:headEnd/>
            <a:tailEnd/>
          </a:ln>
          <a:effectLst>
            <a:outerShdw dist="107763" dir="2700000" algn="ctr" rotWithShape="0">
              <a:srgbClr val="808080"/>
            </a:outerShdw>
          </a:effectLst>
        </p:spPr>
        <p:txBody>
          <a:bodyPr/>
          <a:lstStyle/>
          <a:p>
            <a:endParaRPr lang="vi-VN"/>
          </a:p>
        </p:txBody>
      </p:sp>
      <p:sp>
        <p:nvSpPr>
          <p:cNvPr id="321568" name="Cloud"/>
          <p:cNvSpPr>
            <a:spLocks noChangeAspect="1" noEditPoints="1" noChangeArrowheads="1"/>
          </p:cNvSpPr>
          <p:nvPr/>
        </p:nvSpPr>
        <p:spPr bwMode="auto">
          <a:xfrm>
            <a:off x="10668000" y="1524000"/>
            <a:ext cx="1905000" cy="1325563"/>
          </a:xfrm>
          <a:custGeom>
            <a:avLst/>
            <a:gdLst>
              <a:gd name="T0" fmla="*/ 5909 w 21600"/>
              <a:gd name="T1" fmla="*/ 662782 h 21600"/>
              <a:gd name="T2" fmla="*/ 952500 w 21600"/>
              <a:gd name="T3" fmla="*/ 1324152 h 21600"/>
              <a:gd name="T4" fmla="*/ 1903413 w 21600"/>
              <a:gd name="T5" fmla="*/ 662782 h 21600"/>
              <a:gd name="T6" fmla="*/ 952500 w 21600"/>
              <a:gd name="T7" fmla="*/ 75790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tx2"/>
          </a:solidFill>
          <a:ln w="9525">
            <a:solidFill>
              <a:srgbClr val="000000"/>
            </a:solidFill>
            <a:miter lim="800000"/>
            <a:headEnd/>
            <a:tailEnd/>
          </a:ln>
          <a:effectLst>
            <a:outerShdw dist="107763" dir="2700000" algn="ctr" rotWithShape="0">
              <a:srgbClr val="808080"/>
            </a:outerShdw>
          </a:effectLst>
        </p:spPr>
        <p:txBody>
          <a:bodyPr/>
          <a:lstStyle/>
          <a:p>
            <a:endParaRPr lang="vi-VN"/>
          </a:p>
        </p:txBody>
      </p:sp>
      <p:sp>
        <p:nvSpPr>
          <p:cNvPr id="321569" name="Cloud"/>
          <p:cNvSpPr>
            <a:spLocks noChangeAspect="1" noEditPoints="1" noChangeArrowheads="1"/>
          </p:cNvSpPr>
          <p:nvPr/>
        </p:nvSpPr>
        <p:spPr bwMode="auto">
          <a:xfrm>
            <a:off x="9982200" y="914400"/>
            <a:ext cx="2438400" cy="1325563"/>
          </a:xfrm>
          <a:custGeom>
            <a:avLst/>
            <a:gdLst>
              <a:gd name="T0" fmla="*/ 7564 w 21600"/>
              <a:gd name="T1" fmla="*/ 662782 h 21600"/>
              <a:gd name="T2" fmla="*/ 1219200 w 21600"/>
              <a:gd name="T3" fmla="*/ 1324152 h 21600"/>
              <a:gd name="T4" fmla="*/ 2436368 w 21600"/>
              <a:gd name="T5" fmla="*/ 662782 h 21600"/>
              <a:gd name="T6" fmla="*/ 1219200 w 21600"/>
              <a:gd name="T7" fmla="*/ 75790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33CCCC"/>
          </a:solidFill>
          <a:ln w="9525">
            <a:solidFill>
              <a:srgbClr val="000000"/>
            </a:solidFill>
            <a:miter lim="800000"/>
            <a:headEnd/>
            <a:tailEnd/>
          </a:ln>
          <a:effectLst>
            <a:outerShdw dist="107763" dir="2700000" algn="ctr" rotWithShape="0">
              <a:srgbClr val="808080"/>
            </a:outerShdw>
          </a:effectLst>
        </p:spPr>
        <p:txBody>
          <a:bodyPr/>
          <a:lstStyle/>
          <a:p>
            <a:endParaRPr lang="vi-VN"/>
          </a:p>
        </p:txBody>
      </p:sp>
      <p:sp>
        <p:nvSpPr>
          <p:cNvPr id="321570" name="Cloud"/>
          <p:cNvSpPr>
            <a:spLocks noChangeAspect="1" noEditPoints="1" noChangeArrowheads="1"/>
          </p:cNvSpPr>
          <p:nvPr/>
        </p:nvSpPr>
        <p:spPr bwMode="auto">
          <a:xfrm>
            <a:off x="9753600" y="2590800"/>
            <a:ext cx="1905000" cy="1066800"/>
          </a:xfrm>
          <a:custGeom>
            <a:avLst/>
            <a:gdLst>
              <a:gd name="T0" fmla="*/ 5909 w 21600"/>
              <a:gd name="T1" fmla="*/ 533400 h 21600"/>
              <a:gd name="T2" fmla="*/ 952500 w 21600"/>
              <a:gd name="T3" fmla="*/ 1065664 h 21600"/>
              <a:gd name="T4" fmla="*/ 1903413 w 21600"/>
              <a:gd name="T5" fmla="*/ 533400 h 21600"/>
              <a:gd name="T6" fmla="*/ 952500 w 21600"/>
              <a:gd name="T7" fmla="*/ 60995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99FFCC"/>
          </a:solidFill>
          <a:ln w="9525">
            <a:solidFill>
              <a:srgbClr val="000000"/>
            </a:solidFill>
            <a:miter lim="800000"/>
            <a:headEnd/>
            <a:tailEnd/>
          </a:ln>
          <a:effectLst>
            <a:outerShdw dist="107763" dir="2700000" algn="ctr" rotWithShape="0">
              <a:srgbClr val="808080"/>
            </a:outerShdw>
          </a:effectLst>
        </p:spPr>
        <p:txBody>
          <a:bodyPr/>
          <a:lstStyle/>
          <a:p>
            <a:endParaRPr lang="vi-VN"/>
          </a:p>
        </p:txBody>
      </p:sp>
      <p:sp>
        <p:nvSpPr>
          <p:cNvPr id="321571" name="Cloud"/>
          <p:cNvSpPr>
            <a:spLocks noChangeAspect="1" noEditPoints="1" noChangeArrowheads="1"/>
          </p:cNvSpPr>
          <p:nvPr/>
        </p:nvSpPr>
        <p:spPr bwMode="auto">
          <a:xfrm>
            <a:off x="10058400" y="3276600"/>
            <a:ext cx="2667000" cy="990600"/>
          </a:xfrm>
          <a:custGeom>
            <a:avLst/>
            <a:gdLst>
              <a:gd name="T0" fmla="*/ 8273 w 21600"/>
              <a:gd name="T1" fmla="*/ 495300 h 21600"/>
              <a:gd name="T2" fmla="*/ 1333500 w 21600"/>
              <a:gd name="T3" fmla="*/ 989545 h 21600"/>
              <a:gd name="T4" fmla="*/ 2664778 w 21600"/>
              <a:gd name="T5" fmla="*/ 495300 h 21600"/>
              <a:gd name="T6" fmla="*/ 1333500 w 21600"/>
              <a:gd name="T7" fmla="*/ 56638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tx2"/>
          </a:solidFill>
          <a:ln w="9525">
            <a:solidFill>
              <a:srgbClr val="000000"/>
            </a:solidFill>
            <a:miter lim="800000"/>
            <a:headEnd/>
            <a:tailEnd/>
          </a:ln>
          <a:effectLst>
            <a:outerShdw dist="107763" dir="2700000" algn="ctr" rotWithShape="0">
              <a:srgbClr val="808080"/>
            </a:outerShdw>
          </a:effectLst>
        </p:spPr>
        <p:txBody>
          <a:bodyPr/>
          <a:lstStyle/>
          <a:p>
            <a:endParaRPr lang="vi-VN"/>
          </a:p>
        </p:txBody>
      </p:sp>
      <p:sp>
        <p:nvSpPr>
          <p:cNvPr id="321572" name="Cloud"/>
          <p:cNvSpPr>
            <a:spLocks noChangeAspect="1" noEditPoints="1" noChangeArrowheads="1"/>
          </p:cNvSpPr>
          <p:nvPr/>
        </p:nvSpPr>
        <p:spPr bwMode="auto">
          <a:xfrm>
            <a:off x="11658600" y="3048000"/>
            <a:ext cx="1905000" cy="762000"/>
          </a:xfrm>
          <a:custGeom>
            <a:avLst/>
            <a:gdLst>
              <a:gd name="T0" fmla="*/ 5909 w 21600"/>
              <a:gd name="T1" fmla="*/ 381000 h 21600"/>
              <a:gd name="T2" fmla="*/ 952500 w 21600"/>
              <a:gd name="T3" fmla="*/ 761189 h 21600"/>
              <a:gd name="T4" fmla="*/ 1903413 w 21600"/>
              <a:gd name="T5" fmla="*/ 381000 h 21600"/>
              <a:gd name="T6" fmla="*/ 952500 w 21600"/>
              <a:gd name="T7" fmla="*/ 43568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tx2"/>
          </a:solidFill>
          <a:ln w="9525">
            <a:solidFill>
              <a:srgbClr val="000000"/>
            </a:solidFill>
            <a:miter lim="800000"/>
            <a:headEnd/>
            <a:tailEnd/>
          </a:ln>
          <a:effectLst>
            <a:outerShdw dist="107763" dir="2700000" algn="ctr" rotWithShape="0">
              <a:srgbClr val="808080"/>
            </a:outerShdw>
          </a:effectLst>
        </p:spPr>
        <p:txBody>
          <a:bodyPr/>
          <a:lstStyle/>
          <a:p>
            <a:endParaRPr lang="vi-VN"/>
          </a:p>
        </p:txBody>
      </p:sp>
      <p:sp>
        <p:nvSpPr>
          <p:cNvPr id="321573" name="Cloud"/>
          <p:cNvSpPr>
            <a:spLocks noChangeAspect="1" noEditPoints="1" noChangeArrowheads="1"/>
          </p:cNvSpPr>
          <p:nvPr/>
        </p:nvSpPr>
        <p:spPr bwMode="auto">
          <a:xfrm>
            <a:off x="11277600" y="3733800"/>
            <a:ext cx="1981200" cy="1096963"/>
          </a:xfrm>
          <a:custGeom>
            <a:avLst/>
            <a:gdLst>
              <a:gd name="T0" fmla="*/ 6145 w 21600"/>
              <a:gd name="T1" fmla="*/ 548482 h 21600"/>
              <a:gd name="T2" fmla="*/ 990600 w 21600"/>
              <a:gd name="T3" fmla="*/ 1095795 h 21600"/>
              <a:gd name="T4" fmla="*/ 1979549 w 21600"/>
              <a:gd name="T5" fmla="*/ 548482 h 21600"/>
              <a:gd name="T6" fmla="*/ 990600 w 21600"/>
              <a:gd name="T7" fmla="*/ 62720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33CCCC"/>
          </a:solidFill>
          <a:ln w="9525">
            <a:solidFill>
              <a:srgbClr val="000000"/>
            </a:solidFill>
            <a:miter lim="800000"/>
            <a:headEnd/>
            <a:tailEnd/>
          </a:ln>
          <a:effectLst>
            <a:outerShdw dist="107763" dir="2700000" algn="ctr" rotWithShape="0">
              <a:srgbClr val="808080"/>
            </a:outerShdw>
          </a:effectLst>
        </p:spPr>
        <p:txBody>
          <a:bodyPr/>
          <a:lstStyle/>
          <a:p>
            <a:endParaRPr lang="vi-VN"/>
          </a:p>
        </p:txBody>
      </p:sp>
      <p:sp>
        <p:nvSpPr>
          <p:cNvPr id="321574" name="Line 38"/>
          <p:cNvSpPr>
            <a:spLocks noChangeShapeType="1"/>
          </p:cNvSpPr>
          <p:nvPr/>
        </p:nvSpPr>
        <p:spPr bwMode="auto">
          <a:xfrm flipH="1" flipV="1">
            <a:off x="6248400" y="381000"/>
            <a:ext cx="1066800" cy="3810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1575" name="Line 39"/>
          <p:cNvSpPr>
            <a:spLocks noChangeShapeType="1"/>
          </p:cNvSpPr>
          <p:nvPr/>
        </p:nvSpPr>
        <p:spPr bwMode="auto">
          <a:xfrm flipH="1" flipV="1">
            <a:off x="6324600" y="762000"/>
            <a:ext cx="914400" cy="762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1576" name="Line 40"/>
          <p:cNvSpPr>
            <a:spLocks noChangeShapeType="1"/>
          </p:cNvSpPr>
          <p:nvPr/>
        </p:nvSpPr>
        <p:spPr bwMode="auto">
          <a:xfrm flipH="1">
            <a:off x="6400800" y="914400"/>
            <a:ext cx="838200" cy="1524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1577" name="Line 41"/>
          <p:cNvSpPr>
            <a:spLocks noChangeShapeType="1"/>
          </p:cNvSpPr>
          <p:nvPr/>
        </p:nvSpPr>
        <p:spPr bwMode="auto">
          <a:xfrm flipH="1">
            <a:off x="6477000" y="1066800"/>
            <a:ext cx="838200" cy="2286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1579" name="Line 43"/>
          <p:cNvSpPr>
            <a:spLocks noChangeShapeType="1"/>
          </p:cNvSpPr>
          <p:nvPr/>
        </p:nvSpPr>
        <p:spPr bwMode="auto">
          <a:xfrm flipH="1" flipV="1">
            <a:off x="6248400" y="381000"/>
            <a:ext cx="1066800" cy="3810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1580" name="Line 44"/>
          <p:cNvSpPr>
            <a:spLocks noChangeShapeType="1"/>
          </p:cNvSpPr>
          <p:nvPr/>
        </p:nvSpPr>
        <p:spPr bwMode="auto">
          <a:xfrm flipH="1" flipV="1">
            <a:off x="6324600" y="762000"/>
            <a:ext cx="914400" cy="7620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Tree>
    <p:extLst>
      <p:ext uri="{BB962C8B-B14F-4D97-AF65-F5344CB8AC3E}">
        <p14:creationId xmlns:p14="http://schemas.microsoft.com/office/powerpoint/2010/main" val="35227875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8" presetClass="path" presetSubtype="0" repeatCount="indefinite" accel="50000" decel="50000" autoRev="1" fill="hold" nodeType="withEffect">
                                  <p:stCondLst>
                                    <p:cond delay="0"/>
                                  </p:stCondLst>
                                  <p:endCondLst>
                                    <p:cond evt="onNext" delay="0">
                                      <p:tgtEl>
                                        <p:sldTgt/>
                                      </p:tgtEl>
                                    </p:cond>
                                  </p:endCondLst>
                                  <p:childTnLst>
                                    <p:animMotion origin="layout" path="M 0.02917 -3.7037E-6 L 0.0474 0.15625 C 0.05157 0.18912 0.054 0.2382 0.054 0.28912 C 0.054 0.34746 0.05157 0.39399 0.0474 0.42686 L 0.02917 0.58334 " pathEditMode="relative" rAng="0" ptsTypes="FffFF">
                                      <p:cBhvr>
                                        <p:cTn id="6" dur="4000" fill="hold"/>
                                        <p:tgtEl>
                                          <p:spTgt spid="321543"/>
                                        </p:tgtEl>
                                        <p:attrNameLst>
                                          <p:attrName>ppt_x</p:attrName>
                                          <p:attrName>ppt_y</p:attrName>
                                        </p:attrNameLst>
                                      </p:cBhvr>
                                      <p:rCtr x="1233" y="29167"/>
                                    </p:animMotion>
                                  </p:childTnLst>
                                  <p:subTnLst>
                                    <p:audio>
                                      <p:cMediaNode vol="91000">
                                        <p:cTn display="0" masterRel="sameClick">
                                          <p:stCondLst>
                                            <p:cond evt="begin" delay="0">
                                              <p:tn val="5"/>
                                            </p:cond>
                                          </p:stCondLst>
                                          <p:endCondLst>
                                            <p:cond evt="onStopAudio" delay="0">
                                              <p:tgtEl>
                                                <p:sldTgt/>
                                              </p:tgtEl>
                                            </p:cond>
                                          </p:endCondLst>
                                        </p:cTn>
                                        <p:tgtEl>
                                          <p:sndTgt r:embed="rId2" name="wind.wav"/>
                                        </p:tgtEl>
                                      </p:cMediaNode>
                                    </p:audio>
                                  </p:subTnLst>
                                </p:cTn>
                              </p:par>
                              <p:par>
                                <p:cTn id="7" presetID="58" presetClass="path" presetSubtype="0" repeatCount="indefinite" accel="50000" decel="50000" autoRev="1" fill="hold" grpId="0" nodeType="withEffect">
                                  <p:stCondLst>
                                    <p:cond delay="0"/>
                                  </p:stCondLst>
                                  <p:endCondLst>
                                    <p:cond evt="onNext" delay="0">
                                      <p:tgtEl>
                                        <p:sldTgt/>
                                      </p:tgtEl>
                                    </p:cond>
                                  </p:endCondLst>
                                  <p:childTnLst>
                                    <p:animMotion origin="layout" path="M 0.02916 -3.33333E-6 L 0.04739 0.15625 C 0.05156 0.18912 0.05399 0.2382 0.05399 0.28912 C 0.05399 0.34746 0.05156 0.39398 0.04739 0.42686 L 0.02916 0.58334 " pathEditMode="relative" rAng="0" ptsTypes="FffFF">
                                      <p:cBhvr>
                                        <p:cTn id="8" dur="4000" fill="hold"/>
                                        <p:tgtEl>
                                          <p:spTgt spid="321558"/>
                                        </p:tgtEl>
                                        <p:attrNameLst>
                                          <p:attrName>ppt_x</p:attrName>
                                          <p:attrName>ppt_y</p:attrName>
                                        </p:attrNameLst>
                                      </p:cBhvr>
                                      <p:rCtr x="1233" y="29167"/>
                                    </p:animMotion>
                                  </p:childTnLst>
                                  <p:subTnLst>
                                    <p:audio>
                                      <p:cMediaNode vol="91000">
                                        <p:cTn display="0" masterRel="sameClick">
                                          <p:stCondLst>
                                            <p:cond evt="begin" delay="0">
                                              <p:tn val="7"/>
                                            </p:cond>
                                          </p:stCondLst>
                                          <p:endCondLst>
                                            <p:cond evt="onStopAudio" delay="0">
                                              <p:tgtEl>
                                                <p:sldTgt/>
                                              </p:tgtEl>
                                            </p:cond>
                                          </p:endCondLst>
                                        </p:cTn>
                                        <p:tgtEl>
                                          <p:sndTgt r:embed="rId2" name="wind.wav"/>
                                        </p:tgtEl>
                                      </p:cMediaNode>
                                    </p:audio>
                                  </p:subTnLst>
                                </p:cTn>
                              </p:par>
                              <p:par>
                                <p:cTn id="9" presetID="58" presetClass="path" presetSubtype="0" repeatCount="indefinite" accel="50000" decel="50000" autoRev="1" fill="hold" grpId="0" nodeType="withEffect">
                                  <p:stCondLst>
                                    <p:cond delay="0"/>
                                  </p:stCondLst>
                                  <p:endCondLst>
                                    <p:cond evt="onNext" delay="0">
                                      <p:tgtEl>
                                        <p:sldTgt/>
                                      </p:tgtEl>
                                    </p:cond>
                                  </p:endCondLst>
                                  <p:childTnLst>
                                    <p:animMotion origin="layout" path="M 0.02917 2.22222E-6 L 0.0474 0.15625 C 0.05157 0.18912 0.054 0.23819 0.054 0.28912 C 0.054 0.34745 0.05157 0.39398 0.0474 0.42685 L 0.02917 0.58333 " pathEditMode="relative" rAng="0" ptsTypes="FffFF">
                                      <p:cBhvr>
                                        <p:cTn id="10" dur="4000" fill="hold"/>
                                        <p:tgtEl>
                                          <p:spTgt spid="321557"/>
                                        </p:tgtEl>
                                        <p:attrNameLst>
                                          <p:attrName>ppt_x</p:attrName>
                                          <p:attrName>ppt_y</p:attrName>
                                        </p:attrNameLst>
                                      </p:cBhvr>
                                      <p:rCtr x="1233" y="29167"/>
                                    </p:animMotion>
                                  </p:childTnLst>
                                  <p:subTnLst>
                                    <p:audio>
                                      <p:cMediaNode vol="91000">
                                        <p:cTn display="0" masterRel="sameClick">
                                          <p:stCondLst>
                                            <p:cond evt="begin" delay="0">
                                              <p:tn val="9"/>
                                            </p:cond>
                                          </p:stCondLst>
                                          <p:endCondLst>
                                            <p:cond evt="onStopAudio" delay="0">
                                              <p:tgtEl>
                                                <p:sldTgt/>
                                              </p:tgtEl>
                                            </p:cond>
                                          </p:endCondLst>
                                        </p:cTn>
                                        <p:tgtEl>
                                          <p:sndTgt r:embed="rId2" name="wind.wav"/>
                                        </p:tgtEl>
                                      </p:cMediaNode>
                                    </p:audio>
                                  </p:subTnLst>
                                </p:cTn>
                              </p:par>
                              <p:par>
                                <p:cTn id="11" presetID="58" presetClass="path" presetSubtype="0" repeatCount="indefinite" accel="50000" decel="50000" autoRev="1" fill="hold" grpId="0" nodeType="withEffect">
                                  <p:stCondLst>
                                    <p:cond delay="0"/>
                                  </p:stCondLst>
                                  <p:endCondLst>
                                    <p:cond evt="onNext" delay="0">
                                      <p:tgtEl>
                                        <p:sldTgt/>
                                      </p:tgtEl>
                                    </p:cond>
                                  </p:endCondLst>
                                  <p:childTnLst>
                                    <p:animMotion origin="layout" path="M 0.02916 -4.44444E-6 L 0.04739 0.15625 C 0.05156 0.18912 0.05399 0.2382 0.05399 0.28912 C 0.05399 0.34746 0.05156 0.39399 0.04739 0.42686 L 0.02916 0.58334 " pathEditMode="relative" rAng="0" ptsTypes="FffFF">
                                      <p:cBhvr>
                                        <p:cTn id="12" dur="4000" fill="hold"/>
                                        <p:tgtEl>
                                          <p:spTgt spid="321556"/>
                                        </p:tgtEl>
                                        <p:attrNameLst>
                                          <p:attrName>ppt_x</p:attrName>
                                          <p:attrName>ppt_y</p:attrName>
                                        </p:attrNameLst>
                                      </p:cBhvr>
                                      <p:rCtr x="1233" y="29167"/>
                                    </p:animMotion>
                                  </p:childTnLst>
                                  <p:subTnLst>
                                    <p:audio>
                                      <p:cMediaNode vol="91000">
                                        <p:cTn display="0" masterRel="sameClick">
                                          <p:stCondLst>
                                            <p:cond evt="begin" delay="0">
                                              <p:tn val="11"/>
                                            </p:cond>
                                          </p:stCondLst>
                                          <p:endCondLst>
                                            <p:cond evt="onStopAudio" delay="0">
                                              <p:tgtEl>
                                                <p:sldTgt/>
                                              </p:tgtEl>
                                            </p:cond>
                                          </p:endCondLst>
                                        </p:cTn>
                                        <p:tgtEl>
                                          <p:sndTgt r:embed="rId2" name="wind.wav"/>
                                        </p:tgtEl>
                                      </p:cMediaNode>
                                    </p:audio>
                                  </p:subTnLst>
                                </p:cTn>
                              </p:par>
                              <p:par>
                                <p:cTn id="13" presetID="58" presetClass="path" presetSubtype="0" repeatCount="indefinite" accel="50000" decel="50000" autoRev="1" fill="hold" grpId="0" nodeType="withEffect">
                                  <p:stCondLst>
                                    <p:cond delay="0"/>
                                  </p:stCondLst>
                                  <p:endCondLst>
                                    <p:cond evt="onNext" delay="0">
                                      <p:tgtEl>
                                        <p:sldTgt/>
                                      </p:tgtEl>
                                    </p:cond>
                                  </p:endCondLst>
                                  <p:childTnLst>
                                    <p:animMotion origin="layout" path="M 0.02917 4.44444E-6 L 0.0474 0.15625 C 0.05157 0.18912 0.054 0.23819 0.054 0.28912 C 0.054 0.34745 0.05157 0.39398 0.0474 0.42685 L 0.02917 0.58333 " pathEditMode="relative" rAng="0" ptsTypes="FffFF">
                                      <p:cBhvr>
                                        <p:cTn id="14" dur="4000" fill="hold"/>
                                        <p:tgtEl>
                                          <p:spTgt spid="321555"/>
                                        </p:tgtEl>
                                        <p:attrNameLst>
                                          <p:attrName>ppt_x</p:attrName>
                                          <p:attrName>ppt_y</p:attrName>
                                        </p:attrNameLst>
                                      </p:cBhvr>
                                      <p:rCtr x="1233" y="29167"/>
                                    </p:animMotion>
                                  </p:childTnLst>
                                  <p:subTnLst>
                                    <p:audio>
                                      <p:cMediaNode vol="91000">
                                        <p:cTn display="0" masterRel="sameClick">
                                          <p:stCondLst>
                                            <p:cond evt="begin" delay="0">
                                              <p:tn val="13"/>
                                            </p:cond>
                                          </p:stCondLst>
                                          <p:endCondLst>
                                            <p:cond evt="onStopAudio" delay="0">
                                              <p:tgtEl>
                                                <p:sldTgt/>
                                              </p:tgtEl>
                                            </p:cond>
                                          </p:endCondLst>
                                        </p:cTn>
                                        <p:tgtEl>
                                          <p:sndTgt r:embed="rId2" name="wind.wav"/>
                                        </p:tgtEl>
                                      </p:cMediaNode>
                                    </p:audio>
                                  </p:subTnLst>
                                </p:cTn>
                              </p:par>
                              <p:par>
                                <p:cTn id="15" presetID="58" presetClass="path" presetSubtype="0" repeatCount="indefinite" accel="50000" decel="50000" autoRev="1" fill="hold" grpId="0" nodeType="withEffect">
                                  <p:stCondLst>
                                    <p:cond delay="0"/>
                                  </p:stCondLst>
                                  <p:endCondLst>
                                    <p:cond evt="onNext" delay="0">
                                      <p:tgtEl>
                                        <p:sldTgt/>
                                      </p:tgtEl>
                                    </p:cond>
                                  </p:endCondLst>
                                  <p:childTnLst>
                                    <p:animMotion origin="layout" path="M 0.02917 6.93889E-18 L 0.0474 0.15625 C 0.05156 0.18912 0.05399 0.23819 0.05399 0.28912 C 0.05399 0.34745 0.05156 0.39398 0.0474 0.42685 L 0.02917 0.58333 " pathEditMode="relative" rAng="0" ptsTypes="FffFF">
                                      <p:cBhvr>
                                        <p:cTn id="16" dur="4000" fill="hold"/>
                                        <p:tgtEl>
                                          <p:spTgt spid="321559"/>
                                        </p:tgtEl>
                                        <p:attrNameLst>
                                          <p:attrName>ppt_x</p:attrName>
                                          <p:attrName>ppt_y</p:attrName>
                                        </p:attrNameLst>
                                      </p:cBhvr>
                                      <p:rCtr x="1233" y="29167"/>
                                    </p:animMotion>
                                  </p:childTnLst>
                                  <p:subTnLst>
                                    <p:audio>
                                      <p:cMediaNode vol="91000">
                                        <p:cTn display="0" masterRel="sameClick">
                                          <p:stCondLst>
                                            <p:cond evt="begin" delay="0">
                                              <p:tn val="15"/>
                                            </p:cond>
                                          </p:stCondLst>
                                          <p:endCondLst>
                                            <p:cond evt="onStopAudio" delay="0">
                                              <p:tgtEl>
                                                <p:sldTgt/>
                                              </p:tgtEl>
                                            </p:cond>
                                          </p:endCondLst>
                                        </p:cTn>
                                        <p:tgtEl>
                                          <p:sndTgt r:embed="rId2" name="wind.wav"/>
                                        </p:tgtEl>
                                      </p:cMediaNode>
                                    </p:audio>
                                  </p:subTnLst>
                                </p:cTn>
                              </p:par>
                              <p:par>
                                <p:cTn id="17" presetID="23" presetClass="exit" presetSubtype="32" repeatCount="indefinite" fill="hold" grpId="1" nodeType="withEffect">
                                  <p:stCondLst>
                                    <p:cond delay="0"/>
                                  </p:stCondLst>
                                  <p:childTnLst>
                                    <p:anim calcmode="lin" valueType="num">
                                      <p:cBhvr>
                                        <p:cTn id="18" dur="2000"/>
                                        <p:tgtEl>
                                          <p:spTgt spid="321559"/>
                                        </p:tgtEl>
                                        <p:attrNameLst>
                                          <p:attrName>ppt_w</p:attrName>
                                        </p:attrNameLst>
                                      </p:cBhvr>
                                      <p:tavLst>
                                        <p:tav tm="0">
                                          <p:val>
                                            <p:strVal val="ppt_w"/>
                                          </p:val>
                                        </p:tav>
                                        <p:tav tm="100000">
                                          <p:val>
                                            <p:fltVal val="0"/>
                                          </p:val>
                                        </p:tav>
                                      </p:tavLst>
                                    </p:anim>
                                    <p:anim calcmode="lin" valueType="num">
                                      <p:cBhvr>
                                        <p:cTn id="19" dur="2000"/>
                                        <p:tgtEl>
                                          <p:spTgt spid="321559"/>
                                        </p:tgtEl>
                                        <p:attrNameLst>
                                          <p:attrName>ppt_h</p:attrName>
                                        </p:attrNameLst>
                                      </p:cBhvr>
                                      <p:tavLst>
                                        <p:tav tm="0">
                                          <p:val>
                                            <p:strVal val="ppt_h"/>
                                          </p:val>
                                        </p:tav>
                                        <p:tav tm="100000">
                                          <p:val>
                                            <p:fltVal val="0"/>
                                          </p:val>
                                        </p:tav>
                                      </p:tavLst>
                                    </p:anim>
                                    <p:set>
                                      <p:cBhvr>
                                        <p:cTn id="20" dur="1" fill="hold">
                                          <p:stCondLst>
                                            <p:cond delay="1999"/>
                                          </p:stCondLst>
                                        </p:cTn>
                                        <p:tgtEl>
                                          <p:spTgt spid="321559"/>
                                        </p:tgtEl>
                                        <p:attrNameLst>
                                          <p:attrName>style.visibility</p:attrName>
                                        </p:attrNameLst>
                                      </p:cBhvr>
                                      <p:to>
                                        <p:strVal val="hidden"/>
                                      </p:to>
                                    </p:set>
                                  </p:childTnLst>
                                  <p:subTnLst>
                                    <p:audio>
                                      <p:cMediaNode vol="93000">
                                        <p:cTn display="0" masterRel="sameClick">
                                          <p:stCondLst>
                                            <p:cond evt="begin" delay="0">
                                              <p:tn val="17"/>
                                            </p:cond>
                                          </p:stCondLst>
                                          <p:endCondLst>
                                            <p:cond evt="onStopAudio" delay="0">
                                              <p:tgtEl>
                                                <p:sldTgt/>
                                              </p:tgtEl>
                                            </p:cond>
                                          </p:endCondLst>
                                        </p:cTn>
                                        <p:tgtEl>
                                          <p:sndTgt r:embed="rId2" name="wind.wav"/>
                                        </p:tgtEl>
                                      </p:cMediaNode>
                                    </p:audio>
                                  </p:subTnLst>
                                </p:cTn>
                              </p:par>
                              <p:par>
                                <p:cTn id="21" presetID="23" presetClass="exit" presetSubtype="32" repeatCount="indefinite" fill="hold" grpId="1" nodeType="withEffect">
                                  <p:stCondLst>
                                    <p:cond delay="0"/>
                                  </p:stCondLst>
                                  <p:childTnLst>
                                    <p:anim calcmode="lin" valueType="num">
                                      <p:cBhvr>
                                        <p:cTn id="22" dur="2000"/>
                                        <p:tgtEl>
                                          <p:spTgt spid="321558"/>
                                        </p:tgtEl>
                                        <p:attrNameLst>
                                          <p:attrName>ppt_w</p:attrName>
                                        </p:attrNameLst>
                                      </p:cBhvr>
                                      <p:tavLst>
                                        <p:tav tm="0">
                                          <p:val>
                                            <p:strVal val="ppt_w"/>
                                          </p:val>
                                        </p:tav>
                                        <p:tav tm="100000">
                                          <p:val>
                                            <p:fltVal val="0"/>
                                          </p:val>
                                        </p:tav>
                                      </p:tavLst>
                                    </p:anim>
                                    <p:anim calcmode="lin" valueType="num">
                                      <p:cBhvr>
                                        <p:cTn id="23" dur="2000"/>
                                        <p:tgtEl>
                                          <p:spTgt spid="321558"/>
                                        </p:tgtEl>
                                        <p:attrNameLst>
                                          <p:attrName>ppt_h</p:attrName>
                                        </p:attrNameLst>
                                      </p:cBhvr>
                                      <p:tavLst>
                                        <p:tav tm="0">
                                          <p:val>
                                            <p:strVal val="ppt_h"/>
                                          </p:val>
                                        </p:tav>
                                        <p:tav tm="100000">
                                          <p:val>
                                            <p:fltVal val="0"/>
                                          </p:val>
                                        </p:tav>
                                      </p:tavLst>
                                    </p:anim>
                                    <p:set>
                                      <p:cBhvr>
                                        <p:cTn id="24" dur="1" fill="hold">
                                          <p:stCondLst>
                                            <p:cond delay="1999"/>
                                          </p:stCondLst>
                                        </p:cTn>
                                        <p:tgtEl>
                                          <p:spTgt spid="321558"/>
                                        </p:tgtEl>
                                        <p:attrNameLst>
                                          <p:attrName>style.visibility</p:attrName>
                                        </p:attrNameLst>
                                      </p:cBhvr>
                                      <p:to>
                                        <p:strVal val="hidden"/>
                                      </p:to>
                                    </p:set>
                                  </p:childTnLst>
                                  <p:subTnLst>
                                    <p:audio>
                                      <p:cMediaNode vol="93000">
                                        <p:cTn display="0" masterRel="sameClick">
                                          <p:stCondLst>
                                            <p:cond evt="begin" delay="0">
                                              <p:tn val="21"/>
                                            </p:cond>
                                          </p:stCondLst>
                                          <p:endCondLst>
                                            <p:cond evt="onStopAudio" delay="0">
                                              <p:tgtEl>
                                                <p:sldTgt/>
                                              </p:tgtEl>
                                            </p:cond>
                                          </p:endCondLst>
                                        </p:cTn>
                                        <p:tgtEl>
                                          <p:sndTgt r:embed="rId2" name="wind.wav"/>
                                        </p:tgtEl>
                                      </p:cMediaNode>
                                    </p:audio>
                                  </p:subTnLst>
                                </p:cTn>
                              </p:par>
                              <p:par>
                                <p:cTn id="25" presetID="23" presetClass="exit" presetSubtype="32" repeatCount="indefinite" fill="hold" grpId="1" nodeType="withEffect">
                                  <p:stCondLst>
                                    <p:cond delay="0"/>
                                  </p:stCondLst>
                                  <p:childTnLst>
                                    <p:anim calcmode="lin" valueType="num">
                                      <p:cBhvr>
                                        <p:cTn id="26" dur="2000"/>
                                        <p:tgtEl>
                                          <p:spTgt spid="321557"/>
                                        </p:tgtEl>
                                        <p:attrNameLst>
                                          <p:attrName>ppt_w</p:attrName>
                                        </p:attrNameLst>
                                      </p:cBhvr>
                                      <p:tavLst>
                                        <p:tav tm="0">
                                          <p:val>
                                            <p:strVal val="ppt_w"/>
                                          </p:val>
                                        </p:tav>
                                        <p:tav tm="100000">
                                          <p:val>
                                            <p:fltVal val="0"/>
                                          </p:val>
                                        </p:tav>
                                      </p:tavLst>
                                    </p:anim>
                                    <p:anim calcmode="lin" valueType="num">
                                      <p:cBhvr>
                                        <p:cTn id="27" dur="2000"/>
                                        <p:tgtEl>
                                          <p:spTgt spid="321557"/>
                                        </p:tgtEl>
                                        <p:attrNameLst>
                                          <p:attrName>ppt_h</p:attrName>
                                        </p:attrNameLst>
                                      </p:cBhvr>
                                      <p:tavLst>
                                        <p:tav tm="0">
                                          <p:val>
                                            <p:strVal val="ppt_h"/>
                                          </p:val>
                                        </p:tav>
                                        <p:tav tm="100000">
                                          <p:val>
                                            <p:fltVal val="0"/>
                                          </p:val>
                                        </p:tav>
                                      </p:tavLst>
                                    </p:anim>
                                    <p:set>
                                      <p:cBhvr>
                                        <p:cTn id="28" dur="1" fill="hold">
                                          <p:stCondLst>
                                            <p:cond delay="1999"/>
                                          </p:stCondLst>
                                        </p:cTn>
                                        <p:tgtEl>
                                          <p:spTgt spid="321557"/>
                                        </p:tgtEl>
                                        <p:attrNameLst>
                                          <p:attrName>style.visibility</p:attrName>
                                        </p:attrNameLst>
                                      </p:cBhvr>
                                      <p:to>
                                        <p:strVal val="hidden"/>
                                      </p:to>
                                    </p:set>
                                  </p:childTnLst>
                                  <p:subTnLst>
                                    <p:audio>
                                      <p:cMediaNode vol="93000">
                                        <p:cTn display="0" masterRel="sameClick">
                                          <p:stCondLst>
                                            <p:cond evt="begin" delay="0">
                                              <p:tn val="25"/>
                                            </p:cond>
                                          </p:stCondLst>
                                          <p:endCondLst>
                                            <p:cond evt="onStopAudio" delay="0">
                                              <p:tgtEl>
                                                <p:sldTgt/>
                                              </p:tgtEl>
                                            </p:cond>
                                          </p:endCondLst>
                                        </p:cTn>
                                        <p:tgtEl>
                                          <p:sndTgt r:embed="rId2" name="wind.wav"/>
                                        </p:tgtEl>
                                      </p:cMediaNode>
                                    </p:audio>
                                  </p:subTnLst>
                                </p:cTn>
                              </p:par>
                              <p:par>
                                <p:cTn id="29" presetID="23" presetClass="exit" presetSubtype="32" repeatCount="indefinite" fill="hold" grpId="1" nodeType="withEffect">
                                  <p:stCondLst>
                                    <p:cond delay="0"/>
                                  </p:stCondLst>
                                  <p:childTnLst>
                                    <p:anim calcmode="lin" valueType="num">
                                      <p:cBhvr>
                                        <p:cTn id="30" dur="2000"/>
                                        <p:tgtEl>
                                          <p:spTgt spid="321556"/>
                                        </p:tgtEl>
                                        <p:attrNameLst>
                                          <p:attrName>ppt_w</p:attrName>
                                        </p:attrNameLst>
                                      </p:cBhvr>
                                      <p:tavLst>
                                        <p:tav tm="0">
                                          <p:val>
                                            <p:strVal val="ppt_w"/>
                                          </p:val>
                                        </p:tav>
                                        <p:tav tm="100000">
                                          <p:val>
                                            <p:fltVal val="0"/>
                                          </p:val>
                                        </p:tav>
                                      </p:tavLst>
                                    </p:anim>
                                    <p:anim calcmode="lin" valueType="num">
                                      <p:cBhvr>
                                        <p:cTn id="31" dur="2000"/>
                                        <p:tgtEl>
                                          <p:spTgt spid="321556"/>
                                        </p:tgtEl>
                                        <p:attrNameLst>
                                          <p:attrName>ppt_h</p:attrName>
                                        </p:attrNameLst>
                                      </p:cBhvr>
                                      <p:tavLst>
                                        <p:tav tm="0">
                                          <p:val>
                                            <p:strVal val="ppt_h"/>
                                          </p:val>
                                        </p:tav>
                                        <p:tav tm="100000">
                                          <p:val>
                                            <p:fltVal val="0"/>
                                          </p:val>
                                        </p:tav>
                                      </p:tavLst>
                                    </p:anim>
                                    <p:set>
                                      <p:cBhvr>
                                        <p:cTn id="32" dur="1" fill="hold">
                                          <p:stCondLst>
                                            <p:cond delay="1999"/>
                                          </p:stCondLst>
                                        </p:cTn>
                                        <p:tgtEl>
                                          <p:spTgt spid="321556"/>
                                        </p:tgtEl>
                                        <p:attrNameLst>
                                          <p:attrName>style.visibility</p:attrName>
                                        </p:attrNameLst>
                                      </p:cBhvr>
                                      <p:to>
                                        <p:strVal val="hidden"/>
                                      </p:to>
                                    </p:set>
                                  </p:childTnLst>
                                  <p:subTnLst>
                                    <p:audio>
                                      <p:cMediaNode vol="93000">
                                        <p:cTn display="0" masterRel="sameClick">
                                          <p:stCondLst>
                                            <p:cond evt="begin" delay="0">
                                              <p:tn val="29"/>
                                            </p:cond>
                                          </p:stCondLst>
                                          <p:endCondLst>
                                            <p:cond evt="onStopAudio" delay="0">
                                              <p:tgtEl>
                                                <p:sldTgt/>
                                              </p:tgtEl>
                                            </p:cond>
                                          </p:endCondLst>
                                        </p:cTn>
                                        <p:tgtEl>
                                          <p:sndTgt r:embed="rId2" name="wind.wav"/>
                                        </p:tgtEl>
                                      </p:cMediaNode>
                                    </p:audio>
                                  </p:subTnLst>
                                </p:cTn>
                              </p:par>
                              <p:par>
                                <p:cTn id="33" presetID="23" presetClass="exit" presetSubtype="32" repeatCount="indefinite" fill="hold" grpId="1" nodeType="withEffect">
                                  <p:stCondLst>
                                    <p:cond delay="0"/>
                                  </p:stCondLst>
                                  <p:childTnLst>
                                    <p:anim calcmode="lin" valueType="num">
                                      <p:cBhvr>
                                        <p:cTn id="34" dur="2000"/>
                                        <p:tgtEl>
                                          <p:spTgt spid="321555"/>
                                        </p:tgtEl>
                                        <p:attrNameLst>
                                          <p:attrName>ppt_w</p:attrName>
                                        </p:attrNameLst>
                                      </p:cBhvr>
                                      <p:tavLst>
                                        <p:tav tm="0">
                                          <p:val>
                                            <p:strVal val="ppt_w"/>
                                          </p:val>
                                        </p:tav>
                                        <p:tav tm="100000">
                                          <p:val>
                                            <p:fltVal val="0"/>
                                          </p:val>
                                        </p:tav>
                                      </p:tavLst>
                                    </p:anim>
                                    <p:anim calcmode="lin" valueType="num">
                                      <p:cBhvr>
                                        <p:cTn id="35" dur="2000"/>
                                        <p:tgtEl>
                                          <p:spTgt spid="321555"/>
                                        </p:tgtEl>
                                        <p:attrNameLst>
                                          <p:attrName>ppt_h</p:attrName>
                                        </p:attrNameLst>
                                      </p:cBhvr>
                                      <p:tavLst>
                                        <p:tav tm="0">
                                          <p:val>
                                            <p:strVal val="ppt_h"/>
                                          </p:val>
                                        </p:tav>
                                        <p:tav tm="100000">
                                          <p:val>
                                            <p:fltVal val="0"/>
                                          </p:val>
                                        </p:tav>
                                      </p:tavLst>
                                    </p:anim>
                                    <p:set>
                                      <p:cBhvr>
                                        <p:cTn id="36" dur="1" fill="hold">
                                          <p:stCondLst>
                                            <p:cond delay="1999"/>
                                          </p:stCondLst>
                                        </p:cTn>
                                        <p:tgtEl>
                                          <p:spTgt spid="321555"/>
                                        </p:tgtEl>
                                        <p:attrNameLst>
                                          <p:attrName>style.visibility</p:attrName>
                                        </p:attrNameLst>
                                      </p:cBhvr>
                                      <p:to>
                                        <p:strVal val="hidden"/>
                                      </p:to>
                                    </p:set>
                                  </p:childTnLst>
                                  <p:subTnLst>
                                    <p:audio>
                                      <p:cMediaNode vol="93000">
                                        <p:cTn display="0" masterRel="sameClick">
                                          <p:stCondLst>
                                            <p:cond evt="begin" delay="0">
                                              <p:tn val="33"/>
                                            </p:cond>
                                          </p:stCondLst>
                                          <p:endCondLst>
                                            <p:cond evt="onStopAudio" delay="0">
                                              <p:tgtEl>
                                                <p:sldTgt/>
                                              </p:tgtEl>
                                            </p:cond>
                                          </p:endCondLst>
                                        </p:cTn>
                                        <p:tgtEl>
                                          <p:sndTgt r:embed="rId2" name="wind.wav"/>
                                        </p:tgtEl>
                                      </p:cMediaNode>
                                    </p:audio>
                                  </p:subTnLst>
                                </p:cTn>
                              </p:par>
                              <p:par>
                                <p:cTn id="37" presetID="35" presetClass="path" presetSubtype="0" accel="50000" fill="hold" grpId="0" nodeType="withEffect">
                                  <p:stCondLst>
                                    <p:cond delay="0"/>
                                  </p:stCondLst>
                                  <p:childTnLst>
                                    <p:animMotion origin="layout" path="M -0.3 -0.11111 L -1.40417 -0.29652 " pathEditMode="relative" rAng="0" ptsTypes="AA">
                                      <p:cBhvr>
                                        <p:cTn id="38" dur="7000" fill="hold"/>
                                        <p:tgtEl>
                                          <p:spTgt spid="321563"/>
                                        </p:tgtEl>
                                        <p:attrNameLst>
                                          <p:attrName>ppt_x</p:attrName>
                                          <p:attrName>ppt_y</p:attrName>
                                        </p:attrNameLst>
                                      </p:cBhvr>
                                      <p:rCtr x="-55208" y="-9282"/>
                                    </p:animMotion>
                                  </p:childTnLst>
                                  <p:subTnLst>
                                    <p:audio>
                                      <p:cMediaNode>
                                        <p:cTn display="0" masterRel="sameClick">
                                          <p:stCondLst>
                                            <p:cond evt="begin" delay="0">
                                              <p:tn val="37"/>
                                            </p:cond>
                                          </p:stCondLst>
                                          <p:endCondLst>
                                            <p:cond evt="onStopAudio" delay="0">
                                              <p:tgtEl>
                                                <p:sldTgt/>
                                              </p:tgtEl>
                                            </p:cond>
                                          </p:endCondLst>
                                        </p:cTn>
                                        <p:tgtEl>
                                          <p:sndTgt r:embed="rId2" name="wind.wav"/>
                                        </p:tgtEl>
                                      </p:cMediaNode>
                                    </p:audio>
                                  </p:subTnLst>
                                </p:cTn>
                              </p:par>
                              <p:par>
                                <p:cTn id="39" presetID="35" presetClass="path" presetSubtype="0" accel="50000" fill="hold" grpId="0" nodeType="withEffect">
                                  <p:stCondLst>
                                    <p:cond delay="0"/>
                                  </p:stCondLst>
                                  <p:childTnLst>
                                    <p:animMotion origin="layout" path="M -3.33333E-6 -1.11111E-6 L -1.2375 -0.24097 " pathEditMode="relative" rAng="0" ptsTypes="AA">
                                      <p:cBhvr>
                                        <p:cTn id="40" dur="8000" fill="hold"/>
                                        <p:tgtEl>
                                          <p:spTgt spid="321562"/>
                                        </p:tgtEl>
                                        <p:attrNameLst>
                                          <p:attrName>ppt_x</p:attrName>
                                          <p:attrName>ppt_y</p:attrName>
                                        </p:attrNameLst>
                                      </p:cBhvr>
                                      <p:rCtr x="-61875" y="-12060"/>
                                    </p:animMotion>
                                  </p:childTnLst>
                                  <p:subTnLst>
                                    <p:audio>
                                      <p:cMediaNode>
                                        <p:cTn display="0" masterRel="sameClick">
                                          <p:stCondLst>
                                            <p:cond evt="begin" delay="0">
                                              <p:tn val="39"/>
                                            </p:cond>
                                          </p:stCondLst>
                                          <p:endCondLst>
                                            <p:cond evt="onStopAudio" delay="0">
                                              <p:tgtEl>
                                                <p:sldTgt/>
                                              </p:tgtEl>
                                            </p:cond>
                                          </p:endCondLst>
                                        </p:cTn>
                                        <p:tgtEl>
                                          <p:sndTgt r:embed="rId2" name="wind.wav"/>
                                        </p:tgtEl>
                                      </p:cMediaNode>
                                    </p:audio>
                                  </p:subTnLst>
                                </p:cTn>
                              </p:par>
                              <p:par>
                                <p:cTn id="41" presetID="35" presetClass="path" presetSubtype="0" accel="50000" fill="hold" grpId="0" nodeType="withEffect">
                                  <p:stCondLst>
                                    <p:cond delay="0"/>
                                  </p:stCondLst>
                                  <p:childTnLst>
                                    <p:animMotion origin="layout" path="M -3.33333E-6 -4.44444E-6 L -1.19583 -0.3 " pathEditMode="relative" rAng="0" ptsTypes="AA">
                                      <p:cBhvr>
                                        <p:cTn id="42" dur="5000" fill="hold"/>
                                        <p:tgtEl>
                                          <p:spTgt spid="321564"/>
                                        </p:tgtEl>
                                        <p:attrNameLst>
                                          <p:attrName>ppt_x</p:attrName>
                                          <p:attrName>ppt_y</p:attrName>
                                        </p:attrNameLst>
                                      </p:cBhvr>
                                      <p:rCtr x="-59792" y="-15000"/>
                                    </p:animMotion>
                                  </p:childTnLst>
                                  <p:subTnLst>
                                    <p:audio>
                                      <p:cMediaNode>
                                        <p:cTn display="0" masterRel="sameClick">
                                          <p:stCondLst>
                                            <p:cond evt="begin" delay="0">
                                              <p:tn val="41"/>
                                            </p:cond>
                                          </p:stCondLst>
                                          <p:endCondLst>
                                            <p:cond evt="onStopAudio" delay="0">
                                              <p:tgtEl>
                                                <p:sldTgt/>
                                              </p:tgtEl>
                                            </p:cond>
                                          </p:endCondLst>
                                        </p:cTn>
                                        <p:tgtEl>
                                          <p:sndTgt r:embed="rId2" name="wind.wav"/>
                                        </p:tgtEl>
                                      </p:cMediaNode>
                                    </p:audio>
                                  </p:subTnLst>
                                </p:cTn>
                              </p:par>
                              <p:par>
                                <p:cTn id="43" presetID="35" presetClass="path" presetSubtype="0" accel="50000" fill="hold" grpId="0" nodeType="withEffect">
                                  <p:stCondLst>
                                    <p:cond delay="0"/>
                                  </p:stCondLst>
                                  <p:childTnLst>
                                    <p:animMotion origin="layout" path="M -3.33333E-6 1.11111E-6 L -1.2375 -0.30556 " pathEditMode="relative" rAng="0" ptsTypes="AA">
                                      <p:cBhvr>
                                        <p:cTn id="44" dur="8000" fill="hold"/>
                                        <p:tgtEl>
                                          <p:spTgt spid="321565"/>
                                        </p:tgtEl>
                                        <p:attrNameLst>
                                          <p:attrName>ppt_x</p:attrName>
                                          <p:attrName>ppt_y</p:attrName>
                                        </p:attrNameLst>
                                      </p:cBhvr>
                                      <p:rCtr x="-61875" y="-15278"/>
                                    </p:animMotion>
                                  </p:childTnLst>
                                  <p:subTnLst>
                                    <p:audio>
                                      <p:cMediaNode>
                                        <p:cTn display="0" masterRel="sameClick">
                                          <p:stCondLst>
                                            <p:cond evt="begin" delay="0">
                                              <p:tn val="43"/>
                                            </p:cond>
                                          </p:stCondLst>
                                          <p:endCondLst>
                                            <p:cond evt="onStopAudio" delay="0">
                                              <p:tgtEl>
                                                <p:sldTgt/>
                                              </p:tgtEl>
                                            </p:cond>
                                          </p:endCondLst>
                                        </p:cTn>
                                        <p:tgtEl>
                                          <p:sndTgt r:embed="rId2" name="wind.wav"/>
                                        </p:tgtEl>
                                      </p:cMediaNode>
                                    </p:audio>
                                  </p:subTnLst>
                                </p:cTn>
                              </p:par>
                              <p:par>
                                <p:cTn id="45" presetID="35" presetClass="path" presetSubtype="0" accel="50000" fill="hold" grpId="0" nodeType="withEffect">
                                  <p:stCondLst>
                                    <p:cond delay="0"/>
                                  </p:stCondLst>
                                  <p:childTnLst>
                                    <p:animMotion origin="layout" path="M 3.33333E-6 1.11111E-6 L -1.27917 -0.27778 " pathEditMode="relative" rAng="0" ptsTypes="AA">
                                      <p:cBhvr>
                                        <p:cTn id="46" dur="4000" fill="hold"/>
                                        <p:tgtEl>
                                          <p:spTgt spid="321566"/>
                                        </p:tgtEl>
                                        <p:attrNameLst>
                                          <p:attrName>ppt_x</p:attrName>
                                          <p:attrName>ppt_y</p:attrName>
                                        </p:attrNameLst>
                                      </p:cBhvr>
                                      <p:rCtr x="-63958" y="-13889"/>
                                    </p:animMotion>
                                  </p:childTnLst>
                                  <p:subTnLst>
                                    <p:audio>
                                      <p:cMediaNode>
                                        <p:cTn display="0" masterRel="sameClick">
                                          <p:stCondLst>
                                            <p:cond evt="begin" delay="0">
                                              <p:tn val="45"/>
                                            </p:cond>
                                          </p:stCondLst>
                                          <p:endCondLst>
                                            <p:cond evt="onStopAudio" delay="0">
                                              <p:tgtEl>
                                                <p:sldTgt/>
                                              </p:tgtEl>
                                            </p:cond>
                                          </p:endCondLst>
                                        </p:cTn>
                                        <p:tgtEl>
                                          <p:sndTgt r:embed="rId2" name="wind.wav"/>
                                        </p:tgtEl>
                                      </p:cMediaNode>
                                    </p:audio>
                                  </p:subTnLst>
                                </p:cTn>
                              </p:par>
                              <p:par>
                                <p:cTn id="47" presetID="35" presetClass="path" presetSubtype="0" accel="50000" fill="hold" grpId="0" nodeType="withEffect">
                                  <p:stCondLst>
                                    <p:cond delay="0"/>
                                  </p:stCondLst>
                                  <p:childTnLst>
                                    <p:animMotion origin="layout" path="M 3.33333E-6 -4.44444E-6 L -1.48334 -0.3243 " pathEditMode="relative" rAng="0" ptsTypes="AA">
                                      <p:cBhvr>
                                        <p:cTn id="48" dur="5000" fill="hold"/>
                                        <p:tgtEl>
                                          <p:spTgt spid="321567"/>
                                        </p:tgtEl>
                                        <p:attrNameLst>
                                          <p:attrName>ppt_x</p:attrName>
                                          <p:attrName>ppt_y</p:attrName>
                                        </p:attrNameLst>
                                      </p:cBhvr>
                                      <p:rCtr x="-74167" y="-16227"/>
                                    </p:animMotion>
                                  </p:childTnLst>
                                  <p:subTnLst>
                                    <p:audio>
                                      <p:cMediaNode>
                                        <p:cTn display="0" masterRel="sameClick">
                                          <p:stCondLst>
                                            <p:cond evt="begin" delay="0">
                                              <p:tn val="47"/>
                                            </p:cond>
                                          </p:stCondLst>
                                          <p:endCondLst>
                                            <p:cond evt="onStopAudio" delay="0">
                                              <p:tgtEl>
                                                <p:sldTgt/>
                                              </p:tgtEl>
                                            </p:cond>
                                          </p:endCondLst>
                                        </p:cTn>
                                        <p:tgtEl>
                                          <p:sndTgt r:embed="rId2" name="wind.wav"/>
                                        </p:tgtEl>
                                      </p:cMediaNode>
                                    </p:audio>
                                  </p:subTnLst>
                                </p:cTn>
                              </p:par>
                              <p:par>
                                <p:cTn id="49" presetID="35" presetClass="path" presetSubtype="0" accel="50000" fill="hold" grpId="0" nodeType="withEffect">
                                  <p:stCondLst>
                                    <p:cond delay="0"/>
                                  </p:stCondLst>
                                  <p:childTnLst>
                                    <p:animMotion origin="layout" path="M 3.33333E-6 -3.33333E-6 L -1.10417 -0.18541 " pathEditMode="relative" rAng="0" ptsTypes="AA">
                                      <p:cBhvr>
                                        <p:cTn id="50" dur="15000" fill="hold"/>
                                        <p:tgtEl>
                                          <p:spTgt spid="321569"/>
                                        </p:tgtEl>
                                        <p:attrNameLst>
                                          <p:attrName>ppt_x</p:attrName>
                                          <p:attrName>ppt_y</p:attrName>
                                        </p:attrNameLst>
                                      </p:cBhvr>
                                      <p:rCtr x="-55208" y="-9282"/>
                                    </p:animMotion>
                                  </p:childTnLst>
                                  <p:subTnLst>
                                    <p:audio>
                                      <p:cMediaNode>
                                        <p:cTn display="0" masterRel="sameClick">
                                          <p:stCondLst>
                                            <p:cond evt="begin" delay="0">
                                              <p:tn val="49"/>
                                            </p:cond>
                                          </p:stCondLst>
                                          <p:endCondLst>
                                            <p:cond evt="onStopAudio" delay="0">
                                              <p:tgtEl>
                                                <p:sldTgt/>
                                              </p:tgtEl>
                                            </p:cond>
                                          </p:endCondLst>
                                        </p:cTn>
                                        <p:tgtEl>
                                          <p:sndTgt r:embed="rId2" name="wind.wav"/>
                                        </p:tgtEl>
                                      </p:cMediaNode>
                                    </p:audio>
                                  </p:subTnLst>
                                </p:cTn>
                              </p:par>
                              <p:par>
                                <p:cTn id="51" presetID="35" presetClass="path" presetSubtype="0" accel="50000" fill="hold" grpId="0" nodeType="withEffect">
                                  <p:stCondLst>
                                    <p:cond delay="0"/>
                                  </p:stCondLst>
                                  <p:childTnLst>
                                    <p:animMotion origin="layout" path="M -3.33333E-6 0.0 L -0.95416 -0.15208 " pathEditMode="relative" rAng="0" ptsTypes="AA">
                                      <p:cBhvr>
                                        <p:cTn id="52" dur="12000" fill="hold"/>
                                        <p:tgtEl>
                                          <p:spTgt spid="321568"/>
                                        </p:tgtEl>
                                        <p:attrNameLst>
                                          <p:attrName>ppt_x</p:attrName>
                                          <p:attrName>ppt_y</p:attrName>
                                        </p:attrNameLst>
                                      </p:cBhvr>
                                      <p:rCtr x="-47708" y="-7616"/>
                                    </p:animMotion>
                                  </p:childTnLst>
                                  <p:subTnLst>
                                    <p:audio>
                                      <p:cMediaNode>
                                        <p:cTn display="0" masterRel="sameClick">
                                          <p:stCondLst>
                                            <p:cond evt="begin" delay="0">
                                              <p:tn val="51"/>
                                            </p:cond>
                                          </p:stCondLst>
                                          <p:endCondLst>
                                            <p:cond evt="onStopAudio" delay="0">
                                              <p:tgtEl>
                                                <p:sldTgt/>
                                              </p:tgtEl>
                                            </p:cond>
                                          </p:endCondLst>
                                        </p:cTn>
                                        <p:tgtEl>
                                          <p:sndTgt r:embed="rId2" name="wind.wav"/>
                                        </p:tgtEl>
                                      </p:cMediaNode>
                                    </p:audio>
                                  </p:subTnLst>
                                </p:cTn>
                              </p:par>
                              <p:par>
                                <p:cTn id="53" presetID="35" presetClass="path" presetSubtype="0" accel="50000" fill="hold" grpId="0" nodeType="withEffect">
                                  <p:stCondLst>
                                    <p:cond delay="0"/>
                                  </p:stCondLst>
                                  <p:childTnLst>
                                    <p:animMotion origin="layout" path="M -3.33333E-6 4.44444E-6 L -0.9875 -0.21112 " pathEditMode="relative" rAng="0" ptsTypes="AA">
                                      <p:cBhvr>
                                        <p:cTn id="54" dur="16000" fill="hold"/>
                                        <p:tgtEl>
                                          <p:spTgt spid="321570"/>
                                        </p:tgtEl>
                                        <p:attrNameLst>
                                          <p:attrName>ppt_x</p:attrName>
                                          <p:attrName>ppt_y</p:attrName>
                                        </p:attrNameLst>
                                      </p:cBhvr>
                                      <p:rCtr x="-49375" y="-10556"/>
                                    </p:animMotion>
                                  </p:childTnLst>
                                  <p:subTnLst>
                                    <p:audio>
                                      <p:cMediaNode>
                                        <p:cTn display="0" masterRel="sameClick">
                                          <p:stCondLst>
                                            <p:cond evt="begin" delay="0">
                                              <p:tn val="53"/>
                                            </p:cond>
                                          </p:stCondLst>
                                          <p:endCondLst>
                                            <p:cond evt="onStopAudio" delay="0">
                                              <p:tgtEl>
                                                <p:sldTgt/>
                                              </p:tgtEl>
                                            </p:cond>
                                          </p:endCondLst>
                                        </p:cTn>
                                        <p:tgtEl>
                                          <p:sndTgt r:embed="rId2" name="wind.wav"/>
                                        </p:tgtEl>
                                      </p:cMediaNode>
                                    </p:audio>
                                  </p:subTnLst>
                                </p:cTn>
                              </p:par>
                              <p:par>
                                <p:cTn id="55" presetID="35" presetClass="path" presetSubtype="0" accel="50000" fill="hold" grpId="0" nodeType="withEffect">
                                  <p:stCondLst>
                                    <p:cond delay="0"/>
                                  </p:stCondLst>
                                  <p:childTnLst>
                                    <p:animMotion origin="layout" path="M -3.33333E-6 1.11111E-6 L -1.14583 -0.27222 " pathEditMode="relative" rAng="0" ptsTypes="AA">
                                      <p:cBhvr>
                                        <p:cTn id="56" dur="14000" fill="hold"/>
                                        <p:tgtEl>
                                          <p:spTgt spid="321571"/>
                                        </p:tgtEl>
                                        <p:attrNameLst>
                                          <p:attrName>ppt_x</p:attrName>
                                          <p:attrName>ppt_y</p:attrName>
                                        </p:attrNameLst>
                                      </p:cBhvr>
                                      <p:rCtr x="-57292" y="-13611"/>
                                    </p:animMotion>
                                  </p:childTnLst>
                                  <p:subTnLst>
                                    <p:audio>
                                      <p:cMediaNode>
                                        <p:cTn display="0" masterRel="sameClick">
                                          <p:stCondLst>
                                            <p:cond evt="begin" delay="0">
                                              <p:tn val="55"/>
                                            </p:cond>
                                          </p:stCondLst>
                                          <p:endCondLst>
                                            <p:cond evt="onStopAudio" delay="0">
                                              <p:tgtEl>
                                                <p:sldTgt/>
                                              </p:tgtEl>
                                            </p:cond>
                                          </p:endCondLst>
                                        </p:cTn>
                                        <p:tgtEl>
                                          <p:sndTgt r:embed="rId2" name="wind.wav"/>
                                        </p:tgtEl>
                                      </p:cMediaNode>
                                    </p:audio>
                                  </p:subTnLst>
                                </p:cTn>
                              </p:par>
                              <p:par>
                                <p:cTn id="57" presetID="35" presetClass="path" presetSubtype="0" accel="50000" fill="hold" grpId="0" nodeType="withEffect">
                                  <p:stCondLst>
                                    <p:cond delay="0"/>
                                  </p:stCondLst>
                                  <p:childTnLst>
                                    <p:animMotion origin="layout" path="M 3.33333E-6 0.0 L -1.24584 -0.38889 " pathEditMode="relative" rAng="0" ptsTypes="AA">
                                      <p:cBhvr>
                                        <p:cTn id="58" dur="17000" fill="hold"/>
                                        <p:tgtEl>
                                          <p:spTgt spid="321572"/>
                                        </p:tgtEl>
                                        <p:attrNameLst>
                                          <p:attrName>ppt_x</p:attrName>
                                          <p:attrName>ppt_y</p:attrName>
                                        </p:attrNameLst>
                                      </p:cBhvr>
                                      <p:rCtr x="-62292" y="-19444"/>
                                    </p:animMotion>
                                  </p:childTnLst>
                                  <p:subTnLst>
                                    <p:audio>
                                      <p:cMediaNode>
                                        <p:cTn display="0" masterRel="sameClick">
                                          <p:stCondLst>
                                            <p:cond evt="begin" delay="0">
                                              <p:tn val="57"/>
                                            </p:cond>
                                          </p:stCondLst>
                                          <p:endCondLst>
                                            <p:cond evt="onStopAudio" delay="0">
                                              <p:tgtEl>
                                                <p:sldTgt/>
                                              </p:tgtEl>
                                            </p:cond>
                                          </p:endCondLst>
                                        </p:cTn>
                                        <p:tgtEl>
                                          <p:sndTgt r:embed="rId2" name="wind.wav"/>
                                        </p:tgtEl>
                                      </p:cMediaNode>
                                    </p:audio>
                                  </p:subTnLst>
                                </p:cTn>
                              </p:par>
                              <p:par>
                                <p:cTn id="59" presetID="35" presetClass="path" presetSubtype="0" accel="50000" fill="hold" grpId="0" nodeType="withEffect">
                                  <p:stCondLst>
                                    <p:cond delay="0"/>
                                  </p:stCondLst>
                                  <p:childTnLst>
                                    <p:animMotion origin="layout" path="M 3.33333E-6 2.22222E-6 L -1.09584 -0.27431 " pathEditMode="relative" rAng="0" ptsTypes="AA">
                                      <p:cBhvr>
                                        <p:cTn id="60" dur="5000" fill="hold"/>
                                        <p:tgtEl>
                                          <p:spTgt spid="321573"/>
                                        </p:tgtEl>
                                        <p:attrNameLst>
                                          <p:attrName>ppt_x</p:attrName>
                                          <p:attrName>ppt_y</p:attrName>
                                        </p:attrNameLst>
                                      </p:cBhvr>
                                      <p:rCtr x="-54792" y="-13727"/>
                                    </p:animMotion>
                                  </p:childTnLst>
                                  <p:subTnLst>
                                    <p:audio>
                                      <p:cMediaNode>
                                        <p:cTn display="0" masterRel="sameClick">
                                          <p:stCondLst>
                                            <p:cond evt="begin" delay="0">
                                              <p:tn val="59"/>
                                            </p:cond>
                                          </p:stCondLst>
                                          <p:endCondLst>
                                            <p:cond evt="onStopAudio" delay="0">
                                              <p:tgtEl>
                                                <p:sldTgt/>
                                              </p:tgtEl>
                                            </p:cond>
                                          </p:endCondLst>
                                        </p:cTn>
                                        <p:tgtEl>
                                          <p:sndTgt r:embed="rId2" name="wind.wav"/>
                                        </p:tgtEl>
                                      </p:cMediaNode>
                                    </p:audio>
                                  </p:subTnLst>
                                </p:cTn>
                              </p:par>
                              <p:par>
                                <p:cTn id="61" presetID="58" presetClass="path" presetSubtype="0" repeatCount="indefinite" accel="50000" decel="50000" autoRev="1" fill="hold" grpId="0" nodeType="withEffect">
                                  <p:stCondLst>
                                    <p:cond delay="0"/>
                                  </p:stCondLst>
                                  <p:endCondLst>
                                    <p:cond evt="onNext" delay="0">
                                      <p:tgtEl>
                                        <p:sldTgt/>
                                      </p:tgtEl>
                                    </p:cond>
                                  </p:endCondLst>
                                  <p:childTnLst>
                                    <p:animMotion origin="layout" path="M 0.02917 6.93889E-18 L 0.0474 0.15625 C 0.05156 0.18912 0.05399 0.23819 0.05399 0.28912 C 0.05399 0.34745 0.05156 0.39398 0.0474 0.42685 L 0.02917 0.58333 " pathEditMode="relative" rAng="0" ptsTypes="FffFF">
                                      <p:cBhvr>
                                        <p:cTn id="62" dur="4000" fill="hold"/>
                                        <p:tgtEl>
                                          <p:spTgt spid="321574"/>
                                        </p:tgtEl>
                                        <p:attrNameLst>
                                          <p:attrName>ppt_x</p:attrName>
                                          <p:attrName>ppt_y</p:attrName>
                                        </p:attrNameLst>
                                      </p:cBhvr>
                                      <p:rCtr x="1233" y="29167"/>
                                    </p:animMotion>
                                  </p:childTnLst>
                                  <p:subTnLst>
                                    <p:audio>
                                      <p:cMediaNode>
                                        <p:cTn display="0" masterRel="sameClick">
                                          <p:stCondLst>
                                            <p:cond evt="begin" delay="0">
                                              <p:tn val="61"/>
                                            </p:cond>
                                          </p:stCondLst>
                                          <p:endCondLst>
                                            <p:cond evt="onStopAudio" delay="0">
                                              <p:tgtEl>
                                                <p:sldTgt/>
                                              </p:tgtEl>
                                            </p:cond>
                                          </p:endCondLst>
                                        </p:cTn>
                                        <p:tgtEl>
                                          <p:sndTgt r:embed="rId2" name="wind.wav"/>
                                        </p:tgtEl>
                                      </p:cMediaNode>
                                    </p:audio>
                                  </p:subTnLst>
                                </p:cTn>
                              </p:par>
                              <p:par>
                                <p:cTn id="63" presetID="23" presetClass="exit" presetSubtype="32" repeatCount="indefinite" fill="hold" grpId="1" nodeType="withEffect">
                                  <p:stCondLst>
                                    <p:cond delay="0"/>
                                  </p:stCondLst>
                                  <p:childTnLst>
                                    <p:anim calcmode="lin" valueType="num">
                                      <p:cBhvr>
                                        <p:cTn id="64" dur="2000"/>
                                        <p:tgtEl>
                                          <p:spTgt spid="321574"/>
                                        </p:tgtEl>
                                        <p:attrNameLst>
                                          <p:attrName>ppt_w</p:attrName>
                                        </p:attrNameLst>
                                      </p:cBhvr>
                                      <p:tavLst>
                                        <p:tav tm="0">
                                          <p:val>
                                            <p:strVal val="ppt_w"/>
                                          </p:val>
                                        </p:tav>
                                        <p:tav tm="100000">
                                          <p:val>
                                            <p:fltVal val="0"/>
                                          </p:val>
                                        </p:tav>
                                      </p:tavLst>
                                    </p:anim>
                                    <p:anim calcmode="lin" valueType="num">
                                      <p:cBhvr>
                                        <p:cTn id="65" dur="2000"/>
                                        <p:tgtEl>
                                          <p:spTgt spid="321574"/>
                                        </p:tgtEl>
                                        <p:attrNameLst>
                                          <p:attrName>ppt_h</p:attrName>
                                        </p:attrNameLst>
                                      </p:cBhvr>
                                      <p:tavLst>
                                        <p:tav tm="0">
                                          <p:val>
                                            <p:strVal val="ppt_h"/>
                                          </p:val>
                                        </p:tav>
                                        <p:tav tm="100000">
                                          <p:val>
                                            <p:fltVal val="0"/>
                                          </p:val>
                                        </p:tav>
                                      </p:tavLst>
                                    </p:anim>
                                    <p:set>
                                      <p:cBhvr>
                                        <p:cTn id="66" dur="1" fill="hold">
                                          <p:stCondLst>
                                            <p:cond delay="1999"/>
                                          </p:stCondLst>
                                        </p:cTn>
                                        <p:tgtEl>
                                          <p:spTgt spid="321574"/>
                                        </p:tgtEl>
                                        <p:attrNameLst>
                                          <p:attrName>style.visibility</p:attrName>
                                        </p:attrNameLst>
                                      </p:cBhvr>
                                      <p:to>
                                        <p:strVal val="hidden"/>
                                      </p:to>
                                    </p:set>
                                  </p:childTnLst>
                                  <p:subTnLst>
                                    <p:audio>
                                      <p:cMediaNode vol="93000">
                                        <p:cTn display="0" masterRel="sameClick">
                                          <p:stCondLst>
                                            <p:cond evt="begin" delay="0">
                                              <p:tn val="63"/>
                                            </p:cond>
                                          </p:stCondLst>
                                          <p:endCondLst>
                                            <p:cond evt="onStopAudio" delay="0">
                                              <p:tgtEl>
                                                <p:sldTgt/>
                                              </p:tgtEl>
                                            </p:cond>
                                          </p:endCondLst>
                                        </p:cTn>
                                        <p:tgtEl>
                                          <p:sndTgt r:embed="rId2" name="wind.wav"/>
                                        </p:tgtEl>
                                      </p:cMediaNode>
                                    </p:audio>
                                  </p:subTnLst>
                                </p:cTn>
                              </p:par>
                              <p:par>
                                <p:cTn id="67" presetID="58" presetClass="path" presetSubtype="0" repeatCount="indefinite" accel="50000" decel="50000" autoRev="1" fill="hold" grpId="0" nodeType="withEffect">
                                  <p:stCondLst>
                                    <p:cond delay="0"/>
                                  </p:stCondLst>
                                  <p:endCondLst>
                                    <p:cond evt="onNext" delay="0">
                                      <p:tgtEl>
                                        <p:sldTgt/>
                                      </p:tgtEl>
                                    </p:cond>
                                  </p:endCondLst>
                                  <p:childTnLst>
                                    <p:animMotion origin="layout" path="M 0.02917 6.93889E-18 L 0.0474 0.15625 C 0.05156 0.18912 0.05399 0.23819 0.05399 0.28912 C 0.05399 0.34745 0.05156 0.39398 0.0474 0.42685 L 0.02917 0.58333 " pathEditMode="relative" rAng="0" ptsTypes="FffFF">
                                      <p:cBhvr>
                                        <p:cTn id="68" dur="4000" fill="hold"/>
                                        <p:tgtEl>
                                          <p:spTgt spid="321575"/>
                                        </p:tgtEl>
                                        <p:attrNameLst>
                                          <p:attrName>ppt_x</p:attrName>
                                          <p:attrName>ppt_y</p:attrName>
                                        </p:attrNameLst>
                                      </p:cBhvr>
                                      <p:rCtr x="1233" y="29167"/>
                                    </p:animMotion>
                                  </p:childTnLst>
                                  <p:subTnLst>
                                    <p:audio>
                                      <p:cMediaNode>
                                        <p:cTn display="0" masterRel="sameClick">
                                          <p:stCondLst>
                                            <p:cond evt="begin" delay="0">
                                              <p:tn val="67"/>
                                            </p:cond>
                                          </p:stCondLst>
                                          <p:endCondLst>
                                            <p:cond evt="onStopAudio" delay="0">
                                              <p:tgtEl>
                                                <p:sldTgt/>
                                              </p:tgtEl>
                                            </p:cond>
                                          </p:endCondLst>
                                        </p:cTn>
                                        <p:tgtEl>
                                          <p:sndTgt r:embed="rId2" name="wind.wav"/>
                                        </p:tgtEl>
                                      </p:cMediaNode>
                                    </p:audio>
                                  </p:subTnLst>
                                </p:cTn>
                              </p:par>
                              <p:par>
                                <p:cTn id="69" presetID="23" presetClass="exit" presetSubtype="32" repeatCount="indefinite" fill="hold" grpId="1" nodeType="withEffect">
                                  <p:stCondLst>
                                    <p:cond delay="0"/>
                                  </p:stCondLst>
                                  <p:endCondLst>
                                    <p:cond evt="onNext" delay="0">
                                      <p:tgtEl>
                                        <p:sldTgt/>
                                      </p:tgtEl>
                                    </p:cond>
                                  </p:endCondLst>
                                  <p:childTnLst>
                                    <p:anim calcmode="lin" valueType="num">
                                      <p:cBhvr>
                                        <p:cTn id="70" dur="2000"/>
                                        <p:tgtEl>
                                          <p:spTgt spid="321575"/>
                                        </p:tgtEl>
                                        <p:attrNameLst>
                                          <p:attrName>ppt_w</p:attrName>
                                        </p:attrNameLst>
                                      </p:cBhvr>
                                      <p:tavLst>
                                        <p:tav tm="0">
                                          <p:val>
                                            <p:strVal val="ppt_w"/>
                                          </p:val>
                                        </p:tav>
                                        <p:tav tm="100000">
                                          <p:val>
                                            <p:fltVal val="0"/>
                                          </p:val>
                                        </p:tav>
                                      </p:tavLst>
                                    </p:anim>
                                    <p:anim calcmode="lin" valueType="num">
                                      <p:cBhvr>
                                        <p:cTn id="71" dur="2000"/>
                                        <p:tgtEl>
                                          <p:spTgt spid="321575"/>
                                        </p:tgtEl>
                                        <p:attrNameLst>
                                          <p:attrName>ppt_h</p:attrName>
                                        </p:attrNameLst>
                                      </p:cBhvr>
                                      <p:tavLst>
                                        <p:tav tm="0">
                                          <p:val>
                                            <p:strVal val="ppt_h"/>
                                          </p:val>
                                        </p:tav>
                                        <p:tav tm="100000">
                                          <p:val>
                                            <p:fltVal val="0"/>
                                          </p:val>
                                        </p:tav>
                                      </p:tavLst>
                                    </p:anim>
                                    <p:set>
                                      <p:cBhvr>
                                        <p:cTn id="72" dur="1" fill="hold">
                                          <p:stCondLst>
                                            <p:cond delay="1999"/>
                                          </p:stCondLst>
                                        </p:cTn>
                                        <p:tgtEl>
                                          <p:spTgt spid="321575"/>
                                        </p:tgtEl>
                                        <p:attrNameLst>
                                          <p:attrName>style.visibility</p:attrName>
                                        </p:attrNameLst>
                                      </p:cBhvr>
                                      <p:to>
                                        <p:strVal val="hidden"/>
                                      </p:to>
                                    </p:set>
                                  </p:childTnLst>
                                  <p:subTnLst>
                                    <p:audio>
                                      <p:cMediaNode vol="100000">
                                        <p:cTn display="0" masterRel="sameClick">
                                          <p:stCondLst>
                                            <p:cond evt="begin" delay="0">
                                              <p:tn val="69"/>
                                            </p:cond>
                                          </p:stCondLst>
                                          <p:endCondLst>
                                            <p:cond evt="onStopAudio" delay="0">
                                              <p:tgtEl>
                                                <p:sldTgt/>
                                              </p:tgtEl>
                                            </p:cond>
                                          </p:endCondLst>
                                        </p:cTn>
                                        <p:tgtEl>
                                          <p:sndTgt r:embed="rId2" name="wind.wav"/>
                                        </p:tgtEl>
                                      </p:cMediaNode>
                                    </p:audio>
                                  </p:subTnLst>
                                </p:cTn>
                              </p:par>
                              <p:par>
                                <p:cTn id="73" presetID="58" presetClass="path" presetSubtype="0" repeatCount="indefinite" accel="50000" decel="50000" autoRev="1" fill="hold" grpId="0" nodeType="withEffect">
                                  <p:stCondLst>
                                    <p:cond delay="0"/>
                                  </p:stCondLst>
                                  <p:endCondLst>
                                    <p:cond evt="onNext" delay="0">
                                      <p:tgtEl>
                                        <p:sldTgt/>
                                      </p:tgtEl>
                                    </p:cond>
                                  </p:endCondLst>
                                  <p:childTnLst>
                                    <p:animMotion origin="layout" path="M 0.02917 6.93889E-18 L 0.0474 0.15625 C 0.05156 0.18912 0.05399 0.23819 0.05399 0.28912 C 0.05399 0.34745 0.05156 0.39398 0.0474 0.42685 L 0.02917 0.58333 " pathEditMode="relative" rAng="0" ptsTypes="FffFF">
                                      <p:cBhvr>
                                        <p:cTn id="74" dur="4000" fill="hold"/>
                                        <p:tgtEl>
                                          <p:spTgt spid="321576"/>
                                        </p:tgtEl>
                                        <p:attrNameLst>
                                          <p:attrName>ppt_x</p:attrName>
                                          <p:attrName>ppt_y</p:attrName>
                                        </p:attrNameLst>
                                      </p:cBhvr>
                                      <p:rCtr x="1233" y="29167"/>
                                    </p:animMotion>
                                  </p:childTnLst>
                                  <p:subTnLst>
                                    <p:audio>
                                      <p:cMediaNode>
                                        <p:cTn display="0" masterRel="sameClick">
                                          <p:stCondLst>
                                            <p:cond evt="begin" delay="0">
                                              <p:tn val="73"/>
                                            </p:cond>
                                          </p:stCondLst>
                                          <p:endCondLst>
                                            <p:cond evt="onStopAudio" delay="0">
                                              <p:tgtEl>
                                                <p:sldTgt/>
                                              </p:tgtEl>
                                            </p:cond>
                                          </p:endCondLst>
                                        </p:cTn>
                                        <p:tgtEl>
                                          <p:sndTgt r:embed="rId2" name="wind.wav"/>
                                        </p:tgtEl>
                                      </p:cMediaNode>
                                    </p:audio>
                                  </p:subTnLst>
                                </p:cTn>
                              </p:par>
                              <p:par>
                                <p:cTn id="75" presetID="23" presetClass="exit" presetSubtype="32" repeatCount="indefinite" fill="hold" grpId="1" nodeType="withEffect">
                                  <p:stCondLst>
                                    <p:cond delay="0"/>
                                  </p:stCondLst>
                                  <p:childTnLst>
                                    <p:anim calcmode="lin" valueType="num">
                                      <p:cBhvr>
                                        <p:cTn id="76" dur="2000"/>
                                        <p:tgtEl>
                                          <p:spTgt spid="321576"/>
                                        </p:tgtEl>
                                        <p:attrNameLst>
                                          <p:attrName>ppt_w</p:attrName>
                                        </p:attrNameLst>
                                      </p:cBhvr>
                                      <p:tavLst>
                                        <p:tav tm="0">
                                          <p:val>
                                            <p:strVal val="ppt_w"/>
                                          </p:val>
                                        </p:tav>
                                        <p:tav tm="100000">
                                          <p:val>
                                            <p:fltVal val="0"/>
                                          </p:val>
                                        </p:tav>
                                      </p:tavLst>
                                    </p:anim>
                                    <p:anim calcmode="lin" valueType="num">
                                      <p:cBhvr>
                                        <p:cTn id="77" dur="2000"/>
                                        <p:tgtEl>
                                          <p:spTgt spid="321576"/>
                                        </p:tgtEl>
                                        <p:attrNameLst>
                                          <p:attrName>ppt_h</p:attrName>
                                        </p:attrNameLst>
                                      </p:cBhvr>
                                      <p:tavLst>
                                        <p:tav tm="0">
                                          <p:val>
                                            <p:strVal val="ppt_h"/>
                                          </p:val>
                                        </p:tav>
                                        <p:tav tm="100000">
                                          <p:val>
                                            <p:fltVal val="0"/>
                                          </p:val>
                                        </p:tav>
                                      </p:tavLst>
                                    </p:anim>
                                    <p:set>
                                      <p:cBhvr>
                                        <p:cTn id="78" dur="1" fill="hold">
                                          <p:stCondLst>
                                            <p:cond delay="1999"/>
                                          </p:stCondLst>
                                        </p:cTn>
                                        <p:tgtEl>
                                          <p:spTgt spid="321576"/>
                                        </p:tgtEl>
                                        <p:attrNameLst>
                                          <p:attrName>style.visibility</p:attrName>
                                        </p:attrNameLst>
                                      </p:cBhvr>
                                      <p:to>
                                        <p:strVal val="hidden"/>
                                      </p:to>
                                    </p:set>
                                  </p:childTnLst>
                                  <p:subTnLst>
                                    <p:audio>
                                      <p:cMediaNode vol="93000">
                                        <p:cTn display="0" masterRel="sameClick">
                                          <p:stCondLst>
                                            <p:cond evt="begin" delay="0">
                                              <p:tn val="75"/>
                                            </p:cond>
                                          </p:stCondLst>
                                          <p:endCondLst>
                                            <p:cond evt="onStopAudio" delay="0">
                                              <p:tgtEl>
                                                <p:sldTgt/>
                                              </p:tgtEl>
                                            </p:cond>
                                          </p:endCondLst>
                                        </p:cTn>
                                        <p:tgtEl>
                                          <p:sndTgt r:embed="rId2" name="wind.wav"/>
                                        </p:tgtEl>
                                      </p:cMediaNode>
                                    </p:audio>
                                  </p:subTnLst>
                                </p:cTn>
                              </p:par>
                              <p:par>
                                <p:cTn id="79" presetID="58" presetClass="path" presetSubtype="0" repeatCount="indefinite" accel="50000" decel="50000" autoRev="1" fill="hold" grpId="0" nodeType="withEffect">
                                  <p:stCondLst>
                                    <p:cond delay="0"/>
                                  </p:stCondLst>
                                  <p:endCondLst>
                                    <p:cond evt="onNext" delay="0">
                                      <p:tgtEl>
                                        <p:sldTgt/>
                                      </p:tgtEl>
                                    </p:cond>
                                  </p:endCondLst>
                                  <p:childTnLst>
                                    <p:animMotion origin="layout" path="M 0.02917 6.93889E-18 L 0.0474 0.15625 C 0.05156 0.18912 0.05399 0.23819 0.05399 0.28912 C 0.05399 0.34745 0.05156 0.39398 0.0474 0.42685 L 0.02917 0.58333 " pathEditMode="relative" rAng="0" ptsTypes="FffFF">
                                      <p:cBhvr>
                                        <p:cTn id="80" dur="4000" fill="hold"/>
                                        <p:tgtEl>
                                          <p:spTgt spid="321577"/>
                                        </p:tgtEl>
                                        <p:attrNameLst>
                                          <p:attrName>ppt_x</p:attrName>
                                          <p:attrName>ppt_y</p:attrName>
                                        </p:attrNameLst>
                                      </p:cBhvr>
                                      <p:rCtr x="1233" y="29167"/>
                                    </p:animMotion>
                                  </p:childTnLst>
                                  <p:subTnLst>
                                    <p:audio>
                                      <p:cMediaNode>
                                        <p:cTn display="0" masterRel="sameClick">
                                          <p:stCondLst>
                                            <p:cond evt="begin" delay="0">
                                              <p:tn val="79"/>
                                            </p:cond>
                                          </p:stCondLst>
                                          <p:endCondLst>
                                            <p:cond evt="onStopAudio" delay="0">
                                              <p:tgtEl>
                                                <p:sldTgt/>
                                              </p:tgtEl>
                                            </p:cond>
                                          </p:endCondLst>
                                        </p:cTn>
                                        <p:tgtEl>
                                          <p:sndTgt r:embed="rId2" name="wind.wav"/>
                                        </p:tgtEl>
                                      </p:cMediaNode>
                                    </p:audio>
                                  </p:subTnLst>
                                </p:cTn>
                              </p:par>
                              <p:par>
                                <p:cTn id="81" presetID="23" presetClass="exit" presetSubtype="32" repeatCount="indefinite" fill="hold" grpId="1" nodeType="withEffect">
                                  <p:stCondLst>
                                    <p:cond delay="0"/>
                                  </p:stCondLst>
                                  <p:childTnLst>
                                    <p:anim calcmode="lin" valueType="num">
                                      <p:cBhvr>
                                        <p:cTn id="82" dur="2000"/>
                                        <p:tgtEl>
                                          <p:spTgt spid="321577"/>
                                        </p:tgtEl>
                                        <p:attrNameLst>
                                          <p:attrName>ppt_w</p:attrName>
                                        </p:attrNameLst>
                                      </p:cBhvr>
                                      <p:tavLst>
                                        <p:tav tm="0">
                                          <p:val>
                                            <p:strVal val="ppt_w"/>
                                          </p:val>
                                        </p:tav>
                                        <p:tav tm="100000">
                                          <p:val>
                                            <p:fltVal val="0"/>
                                          </p:val>
                                        </p:tav>
                                      </p:tavLst>
                                    </p:anim>
                                    <p:anim calcmode="lin" valueType="num">
                                      <p:cBhvr>
                                        <p:cTn id="83" dur="2000"/>
                                        <p:tgtEl>
                                          <p:spTgt spid="321577"/>
                                        </p:tgtEl>
                                        <p:attrNameLst>
                                          <p:attrName>ppt_h</p:attrName>
                                        </p:attrNameLst>
                                      </p:cBhvr>
                                      <p:tavLst>
                                        <p:tav tm="0">
                                          <p:val>
                                            <p:strVal val="ppt_h"/>
                                          </p:val>
                                        </p:tav>
                                        <p:tav tm="100000">
                                          <p:val>
                                            <p:fltVal val="0"/>
                                          </p:val>
                                        </p:tav>
                                      </p:tavLst>
                                    </p:anim>
                                    <p:set>
                                      <p:cBhvr>
                                        <p:cTn id="84" dur="1" fill="hold">
                                          <p:stCondLst>
                                            <p:cond delay="1999"/>
                                          </p:stCondLst>
                                        </p:cTn>
                                        <p:tgtEl>
                                          <p:spTgt spid="321577"/>
                                        </p:tgtEl>
                                        <p:attrNameLst>
                                          <p:attrName>style.visibility</p:attrName>
                                        </p:attrNameLst>
                                      </p:cBhvr>
                                      <p:to>
                                        <p:strVal val="hidden"/>
                                      </p:to>
                                    </p:set>
                                  </p:childTnLst>
                                  <p:subTnLst>
                                    <p:audio>
                                      <p:cMediaNode vol="93000">
                                        <p:cTn display="0" masterRel="sameClick">
                                          <p:stCondLst>
                                            <p:cond evt="begin" delay="0">
                                              <p:tn val="81"/>
                                            </p:cond>
                                          </p:stCondLst>
                                          <p:endCondLst>
                                            <p:cond evt="onStopAudio" delay="0">
                                              <p:tgtEl>
                                                <p:sldTgt/>
                                              </p:tgtEl>
                                            </p:cond>
                                          </p:endCondLst>
                                        </p:cTn>
                                        <p:tgtEl>
                                          <p:sndTgt r:embed="rId2" name="wind.wav"/>
                                        </p:tgtEl>
                                      </p:cMediaNode>
                                    </p:audio>
                                  </p:subTnLst>
                                </p:cTn>
                              </p:par>
                              <p:par>
                                <p:cTn id="85" presetID="58" presetClass="path" presetSubtype="0" repeatCount="indefinite" accel="50000" decel="50000" autoRev="1" fill="hold" grpId="0" nodeType="withEffect">
                                  <p:stCondLst>
                                    <p:cond delay="0"/>
                                  </p:stCondLst>
                                  <p:endCondLst>
                                    <p:cond evt="onNext" delay="0">
                                      <p:tgtEl>
                                        <p:sldTgt/>
                                      </p:tgtEl>
                                    </p:cond>
                                  </p:endCondLst>
                                  <p:childTnLst>
                                    <p:animMotion origin="layout" path="M 0.02917 6.93889E-18 L 0.0474 0.15625 C 0.05156 0.18912 0.05399 0.23819 0.05399 0.28912 C 0.05399 0.34745 0.05156 0.39398 0.0474 0.42685 L 0.02917 0.58333 " pathEditMode="relative" rAng="0" ptsTypes="FffFF">
                                      <p:cBhvr>
                                        <p:cTn id="86" dur="4000" fill="hold"/>
                                        <p:tgtEl>
                                          <p:spTgt spid="321579"/>
                                        </p:tgtEl>
                                        <p:attrNameLst>
                                          <p:attrName>ppt_x</p:attrName>
                                          <p:attrName>ppt_y</p:attrName>
                                        </p:attrNameLst>
                                      </p:cBhvr>
                                      <p:rCtr x="1233" y="29167"/>
                                    </p:animMotion>
                                  </p:childTnLst>
                                  <p:subTnLst>
                                    <p:audio>
                                      <p:cMediaNode>
                                        <p:cTn display="0" masterRel="sameClick">
                                          <p:stCondLst>
                                            <p:cond evt="begin" delay="0">
                                              <p:tn val="85"/>
                                            </p:cond>
                                          </p:stCondLst>
                                          <p:endCondLst>
                                            <p:cond evt="onStopAudio" delay="0">
                                              <p:tgtEl>
                                                <p:sldTgt/>
                                              </p:tgtEl>
                                            </p:cond>
                                          </p:endCondLst>
                                        </p:cTn>
                                        <p:tgtEl>
                                          <p:sndTgt r:embed="rId2" name="wind.wav"/>
                                        </p:tgtEl>
                                      </p:cMediaNode>
                                    </p:audio>
                                  </p:subTnLst>
                                </p:cTn>
                              </p:par>
                              <p:par>
                                <p:cTn id="87" presetID="23" presetClass="exit" presetSubtype="32" repeatCount="indefinite" fill="hold" grpId="1" nodeType="withEffect">
                                  <p:stCondLst>
                                    <p:cond delay="0"/>
                                  </p:stCondLst>
                                  <p:childTnLst>
                                    <p:anim calcmode="lin" valueType="num">
                                      <p:cBhvr>
                                        <p:cTn id="88" dur="2000"/>
                                        <p:tgtEl>
                                          <p:spTgt spid="321579"/>
                                        </p:tgtEl>
                                        <p:attrNameLst>
                                          <p:attrName>ppt_w</p:attrName>
                                        </p:attrNameLst>
                                      </p:cBhvr>
                                      <p:tavLst>
                                        <p:tav tm="0">
                                          <p:val>
                                            <p:strVal val="ppt_w"/>
                                          </p:val>
                                        </p:tav>
                                        <p:tav tm="100000">
                                          <p:val>
                                            <p:fltVal val="0"/>
                                          </p:val>
                                        </p:tav>
                                      </p:tavLst>
                                    </p:anim>
                                    <p:anim calcmode="lin" valueType="num">
                                      <p:cBhvr>
                                        <p:cTn id="89" dur="2000"/>
                                        <p:tgtEl>
                                          <p:spTgt spid="321579"/>
                                        </p:tgtEl>
                                        <p:attrNameLst>
                                          <p:attrName>ppt_h</p:attrName>
                                        </p:attrNameLst>
                                      </p:cBhvr>
                                      <p:tavLst>
                                        <p:tav tm="0">
                                          <p:val>
                                            <p:strVal val="ppt_h"/>
                                          </p:val>
                                        </p:tav>
                                        <p:tav tm="100000">
                                          <p:val>
                                            <p:fltVal val="0"/>
                                          </p:val>
                                        </p:tav>
                                      </p:tavLst>
                                    </p:anim>
                                    <p:set>
                                      <p:cBhvr>
                                        <p:cTn id="90" dur="1" fill="hold">
                                          <p:stCondLst>
                                            <p:cond delay="1999"/>
                                          </p:stCondLst>
                                        </p:cTn>
                                        <p:tgtEl>
                                          <p:spTgt spid="321579"/>
                                        </p:tgtEl>
                                        <p:attrNameLst>
                                          <p:attrName>style.visibility</p:attrName>
                                        </p:attrNameLst>
                                      </p:cBhvr>
                                      <p:to>
                                        <p:strVal val="hidden"/>
                                      </p:to>
                                    </p:set>
                                  </p:childTnLst>
                                  <p:subTnLst>
                                    <p:audio>
                                      <p:cMediaNode vol="93000">
                                        <p:cTn display="0" masterRel="sameClick">
                                          <p:stCondLst>
                                            <p:cond evt="begin" delay="0">
                                              <p:tn val="87"/>
                                            </p:cond>
                                          </p:stCondLst>
                                          <p:endCondLst>
                                            <p:cond evt="onStopAudio" delay="0">
                                              <p:tgtEl>
                                                <p:sldTgt/>
                                              </p:tgtEl>
                                            </p:cond>
                                          </p:endCondLst>
                                        </p:cTn>
                                        <p:tgtEl>
                                          <p:sndTgt r:embed="rId2" name="wind.wav"/>
                                        </p:tgtEl>
                                      </p:cMediaNode>
                                    </p:audio>
                                  </p:subTnLst>
                                </p:cTn>
                              </p:par>
                              <p:par>
                                <p:cTn id="91" presetID="58" presetClass="path" presetSubtype="0" repeatCount="indefinite" accel="50000" decel="50000" autoRev="1" fill="hold" grpId="0" nodeType="withEffect">
                                  <p:stCondLst>
                                    <p:cond delay="0"/>
                                  </p:stCondLst>
                                  <p:endCondLst>
                                    <p:cond evt="onNext" delay="0">
                                      <p:tgtEl>
                                        <p:sldTgt/>
                                      </p:tgtEl>
                                    </p:cond>
                                  </p:endCondLst>
                                  <p:childTnLst>
                                    <p:animMotion origin="layout" path="M 0.02917 6.93889E-18 L 0.0474 0.15625 C 0.05156 0.18912 0.05399 0.23819 0.05399 0.28912 C 0.05399 0.34745 0.05156 0.39398 0.0474 0.42685 L 0.02917 0.58333 " pathEditMode="relative" rAng="0" ptsTypes="FffFF">
                                      <p:cBhvr>
                                        <p:cTn id="92" dur="4000" fill="hold"/>
                                        <p:tgtEl>
                                          <p:spTgt spid="321580"/>
                                        </p:tgtEl>
                                        <p:attrNameLst>
                                          <p:attrName>ppt_x</p:attrName>
                                          <p:attrName>ppt_y</p:attrName>
                                        </p:attrNameLst>
                                      </p:cBhvr>
                                      <p:rCtr x="1233" y="29167"/>
                                    </p:animMotion>
                                  </p:childTnLst>
                                  <p:subTnLst>
                                    <p:audio>
                                      <p:cMediaNode>
                                        <p:cTn display="0" masterRel="sameClick">
                                          <p:stCondLst>
                                            <p:cond evt="begin" delay="0">
                                              <p:tn val="91"/>
                                            </p:cond>
                                          </p:stCondLst>
                                          <p:endCondLst>
                                            <p:cond evt="onStopAudio" delay="0">
                                              <p:tgtEl>
                                                <p:sldTgt/>
                                              </p:tgtEl>
                                            </p:cond>
                                          </p:endCondLst>
                                        </p:cTn>
                                        <p:tgtEl>
                                          <p:sndTgt r:embed="rId2" name="wind.wav"/>
                                        </p:tgtEl>
                                      </p:cMediaNode>
                                    </p:audio>
                                  </p:subTnLst>
                                </p:cTn>
                              </p:par>
                              <p:par>
                                <p:cTn id="93" presetID="23" presetClass="exit" presetSubtype="32" repeatCount="indefinite" fill="hold" grpId="1" nodeType="withEffect">
                                  <p:stCondLst>
                                    <p:cond delay="0"/>
                                  </p:stCondLst>
                                  <p:endCondLst>
                                    <p:cond evt="onNext" delay="0">
                                      <p:tgtEl>
                                        <p:sldTgt/>
                                      </p:tgtEl>
                                    </p:cond>
                                  </p:endCondLst>
                                  <p:childTnLst>
                                    <p:anim calcmode="lin" valueType="num">
                                      <p:cBhvr>
                                        <p:cTn id="94" dur="2000"/>
                                        <p:tgtEl>
                                          <p:spTgt spid="321580"/>
                                        </p:tgtEl>
                                        <p:attrNameLst>
                                          <p:attrName>ppt_w</p:attrName>
                                        </p:attrNameLst>
                                      </p:cBhvr>
                                      <p:tavLst>
                                        <p:tav tm="0">
                                          <p:val>
                                            <p:strVal val="ppt_w"/>
                                          </p:val>
                                        </p:tav>
                                        <p:tav tm="100000">
                                          <p:val>
                                            <p:fltVal val="0"/>
                                          </p:val>
                                        </p:tav>
                                      </p:tavLst>
                                    </p:anim>
                                    <p:anim calcmode="lin" valueType="num">
                                      <p:cBhvr>
                                        <p:cTn id="95" dur="2000"/>
                                        <p:tgtEl>
                                          <p:spTgt spid="321580"/>
                                        </p:tgtEl>
                                        <p:attrNameLst>
                                          <p:attrName>ppt_h</p:attrName>
                                        </p:attrNameLst>
                                      </p:cBhvr>
                                      <p:tavLst>
                                        <p:tav tm="0">
                                          <p:val>
                                            <p:strVal val="ppt_h"/>
                                          </p:val>
                                        </p:tav>
                                        <p:tav tm="100000">
                                          <p:val>
                                            <p:fltVal val="0"/>
                                          </p:val>
                                        </p:tav>
                                      </p:tavLst>
                                    </p:anim>
                                    <p:set>
                                      <p:cBhvr>
                                        <p:cTn id="96" dur="1" fill="hold">
                                          <p:stCondLst>
                                            <p:cond delay="1999"/>
                                          </p:stCondLst>
                                        </p:cTn>
                                        <p:tgtEl>
                                          <p:spTgt spid="321580"/>
                                        </p:tgtEl>
                                        <p:attrNameLst>
                                          <p:attrName>style.visibility</p:attrName>
                                        </p:attrNameLst>
                                      </p:cBhvr>
                                      <p:to>
                                        <p:strVal val="hidden"/>
                                      </p:to>
                                    </p:set>
                                  </p:childTnLst>
                                  <p:subTnLst>
                                    <p:audio>
                                      <p:cMediaNode vol="100000">
                                        <p:cTn display="0" masterRel="sameClick">
                                          <p:stCondLst>
                                            <p:cond evt="begin" delay="0">
                                              <p:tn val="93"/>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55" grpId="0" animBg="1"/>
      <p:bldP spid="321555" grpId="1" animBg="1"/>
      <p:bldP spid="321556" grpId="0" animBg="1"/>
      <p:bldP spid="321556" grpId="1" animBg="1"/>
      <p:bldP spid="321557" grpId="0" animBg="1"/>
      <p:bldP spid="321557" grpId="1" animBg="1"/>
      <p:bldP spid="321558" grpId="0" animBg="1"/>
      <p:bldP spid="321558" grpId="1" animBg="1"/>
      <p:bldP spid="321559" grpId="0" animBg="1"/>
      <p:bldP spid="321559" grpId="1" animBg="1"/>
      <p:bldP spid="321562" grpId="0" animBg="1"/>
      <p:bldP spid="321563" grpId="0" animBg="1"/>
      <p:bldP spid="321564" grpId="0" animBg="1"/>
      <p:bldP spid="321565" grpId="0" animBg="1"/>
      <p:bldP spid="321566" grpId="0" animBg="1"/>
      <p:bldP spid="321567" grpId="0" animBg="1"/>
      <p:bldP spid="321568" grpId="0" animBg="1"/>
      <p:bldP spid="321569" grpId="0" animBg="1"/>
      <p:bldP spid="321570" grpId="0" animBg="1"/>
      <p:bldP spid="321571" grpId="0" animBg="1"/>
      <p:bldP spid="321572" grpId="0" animBg="1"/>
      <p:bldP spid="321573" grpId="0" animBg="1"/>
      <p:bldP spid="321574" grpId="0" animBg="1"/>
      <p:bldP spid="321574" grpId="1" animBg="1"/>
      <p:bldP spid="321575" grpId="0" animBg="1"/>
      <p:bldP spid="321575" grpId="1" animBg="1"/>
      <p:bldP spid="321576" grpId="0" animBg="1"/>
      <p:bldP spid="321576" grpId="1" animBg="1"/>
      <p:bldP spid="321577" grpId="0" animBg="1"/>
      <p:bldP spid="321577" grpId="1" animBg="1"/>
      <p:bldP spid="321579" grpId="0" animBg="1"/>
      <p:bldP spid="321579" grpId="1" animBg="1"/>
      <p:bldP spid="321580" grpId="0" animBg="1"/>
      <p:bldP spid="32158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gb">
            <a:extLst>
              <a:ext uri="{FF2B5EF4-FFF2-40B4-BE49-F238E27FC236}">
                <a16:creationId xmlns:a16="http://schemas.microsoft.com/office/drawing/2014/main" id="{C69D74B8-B023-4CE2-99CF-94368434CF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WordArt 7">
            <a:extLst>
              <a:ext uri="{FF2B5EF4-FFF2-40B4-BE49-F238E27FC236}">
                <a16:creationId xmlns:a16="http://schemas.microsoft.com/office/drawing/2014/main" id="{E2928839-F68C-43B4-B550-203DA5209B45}"/>
              </a:ext>
            </a:extLst>
          </p:cNvPr>
          <p:cNvSpPr>
            <a:spLocks noChangeArrowheads="1" noChangeShapeType="1" noTextEdit="1"/>
          </p:cNvSpPr>
          <p:nvPr/>
        </p:nvSpPr>
        <p:spPr bwMode="auto">
          <a:xfrm>
            <a:off x="1600200" y="6101542"/>
            <a:ext cx="6400800" cy="533400"/>
          </a:xfrm>
          <a:prstGeom prst="rect">
            <a:avLst/>
          </a:prstGeom>
        </p:spPr>
        <p:txBody>
          <a:bodyPr wrap="none" fromWordArt="1">
            <a:prstTxWarp prst="textPlain">
              <a:avLst>
                <a:gd name="adj" fmla="val 50000"/>
              </a:avLst>
            </a:prstTxWarp>
          </a:bodyPr>
          <a:lstStyle/>
          <a:p>
            <a:pPr algn="ctr"/>
            <a:r>
              <a:rPr lang="en-US" sz="3600" b="1" kern="10" dirty="0" err="1">
                <a:ln w="9525">
                  <a:solidFill>
                    <a:srgbClr val="FF0000"/>
                  </a:solidFill>
                  <a:round/>
                  <a:headEnd/>
                  <a:tailEnd/>
                </a:ln>
                <a:effectLst>
                  <a:outerShdw dist="35921" dir="2700000" algn="ctr" rotWithShape="0">
                    <a:srgbClr val="C0C0C0">
                      <a:alpha val="79999"/>
                    </a:srgbClr>
                  </a:outerShdw>
                </a:effectLst>
                <a:latin typeface="HP001 Kieu 2 5H"/>
              </a:rPr>
              <a:t>Bác</a:t>
            </a:r>
            <a:r>
              <a:rPr lang="en-US" sz="3600" b="1" kern="10" dirty="0">
                <a:ln w="9525">
                  <a:solidFill>
                    <a:srgbClr val="FF0000"/>
                  </a:solidFill>
                  <a:round/>
                  <a:headEnd/>
                  <a:tailEnd/>
                </a:ln>
                <a:effectLst>
                  <a:outerShdw dist="35921" dir="2700000" algn="ctr" rotWithShape="0">
                    <a:srgbClr val="C0C0C0">
                      <a:alpha val="79999"/>
                    </a:srgbClr>
                  </a:outerShdw>
                </a:effectLst>
                <a:latin typeface="HP001 Kieu 2 5H"/>
              </a:rPr>
              <a:t> </a:t>
            </a:r>
            <a:r>
              <a:rPr lang="en-US" sz="3600" b="1" kern="10" dirty="0" err="1">
                <a:ln w="9525">
                  <a:solidFill>
                    <a:srgbClr val="FF0000"/>
                  </a:solidFill>
                  <a:round/>
                  <a:headEnd/>
                  <a:tailEnd/>
                </a:ln>
                <a:effectLst>
                  <a:outerShdw dist="35921" dir="2700000" algn="ctr" rotWithShape="0">
                    <a:srgbClr val="C0C0C0">
                      <a:alpha val="79999"/>
                    </a:srgbClr>
                  </a:outerShdw>
                </a:effectLst>
                <a:latin typeface="HP001 Kieu 2 5H"/>
              </a:rPr>
              <a:t>mặt</a:t>
            </a:r>
            <a:r>
              <a:rPr lang="en-US" sz="3600" b="1" kern="10" dirty="0">
                <a:ln w="9525">
                  <a:solidFill>
                    <a:srgbClr val="FF0000"/>
                  </a:solidFill>
                  <a:round/>
                  <a:headEnd/>
                  <a:tailEnd/>
                </a:ln>
                <a:effectLst>
                  <a:outerShdw dist="35921" dir="2700000" algn="ctr" rotWithShape="0">
                    <a:srgbClr val="C0C0C0">
                      <a:alpha val="79999"/>
                    </a:srgbClr>
                  </a:outerShdw>
                </a:effectLst>
                <a:latin typeface="HP001 Kieu 2 5H"/>
              </a:rPr>
              <a:t> </a:t>
            </a:r>
            <a:r>
              <a:rPr lang="en-US" sz="3600" b="1" kern="10" dirty="0" err="1">
                <a:ln w="9525">
                  <a:solidFill>
                    <a:srgbClr val="FF0000"/>
                  </a:solidFill>
                  <a:round/>
                  <a:headEnd/>
                  <a:tailEnd/>
                </a:ln>
                <a:effectLst>
                  <a:outerShdw dist="35921" dir="2700000" algn="ctr" rotWithShape="0">
                    <a:srgbClr val="C0C0C0">
                      <a:alpha val="79999"/>
                    </a:srgbClr>
                  </a:outerShdw>
                </a:effectLst>
                <a:latin typeface="HP001 Kieu 2 5H"/>
              </a:rPr>
              <a:t>trời</a:t>
            </a:r>
            <a:r>
              <a:rPr lang="en-US" sz="3600" b="1" kern="10" dirty="0">
                <a:ln w="9525">
                  <a:solidFill>
                    <a:srgbClr val="FF0000"/>
                  </a:solidFill>
                  <a:round/>
                  <a:headEnd/>
                  <a:tailEnd/>
                </a:ln>
                <a:effectLst>
                  <a:outerShdw dist="35921" dir="2700000" algn="ctr" rotWithShape="0">
                    <a:srgbClr val="C0C0C0">
                      <a:alpha val="79999"/>
                    </a:srgbClr>
                  </a:outerShdw>
                </a:effectLst>
                <a:latin typeface="HP001 Kieu 2 5H"/>
              </a:rPr>
              <a:t> </a:t>
            </a:r>
            <a:r>
              <a:rPr lang="en-US" sz="3600" b="1" kern="10" dirty="0" err="1">
                <a:ln w="9525">
                  <a:solidFill>
                    <a:srgbClr val="FF0000"/>
                  </a:solidFill>
                  <a:round/>
                  <a:headEnd/>
                  <a:tailEnd/>
                </a:ln>
                <a:effectLst>
                  <a:outerShdw dist="35921" dir="2700000" algn="ctr" rotWithShape="0">
                    <a:srgbClr val="C0C0C0">
                      <a:alpha val="79999"/>
                    </a:srgbClr>
                  </a:outerShdw>
                </a:effectLst>
                <a:latin typeface="HP001 Kieu 2 5H"/>
              </a:rPr>
              <a:t>đạp</a:t>
            </a:r>
            <a:r>
              <a:rPr lang="en-US" sz="3600" b="1" kern="10" dirty="0">
                <a:ln w="9525">
                  <a:solidFill>
                    <a:srgbClr val="FF0000"/>
                  </a:solidFill>
                  <a:round/>
                  <a:headEnd/>
                  <a:tailEnd/>
                </a:ln>
                <a:effectLst>
                  <a:outerShdw dist="35921" dir="2700000" algn="ctr" rotWithShape="0">
                    <a:srgbClr val="C0C0C0">
                      <a:alpha val="79999"/>
                    </a:srgbClr>
                  </a:outerShdw>
                </a:effectLst>
                <a:latin typeface="HP001 Kieu 2 5H"/>
              </a:rPr>
              <a:t> </a:t>
            </a:r>
            <a:r>
              <a:rPr lang="en-US" sz="3600" b="1" kern="10" dirty="0" err="1">
                <a:ln w="9525">
                  <a:solidFill>
                    <a:srgbClr val="FF0000"/>
                  </a:solidFill>
                  <a:round/>
                  <a:headEnd/>
                  <a:tailEnd/>
                </a:ln>
                <a:effectLst>
                  <a:outerShdw dist="35921" dir="2700000" algn="ctr" rotWithShape="0">
                    <a:srgbClr val="C0C0C0">
                      <a:alpha val="79999"/>
                    </a:srgbClr>
                  </a:outerShdw>
                </a:effectLst>
                <a:latin typeface="HP001 Kieu 2 5H"/>
              </a:rPr>
              <a:t>xe</a:t>
            </a:r>
            <a:r>
              <a:rPr lang="en-US" sz="3600" b="1" kern="10" dirty="0">
                <a:ln w="9525">
                  <a:solidFill>
                    <a:srgbClr val="FF0000"/>
                  </a:solidFill>
                  <a:round/>
                  <a:headEnd/>
                  <a:tailEnd/>
                </a:ln>
                <a:effectLst>
                  <a:outerShdw dist="35921" dir="2700000" algn="ctr" rotWithShape="0">
                    <a:srgbClr val="C0C0C0">
                      <a:alpha val="79999"/>
                    </a:srgbClr>
                  </a:outerShdw>
                </a:effectLst>
                <a:latin typeface="HP001 Kieu 2 5H"/>
              </a:rPr>
              <a:t> qua </a:t>
            </a:r>
            <a:r>
              <a:rPr lang="en-US" sz="3600" b="1" kern="10" dirty="0" err="1">
                <a:ln w="9525">
                  <a:solidFill>
                    <a:srgbClr val="FF0000"/>
                  </a:solidFill>
                  <a:round/>
                  <a:headEnd/>
                  <a:tailEnd/>
                </a:ln>
                <a:effectLst>
                  <a:outerShdw dist="35921" dir="2700000" algn="ctr" rotWithShape="0">
                    <a:srgbClr val="C0C0C0">
                      <a:alpha val="79999"/>
                    </a:srgbClr>
                  </a:outerShdw>
                </a:effectLst>
                <a:latin typeface="HP001 Kieu 2 5H"/>
              </a:rPr>
              <a:t>núi</a:t>
            </a:r>
            <a:r>
              <a:rPr lang="en-US" sz="3600" b="1" kern="10" dirty="0">
                <a:ln w="9525">
                  <a:solidFill>
                    <a:srgbClr val="FF0000"/>
                  </a:solidFill>
                  <a:round/>
                  <a:headEnd/>
                  <a:tailEnd/>
                </a:ln>
                <a:effectLst>
                  <a:outerShdw dist="35921" dir="2700000" algn="ctr" rotWithShape="0">
                    <a:srgbClr val="C0C0C0">
                      <a:alpha val="79999"/>
                    </a:srgbClr>
                  </a:outerShdw>
                </a:effectLst>
                <a:latin typeface="HP001 Kieu 2 5H"/>
              </a:rPr>
              <a:t>.</a:t>
            </a:r>
          </a:p>
        </p:txBody>
      </p:sp>
    </p:spTree>
  </p:cSld>
  <p:clrMapOvr>
    <a:masterClrMapping/>
  </p:clrMapOvr>
  <p:transition>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239"/>
          <p:cNvGraphicFramePr>
            <a:graphicFrameLocks/>
          </p:cNvGraphicFramePr>
          <p:nvPr>
            <p:extLst>
              <p:ext uri="{D42A27DB-BD31-4B8C-83A1-F6EECF244321}">
                <p14:modId xmlns:p14="http://schemas.microsoft.com/office/powerpoint/2010/main" val="102783897"/>
              </p:ext>
            </p:extLst>
          </p:nvPr>
        </p:nvGraphicFramePr>
        <p:xfrm>
          <a:off x="228600" y="1219199"/>
          <a:ext cx="8835044" cy="4898278"/>
        </p:xfrm>
        <a:graphic>
          <a:graphicData uri="http://schemas.openxmlformats.org/drawingml/2006/table">
            <a:tbl>
              <a:tblPr/>
              <a:tblGrid>
                <a:gridCol w="11430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3503809">
                  <a:extLst>
                    <a:ext uri="{9D8B030D-6E8A-4147-A177-3AD203B41FA5}">
                      <a16:colId xmlns:a16="http://schemas.microsoft.com/office/drawing/2014/main" val="20002"/>
                    </a:ext>
                  </a:extLst>
                </a:gridCol>
                <a:gridCol w="2588035">
                  <a:extLst>
                    <a:ext uri="{9D8B030D-6E8A-4147-A177-3AD203B41FA5}">
                      <a16:colId xmlns:a16="http://schemas.microsoft.com/office/drawing/2014/main" val="20003"/>
                    </a:ext>
                  </a:extLst>
                </a:gridCol>
              </a:tblGrid>
              <a:tr h="15240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Tên</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các</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sự</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vật</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con </a:t>
                      </a: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vật</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E118"/>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Từ</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ngữ</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dùng</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gọi</a:t>
                      </a:r>
                      <a:r>
                        <a:rPr kumimoji="0" 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các</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sự</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vật</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con </a:t>
                      </a: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vật</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E11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Từ</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ngữ</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miêu</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tả</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các</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sự</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vật</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con </a:t>
                      </a: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vật</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E118"/>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Cách</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gọi</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và</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tả</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sự</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vật</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con </a:t>
                      </a: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vật</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có</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gì</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hay?</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E118"/>
                    </a:solidFill>
                  </a:tcPr>
                </a:tc>
                <a:extLst>
                  <a:ext uri="{0D108BD9-81ED-4DB2-BD59-A6C34878D82A}">
                    <a16:rowId xmlns:a16="http://schemas.microsoft.com/office/drawing/2014/main" val="10000"/>
                  </a:ext>
                </a:extLst>
              </a:tr>
              <a:tr h="6020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vi-V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Lúa </a:t>
                      </a:r>
                      <a:endParaRPr kumimoji="0" lang="pt-BR"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E11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chị</a:t>
                      </a:r>
                      <a:endParaRPr kumimoji="0" lang="pt-BR"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E11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phất phơ bím tóc</a:t>
                      </a:r>
                      <a:endParaRPr kumimoji="0" lang="pt-BR"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E118"/>
                    </a:solidFill>
                  </a:tcPr>
                </a:tc>
                <a:tc rowSpan="5">
                  <a:txBody>
                    <a:bodyPr/>
                    <a:lstStyle/>
                    <a:p>
                      <a:pPr algn="l"/>
                      <a:endParaRPr lang="en-US" sz="2400" b="0" dirty="0">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E118"/>
                    </a:solidFill>
                  </a:tcPr>
                </a:tc>
                <a:extLst>
                  <a:ext uri="{0D108BD9-81ED-4DB2-BD59-A6C34878D82A}">
                    <a16:rowId xmlns:a16="http://schemas.microsoft.com/office/drawing/2014/main" val="10001"/>
                  </a:ext>
                </a:extLst>
              </a:tr>
              <a:tr h="8003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vi-V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Tre</a:t>
                      </a:r>
                      <a:endParaRPr kumimoji="0" lang="pt-BR"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E11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cậu</a:t>
                      </a:r>
                      <a:endParaRPr kumimoji="0" lang="pt-BR"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E11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bá vai nhau thì thầm đứng học</a:t>
                      </a:r>
                      <a:endParaRPr kumimoji="0" lang="pt-BR"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E118"/>
                    </a:solidFill>
                  </a:tcPr>
                </a:tc>
                <a:tc vMerge="1">
                  <a:txBody>
                    <a:bodyPr/>
                    <a:lstStyle/>
                    <a:p>
                      <a:endParaRPr lang="pt-BR"/>
                    </a:p>
                  </a:txBody>
                  <a:tcPr/>
                </a:tc>
                <a:extLst>
                  <a:ext uri="{0D108BD9-81ED-4DB2-BD59-A6C34878D82A}">
                    <a16:rowId xmlns:a16="http://schemas.microsoft.com/office/drawing/2014/main" val="10002"/>
                  </a:ext>
                </a:extLst>
              </a:tr>
              <a:tr h="8003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vi-V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Đàn cò</a:t>
                      </a:r>
                      <a:endParaRPr kumimoji="0" lang="pt-BR"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E11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E11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áo trắng ,khiêng nắng qua sông</a:t>
                      </a:r>
                      <a:endParaRPr kumimoji="0" lang="pt-BR"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E118"/>
                    </a:solidFill>
                  </a:tcPr>
                </a:tc>
                <a:tc vMerge="1">
                  <a:txBody>
                    <a:bodyPr/>
                    <a:lstStyle/>
                    <a:p>
                      <a:endParaRPr lang="pt-BR"/>
                    </a:p>
                  </a:txBody>
                  <a:tcPr/>
                </a:tc>
                <a:extLst>
                  <a:ext uri="{0D108BD9-81ED-4DB2-BD59-A6C34878D82A}">
                    <a16:rowId xmlns:a16="http://schemas.microsoft.com/office/drawing/2014/main" val="10003"/>
                  </a:ext>
                </a:extLst>
              </a:tr>
              <a:tr h="6061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vi-V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Gió</a:t>
                      </a:r>
                      <a:endParaRPr kumimoji="0" lang="pt-BR"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E11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cô gió</a:t>
                      </a:r>
                      <a:endParaRPr kumimoji="0" lang="pt-BR"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E11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chăn mây trên đồng</a:t>
                      </a:r>
                      <a:endParaRPr kumimoji="0" lang="pt-BR"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E118"/>
                    </a:solidFill>
                  </a:tcPr>
                </a:tc>
                <a:tc vMerge="1">
                  <a:txBody>
                    <a:bodyPr/>
                    <a:lstStyle/>
                    <a:p>
                      <a:endParaRPr lang="pt-BR"/>
                    </a:p>
                  </a:txBody>
                  <a:tcPr/>
                </a:tc>
                <a:extLst>
                  <a:ext uri="{0D108BD9-81ED-4DB2-BD59-A6C34878D82A}">
                    <a16:rowId xmlns:a16="http://schemas.microsoft.com/office/drawing/2014/main" val="10004"/>
                  </a:ext>
                </a:extLst>
              </a:tr>
              <a:tr h="5579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vi-V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Mặt trời</a:t>
                      </a:r>
                      <a:endParaRPr kumimoji="0" lang="pt-BR"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E11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bác</a:t>
                      </a:r>
                      <a:endParaRPr kumimoji="0" lang="pt-BR"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E11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đạp xe qua ngọn núi</a:t>
                      </a:r>
                      <a:endParaRPr kumimoji="0" lang="pt-BR"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CE118"/>
                    </a:solidFill>
                  </a:tcPr>
                </a:tc>
                <a:tc vMerge="1">
                  <a:txBody>
                    <a:bodyPr/>
                    <a:lstStyle/>
                    <a:p>
                      <a:endParaRPr lang="pt-BR"/>
                    </a:p>
                  </a:txBody>
                  <a:tcPr/>
                </a:tc>
                <a:extLst>
                  <a:ext uri="{0D108BD9-81ED-4DB2-BD59-A6C34878D82A}">
                    <a16:rowId xmlns:a16="http://schemas.microsoft.com/office/drawing/2014/main" val="10005"/>
                  </a:ext>
                </a:extLst>
              </a:tr>
            </a:tbl>
          </a:graphicData>
        </a:graphic>
      </p:graphicFrame>
      <p:sp>
        <p:nvSpPr>
          <p:cNvPr id="3" name="TextBox 2"/>
          <p:cNvSpPr txBox="1">
            <a:spLocks noChangeArrowheads="1"/>
          </p:cNvSpPr>
          <p:nvPr/>
        </p:nvSpPr>
        <p:spPr bwMode="auto">
          <a:xfrm>
            <a:off x="6477000" y="2792433"/>
            <a:ext cx="2438400" cy="3416320"/>
          </a:xfrm>
          <a:prstGeom prst="rect">
            <a:avLst/>
          </a:prstGeom>
          <a:noFill/>
          <a:ln w="9525">
            <a:noFill/>
            <a:miter lim="800000"/>
            <a:headEnd/>
            <a:tailEnd/>
          </a:ln>
        </p:spPr>
        <p:txBody>
          <a:bodyPr wrap="square">
            <a:spAutoFit/>
          </a:bodyPr>
          <a:lstStyle/>
          <a:p>
            <a:r>
              <a:rPr lang="vi-VN" sz="2400" dirty="0">
                <a:latin typeface="Times New Roman" pitchFamily="18" charset="0"/>
                <a:cs typeface="Times New Roman" pitchFamily="18" charset="0"/>
              </a:rPr>
              <a:t>Cách nhân hóa các sự vật, con vật như vậy thật hay và đẹp vì nó làm cho các sự vật con vật sinh động hơn, gần gũi với con người hơn, đáng yêu hơn</a:t>
            </a:r>
            <a:endParaRPr lang="en-US" sz="2400" dirty="0">
              <a:latin typeface="Times New Roman" pitchFamily="18" charset="0"/>
              <a:cs typeface="Times New Roman" pitchFamily="18" charset="0"/>
            </a:endParaRPr>
          </a:p>
        </p:txBody>
      </p:sp>
      <p:sp>
        <p:nvSpPr>
          <p:cNvPr id="5" name="Rectangle 4"/>
          <p:cNvSpPr/>
          <p:nvPr/>
        </p:nvSpPr>
        <p:spPr>
          <a:xfrm>
            <a:off x="-76200" y="173816"/>
            <a:ext cx="9144000" cy="954107"/>
          </a:xfrm>
          <a:prstGeom prst="rect">
            <a:avLst/>
          </a:prstGeom>
        </p:spPr>
        <p:txBody>
          <a:bodyPr wrap="square">
            <a:spAutoFit/>
          </a:bodyPr>
          <a:lstStyle/>
          <a:p>
            <a:pPr marL="800100" lvl="1" indent="-342900">
              <a:buFontTx/>
              <a:buAutoNum type="arabicPeriod"/>
            </a:pPr>
            <a:r>
              <a:rPr lang="en-US" sz="2800" b="1" dirty="0">
                <a:solidFill>
                  <a:srgbClr val="FF0000"/>
                </a:solidFill>
                <a:latin typeface="Times New Roman" pitchFamily="18" charset="0"/>
                <a:cs typeface="Times New Roman" pitchFamily="18" charset="0"/>
              </a:rPr>
              <a:t>Đoạn thơ dưới đây tả những sự vật và con vật nào? </a:t>
            </a:r>
          </a:p>
          <a:p>
            <a:pPr lvl="1"/>
            <a:r>
              <a:rPr lang="en-US" sz="2800" b="1" dirty="0">
                <a:solidFill>
                  <a:srgbClr val="FF0000"/>
                </a:solidFill>
                <a:latin typeface="Times New Roman" pitchFamily="18" charset="0"/>
                <a:cs typeface="Times New Roman" pitchFamily="18" charset="0"/>
              </a:rPr>
              <a:t>Cách gọi và tả chúng có gì hay?   </a:t>
            </a:r>
          </a:p>
        </p:txBody>
      </p:sp>
    </p:spTree>
    <p:extLst>
      <p:ext uri="{BB962C8B-B14F-4D97-AF65-F5344CB8AC3E}">
        <p14:creationId xmlns:p14="http://schemas.microsoft.com/office/powerpoint/2010/main" val="407900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6"/>
          <p:cNvSpPr txBox="1">
            <a:spLocks noChangeArrowheads="1"/>
          </p:cNvSpPr>
          <p:nvPr/>
        </p:nvSpPr>
        <p:spPr bwMode="auto">
          <a:xfrm>
            <a:off x="3048000" y="3276600"/>
            <a:ext cx="251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endParaRPr lang="vi-VN" altLang="vi-VN" sz="2800"/>
          </a:p>
        </p:txBody>
      </p:sp>
      <p:sp>
        <p:nvSpPr>
          <p:cNvPr id="18436" name="Text Box 9"/>
          <p:cNvSpPr txBox="1">
            <a:spLocks noChangeArrowheads="1"/>
          </p:cNvSpPr>
          <p:nvPr/>
        </p:nvSpPr>
        <p:spPr bwMode="auto">
          <a:xfrm>
            <a:off x="2819400" y="3221038"/>
            <a:ext cx="3200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endParaRPr lang="vi-VN" altLang="vi-VN"/>
          </a:p>
        </p:txBody>
      </p:sp>
      <p:sp>
        <p:nvSpPr>
          <p:cNvPr id="59402" name="Text Box 10"/>
          <p:cNvSpPr txBox="1">
            <a:spLocks noChangeArrowheads="1"/>
          </p:cNvSpPr>
          <p:nvPr/>
        </p:nvSpPr>
        <p:spPr bwMode="auto">
          <a:xfrm>
            <a:off x="67469" y="2666221"/>
            <a:ext cx="91440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r>
              <a:rPr lang="en-US" altLang="vi-VN" sz="2800" b="1" dirty="0">
                <a:solidFill>
                  <a:srgbClr val="0000CC"/>
                </a:solidFill>
              </a:rPr>
              <a:t>a</a:t>
            </a:r>
            <a:r>
              <a:rPr lang="en-US" altLang="vi-VN" b="1" dirty="0">
                <a:solidFill>
                  <a:srgbClr val="0000CC"/>
                </a:solidFill>
              </a:rPr>
              <a:t>) </a:t>
            </a:r>
            <a:r>
              <a:rPr lang="en-US" altLang="vi-VN" b="1" dirty="0">
                <a:solidFill>
                  <a:srgbClr val="0000CC"/>
                </a:solidFill>
                <a:latin typeface="Times New Roman" panose="02020603050405020304" pitchFamily="18" charset="0"/>
                <a:cs typeface="Times New Roman" panose="02020603050405020304" pitchFamily="18" charset="0"/>
              </a:rPr>
              <a:t>C</a:t>
            </a:r>
            <a:r>
              <a:rPr lang="en-US" b="1" dirty="0">
                <a:solidFill>
                  <a:srgbClr val="0000CC"/>
                </a:solidFill>
                <a:latin typeface="Times New Roman" panose="02020603050405020304" pitchFamily="18" charset="0"/>
                <a:cs typeface="Times New Roman" panose="02020603050405020304" pitchFamily="18" charset="0"/>
              </a:rPr>
              <a:t>ả lớp cười ồ lên vì câu thơ vô lí quá.</a:t>
            </a:r>
            <a:endParaRPr lang="vi-VN" dirty="0">
              <a:solidFill>
                <a:srgbClr val="0000CC"/>
              </a:solidFill>
              <a:effectLst/>
              <a:latin typeface="Times New Roman" panose="02020603050405020304" pitchFamily="18" charset="0"/>
              <a:cs typeface="Times New Roman" panose="02020603050405020304" pitchFamily="18" charset="0"/>
            </a:endParaRPr>
          </a:p>
          <a:p>
            <a:pPr eaLnBrk="1" hangingPunct="1"/>
            <a:r>
              <a:rPr lang="en-US" b="1" dirty="0">
                <a:solidFill>
                  <a:srgbClr val="0000CC"/>
                </a:solidFill>
                <a:latin typeface="Times New Roman" panose="02020603050405020304" pitchFamily="18" charset="0"/>
                <a:cs typeface="Times New Roman" panose="02020603050405020304" pitchFamily="18" charset="0"/>
              </a:rPr>
              <a:t>b) Những chàng man-</a:t>
            </a:r>
            <a:r>
              <a:rPr lang="en-US" b="1" dirty="0" err="1">
                <a:solidFill>
                  <a:srgbClr val="0000CC"/>
                </a:solidFill>
                <a:latin typeface="Times New Roman" panose="02020603050405020304" pitchFamily="18" charset="0"/>
                <a:cs typeface="Times New Roman" panose="02020603050405020304" pitchFamily="18" charset="0"/>
              </a:rPr>
              <a:t>gát</a:t>
            </a:r>
            <a:r>
              <a:rPr lang="en-US" b="1" dirty="0">
                <a:solidFill>
                  <a:srgbClr val="0000CC"/>
                </a:solidFill>
                <a:latin typeface="Times New Roman" panose="02020603050405020304" pitchFamily="18" charset="0"/>
                <a:cs typeface="Times New Roman" panose="02020603050405020304" pitchFamily="18" charset="0"/>
              </a:rPr>
              <a:t> rất bình tĩnh vì họ là những người phi ngựa giỏi nhất.</a:t>
            </a:r>
            <a:endParaRPr lang="vi-VN" dirty="0">
              <a:solidFill>
                <a:srgbClr val="0000CC"/>
              </a:solidFill>
              <a:effectLst/>
              <a:latin typeface="Times New Roman" panose="02020603050405020304" pitchFamily="18" charset="0"/>
              <a:cs typeface="Times New Roman" panose="02020603050405020304" pitchFamily="18" charset="0"/>
            </a:endParaRPr>
          </a:p>
          <a:p>
            <a:r>
              <a:rPr lang="en-US" b="1" dirty="0">
                <a:solidFill>
                  <a:srgbClr val="0000CC"/>
                </a:solidFill>
                <a:latin typeface="Times New Roman" panose="02020603050405020304" pitchFamily="18" charset="0"/>
                <a:cs typeface="Times New Roman" panose="02020603050405020304" pitchFamily="18" charset="0"/>
              </a:rPr>
              <a:t>c)Chị em Xô-phi đã về ngay vì nhớ lời mẹ dặn </a:t>
            </a:r>
            <a:r>
              <a:rPr lang="en-US" b="1" dirty="0" err="1">
                <a:solidFill>
                  <a:srgbClr val="0000CC"/>
                </a:solidFill>
                <a:latin typeface="Times New Roman" panose="02020603050405020304" pitchFamily="18" charset="0"/>
                <a:cs typeface="Times New Roman" panose="02020603050405020304" pitchFamily="18" charset="0"/>
              </a:rPr>
              <a:t>không</a:t>
            </a:r>
            <a:r>
              <a:rPr lang="en-US" b="1" dirty="0">
                <a:solidFill>
                  <a:srgbClr val="0000CC"/>
                </a:solidFill>
                <a:latin typeface="Times New Roman" panose="02020603050405020304" pitchFamily="18" charset="0"/>
                <a:cs typeface="Times New Roman" panose="02020603050405020304" pitchFamily="18" charset="0"/>
              </a:rPr>
              <a:t> </a:t>
            </a:r>
            <a:r>
              <a:rPr lang="en-US" b="1" dirty="0" err="1">
                <a:solidFill>
                  <a:srgbClr val="0000CC"/>
                </a:solidFill>
                <a:latin typeface="Times New Roman" panose="02020603050405020304" pitchFamily="18" charset="0"/>
                <a:cs typeface="Times New Roman" panose="02020603050405020304" pitchFamily="18" charset="0"/>
              </a:rPr>
              <a:t>được</a:t>
            </a:r>
            <a:r>
              <a:rPr lang="en-US" b="1" dirty="0">
                <a:solidFill>
                  <a:srgbClr val="0000CC"/>
                </a:solidFill>
                <a:latin typeface="Times New Roman" panose="02020603050405020304" pitchFamily="18" charset="0"/>
                <a:cs typeface="Times New Roman" panose="02020603050405020304" pitchFamily="18" charset="0"/>
              </a:rPr>
              <a:t> làm phiền người khác.</a:t>
            </a:r>
            <a:endParaRPr lang="en-US" altLang="vi-VN" b="1" dirty="0">
              <a:solidFill>
                <a:srgbClr val="0000CC"/>
              </a:solidFill>
              <a:latin typeface="Times New Roman" panose="02020603050405020304" pitchFamily="18" charset="0"/>
              <a:cs typeface="Times New Roman" panose="02020603050405020304" pitchFamily="18" charset="0"/>
            </a:endParaRPr>
          </a:p>
        </p:txBody>
      </p:sp>
      <p:sp>
        <p:nvSpPr>
          <p:cNvPr id="18438" name="Text Box 11"/>
          <p:cNvSpPr txBox="1">
            <a:spLocks noChangeArrowheads="1"/>
          </p:cNvSpPr>
          <p:nvPr/>
        </p:nvSpPr>
        <p:spPr bwMode="auto">
          <a:xfrm>
            <a:off x="2422525" y="5583238"/>
            <a:ext cx="32162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endParaRPr lang="vi-VN" altLang="vi-VN"/>
          </a:p>
        </p:txBody>
      </p:sp>
      <p:sp>
        <p:nvSpPr>
          <p:cNvPr id="59411" name="Line 19"/>
          <p:cNvSpPr>
            <a:spLocks noChangeShapeType="1"/>
          </p:cNvSpPr>
          <p:nvPr/>
        </p:nvSpPr>
        <p:spPr bwMode="auto">
          <a:xfrm flipV="1">
            <a:off x="3886200" y="3164681"/>
            <a:ext cx="3048000" cy="4127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9412" name="Line 20"/>
          <p:cNvSpPr>
            <a:spLocks noChangeShapeType="1"/>
          </p:cNvSpPr>
          <p:nvPr/>
        </p:nvSpPr>
        <p:spPr bwMode="auto">
          <a:xfrm flipV="1">
            <a:off x="609600" y="4205148"/>
            <a:ext cx="5270239" cy="10079"/>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9413" name="Line 21"/>
          <p:cNvSpPr>
            <a:spLocks noChangeShapeType="1"/>
          </p:cNvSpPr>
          <p:nvPr/>
        </p:nvSpPr>
        <p:spPr bwMode="auto">
          <a:xfrm>
            <a:off x="6934200" y="3657600"/>
            <a:ext cx="1143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9414" name="Line 22"/>
          <p:cNvSpPr>
            <a:spLocks noChangeShapeType="1"/>
          </p:cNvSpPr>
          <p:nvPr/>
        </p:nvSpPr>
        <p:spPr bwMode="auto">
          <a:xfrm>
            <a:off x="5092747" y="4673462"/>
            <a:ext cx="2984453" cy="3212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8443" name="Line 23"/>
          <p:cNvSpPr>
            <a:spLocks noChangeShapeType="1"/>
          </p:cNvSpPr>
          <p:nvPr/>
        </p:nvSpPr>
        <p:spPr bwMode="auto">
          <a:xfrm>
            <a:off x="533400" y="4876800"/>
            <a:ext cx="762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9416" name="Line 24"/>
          <p:cNvSpPr>
            <a:spLocks noChangeShapeType="1"/>
          </p:cNvSpPr>
          <p:nvPr/>
        </p:nvSpPr>
        <p:spPr bwMode="auto">
          <a:xfrm flipV="1">
            <a:off x="457200" y="5148004"/>
            <a:ext cx="6324600" cy="30699"/>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3" name="Text Box 5">
            <a:extLst>
              <a:ext uri="{FF2B5EF4-FFF2-40B4-BE49-F238E27FC236}">
                <a16:creationId xmlns:a16="http://schemas.microsoft.com/office/drawing/2014/main" id="{2615D9B7-0E5B-4A9F-96A5-BB67BD8D1EA6}"/>
              </a:ext>
            </a:extLst>
          </p:cNvPr>
          <p:cNvSpPr txBox="1">
            <a:spLocks noChangeArrowheads="1"/>
          </p:cNvSpPr>
          <p:nvPr/>
        </p:nvSpPr>
        <p:spPr bwMode="auto">
          <a:xfrm>
            <a:off x="67469" y="1547393"/>
            <a:ext cx="90090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vi-VN" sz="3600" b="1" dirty="0">
                <a:solidFill>
                  <a:srgbClr val="0000CC"/>
                </a:solidFill>
                <a:latin typeface="Times New Roman" panose="02020603050405020304" pitchFamily="18" charset="0"/>
              </a:rPr>
              <a:t>2. Tìm và gạch chân bộ phận câu trả lời cho câu hỏi </a:t>
            </a:r>
            <a:r>
              <a:rPr lang="en-US" altLang="vi-VN" sz="3600" b="1" dirty="0">
                <a:solidFill>
                  <a:srgbClr val="FF0000"/>
                </a:solidFill>
                <a:latin typeface="Times New Roman" panose="02020603050405020304" pitchFamily="18" charset="0"/>
              </a:rPr>
              <a:t>“Vì sao?”</a:t>
            </a:r>
          </a:p>
        </p:txBody>
      </p:sp>
      <p:sp>
        <p:nvSpPr>
          <p:cNvPr id="14" name="Text Box 5"/>
          <p:cNvSpPr txBox="1">
            <a:spLocks noChangeArrowheads="1"/>
          </p:cNvSpPr>
          <p:nvPr/>
        </p:nvSpPr>
        <p:spPr bwMode="auto">
          <a:xfrm>
            <a:off x="0" y="212417"/>
            <a:ext cx="9144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itchFamily="34" charset="0"/>
              </a:defRPr>
            </a:lvl1pPr>
            <a:lvl2pPr marL="742950" indent="-285750">
              <a:defRPr sz="3200">
                <a:solidFill>
                  <a:schemeClr val="tx1"/>
                </a:solidFill>
                <a:latin typeface=".VnTime" pitchFamily="34" charset="0"/>
              </a:defRPr>
            </a:lvl2pPr>
            <a:lvl3pPr marL="1143000" indent="-228600">
              <a:defRPr sz="3200">
                <a:solidFill>
                  <a:schemeClr val="tx1"/>
                </a:solidFill>
                <a:latin typeface=".VnTime" pitchFamily="34" charset="0"/>
              </a:defRPr>
            </a:lvl3pPr>
            <a:lvl4pPr marL="1600200" indent="-228600">
              <a:defRPr sz="3200">
                <a:solidFill>
                  <a:schemeClr val="tx1"/>
                </a:solidFill>
                <a:latin typeface=".VnTime" pitchFamily="34" charset="0"/>
              </a:defRPr>
            </a:lvl4pPr>
            <a:lvl5pPr marL="2057400" indent="-22860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algn="ctr" eaLnBrk="1" hangingPunct="1">
              <a:spcBef>
                <a:spcPts val="0"/>
              </a:spcBef>
              <a:defRPr/>
            </a:pPr>
            <a:r>
              <a:rPr lang="en-US" altLang="vi-VN" sz="2800" b="1" u="sng" dirty="0" err="1">
                <a:solidFill>
                  <a:srgbClr val="0000FF"/>
                </a:solidFill>
                <a:latin typeface="Times New Roman" pitchFamily="18" charset="0"/>
                <a:cs typeface="Times New Roman" pitchFamily="18" charset="0"/>
              </a:rPr>
              <a:t>Luyện</a:t>
            </a:r>
            <a:r>
              <a:rPr lang="en-US" altLang="vi-VN" sz="2800" b="1" u="sng" dirty="0">
                <a:solidFill>
                  <a:srgbClr val="0000FF"/>
                </a:solidFill>
                <a:latin typeface="Times New Roman" pitchFamily="18" charset="0"/>
                <a:cs typeface="Times New Roman" pitchFamily="18" charset="0"/>
              </a:rPr>
              <a:t> từ và câu</a:t>
            </a:r>
          </a:p>
          <a:p>
            <a:pPr algn="ctr" eaLnBrk="1" hangingPunct="1">
              <a:spcBef>
                <a:spcPts val="0"/>
              </a:spcBef>
              <a:defRPr/>
            </a:pPr>
            <a:r>
              <a:rPr lang="fr-FR" altLang="en-US" sz="2800" dirty="0">
                <a:solidFill>
                  <a:srgbClr val="000000"/>
                </a:solidFill>
                <a:latin typeface="Times New Roman" panose="02020603050405020304" pitchFamily="18" charset="0"/>
                <a:cs typeface="Times New Roman" panose="02020603050405020304" pitchFamily="18" charset="0"/>
              </a:rPr>
              <a:t>Nhân hóa. Ôn cách đặt và trả lời câu hỏi Vì sao?</a:t>
            </a:r>
            <a:endParaRPr lang="en-US" altLang="en-US" sz="2800" dirty="0">
              <a:solidFill>
                <a:srgbClr val="C00000"/>
              </a:solidFill>
              <a:latin typeface="Arial" panose="020B0604020202020204" pitchFamily="34" charset="0"/>
            </a:endParaRPr>
          </a:p>
          <a:p>
            <a:pPr algn="ctr" eaLnBrk="1" hangingPunct="1">
              <a:spcBef>
                <a:spcPts val="0"/>
              </a:spcBef>
              <a:defRPr/>
            </a:pPr>
            <a:endParaRPr lang="en-US" altLang="vi-VN" sz="2800" b="1" u="sng" dirty="0">
              <a:solidFill>
                <a:srgbClr val="0000FF"/>
              </a:solidFill>
              <a:latin typeface="Times New Roman" pitchFamily="18" charset="0"/>
              <a:cs typeface="Times New Roman" pitchFamily="18" charset="0"/>
            </a:endParaRPr>
          </a:p>
        </p:txBody>
      </p:sp>
      <p:sp>
        <p:nvSpPr>
          <p:cNvPr id="15" name="Text Box 234"/>
          <p:cNvSpPr txBox="1">
            <a:spLocks noChangeArrowheads="1"/>
          </p:cNvSpPr>
          <p:nvPr/>
        </p:nvSpPr>
        <p:spPr bwMode="auto">
          <a:xfrm>
            <a:off x="304800" y="5499589"/>
            <a:ext cx="857193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lvl="0" eaLnBrk="1" hangingPunct="1">
              <a:spcBef>
                <a:spcPct val="20000"/>
              </a:spcBef>
            </a:pPr>
            <a:r>
              <a:rPr lang="en-US" altLang="vi-VN" sz="3600" b="1" dirty="0">
                <a:solidFill>
                  <a:srgbClr val="FF0066"/>
                </a:solidFill>
              </a:rPr>
              <a:t>* </a:t>
            </a:r>
            <a:r>
              <a:rPr lang="en-US" sz="3600" b="1" dirty="0">
                <a:solidFill>
                  <a:srgbClr val="FF0000"/>
                </a:solidFill>
                <a:latin typeface="Times New Roman" panose="02020603050405020304" pitchFamily="18" charset="0"/>
                <a:cs typeface="Times New Roman" panose="02020603050405020304" pitchFamily="18" charset="0"/>
              </a:rPr>
              <a:t>Bộ phận trả lời câu hỏi “Vì sao” là bộ phận nào ?</a:t>
            </a:r>
          </a:p>
        </p:txBody>
      </p:sp>
    </p:spTree>
    <p:extLst>
      <p:ext uri="{BB962C8B-B14F-4D97-AF65-F5344CB8AC3E}">
        <p14:creationId xmlns:p14="http://schemas.microsoft.com/office/powerpoint/2010/main" val="3685335197"/>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9402">
                                            <p:txEl>
                                              <p:pRg st="0" end="0"/>
                                            </p:txEl>
                                          </p:spTgt>
                                        </p:tgtEl>
                                        <p:attrNameLst>
                                          <p:attrName>style.visibility</p:attrName>
                                        </p:attrNameLst>
                                      </p:cBhvr>
                                      <p:to>
                                        <p:strVal val="visible"/>
                                      </p:to>
                                    </p:set>
                                    <p:animEffect transition="in" filter="blinds(horizontal)">
                                      <p:cBhvr>
                                        <p:cTn id="7" dur="500"/>
                                        <p:tgtEl>
                                          <p:spTgt spid="594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9402">
                                            <p:txEl>
                                              <p:pRg st="1" end="1"/>
                                            </p:txEl>
                                          </p:spTgt>
                                        </p:tgtEl>
                                        <p:attrNameLst>
                                          <p:attrName>style.visibility</p:attrName>
                                        </p:attrNameLst>
                                      </p:cBhvr>
                                      <p:to>
                                        <p:strVal val="visible"/>
                                      </p:to>
                                    </p:set>
                                    <p:animEffect transition="in" filter="blinds(horizontal)">
                                      <p:cBhvr>
                                        <p:cTn id="12" dur="500"/>
                                        <p:tgtEl>
                                          <p:spTgt spid="594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9402">
                                            <p:txEl>
                                              <p:pRg st="2" end="2"/>
                                            </p:txEl>
                                          </p:spTgt>
                                        </p:tgtEl>
                                        <p:attrNameLst>
                                          <p:attrName>style.visibility</p:attrName>
                                        </p:attrNameLst>
                                      </p:cBhvr>
                                      <p:to>
                                        <p:strVal val="visible"/>
                                      </p:to>
                                    </p:set>
                                    <p:animEffect transition="in" filter="blinds(horizontal)">
                                      <p:cBhvr>
                                        <p:cTn id="17" dur="500"/>
                                        <p:tgtEl>
                                          <p:spTgt spid="5940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repeatCount="4000" fill="hold" nodeType="clickEffect">
                                  <p:stCondLst>
                                    <p:cond delay="500"/>
                                  </p:stCondLst>
                                  <p:childTnLst>
                                    <p:set>
                                      <p:cBhvr>
                                        <p:cTn id="21" dur="1" fill="hold">
                                          <p:stCondLst>
                                            <p:cond delay="0"/>
                                          </p:stCondLst>
                                        </p:cTn>
                                        <p:tgtEl>
                                          <p:spTgt spid="59402">
                                            <p:txEl>
                                              <p:pRg st="0" end="0"/>
                                            </p:txEl>
                                          </p:spTgt>
                                        </p:tgtEl>
                                        <p:attrNameLst>
                                          <p:attrName>style.visibility</p:attrName>
                                        </p:attrNameLst>
                                      </p:cBhvr>
                                      <p:to>
                                        <p:strVal val="visible"/>
                                      </p:to>
                                    </p:set>
                                    <p:animEffect transition="in" filter="blinds(horizontal)">
                                      <p:cBhvr>
                                        <p:cTn id="22" dur="500"/>
                                        <p:tgtEl>
                                          <p:spTgt spid="5940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repeatCount="4000" fill="hold" nodeType="clickEffect">
                                  <p:stCondLst>
                                    <p:cond delay="500"/>
                                  </p:stCondLst>
                                  <p:childTnLst>
                                    <p:set>
                                      <p:cBhvr>
                                        <p:cTn id="26" dur="1" fill="hold">
                                          <p:stCondLst>
                                            <p:cond delay="0"/>
                                          </p:stCondLst>
                                        </p:cTn>
                                        <p:tgtEl>
                                          <p:spTgt spid="59402">
                                            <p:txEl>
                                              <p:pRg st="1" end="1"/>
                                            </p:txEl>
                                          </p:spTgt>
                                        </p:tgtEl>
                                        <p:attrNameLst>
                                          <p:attrName>style.visibility</p:attrName>
                                        </p:attrNameLst>
                                      </p:cBhvr>
                                      <p:to>
                                        <p:strVal val="visible"/>
                                      </p:to>
                                    </p:set>
                                    <p:animEffect transition="in" filter="blinds(horizontal)">
                                      <p:cBhvr>
                                        <p:cTn id="27" dur="500"/>
                                        <p:tgtEl>
                                          <p:spTgt spid="5940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repeatCount="4000" fill="hold" nodeType="clickEffect">
                                  <p:stCondLst>
                                    <p:cond delay="500"/>
                                  </p:stCondLst>
                                  <p:childTnLst>
                                    <p:set>
                                      <p:cBhvr>
                                        <p:cTn id="31" dur="1" fill="hold">
                                          <p:stCondLst>
                                            <p:cond delay="0"/>
                                          </p:stCondLst>
                                        </p:cTn>
                                        <p:tgtEl>
                                          <p:spTgt spid="59402">
                                            <p:txEl>
                                              <p:pRg st="2" end="2"/>
                                            </p:txEl>
                                          </p:spTgt>
                                        </p:tgtEl>
                                        <p:attrNameLst>
                                          <p:attrName>style.visibility</p:attrName>
                                        </p:attrNameLst>
                                      </p:cBhvr>
                                      <p:to>
                                        <p:strVal val="visible"/>
                                      </p:to>
                                    </p:set>
                                    <p:animEffect transition="in" filter="blinds(horizontal)">
                                      <p:cBhvr>
                                        <p:cTn id="32" dur="500"/>
                                        <p:tgtEl>
                                          <p:spTgt spid="59402">
                                            <p:txEl>
                                              <p:pRg st="2" end="2"/>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9411"/>
                                        </p:tgtEl>
                                        <p:attrNameLst>
                                          <p:attrName>style.visibility</p:attrName>
                                        </p:attrNameLst>
                                      </p:cBhvr>
                                      <p:to>
                                        <p:strVal val="visible"/>
                                      </p:to>
                                    </p:set>
                                    <p:animEffect transition="in" filter="blinds(horizontal)">
                                      <p:cBhvr>
                                        <p:cTn id="37" dur="500"/>
                                        <p:tgtEl>
                                          <p:spTgt spid="5941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59413"/>
                                        </p:tgtEl>
                                        <p:attrNameLst>
                                          <p:attrName>style.visibility</p:attrName>
                                        </p:attrNameLst>
                                      </p:cBhvr>
                                      <p:to>
                                        <p:strVal val="visible"/>
                                      </p:to>
                                    </p:set>
                                    <p:anim calcmode="lin" valueType="num">
                                      <p:cBhvr additive="base">
                                        <p:cTn id="42" dur="500" fill="hold"/>
                                        <p:tgtEl>
                                          <p:spTgt spid="59413"/>
                                        </p:tgtEl>
                                        <p:attrNameLst>
                                          <p:attrName>ppt_x</p:attrName>
                                        </p:attrNameLst>
                                      </p:cBhvr>
                                      <p:tavLst>
                                        <p:tav tm="0">
                                          <p:val>
                                            <p:strVal val="#ppt_x"/>
                                          </p:val>
                                        </p:tav>
                                        <p:tav tm="100000">
                                          <p:val>
                                            <p:strVal val="#ppt_x"/>
                                          </p:val>
                                        </p:tav>
                                      </p:tavLst>
                                    </p:anim>
                                    <p:anim calcmode="lin" valueType="num">
                                      <p:cBhvr additive="base">
                                        <p:cTn id="43" dur="500" fill="hold"/>
                                        <p:tgtEl>
                                          <p:spTgt spid="5941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59412"/>
                                        </p:tgtEl>
                                        <p:attrNameLst>
                                          <p:attrName>style.visibility</p:attrName>
                                        </p:attrNameLst>
                                      </p:cBhvr>
                                      <p:to>
                                        <p:strVal val="visible"/>
                                      </p:to>
                                    </p:set>
                                    <p:anim calcmode="lin" valueType="num">
                                      <p:cBhvr additive="base">
                                        <p:cTn id="46" dur="500" fill="hold"/>
                                        <p:tgtEl>
                                          <p:spTgt spid="59412"/>
                                        </p:tgtEl>
                                        <p:attrNameLst>
                                          <p:attrName>ppt_x</p:attrName>
                                        </p:attrNameLst>
                                      </p:cBhvr>
                                      <p:tavLst>
                                        <p:tav tm="0">
                                          <p:val>
                                            <p:strVal val="#ppt_x"/>
                                          </p:val>
                                        </p:tav>
                                        <p:tav tm="100000">
                                          <p:val>
                                            <p:strVal val="#ppt_x"/>
                                          </p:val>
                                        </p:tav>
                                      </p:tavLst>
                                    </p:anim>
                                    <p:anim calcmode="lin" valueType="num">
                                      <p:cBhvr additive="base">
                                        <p:cTn id="47" dur="500" fill="hold"/>
                                        <p:tgtEl>
                                          <p:spTgt spid="59412"/>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59416"/>
                                        </p:tgtEl>
                                        <p:attrNameLst>
                                          <p:attrName>style.visibility</p:attrName>
                                        </p:attrNameLst>
                                      </p:cBhvr>
                                      <p:to>
                                        <p:strVal val="visible"/>
                                      </p:to>
                                    </p:set>
                                    <p:animEffect transition="in" filter="blinds(horizontal)">
                                      <p:cBhvr>
                                        <p:cTn id="52" dur="500"/>
                                        <p:tgtEl>
                                          <p:spTgt spid="59416"/>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59414"/>
                                        </p:tgtEl>
                                        <p:attrNameLst>
                                          <p:attrName>style.visibility</p:attrName>
                                        </p:attrNameLst>
                                      </p:cBhvr>
                                      <p:to>
                                        <p:strVal val="visible"/>
                                      </p:to>
                                    </p:set>
                                    <p:animEffect transition="in" filter="blinds(horizontal)">
                                      <p:cBhvr>
                                        <p:cTn id="55" dur="500"/>
                                        <p:tgtEl>
                                          <p:spTgt spid="59414"/>
                                        </p:tgtEl>
                                      </p:cBhvr>
                                    </p:animEffect>
                                  </p:childTnLst>
                                </p:cTn>
                              </p:par>
                            </p:childTnLst>
                          </p:cTn>
                        </p:par>
                        <p:par>
                          <p:cTn id="56" fill="hold">
                            <p:stCondLst>
                              <p:cond delay="500"/>
                            </p:stCondLst>
                            <p:childTnLst>
                              <p:par>
                                <p:cTn id="57" presetID="5" presetClass="entr" presetSubtype="1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checkerboard(across)">
                                      <p:cBhvr>
                                        <p:cTn id="5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2" grpId="0" build="allAtOnce"/>
      <p:bldP spid="59411" grpId="0" animBg="1"/>
      <p:bldP spid="59412" grpId="0" animBg="1"/>
      <p:bldP spid="59413" grpId="0" animBg="1"/>
      <p:bldP spid="59414" grpId="0" animBg="1"/>
      <p:bldP spid="59416" grpId="0" animBg="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685800" y="612844"/>
            <a:ext cx="5840412"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r>
              <a:rPr lang="en-US" sz="3600" b="1" dirty="0">
                <a:solidFill>
                  <a:srgbClr val="FFFF00"/>
                </a:solidFill>
                <a:latin typeface="Times New Roman" panose="02020603050405020304" pitchFamily="18" charset="0"/>
                <a:cs typeface="Times New Roman" panose="02020603050405020304" pitchFamily="18" charset="0"/>
              </a:rPr>
              <a:t>Bộ phận trả lời câu hỏi “Vì sao” là bộ phận chỉ nguyên nhân</a:t>
            </a:r>
            <a:r>
              <a:rPr lang="en-US" sz="3600" b="1" dirty="0">
                <a:latin typeface="Times New Roman" panose="02020603050405020304" pitchFamily="18" charset="0"/>
                <a:cs typeface="Times New Roman" panose="02020603050405020304" pitchFamily="18" charset="0"/>
              </a:rPr>
              <a:t> </a:t>
            </a:r>
            <a:r>
              <a:rPr lang="en-US" sz="3600" b="1" dirty="0">
                <a:solidFill>
                  <a:srgbClr val="FFFF00"/>
                </a:solidFill>
                <a:latin typeface="Times New Roman" panose="02020603050405020304" pitchFamily="18" charset="0"/>
                <a:cs typeface="Times New Roman" panose="02020603050405020304" pitchFamily="18" charset="0"/>
              </a:rPr>
              <a:t>hoặc lí do của một sự việc, nó thường đứng sau từ vì (một số trường hợp khác đứng sau từ do, , nhờ, bởi, bởi vì, vì đâu,</a:t>
            </a:r>
            <a:r>
              <a:rPr lang="en-US" sz="3600" b="1" dirty="0">
                <a:latin typeface="Times New Roman" panose="02020603050405020304" pitchFamily="18" charset="0"/>
                <a:cs typeface="Times New Roman" panose="02020603050405020304" pitchFamily="18" charset="0"/>
              </a:rPr>
              <a:t> </a:t>
            </a:r>
            <a:r>
              <a:rPr lang="en-US" sz="3600" b="1" dirty="0">
                <a:solidFill>
                  <a:srgbClr val="FFFF00"/>
                </a:solidFill>
                <a:latin typeface="Times New Roman" panose="02020603050405020304" pitchFamily="18" charset="0"/>
                <a:cs typeface="Times New Roman" panose="02020603050405020304" pitchFamily="18" charset="0"/>
              </a:rPr>
              <a:t>tại, tại vì…)</a:t>
            </a:r>
          </a:p>
        </p:txBody>
      </p:sp>
    </p:spTree>
    <p:extLst>
      <p:ext uri="{BB962C8B-B14F-4D97-AF65-F5344CB8AC3E}">
        <p14:creationId xmlns:p14="http://schemas.microsoft.com/office/powerpoint/2010/main" val="288600667"/>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Text Box 4">
            <a:extLst>
              <a:ext uri="{FF2B5EF4-FFF2-40B4-BE49-F238E27FC236}">
                <a16:creationId xmlns:a16="http://schemas.microsoft.com/office/drawing/2014/main" id="{7C69F039-4CCC-4E38-98D9-ABBE23A98281}"/>
              </a:ext>
            </a:extLst>
          </p:cNvPr>
          <p:cNvSpPr txBox="1">
            <a:spLocks noChangeArrowheads="1"/>
          </p:cNvSpPr>
          <p:nvPr/>
        </p:nvSpPr>
        <p:spPr bwMode="auto">
          <a:xfrm>
            <a:off x="228600" y="2028299"/>
            <a:ext cx="89154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3600" b="1" u="sng" dirty="0">
                <a:solidFill>
                  <a:srgbClr val="0000CC"/>
                </a:solidFill>
                <a:latin typeface="Times New Roman" panose="02020603050405020304" pitchFamily="18" charset="0"/>
              </a:rPr>
              <a:t>Bài 3:</a:t>
            </a:r>
            <a:r>
              <a:rPr lang="en-US" altLang="vi-VN" sz="3600" b="1" dirty="0">
                <a:solidFill>
                  <a:srgbClr val="0000CC"/>
                </a:solidFill>
                <a:latin typeface="Times New Roman" panose="02020603050405020304" pitchFamily="18" charset="0"/>
              </a:rPr>
              <a:t> Dựa vào nội dung bài tập đọc Hội vật, hãy trả lời các câu hỏi sau.</a:t>
            </a:r>
          </a:p>
          <a:p>
            <a:pPr eaLnBrk="1" hangingPunct="1">
              <a:spcBef>
                <a:spcPct val="0"/>
              </a:spcBef>
              <a:buFontTx/>
              <a:buNone/>
            </a:pPr>
            <a:endParaRPr lang="en-US" altLang="vi-VN" sz="3600" b="1" dirty="0">
              <a:solidFill>
                <a:srgbClr val="0000CC"/>
              </a:solidFill>
              <a:latin typeface="Times New Roman" panose="02020603050405020304" pitchFamily="18" charset="0"/>
            </a:endParaRPr>
          </a:p>
          <a:p>
            <a:pPr algn="just" eaLnBrk="1" hangingPunct="1">
              <a:spcBef>
                <a:spcPct val="0"/>
              </a:spcBef>
              <a:buFontTx/>
              <a:buNone/>
            </a:pPr>
            <a:r>
              <a:rPr lang="en-US" altLang="vi-VN" sz="3600" b="1" dirty="0">
                <a:solidFill>
                  <a:srgbClr val="000099"/>
                </a:solidFill>
                <a:latin typeface="Times New Roman" panose="02020603050405020304" pitchFamily="18" charset="0"/>
              </a:rPr>
              <a:t>a) Vì sao người tứ xứ đổ về xem vật rất đông?</a:t>
            </a:r>
          </a:p>
          <a:p>
            <a:pPr algn="just" eaLnBrk="1" hangingPunct="1">
              <a:spcBef>
                <a:spcPct val="0"/>
              </a:spcBef>
              <a:buFontTx/>
              <a:buNone/>
            </a:pPr>
            <a:r>
              <a:rPr lang="en-US" altLang="vi-VN" sz="3600" b="1" dirty="0">
                <a:solidFill>
                  <a:srgbClr val="000099"/>
                </a:solidFill>
                <a:latin typeface="Times New Roman" panose="02020603050405020304" pitchFamily="18" charset="0"/>
              </a:rPr>
              <a:t>b) Vì sao lúc đầu keo vật xem chừng chán ngắt?</a:t>
            </a:r>
          </a:p>
        </p:txBody>
      </p:sp>
      <p:sp>
        <p:nvSpPr>
          <p:cNvPr id="3" name="Text Box 5"/>
          <p:cNvSpPr txBox="1">
            <a:spLocks noChangeArrowheads="1"/>
          </p:cNvSpPr>
          <p:nvPr/>
        </p:nvSpPr>
        <p:spPr bwMode="auto">
          <a:xfrm>
            <a:off x="0" y="212417"/>
            <a:ext cx="91440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itchFamily="34" charset="0"/>
              </a:defRPr>
            </a:lvl1pPr>
            <a:lvl2pPr marL="742950" indent="-285750">
              <a:defRPr sz="3200">
                <a:solidFill>
                  <a:schemeClr val="tx1"/>
                </a:solidFill>
                <a:latin typeface=".VnTime" pitchFamily="34" charset="0"/>
              </a:defRPr>
            </a:lvl2pPr>
            <a:lvl3pPr marL="1143000" indent="-228600">
              <a:defRPr sz="3200">
                <a:solidFill>
                  <a:schemeClr val="tx1"/>
                </a:solidFill>
                <a:latin typeface=".VnTime" pitchFamily="34" charset="0"/>
              </a:defRPr>
            </a:lvl3pPr>
            <a:lvl4pPr marL="1600200" indent="-228600">
              <a:defRPr sz="3200">
                <a:solidFill>
                  <a:schemeClr val="tx1"/>
                </a:solidFill>
                <a:latin typeface=".VnTime" pitchFamily="34" charset="0"/>
              </a:defRPr>
            </a:lvl4pPr>
            <a:lvl5pPr marL="2057400" indent="-22860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algn="ctr" eaLnBrk="1" hangingPunct="1">
              <a:spcBef>
                <a:spcPts val="0"/>
              </a:spcBef>
              <a:defRPr/>
            </a:pPr>
            <a:r>
              <a:rPr lang="en-US" altLang="vi-VN" sz="2800" b="1" dirty="0" err="1">
                <a:solidFill>
                  <a:srgbClr val="0000FF"/>
                </a:solidFill>
                <a:latin typeface="Times New Roman" pitchFamily="18" charset="0"/>
                <a:cs typeface="Times New Roman" pitchFamily="18" charset="0"/>
              </a:rPr>
              <a:t>Thứ</a:t>
            </a:r>
            <a:r>
              <a:rPr lang="en-US" altLang="vi-VN" sz="2800" b="1" dirty="0">
                <a:solidFill>
                  <a:srgbClr val="0000FF"/>
                </a:solidFill>
                <a:latin typeface="Times New Roman" pitchFamily="18" charset="0"/>
                <a:cs typeface="Times New Roman" pitchFamily="18" charset="0"/>
              </a:rPr>
              <a:t> </a:t>
            </a:r>
            <a:r>
              <a:rPr lang="en-US" altLang="vi-VN" sz="2800" b="1" dirty="0" err="1">
                <a:solidFill>
                  <a:srgbClr val="0000FF"/>
                </a:solidFill>
                <a:latin typeface="Times New Roman" pitchFamily="18" charset="0"/>
                <a:cs typeface="Times New Roman" pitchFamily="18" charset="0"/>
              </a:rPr>
              <a:t>năm</a:t>
            </a:r>
            <a:r>
              <a:rPr lang="en-US" altLang="vi-VN" sz="2800" b="1" dirty="0">
                <a:solidFill>
                  <a:srgbClr val="0000FF"/>
                </a:solidFill>
                <a:latin typeface="Times New Roman" pitchFamily="18" charset="0"/>
                <a:cs typeface="Times New Roman" pitchFamily="18" charset="0"/>
              </a:rPr>
              <a:t> </a:t>
            </a:r>
            <a:r>
              <a:rPr lang="en-US" altLang="vi-VN" sz="2800" b="1" dirty="0" err="1">
                <a:solidFill>
                  <a:srgbClr val="0000FF"/>
                </a:solidFill>
                <a:latin typeface="Times New Roman" pitchFamily="18" charset="0"/>
                <a:cs typeface="Times New Roman" pitchFamily="18" charset="0"/>
              </a:rPr>
              <a:t>ngày</a:t>
            </a:r>
            <a:r>
              <a:rPr lang="en-US" altLang="vi-VN" sz="2800" b="1" dirty="0">
                <a:solidFill>
                  <a:srgbClr val="0000FF"/>
                </a:solidFill>
                <a:latin typeface="Times New Roman" pitchFamily="18" charset="0"/>
                <a:cs typeface="Times New Roman" pitchFamily="18" charset="0"/>
              </a:rPr>
              <a:t> </a:t>
            </a:r>
            <a:r>
              <a:rPr lang="en-US" altLang="vi-VN" sz="2800" b="1" dirty="0" smtClean="0">
                <a:solidFill>
                  <a:srgbClr val="0000FF"/>
                </a:solidFill>
                <a:latin typeface="Times New Roman" pitchFamily="18" charset="0"/>
                <a:cs typeface="Times New Roman" pitchFamily="18" charset="0"/>
              </a:rPr>
              <a:t>10 </a:t>
            </a:r>
            <a:r>
              <a:rPr lang="en-US" altLang="vi-VN" sz="2800" b="1" dirty="0" err="1">
                <a:solidFill>
                  <a:srgbClr val="0000FF"/>
                </a:solidFill>
                <a:latin typeface="Times New Roman" pitchFamily="18" charset="0"/>
                <a:cs typeface="Times New Roman" pitchFamily="18" charset="0"/>
              </a:rPr>
              <a:t>tháng</a:t>
            </a:r>
            <a:r>
              <a:rPr lang="en-US" altLang="vi-VN" sz="2800" b="1" dirty="0">
                <a:solidFill>
                  <a:srgbClr val="0000FF"/>
                </a:solidFill>
                <a:latin typeface="Times New Roman" pitchFamily="18" charset="0"/>
                <a:cs typeface="Times New Roman" pitchFamily="18" charset="0"/>
              </a:rPr>
              <a:t> 3 </a:t>
            </a:r>
            <a:r>
              <a:rPr lang="en-US" altLang="vi-VN" sz="2800" b="1" dirty="0" err="1">
                <a:solidFill>
                  <a:srgbClr val="0000FF"/>
                </a:solidFill>
                <a:latin typeface="Times New Roman" pitchFamily="18" charset="0"/>
                <a:cs typeface="Times New Roman" pitchFamily="18" charset="0"/>
              </a:rPr>
              <a:t>năm</a:t>
            </a:r>
            <a:r>
              <a:rPr lang="en-US" altLang="vi-VN" sz="2800" b="1" dirty="0">
                <a:solidFill>
                  <a:srgbClr val="0000FF"/>
                </a:solidFill>
                <a:latin typeface="Times New Roman" pitchFamily="18" charset="0"/>
                <a:cs typeface="Times New Roman" pitchFamily="18" charset="0"/>
              </a:rPr>
              <a:t> </a:t>
            </a:r>
            <a:r>
              <a:rPr lang="en-US" altLang="vi-VN" sz="2800" b="1" dirty="0" smtClean="0">
                <a:solidFill>
                  <a:srgbClr val="0000FF"/>
                </a:solidFill>
                <a:latin typeface="Times New Roman" pitchFamily="18" charset="0"/>
                <a:cs typeface="Times New Roman" pitchFamily="18" charset="0"/>
              </a:rPr>
              <a:t>2022</a:t>
            </a:r>
            <a:endParaRPr lang="en-US" altLang="vi-VN" sz="2800" b="1" dirty="0">
              <a:solidFill>
                <a:srgbClr val="0000FF"/>
              </a:solidFill>
              <a:latin typeface="Times New Roman" pitchFamily="18" charset="0"/>
              <a:cs typeface="Times New Roman" pitchFamily="18" charset="0"/>
            </a:endParaRPr>
          </a:p>
          <a:p>
            <a:pPr algn="ctr" eaLnBrk="1" hangingPunct="1">
              <a:spcBef>
                <a:spcPts val="0"/>
              </a:spcBef>
              <a:defRPr/>
            </a:pPr>
            <a:r>
              <a:rPr lang="en-US" altLang="vi-VN" sz="2800" b="1" u="sng" dirty="0" err="1">
                <a:solidFill>
                  <a:srgbClr val="0000FF"/>
                </a:solidFill>
                <a:latin typeface="Times New Roman" pitchFamily="18" charset="0"/>
                <a:cs typeface="Times New Roman" pitchFamily="18" charset="0"/>
              </a:rPr>
              <a:t>Luyện</a:t>
            </a:r>
            <a:r>
              <a:rPr lang="en-US" altLang="vi-VN" sz="2800" b="1" u="sng" dirty="0">
                <a:solidFill>
                  <a:srgbClr val="0000FF"/>
                </a:solidFill>
                <a:latin typeface="Times New Roman" pitchFamily="18" charset="0"/>
                <a:cs typeface="Times New Roman" pitchFamily="18" charset="0"/>
              </a:rPr>
              <a:t> từ và câu</a:t>
            </a:r>
          </a:p>
          <a:p>
            <a:pPr algn="ctr" eaLnBrk="1" hangingPunct="1">
              <a:spcBef>
                <a:spcPts val="0"/>
              </a:spcBef>
              <a:defRPr/>
            </a:pPr>
            <a:r>
              <a:rPr lang="fr-FR" altLang="en-US" sz="2800" dirty="0">
                <a:solidFill>
                  <a:srgbClr val="FF0000"/>
                </a:solidFill>
                <a:latin typeface="Times New Roman" panose="02020603050405020304" pitchFamily="18" charset="0"/>
                <a:cs typeface="Times New Roman" panose="02020603050405020304" pitchFamily="18" charset="0"/>
              </a:rPr>
              <a:t>Nhân hóa. Ôn cách đặt và trả lời câu hỏi Vì sao?</a:t>
            </a:r>
            <a:endParaRPr lang="en-US" altLang="en-US" sz="2800" dirty="0">
              <a:solidFill>
                <a:srgbClr val="FF0000"/>
              </a:solidFill>
              <a:latin typeface="Arial" panose="020B0604020202020204" pitchFamily="34" charset="0"/>
            </a:endParaRPr>
          </a:p>
          <a:p>
            <a:pPr algn="ctr" eaLnBrk="1" hangingPunct="1">
              <a:spcBef>
                <a:spcPts val="0"/>
              </a:spcBef>
              <a:defRPr/>
            </a:pPr>
            <a:endParaRPr lang="en-US" altLang="vi-VN" sz="2800" b="1" u="sng" dirty="0">
              <a:solidFill>
                <a:srgbClr val="0000FF"/>
              </a:solidFill>
              <a:latin typeface="Times New Roman" pitchFamily="18" charset="0"/>
              <a:cs typeface="Times New Roman" pitchFamily="18" charset="0"/>
            </a:endParaRPr>
          </a:p>
        </p:txBody>
      </p:sp>
    </p:spTree>
  </p:cSld>
  <p:clrMapOvr>
    <a:masterClrMapping/>
  </p:clrMapOvr>
  <p:transition>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56"/>
          <p:cNvSpPr txBox="1">
            <a:spLocks noChangeArrowheads="1"/>
          </p:cNvSpPr>
          <p:nvPr/>
        </p:nvSpPr>
        <p:spPr bwMode="auto">
          <a:xfrm>
            <a:off x="304800" y="2340431"/>
            <a:ext cx="8534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r>
              <a:rPr lang="en-US" altLang="vi-VN" b="1" u="sng" dirty="0">
                <a:solidFill>
                  <a:srgbClr val="0000CC"/>
                </a:solidFill>
                <a:latin typeface="Times New Roman" panose="02020603050405020304" pitchFamily="18" charset="0"/>
              </a:rPr>
              <a:t>Bài 3:</a:t>
            </a:r>
            <a:r>
              <a:rPr lang="en-US" altLang="vi-VN" b="1" dirty="0">
                <a:solidFill>
                  <a:srgbClr val="0000CC"/>
                </a:solidFill>
                <a:latin typeface="Times New Roman" panose="02020603050405020304" pitchFamily="18" charset="0"/>
              </a:rPr>
              <a:t> Dựa vào nội dung bài tập đọc Hội vật, hãy trả lời các câu hỏi sau.</a:t>
            </a:r>
          </a:p>
        </p:txBody>
      </p:sp>
      <p:sp>
        <p:nvSpPr>
          <p:cNvPr id="90169" name="Text Box 57"/>
          <p:cNvSpPr txBox="1">
            <a:spLocks noChangeArrowheads="1"/>
          </p:cNvSpPr>
          <p:nvPr/>
        </p:nvSpPr>
        <p:spPr bwMode="auto">
          <a:xfrm>
            <a:off x="393510" y="3454733"/>
            <a:ext cx="8534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r>
              <a:rPr lang="en-US" altLang="vi-VN" b="1" dirty="0">
                <a:solidFill>
                  <a:srgbClr val="FF0000"/>
                </a:solidFill>
              </a:rPr>
              <a:t>a)</a:t>
            </a:r>
            <a:r>
              <a:rPr lang="en-US" altLang="vi-VN" b="1" dirty="0">
                <a:solidFill>
                  <a:srgbClr val="000099"/>
                </a:solidFill>
                <a:latin typeface="Times New Roman" panose="02020603050405020304" pitchFamily="18" charset="0"/>
              </a:rPr>
              <a:t> </a:t>
            </a:r>
            <a:r>
              <a:rPr lang="en-US" altLang="vi-VN" b="1" dirty="0">
                <a:solidFill>
                  <a:srgbClr val="FF0000"/>
                </a:solidFill>
                <a:latin typeface="Times New Roman" panose="02020603050405020304" pitchFamily="18" charset="0"/>
              </a:rPr>
              <a:t>Vì sao </a:t>
            </a:r>
            <a:r>
              <a:rPr lang="en-US" altLang="vi-VN" b="1" dirty="0">
                <a:solidFill>
                  <a:srgbClr val="000099"/>
                </a:solidFill>
                <a:latin typeface="Times New Roman" panose="02020603050405020304" pitchFamily="18" charset="0"/>
              </a:rPr>
              <a:t>người tứ xứ đổ về xem vật rất đông?</a:t>
            </a:r>
            <a:endParaRPr lang="en-US" altLang="vi-VN" dirty="0"/>
          </a:p>
        </p:txBody>
      </p:sp>
      <p:sp>
        <p:nvSpPr>
          <p:cNvPr id="90170" name="Text Box 58"/>
          <p:cNvSpPr txBox="1">
            <a:spLocks noChangeArrowheads="1"/>
          </p:cNvSpPr>
          <p:nvPr/>
        </p:nvSpPr>
        <p:spPr bwMode="auto">
          <a:xfrm>
            <a:off x="355979" y="4100476"/>
            <a:ext cx="8839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r>
              <a:rPr lang="en-US" b="1" dirty="0">
                <a:solidFill>
                  <a:srgbClr val="0000CC"/>
                </a:solidFill>
                <a:latin typeface="Times New Roman" panose="02020603050405020304" pitchFamily="18" charset="0"/>
                <a:cs typeface="Times New Roman" panose="02020603050405020304" pitchFamily="18" charset="0"/>
              </a:rPr>
              <a:t>- Người tứ xứ đổ về xem vật rất đông vì ai cũng muốn được xem mặt, xem tài ông Cản Ngũ. </a:t>
            </a:r>
            <a:endParaRPr lang="en-US" altLang="vi-VN" dirty="0">
              <a:solidFill>
                <a:srgbClr val="0000CC"/>
              </a:solidFill>
              <a:latin typeface="Times New Roman" panose="02020603050405020304" pitchFamily="18" charset="0"/>
              <a:cs typeface="Times New Roman" panose="02020603050405020304" pitchFamily="18" charset="0"/>
            </a:endParaRPr>
          </a:p>
        </p:txBody>
      </p:sp>
      <p:sp>
        <p:nvSpPr>
          <p:cNvPr id="90171" name="Text Box 59"/>
          <p:cNvSpPr txBox="1">
            <a:spLocks noChangeArrowheads="1"/>
          </p:cNvSpPr>
          <p:nvPr/>
        </p:nvSpPr>
        <p:spPr bwMode="auto">
          <a:xfrm>
            <a:off x="304800" y="5172551"/>
            <a:ext cx="8610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spcBef>
                <a:spcPct val="50000"/>
              </a:spcBef>
            </a:pPr>
            <a:r>
              <a:rPr lang="en-US" b="1" dirty="0">
                <a:solidFill>
                  <a:srgbClr val="0000CC"/>
                </a:solidFill>
                <a:latin typeface="Times New Roman" panose="02020603050405020304" pitchFamily="18" charset="0"/>
                <a:cs typeface="Times New Roman" panose="02020603050405020304" pitchFamily="18" charset="0"/>
              </a:rPr>
              <a:t>- Người tứ xứ đổ về xem vật rất đông vì ai cũng muốn biết ông Cản Ngũ vật hay ra sao </a:t>
            </a:r>
            <a:r>
              <a:rPr lang="en-US" b="1" dirty="0">
                <a:solidFill>
                  <a:srgbClr val="0000CC"/>
                </a:solidFill>
              </a:rPr>
              <a:t>.</a:t>
            </a:r>
            <a:endParaRPr lang="en-US" altLang="vi-VN" b="1" dirty="0">
              <a:solidFill>
                <a:srgbClr val="0000CC"/>
              </a:solidFill>
            </a:endParaRPr>
          </a:p>
        </p:txBody>
      </p:sp>
      <p:sp>
        <p:nvSpPr>
          <p:cNvPr id="6" name="Text Box 5"/>
          <p:cNvSpPr txBox="1">
            <a:spLocks noChangeArrowheads="1"/>
          </p:cNvSpPr>
          <p:nvPr/>
        </p:nvSpPr>
        <p:spPr bwMode="auto">
          <a:xfrm>
            <a:off x="0" y="212417"/>
            <a:ext cx="9144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itchFamily="34" charset="0"/>
              </a:defRPr>
            </a:lvl1pPr>
            <a:lvl2pPr marL="742950" indent="-285750">
              <a:defRPr sz="3200">
                <a:solidFill>
                  <a:schemeClr val="tx1"/>
                </a:solidFill>
                <a:latin typeface=".VnTime" pitchFamily="34" charset="0"/>
              </a:defRPr>
            </a:lvl2pPr>
            <a:lvl3pPr marL="1143000" indent="-228600">
              <a:defRPr sz="3200">
                <a:solidFill>
                  <a:schemeClr val="tx1"/>
                </a:solidFill>
                <a:latin typeface=".VnTime" pitchFamily="34" charset="0"/>
              </a:defRPr>
            </a:lvl3pPr>
            <a:lvl4pPr marL="1600200" indent="-228600">
              <a:defRPr sz="3200">
                <a:solidFill>
                  <a:schemeClr val="tx1"/>
                </a:solidFill>
                <a:latin typeface=".VnTime" pitchFamily="34" charset="0"/>
              </a:defRPr>
            </a:lvl4pPr>
            <a:lvl5pPr marL="2057400" indent="-22860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algn="ctr" eaLnBrk="1" hangingPunct="1">
              <a:spcBef>
                <a:spcPts val="0"/>
              </a:spcBef>
              <a:defRPr/>
            </a:pPr>
            <a:r>
              <a:rPr lang="en-US" altLang="vi-VN" sz="2800" b="1" u="sng" dirty="0" err="1">
                <a:solidFill>
                  <a:srgbClr val="0000FF"/>
                </a:solidFill>
                <a:latin typeface="Times New Roman" pitchFamily="18" charset="0"/>
                <a:cs typeface="Times New Roman" pitchFamily="18" charset="0"/>
              </a:rPr>
              <a:t>Luyện</a:t>
            </a:r>
            <a:r>
              <a:rPr lang="en-US" altLang="vi-VN" sz="2800" b="1" u="sng" dirty="0">
                <a:solidFill>
                  <a:srgbClr val="0000FF"/>
                </a:solidFill>
                <a:latin typeface="Times New Roman" pitchFamily="18" charset="0"/>
                <a:cs typeface="Times New Roman" pitchFamily="18" charset="0"/>
              </a:rPr>
              <a:t> từ và câu</a:t>
            </a:r>
          </a:p>
          <a:p>
            <a:pPr algn="ctr" eaLnBrk="1" hangingPunct="1">
              <a:spcBef>
                <a:spcPts val="0"/>
              </a:spcBef>
              <a:defRPr/>
            </a:pPr>
            <a:r>
              <a:rPr lang="fr-FR" altLang="en-US" sz="2800" dirty="0">
                <a:solidFill>
                  <a:srgbClr val="FF0000"/>
                </a:solidFill>
                <a:latin typeface="Times New Roman" panose="02020603050405020304" pitchFamily="18" charset="0"/>
                <a:cs typeface="Times New Roman" panose="02020603050405020304" pitchFamily="18" charset="0"/>
              </a:rPr>
              <a:t>Nhân hóa. Ôn cách đặt và trả lời câu hỏi Vì sao?</a:t>
            </a:r>
            <a:endParaRPr lang="en-US" altLang="en-US" sz="2800" dirty="0">
              <a:solidFill>
                <a:srgbClr val="FF0000"/>
              </a:solidFill>
              <a:latin typeface="Arial" panose="020B0604020202020204" pitchFamily="34" charset="0"/>
            </a:endParaRPr>
          </a:p>
          <a:p>
            <a:pPr algn="ctr" eaLnBrk="1" hangingPunct="1">
              <a:spcBef>
                <a:spcPts val="0"/>
              </a:spcBef>
              <a:defRPr/>
            </a:pPr>
            <a:endParaRPr lang="en-US" altLang="vi-VN" sz="2800" b="1" u="sng"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551208817"/>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0169"/>
                                        </p:tgtEl>
                                        <p:attrNameLst>
                                          <p:attrName>style.visibility</p:attrName>
                                        </p:attrNameLst>
                                      </p:cBhvr>
                                      <p:to>
                                        <p:strVal val="visible"/>
                                      </p:to>
                                    </p:set>
                                    <p:anim calcmode="discrete" valueType="clr">
                                      <p:cBhvr override="childStyle">
                                        <p:cTn id="7" dur="80"/>
                                        <p:tgtEl>
                                          <p:spTgt spid="9016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0169"/>
                                        </p:tgtEl>
                                        <p:attrNameLst>
                                          <p:attrName>fillcolor</p:attrName>
                                        </p:attrNameLst>
                                      </p:cBhvr>
                                      <p:tavLst>
                                        <p:tav tm="0">
                                          <p:val>
                                            <p:clrVal>
                                              <a:schemeClr val="accent2"/>
                                            </p:clrVal>
                                          </p:val>
                                        </p:tav>
                                        <p:tav tm="50000">
                                          <p:val>
                                            <p:clrVal>
                                              <a:schemeClr val="hlink"/>
                                            </p:clrVal>
                                          </p:val>
                                        </p:tav>
                                      </p:tavLst>
                                    </p:anim>
                                    <p:set>
                                      <p:cBhvr>
                                        <p:cTn id="9" dur="80"/>
                                        <p:tgtEl>
                                          <p:spTgt spid="90169"/>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90170"/>
                                        </p:tgtEl>
                                        <p:attrNameLst>
                                          <p:attrName>style.visibility</p:attrName>
                                        </p:attrNameLst>
                                      </p:cBhvr>
                                      <p:to>
                                        <p:strVal val="visible"/>
                                      </p:to>
                                    </p:set>
                                    <p:anim calcmode="discrete" valueType="clr">
                                      <p:cBhvr override="childStyle">
                                        <p:cTn id="14" dur="80"/>
                                        <p:tgtEl>
                                          <p:spTgt spid="90170"/>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0170"/>
                                        </p:tgtEl>
                                        <p:attrNameLst>
                                          <p:attrName>fillcolor</p:attrName>
                                        </p:attrNameLst>
                                      </p:cBhvr>
                                      <p:tavLst>
                                        <p:tav tm="0">
                                          <p:val>
                                            <p:clrVal>
                                              <a:schemeClr val="accent2"/>
                                            </p:clrVal>
                                          </p:val>
                                        </p:tav>
                                        <p:tav tm="50000">
                                          <p:val>
                                            <p:clrVal>
                                              <a:schemeClr val="hlink"/>
                                            </p:clrVal>
                                          </p:val>
                                        </p:tav>
                                      </p:tavLst>
                                    </p:anim>
                                    <p:set>
                                      <p:cBhvr>
                                        <p:cTn id="16" dur="80"/>
                                        <p:tgtEl>
                                          <p:spTgt spid="90170"/>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90171"/>
                                        </p:tgtEl>
                                        <p:attrNameLst>
                                          <p:attrName>style.visibility</p:attrName>
                                        </p:attrNameLst>
                                      </p:cBhvr>
                                      <p:to>
                                        <p:strVal val="visible"/>
                                      </p:to>
                                    </p:set>
                                    <p:anim calcmode="discrete" valueType="clr">
                                      <p:cBhvr override="childStyle">
                                        <p:cTn id="21" dur="80"/>
                                        <p:tgtEl>
                                          <p:spTgt spid="9017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90171"/>
                                        </p:tgtEl>
                                        <p:attrNameLst>
                                          <p:attrName>fillcolor</p:attrName>
                                        </p:attrNameLst>
                                      </p:cBhvr>
                                      <p:tavLst>
                                        <p:tav tm="0">
                                          <p:val>
                                            <p:clrVal>
                                              <a:schemeClr val="accent2"/>
                                            </p:clrVal>
                                          </p:val>
                                        </p:tav>
                                        <p:tav tm="50000">
                                          <p:val>
                                            <p:clrVal>
                                              <a:schemeClr val="hlink"/>
                                            </p:clrVal>
                                          </p:val>
                                        </p:tav>
                                      </p:tavLst>
                                    </p:anim>
                                    <p:set>
                                      <p:cBhvr>
                                        <p:cTn id="23" dur="80"/>
                                        <p:tgtEl>
                                          <p:spTgt spid="9017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69" grpId="0"/>
      <p:bldP spid="90170" grpId="0"/>
      <p:bldP spid="9017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8"/>
          <p:cNvSpPr txBox="1">
            <a:spLocks noChangeArrowheads="1"/>
          </p:cNvSpPr>
          <p:nvPr/>
        </p:nvSpPr>
        <p:spPr bwMode="auto">
          <a:xfrm>
            <a:off x="457200" y="809625"/>
            <a:ext cx="8534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r>
              <a:rPr lang="en-US" altLang="vi-VN" b="1" dirty="0">
                <a:solidFill>
                  <a:srgbClr val="000099"/>
                </a:solidFill>
                <a:latin typeface="Times New Roman" panose="02020603050405020304" pitchFamily="18" charset="0"/>
              </a:rPr>
              <a:t>b) </a:t>
            </a:r>
            <a:r>
              <a:rPr lang="en-US" altLang="vi-VN" b="1" dirty="0">
                <a:solidFill>
                  <a:srgbClr val="FF0000"/>
                </a:solidFill>
                <a:latin typeface="Times New Roman" panose="02020603050405020304" pitchFamily="18" charset="0"/>
              </a:rPr>
              <a:t>Vì sao </a:t>
            </a:r>
            <a:r>
              <a:rPr lang="en-US" altLang="vi-VN" b="1" dirty="0">
                <a:solidFill>
                  <a:srgbClr val="000099"/>
                </a:solidFill>
                <a:latin typeface="Times New Roman" panose="02020603050405020304" pitchFamily="18" charset="0"/>
              </a:rPr>
              <a:t>lúc đầu keo vật xem chừng chán ngắt?</a:t>
            </a:r>
          </a:p>
          <a:p>
            <a:pPr eaLnBrk="1" hangingPunct="1"/>
            <a:endParaRPr lang="en-US" altLang="vi-VN" dirty="0"/>
          </a:p>
        </p:txBody>
      </p:sp>
      <p:sp>
        <p:nvSpPr>
          <p:cNvPr id="95241" name="Text Box 9"/>
          <p:cNvSpPr txBox="1">
            <a:spLocks noChangeArrowheads="1"/>
          </p:cNvSpPr>
          <p:nvPr/>
        </p:nvSpPr>
        <p:spPr bwMode="auto">
          <a:xfrm>
            <a:off x="609600" y="1600200"/>
            <a:ext cx="79248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r>
              <a:rPr lang="en-US" sz="2800" b="1" dirty="0">
                <a:solidFill>
                  <a:srgbClr val="0000CC"/>
                </a:solidFill>
                <a:latin typeface="Times New Roman" panose="02020603050405020304" pitchFamily="18" charset="0"/>
                <a:cs typeface="Times New Roman" panose="02020603050405020304" pitchFamily="18" charset="0"/>
              </a:rPr>
              <a:t>- Lúc đầu keo vật xem chừng chán ngắt vì Quắm Đen vật rất hăng, lăn xả vào ông Cản Ngũ mà vật còn ông Cản Ngũ thì lớ ngớ, chậm chạp, chỉ chống đỡ. </a:t>
            </a:r>
            <a:endParaRPr lang="en-US" altLang="vi-VN" sz="3100" dirty="0">
              <a:solidFill>
                <a:srgbClr val="0000CC"/>
              </a:solidFill>
              <a:latin typeface="Times New Roman" panose="02020603050405020304" pitchFamily="18" charset="0"/>
              <a:cs typeface="Times New Roman" panose="02020603050405020304" pitchFamily="18" charset="0"/>
            </a:endParaRPr>
          </a:p>
        </p:txBody>
      </p:sp>
      <p:sp>
        <p:nvSpPr>
          <p:cNvPr id="95242" name="Text Box 10"/>
          <p:cNvSpPr txBox="1">
            <a:spLocks noChangeArrowheads="1"/>
          </p:cNvSpPr>
          <p:nvPr/>
        </p:nvSpPr>
        <p:spPr bwMode="auto">
          <a:xfrm>
            <a:off x="609600" y="3886200"/>
            <a:ext cx="8077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r>
              <a:rPr lang="en-US" b="1" dirty="0">
                <a:latin typeface="Times New Roman" panose="02020603050405020304" pitchFamily="18" charset="0"/>
                <a:cs typeface="Times New Roman" panose="02020603050405020304" pitchFamily="18" charset="0"/>
              </a:rPr>
              <a:t>- </a:t>
            </a:r>
            <a:r>
              <a:rPr lang="en-US" b="1" dirty="0">
                <a:solidFill>
                  <a:srgbClr val="0000CC"/>
                </a:solidFill>
                <a:latin typeface="Times New Roman" panose="02020603050405020304" pitchFamily="18" charset="0"/>
                <a:cs typeface="Times New Roman" panose="02020603050405020304" pitchFamily="18" charset="0"/>
              </a:rPr>
              <a:t>Lúc đầu keo vật xem chừng chán ngắt vì mọi người thấy ông Cản Ngũ không vật hăng, vật giỏi như người ta tưởng. </a:t>
            </a:r>
            <a:endParaRPr lang="en-US" altLang="vi-VN"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591733"/>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5241"/>
                                        </p:tgtEl>
                                        <p:attrNameLst>
                                          <p:attrName>style.visibility</p:attrName>
                                        </p:attrNameLst>
                                      </p:cBhvr>
                                      <p:to>
                                        <p:strVal val="visible"/>
                                      </p:to>
                                    </p:set>
                                    <p:anim calcmode="discrete" valueType="clr">
                                      <p:cBhvr override="childStyle">
                                        <p:cTn id="7" dur="80"/>
                                        <p:tgtEl>
                                          <p:spTgt spid="9524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5241"/>
                                        </p:tgtEl>
                                        <p:attrNameLst>
                                          <p:attrName>fillcolor</p:attrName>
                                        </p:attrNameLst>
                                      </p:cBhvr>
                                      <p:tavLst>
                                        <p:tav tm="0">
                                          <p:val>
                                            <p:clrVal>
                                              <a:schemeClr val="accent2"/>
                                            </p:clrVal>
                                          </p:val>
                                        </p:tav>
                                        <p:tav tm="50000">
                                          <p:val>
                                            <p:clrVal>
                                              <a:schemeClr val="hlink"/>
                                            </p:clrVal>
                                          </p:val>
                                        </p:tav>
                                      </p:tavLst>
                                    </p:anim>
                                    <p:set>
                                      <p:cBhvr>
                                        <p:cTn id="9" dur="80"/>
                                        <p:tgtEl>
                                          <p:spTgt spid="95241"/>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95242"/>
                                        </p:tgtEl>
                                        <p:attrNameLst>
                                          <p:attrName>style.visibility</p:attrName>
                                        </p:attrNameLst>
                                      </p:cBhvr>
                                      <p:to>
                                        <p:strVal val="visible"/>
                                      </p:to>
                                    </p:set>
                                    <p:anim calcmode="discrete" valueType="clr">
                                      <p:cBhvr override="childStyle">
                                        <p:cTn id="14" dur="80"/>
                                        <p:tgtEl>
                                          <p:spTgt spid="95242"/>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5242"/>
                                        </p:tgtEl>
                                        <p:attrNameLst>
                                          <p:attrName>fillcolor</p:attrName>
                                        </p:attrNameLst>
                                      </p:cBhvr>
                                      <p:tavLst>
                                        <p:tav tm="0">
                                          <p:val>
                                            <p:clrVal>
                                              <a:schemeClr val="accent2"/>
                                            </p:clrVal>
                                          </p:val>
                                        </p:tav>
                                        <p:tav tm="50000">
                                          <p:val>
                                            <p:clrVal>
                                              <a:schemeClr val="hlink"/>
                                            </p:clrVal>
                                          </p:val>
                                        </p:tav>
                                      </p:tavLst>
                                    </p:anim>
                                    <p:set>
                                      <p:cBhvr>
                                        <p:cTn id="16" dur="80"/>
                                        <p:tgtEl>
                                          <p:spTgt spid="9524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41" grpId="0"/>
      <p:bldP spid="952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3" descr="ringwrlmed2_b">
            <a:extLst>
              <a:ext uri="{FF2B5EF4-FFF2-40B4-BE49-F238E27FC236}">
                <a16:creationId xmlns:a16="http://schemas.microsoft.com/office/drawing/2014/main" id="{D8EF1313-3DA7-4E6B-8AD7-2B8823C7124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5257800"/>
            <a:ext cx="2362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WordArt 45">
            <a:extLst>
              <a:ext uri="{FF2B5EF4-FFF2-40B4-BE49-F238E27FC236}">
                <a16:creationId xmlns:a16="http://schemas.microsoft.com/office/drawing/2014/main" id="{0CA5A77B-336A-4B58-892C-AA96462825FC}"/>
              </a:ext>
            </a:extLst>
          </p:cNvPr>
          <p:cNvSpPr>
            <a:spLocks noChangeArrowheads="1" noChangeShapeType="1" noTextEdit="1"/>
          </p:cNvSpPr>
          <p:nvPr/>
        </p:nvSpPr>
        <p:spPr bwMode="auto">
          <a:xfrm>
            <a:off x="388144" y="1766188"/>
            <a:ext cx="8382000" cy="1761763"/>
          </a:xfrm>
          <a:prstGeom prst="rect">
            <a:avLst/>
          </a:prstGeom>
        </p:spPr>
        <p:txBody>
          <a:bodyPr wrap="none" fromWordArt="1">
            <a:prstTxWarp prst="textPlain">
              <a:avLst>
                <a:gd name="adj" fmla="val 50000"/>
              </a:avLst>
            </a:prstTxWarp>
          </a:bodyPr>
          <a:lstStyle/>
          <a:p>
            <a:pPr algn="ctr"/>
            <a:r>
              <a:rPr lang="en-US" sz="3600" b="1" kern="10" dirty="0" err="1">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Nhân</a:t>
            </a:r>
            <a:r>
              <a:rPr lang="en-US" sz="36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b="1" kern="10" dirty="0" err="1">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hóa</a:t>
            </a:r>
            <a:r>
              <a:rPr lang="en-US" sz="36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a:t>
            </a:r>
          </a:p>
          <a:p>
            <a:pPr algn="ctr"/>
            <a:r>
              <a:rPr lang="en-US" sz="3600" b="1" kern="10" dirty="0" err="1">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Ôn</a:t>
            </a:r>
            <a:r>
              <a:rPr lang="en-US" sz="36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b="1" kern="10" dirty="0" err="1">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cách</a:t>
            </a:r>
            <a:r>
              <a:rPr lang="en-US" sz="36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b="1" kern="10" dirty="0" err="1">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đặt</a:t>
            </a:r>
            <a:r>
              <a:rPr lang="en-US" sz="36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b="1" kern="10" dirty="0" err="1">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và</a:t>
            </a:r>
            <a:r>
              <a:rPr lang="en-US" sz="36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b="1" kern="10" dirty="0" err="1">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trả</a:t>
            </a:r>
            <a:r>
              <a:rPr lang="en-US" sz="36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b="1" kern="10" dirty="0" err="1">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lời</a:t>
            </a:r>
            <a:r>
              <a:rPr lang="en-US" sz="36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b="1" kern="10" dirty="0" err="1">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câu</a:t>
            </a:r>
            <a:r>
              <a:rPr lang="en-US" sz="36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b="1" kern="10" dirty="0" err="1">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hỏi</a:t>
            </a:r>
            <a:r>
              <a:rPr lang="en-US" sz="36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b="1" kern="10" dirty="0" err="1">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Vì</a:t>
            </a:r>
            <a:r>
              <a:rPr lang="en-US" sz="36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3600" b="1" kern="10" dirty="0" err="1">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sao</a:t>
            </a:r>
            <a:r>
              <a:rPr lang="en-US" sz="36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p>
        </p:txBody>
      </p:sp>
      <p:sp>
        <p:nvSpPr>
          <p:cNvPr id="2" name="Rectangle 1">
            <a:extLst>
              <a:ext uri="{FF2B5EF4-FFF2-40B4-BE49-F238E27FC236}">
                <a16:creationId xmlns:a16="http://schemas.microsoft.com/office/drawing/2014/main" id="{893F73FE-035B-4ABC-8527-7D3D77EA19A8}"/>
              </a:ext>
            </a:extLst>
          </p:cNvPr>
          <p:cNvSpPr/>
          <p:nvPr/>
        </p:nvSpPr>
        <p:spPr>
          <a:xfrm>
            <a:off x="135958" y="1131407"/>
            <a:ext cx="8687522" cy="584775"/>
          </a:xfrm>
          <a:prstGeom prst="rect">
            <a:avLst/>
          </a:prstGeom>
        </p:spPr>
        <p:txBody>
          <a:bodyPr wrap="square">
            <a:spAutoFit/>
          </a:bodyPr>
          <a:lstStyle/>
          <a:p>
            <a:pPr algn="ctr">
              <a:defRPr/>
            </a:pPr>
            <a:r>
              <a:rPr lang="en-SG" b="1" u="sng" kern="10" dirty="0" err="1">
                <a:ln w="9525">
                  <a:solidFill>
                    <a:srgbClr val="FF00FF"/>
                  </a:solidFill>
                  <a:round/>
                  <a:headEnd/>
                  <a:tailEnd/>
                </a:ln>
                <a:solidFill>
                  <a:srgbClr val="00B05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Luyện</a:t>
            </a:r>
            <a:r>
              <a:rPr lang="en-SG" b="1" u="sng" kern="10" dirty="0">
                <a:ln w="9525">
                  <a:solidFill>
                    <a:srgbClr val="FF00FF"/>
                  </a:solidFill>
                  <a:round/>
                  <a:headEnd/>
                  <a:tailEnd/>
                </a:ln>
                <a:solidFill>
                  <a:srgbClr val="00B05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SG" b="1" u="sng" kern="10" dirty="0" err="1">
                <a:ln w="9525">
                  <a:solidFill>
                    <a:srgbClr val="FF00FF"/>
                  </a:solidFill>
                  <a:round/>
                  <a:headEnd/>
                  <a:tailEnd/>
                </a:ln>
                <a:solidFill>
                  <a:srgbClr val="00B05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từ</a:t>
            </a:r>
            <a:r>
              <a:rPr lang="en-SG" b="1" u="sng" kern="10" dirty="0">
                <a:ln w="9525">
                  <a:solidFill>
                    <a:srgbClr val="FF00FF"/>
                  </a:solidFill>
                  <a:round/>
                  <a:headEnd/>
                  <a:tailEnd/>
                </a:ln>
                <a:solidFill>
                  <a:srgbClr val="00B05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SG" b="1" u="sng" kern="10" dirty="0" err="1">
                <a:ln w="9525">
                  <a:solidFill>
                    <a:srgbClr val="FF00FF"/>
                  </a:solidFill>
                  <a:round/>
                  <a:headEnd/>
                  <a:tailEnd/>
                </a:ln>
                <a:solidFill>
                  <a:srgbClr val="00B05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và</a:t>
            </a:r>
            <a:r>
              <a:rPr lang="en-SG" b="1" u="sng" kern="10" dirty="0">
                <a:ln w="9525">
                  <a:solidFill>
                    <a:srgbClr val="FF00FF"/>
                  </a:solidFill>
                  <a:round/>
                  <a:headEnd/>
                  <a:tailEnd/>
                </a:ln>
                <a:solidFill>
                  <a:srgbClr val="00B05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SG" b="1" u="sng" kern="10" dirty="0" err="1">
                <a:ln w="9525">
                  <a:solidFill>
                    <a:srgbClr val="FF00FF"/>
                  </a:solidFill>
                  <a:round/>
                  <a:headEnd/>
                  <a:tailEnd/>
                </a:ln>
                <a:solidFill>
                  <a:srgbClr val="00B05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câu</a:t>
            </a:r>
            <a:endParaRPr lang="en-SG" b="1" u="sng" kern="10" dirty="0">
              <a:ln w="9525">
                <a:solidFill>
                  <a:srgbClr val="FF00FF"/>
                </a:solidFill>
                <a:round/>
                <a:headEnd/>
                <a:tailEnd/>
              </a:ln>
              <a:solidFill>
                <a:srgbClr val="00B05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36FD22BD-C83D-46E4-90E4-004EADCCCF69}"/>
              </a:ext>
            </a:extLst>
          </p:cNvPr>
          <p:cNvSpPr/>
          <p:nvPr/>
        </p:nvSpPr>
        <p:spPr>
          <a:xfrm>
            <a:off x="242888" y="508454"/>
            <a:ext cx="8672512" cy="615553"/>
          </a:xfrm>
          <a:prstGeom prst="rect">
            <a:avLst/>
          </a:prstGeom>
        </p:spPr>
        <p:txBody>
          <a:bodyPr wrap="square">
            <a:spAutoFit/>
          </a:bodyPr>
          <a:lstStyle/>
          <a:p>
            <a:pPr>
              <a:defRPr/>
            </a:pPr>
            <a:r>
              <a:rPr lang="en-SG" sz="2800" b="1" kern="10" dirty="0">
                <a:ln w="9525">
                  <a:solidFill>
                    <a:srgbClr val="FF00FF"/>
                  </a:solidFill>
                  <a:round/>
                  <a:headEnd/>
                  <a:tailEnd/>
                </a:ln>
                <a:solidFill>
                  <a:srgbClr val="00B05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SG" sz="3400" b="1" kern="10" dirty="0" err="1" smtClean="0">
                <a:ln w="9525">
                  <a:solidFill>
                    <a:srgbClr val="FF00FF"/>
                  </a:solidFill>
                  <a:round/>
                  <a:headEnd/>
                  <a:tailEnd/>
                </a:ln>
                <a:solidFill>
                  <a:srgbClr val="00B05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Thứ</a:t>
            </a:r>
            <a:r>
              <a:rPr lang="en-SG" sz="3400" b="1" kern="10" dirty="0" smtClean="0">
                <a:ln w="9525">
                  <a:solidFill>
                    <a:srgbClr val="FF00FF"/>
                  </a:solidFill>
                  <a:round/>
                  <a:headEnd/>
                  <a:tailEnd/>
                </a:ln>
                <a:solidFill>
                  <a:srgbClr val="00B05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SG" sz="3400" b="1" kern="10" dirty="0" err="1">
                <a:ln w="9525">
                  <a:solidFill>
                    <a:srgbClr val="FF00FF"/>
                  </a:solidFill>
                  <a:round/>
                  <a:headEnd/>
                  <a:tailEnd/>
                </a:ln>
                <a:solidFill>
                  <a:srgbClr val="00B05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năm</a:t>
            </a:r>
            <a:r>
              <a:rPr lang="en-SG" sz="3400" b="1" kern="10" dirty="0">
                <a:ln w="9525">
                  <a:solidFill>
                    <a:srgbClr val="FF00FF"/>
                  </a:solidFill>
                  <a:round/>
                  <a:headEnd/>
                  <a:tailEnd/>
                </a:ln>
                <a:solidFill>
                  <a:srgbClr val="00B05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SG" sz="3400" b="1" kern="10" dirty="0" err="1">
                <a:ln w="9525">
                  <a:solidFill>
                    <a:srgbClr val="FF00FF"/>
                  </a:solidFill>
                  <a:round/>
                  <a:headEnd/>
                  <a:tailEnd/>
                </a:ln>
                <a:solidFill>
                  <a:srgbClr val="00B05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ngày</a:t>
            </a:r>
            <a:r>
              <a:rPr lang="en-SG" sz="3400" b="1" kern="10" dirty="0">
                <a:ln w="9525">
                  <a:solidFill>
                    <a:srgbClr val="FF00FF"/>
                  </a:solidFill>
                  <a:round/>
                  <a:headEnd/>
                  <a:tailEnd/>
                </a:ln>
                <a:solidFill>
                  <a:srgbClr val="00B05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SG" sz="3400" b="1" kern="10" dirty="0" smtClean="0">
                <a:ln w="9525">
                  <a:solidFill>
                    <a:srgbClr val="FF00FF"/>
                  </a:solidFill>
                  <a:round/>
                  <a:headEnd/>
                  <a:tailEnd/>
                </a:ln>
                <a:solidFill>
                  <a:srgbClr val="00B05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10 </a:t>
            </a:r>
            <a:r>
              <a:rPr lang="en-SG" sz="3400" b="1" kern="10" dirty="0" err="1">
                <a:ln w="9525">
                  <a:solidFill>
                    <a:srgbClr val="FF00FF"/>
                  </a:solidFill>
                  <a:round/>
                  <a:headEnd/>
                  <a:tailEnd/>
                </a:ln>
                <a:solidFill>
                  <a:srgbClr val="00B05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tháng</a:t>
            </a:r>
            <a:r>
              <a:rPr lang="en-SG" sz="3400" b="1" kern="10" dirty="0">
                <a:ln w="9525">
                  <a:solidFill>
                    <a:srgbClr val="FF00FF"/>
                  </a:solidFill>
                  <a:round/>
                  <a:headEnd/>
                  <a:tailEnd/>
                </a:ln>
                <a:solidFill>
                  <a:srgbClr val="00B05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3 </a:t>
            </a:r>
            <a:r>
              <a:rPr lang="en-SG" sz="3400" b="1" kern="10" dirty="0" err="1">
                <a:ln w="9525">
                  <a:solidFill>
                    <a:srgbClr val="FF00FF"/>
                  </a:solidFill>
                  <a:round/>
                  <a:headEnd/>
                  <a:tailEnd/>
                </a:ln>
                <a:solidFill>
                  <a:srgbClr val="00B05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tháng</a:t>
            </a:r>
            <a:r>
              <a:rPr lang="en-SG" sz="3400" b="1" kern="10" dirty="0">
                <a:ln w="9525">
                  <a:solidFill>
                    <a:srgbClr val="FF00FF"/>
                  </a:solidFill>
                  <a:round/>
                  <a:headEnd/>
                  <a:tailEnd/>
                </a:ln>
                <a:solidFill>
                  <a:srgbClr val="00B05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3 </a:t>
            </a:r>
            <a:r>
              <a:rPr lang="en-SG" sz="3400" b="1" kern="10" dirty="0" err="1">
                <a:ln w="9525">
                  <a:solidFill>
                    <a:srgbClr val="FF00FF"/>
                  </a:solidFill>
                  <a:round/>
                  <a:headEnd/>
                  <a:tailEnd/>
                </a:ln>
                <a:solidFill>
                  <a:srgbClr val="00B05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năm</a:t>
            </a:r>
            <a:r>
              <a:rPr lang="en-SG" sz="3400" b="1" kern="10" dirty="0">
                <a:ln w="9525">
                  <a:solidFill>
                    <a:srgbClr val="FF00FF"/>
                  </a:solidFill>
                  <a:round/>
                  <a:headEnd/>
                  <a:tailEnd/>
                </a:ln>
                <a:solidFill>
                  <a:srgbClr val="00B050">
                    <a:alpha val="98822"/>
                  </a:srgbClr>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2022</a:t>
            </a:r>
          </a:p>
        </p:txBody>
      </p:sp>
    </p:spTree>
  </p:cSld>
  <p:clrMapOvr>
    <a:masterClrMapping/>
  </p:clrMapOvr>
  <p:transition>
    <p:cover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Text Box 5">
            <a:extLst>
              <a:ext uri="{FF2B5EF4-FFF2-40B4-BE49-F238E27FC236}">
                <a16:creationId xmlns:a16="http://schemas.microsoft.com/office/drawing/2014/main" id="{361E217F-B0A0-4DDF-ADFD-528DF1F81266}"/>
              </a:ext>
            </a:extLst>
          </p:cNvPr>
          <p:cNvSpPr txBox="1">
            <a:spLocks noChangeArrowheads="1"/>
          </p:cNvSpPr>
          <p:nvPr/>
        </p:nvSpPr>
        <p:spPr bwMode="auto">
          <a:xfrm>
            <a:off x="152400" y="1917680"/>
            <a:ext cx="88392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vi-VN" sz="3600" b="1" dirty="0">
                <a:solidFill>
                  <a:srgbClr val="000099"/>
                </a:solidFill>
                <a:latin typeface="Times New Roman" panose="02020603050405020304" pitchFamily="18" charset="0"/>
              </a:rPr>
              <a:t>a) Người tứ xứ đổ về xem vật rất đông vì ai cũng muốn xem tài, xem mặt ông Cản Ngũ.</a:t>
            </a:r>
          </a:p>
        </p:txBody>
      </p:sp>
      <p:sp>
        <p:nvSpPr>
          <p:cNvPr id="3" name="Text Box 4">
            <a:extLst>
              <a:ext uri="{FF2B5EF4-FFF2-40B4-BE49-F238E27FC236}">
                <a16:creationId xmlns:a16="http://schemas.microsoft.com/office/drawing/2014/main" id="{123C5955-F82A-443F-B66A-39A8CB983116}"/>
              </a:ext>
            </a:extLst>
          </p:cNvPr>
          <p:cNvSpPr txBox="1">
            <a:spLocks noChangeArrowheads="1"/>
          </p:cNvSpPr>
          <p:nvPr/>
        </p:nvSpPr>
        <p:spPr bwMode="auto">
          <a:xfrm>
            <a:off x="257908" y="520511"/>
            <a:ext cx="8915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3600" b="1" u="sng" dirty="0">
                <a:solidFill>
                  <a:srgbClr val="0000CC"/>
                </a:solidFill>
                <a:latin typeface="Times New Roman" panose="02020603050405020304" pitchFamily="18" charset="0"/>
              </a:rPr>
              <a:t>Bài 3:</a:t>
            </a:r>
            <a:r>
              <a:rPr lang="en-US" altLang="vi-VN" sz="3600" b="1" dirty="0">
                <a:solidFill>
                  <a:srgbClr val="0000CC"/>
                </a:solidFill>
                <a:latin typeface="Times New Roman" panose="02020603050405020304" pitchFamily="18" charset="0"/>
              </a:rPr>
              <a:t> Dựa vào nội dung bài tập đọc Hội vật, hãy trả lời các câu hỏi sau.</a:t>
            </a:r>
          </a:p>
        </p:txBody>
      </p:sp>
      <p:sp>
        <p:nvSpPr>
          <p:cNvPr id="4" name="Text Box 5">
            <a:extLst>
              <a:ext uri="{FF2B5EF4-FFF2-40B4-BE49-F238E27FC236}">
                <a16:creationId xmlns:a16="http://schemas.microsoft.com/office/drawing/2014/main" id="{D9E16C92-1CF3-4A64-A037-27801E33BE6B}"/>
              </a:ext>
            </a:extLst>
          </p:cNvPr>
          <p:cNvSpPr txBox="1">
            <a:spLocks noChangeArrowheads="1"/>
          </p:cNvSpPr>
          <p:nvPr/>
        </p:nvSpPr>
        <p:spPr bwMode="auto">
          <a:xfrm>
            <a:off x="152400" y="3655874"/>
            <a:ext cx="88392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vi-VN" sz="3600" b="1" dirty="0">
                <a:solidFill>
                  <a:srgbClr val="000099"/>
                </a:solidFill>
                <a:latin typeface="Times New Roman" panose="02020603050405020304" pitchFamily="18" charset="0"/>
              </a:rPr>
              <a:t>b) Lúc đầu keo vật xem chừng chán ngắt vì Quắm Đen vật rất hăng còn ông Cản Ngũ lại lớ ngớ, chậm chạp.</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7109"/>
                                        </p:tgtEl>
                                        <p:attrNameLst>
                                          <p:attrName>style.visibility</p:attrName>
                                        </p:attrNameLst>
                                      </p:cBhvr>
                                      <p:to>
                                        <p:strVal val="visible"/>
                                      </p:to>
                                    </p:set>
                                    <p:animEffect transition="in" filter="fade">
                                      <p:cBhvr>
                                        <p:cTn id="7" dur="1000"/>
                                        <p:tgtEl>
                                          <p:spTgt spid="47109"/>
                                        </p:tgtEl>
                                      </p:cBhvr>
                                    </p:animEffect>
                                    <p:anim calcmode="lin" valueType="num">
                                      <p:cBhvr>
                                        <p:cTn id="8" dur="1000" fill="hold"/>
                                        <p:tgtEl>
                                          <p:spTgt spid="47109"/>
                                        </p:tgtEl>
                                        <p:attrNameLst>
                                          <p:attrName>ppt_x</p:attrName>
                                        </p:attrNameLst>
                                      </p:cBhvr>
                                      <p:tavLst>
                                        <p:tav tm="0">
                                          <p:val>
                                            <p:strVal val="#ppt_x"/>
                                          </p:val>
                                        </p:tav>
                                        <p:tav tm="100000">
                                          <p:val>
                                            <p:strVal val="#ppt_x"/>
                                          </p:val>
                                        </p:tav>
                                      </p:tavLst>
                                    </p:anim>
                                    <p:anim calcmode="lin" valueType="num">
                                      <p:cBhvr>
                                        <p:cTn id="9" dur="1000" fill="hold"/>
                                        <p:tgtEl>
                                          <p:spTgt spid="4710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Text Box 4">
            <a:extLst>
              <a:ext uri="{FF2B5EF4-FFF2-40B4-BE49-F238E27FC236}">
                <a16:creationId xmlns:a16="http://schemas.microsoft.com/office/drawing/2014/main" id="{7C69F039-4CCC-4E38-98D9-ABBE23A98281}"/>
              </a:ext>
            </a:extLst>
          </p:cNvPr>
          <p:cNvSpPr txBox="1">
            <a:spLocks noChangeArrowheads="1"/>
          </p:cNvSpPr>
          <p:nvPr/>
        </p:nvSpPr>
        <p:spPr bwMode="auto">
          <a:xfrm>
            <a:off x="25021" y="-76200"/>
            <a:ext cx="89154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3600" b="1" u="sng" dirty="0">
                <a:solidFill>
                  <a:srgbClr val="0000CC"/>
                </a:solidFill>
                <a:latin typeface="Times New Roman" panose="02020603050405020304" pitchFamily="18" charset="0"/>
              </a:rPr>
              <a:t>Bài 3:</a:t>
            </a:r>
            <a:r>
              <a:rPr lang="en-US" altLang="vi-VN" sz="3600" b="1" dirty="0">
                <a:solidFill>
                  <a:srgbClr val="0000CC"/>
                </a:solidFill>
                <a:latin typeface="Times New Roman" panose="02020603050405020304" pitchFamily="18" charset="0"/>
              </a:rPr>
              <a:t> Dựa vào nội dung bài tập đọc Hội vật, hãy trả lời các câu hỏi sau.</a:t>
            </a:r>
          </a:p>
          <a:p>
            <a:pPr eaLnBrk="1" hangingPunct="1">
              <a:spcBef>
                <a:spcPct val="0"/>
              </a:spcBef>
              <a:buFontTx/>
              <a:buNone/>
            </a:pPr>
            <a:endParaRPr lang="en-US" altLang="vi-VN" sz="3600" b="1" dirty="0">
              <a:solidFill>
                <a:srgbClr val="0000CC"/>
              </a:solidFill>
              <a:latin typeface="Times New Roman" panose="02020603050405020304" pitchFamily="18" charset="0"/>
            </a:endParaRPr>
          </a:p>
          <a:p>
            <a:pPr algn="just" eaLnBrk="1" hangingPunct="1">
              <a:spcBef>
                <a:spcPct val="0"/>
              </a:spcBef>
              <a:buFontTx/>
              <a:buNone/>
            </a:pPr>
            <a:r>
              <a:rPr lang="en-US" altLang="vi-VN" sz="3600" b="1" dirty="0">
                <a:solidFill>
                  <a:srgbClr val="000099"/>
                </a:solidFill>
                <a:latin typeface="Times New Roman" panose="02020603050405020304" pitchFamily="18" charset="0"/>
              </a:rPr>
              <a:t>a) </a:t>
            </a:r>
            <a:r>
              <a:rPr lang="en-US" altLang="vi-VN" sz="3600" b="1" dirty="0">
                <a:solidFill>
                  <a:srgbClr val="FF0000"/>
                </a:solidFill>
                <a:latin typeface="Times New Roman" panose="02020603050405020304" pitchFamily="18" charset="0"/>
              </a:rPr>
              <a:t>Vì sao </a:t>
            </a:r>
            <a:r>
              <a:rPr lang="en-US" altLang="vi-VN" sz="3600" b="1" dirty="0">
                <a:solidFill>
                  <a:srgbClr val="000099"/>
                </a:solidFill>
                <a:latin typeface="Times New Roman" panose="02020603050405020304" pitchFamily="18" charset="0"/>
              </a:rPr>
              <a:t>người tứ xứ đổ về xem vật rất đông?</a:t>
            </a:r>
          </a:p>
          <a:p>
            <a:pPr algn="just" eaLnBrk="1" hangingPunct="1">
              <a:spcBef>
                <a:spcPct val="0"/>
              </a:spcBef>
              <a:buFontTx/>
              <a:buNone/>
            </a:pPr>
            <a:r>
              <a:rPr lang="en-US" altLang="vi-VN" sz="3600" b="1" dirty="0">
                <a:solidFill>
                  <a:srgbClr val="000099"/>
                </a:solidFill>
                <a:latin typeface="Times New Roman" panose="02020603050405020304" pitchFamily="18" charset="0"/>
              </a:rPr>
              <a:t>b) </a:t>
            </a:r>
            <a:r>
              <a:rPr lang="en-US" altLang="vi-VN" sz="3600" b="1" dirty="0">
                <a:solidFill>
                  <a:srgbClr val="FF0000"/>
                </a:solidFill>
                <a:latin typeface="Times New Roman" panose="02020603050405020304" pitchFamily="18" charset="0"/>
              </a:rPr>
              <a:t>Vì</a:t>
            </a:r>
            <a:r>
              <a:rPr lang="en-US" altLang="vi-VN" sz="3600" b="1" dirty="0">
                <a:solidFill>
                  <a:srgbClr val="000099"/>
                </a:solidFill>
                <a:latin typeface="Times New Roman" panose="02020603050405020304" pitchFamily="18" charset="0"/>
              </a:rPr>
              <a:t> </a:t>
            </a:r>
            <a:r>
              <a:rPr lang="en-US" altLang="vi-VN" sz="3600" b="1" dirty="0">
                <a:solidFill>
                  <a:srgbClr val="FF0000"/>
                </a:solidFill>
                <a:latin typeface="Times New Roman" panose="02020603050405020304" pitchFamily="18" charset="0"/>
              </a:rPr>
              <a:t>sao</a:t>
            </a:r>
            <a:r>
              <a:rPr lang="en-US" altLang="vi-VN" sz="3600" b="1" dirty="0">
                <a:solidFill>
                  <a:srgbClr val="000099"/>
                </a:solidFill>
                <a:latin typeface="Times New Roman" panose="02020603050405020304" pitchFamily="18" charset="0"/>
              </a:rPr>
              <a:t> lúc đầu keo vật xem chừng chán ngắt?</a:t>
            </a:r>
          </a:p>
        </p:txBody>
      </p:sp>
      <p:sp>
        <p:nvSpPr>
          <p:cNvPr id="4" name="Cloud 3"/>
          <p:cNvSpPr/>
          <p:nvPr/>
        </p:nvSpPr>
        <p:spPr>
          <a:xfrm>
            <a:off x="152400" y="3962400"/>
            <a:ext cx="8305800" cy="2590800"/>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a:solidFill>
                  <a:srgbClr val="FF0000"/>
                </a:solidFill>
                <a:latin typeface="Times New Roman" pitchFamily="18" charset="0"/>
                <a:cs typeface="Times New Roman" pitchFamily="18" charset="0"/>
              </a:rPr>
              <a:t>Câu hỏi “Vì </a:t>
            </a:r>
            <a:r>
              <a:rPr lang="en-US" sz="2800" b="1" i="1" dirty="0" err="1">
                <a:solidFill>
                  <a:srgbClr val="FF0000"/>
                </a:solidFill>
                <a:latin typeface="Times New Roman" pitchFamily="18" charset="0"/>
                <a:cs typeface="Times New Roman" pitchFamily="18" charset="0"/>
              </a:rPr>
              <a:t>sao?”thường</a:t>
            </a:r>
            <a:r>
              <a:rPr lang="en-US" sz="2800" b="1" i="1" dirty="0">
                <a:solidFill>
                  <a:srgbClr val="FF0000"/>
                </a:solidFill>
                <a:latin typeface="Times New Roman" pitchFamily="18" charset="0"/>
                <a:cs typeface="Times New Roman" pitchFamily="18" charset="0"/>
              </a:rPr>
              <a:t> bắt đầu bằng từ nào?</a:t>
            </a:r>
          </a:p>
        </p:txBody>
      </p:sp>
    </p:spTree>
    <p:extLst>
      <p:ext uri="{BB962C8B-B14F-4D97-AF65-F5344CB8AC3E}">
        <p14:creationId xmlns:p14="http://schemas.microsoft.com/office/powerpoint/2010/main" val="3623667570"/>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AutoShape 2"/>
          <p:cNvSpPr>
            <a:spLocks noChangeArrowheads="1"/>
          </p:cNvSpPr>
          <p:nvPr/>
        </p:nvSpPr>
        <p:spPr bwMode="ltGray">
          <a:xfrm rot="5400000">
            <a:off x="-1703388" y="16271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0">
            <a:gsLst>
              <a:gs pos="0">
                <a:schemeClr val="bg1"/>
              </a:gs>
              <a:gs pos="100000">
                <a:schemeClr val="bg1">
                  <a:gamma/>
                  <a:tint val="45490"/>
                  <a:invGamma/>
                </a:schemeClr>
              </a:gs>
            </a:gsLst>
            <a:lin ang="0" scaled="1"/>
          </a:gradFill>
          <a:ln>
            <a:noFill/>
          </a:ln>
          <a:effectLst/>
        </p:spPr>
        <p:txBody>
          <a:bodyPr wrap="none" anchor="ctr"/>
          <a:lstStyle/>
          <a:p>
            <a:pPr eaLnBrk="1" hangingPunct="1">
              <a:defRPr/>
            </a:pPr>
            <a:endParaRPr lang="en-US" sz="1800">
              <a:latin typeface="Arial" charset="0"/>
            </a:endParaRPr>
          </a:p>
        </p:txBody>
      </p:sp>
      <p:sp>
        <p:nvSpPr>
          <p:cNvPr id="431107" name="AutoShape 3"/>
          <p:cNvSpPr>
            <a:spLocks noChangeArrowheads="1"/>
          </p:cNvSpPr>
          <p:nvPr/>
        </p:nvSpPr>
        <p:spPr bwMode="ltGray">
          <a:xfrm rot="5400000" flipH="1">
            <a:off x="-1536700" y="1765300"/>
            <a:ext cx="4032250" cy="4464050"/>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rotWithShape="0">
            <a:gsLst>
              <a:gs pos="0">
                <a:schemeClr val="bg1">
                  <a:gamma/>
                  <a:tint val="42353"/>
                  <a:invGamma/>
                </a:schemeClr>
              </a:gs>
              <a:gs pos="100000">
                <a:schemeClr val="bg1">
                  <a:alpha val="0"/>
                </a:schemeClr>
              </a:gs>
            </a:gsLst>
            <a:lin ang="0" scaled="1"/>
          </a:gradFill>
          <a:ln>
            <a:noFill/>
          </a:ln>
          <a:effectLst/>
        </p:spPr>
        <p:txBody>
          <a:bodyPr rot="10800000" vert="eaVert" wrap="none" anchor="ctr"/>
          <a:lstStyle/>
          <a:p>
            <a:pPr algn="ctr" eaLnBrk="1" hangingPunct="1">
              <a:defRPr/>
            </a:pPr>
            <a:endParaRPr lang="en-US" sz="2400">
              <a:latin typeface="Arial" charset="0"/>
            </a:endParaRPr>
          </a:p>
        </p:txBody>
      </p:sp>
      <p:sp>
        <p:nvSpPr>
          <p:cNvPr id="431150" name="Text Box 46"/>
          <p:cNvSpPr txBox="1">
            <a:spLocks noChangeArrowheads="1"/>
          </p:cNvSpPr>
          <p:nvPr/>
        </p:nvSpPr>
        <p:spPr bwMode="auto">
          <a:xfrm>
            <a:off x="228600" y="2038350"/>
            <a:ext cx="1693863" cy="4246563"/>
          </a:xfrm>
          <a:prstGeom prst="rect">
            <a:avLst/>
          </a:prstGeom>
          <a:noFill/>
          <a:ln>
            <a:noFill/>
          </a:ln>
          <a:effectLst/>
        </p:spPr>
        <p:txBody>
          <a:bodyPr anchor="ctr">
            <a:spAutoFit/>
          </a:bodyPr>
          <a:lstStyle/>
          <a:p>
            <a:pPr algn="ctr" eaLnBrk="1" hangingPunct="1">
              <a:defRPr/>
            </a:pPr>
            <a:r>
              <a:rPr lang="en-US" sz="2600" b="1" dirty="0" err="1">
                <a:solidFill>
                  <a:srgbClr val="C00000"/>
                </a:solidFill>
                <a:effectLst>
                  <a:outerShdw blurRad="38100" dist="38100" dir="2700000" algn="tl">
                    <a:srgbClr val="000000"/>
                  </a:outerShdw>
                </a:effectLst>
                <a:latin typeface="Arial" charset="0"/>
              </a:rPr>
              <a:t>Trong</a:t>
            </a:r>
            <a:r>
              <a:rPr lang="en-US" sz="2600" b="1" dirty="0">
                <a:solidFill>
                  <a:srgbClr val="C00000"/>
                </a:solidFill>
                <a:effectLst>
                  <a:outerShdw blurRad="38100" dist="38100" dir="2700000" algn="tl">
                    <a:srgbClr val="000000"/>
                  </a:outerShdw>
                </a:effectLst>
                <a:latin typeface="Arial" charset="0"/>
              </a:rPr>
              <a:t> </a:t>
            </a:r>
            <a:r>
              <a:rPr lang="en-US" sz="2600" b="1" dirty="0" err="1">
                <a:solidFill>
                  <a:srgbClr val="C00000"/>
                </a:solidFill>
                <a:effectLst>
                  <a:outerShdw blurRad="38100" dist="38100" dir="2700000" algn="tl">
                    <a:srgbClr val="000000"/>
                  </a:outerShdw>
                </a:effectLst>
                <a:latin typeface="Arial" charset="0"/>
              </a:rPr>
              <a:t>các</a:t>
            </a:r>
            <a:r>
              <a:rPr lang="en-US" sz="2600" b="1" dirty="0">
                <a:solidFill>
                  <a:srgbClr val="C00000"/>
                </a:solidFill>
                <a:effectLst>
                  <a:outerShdw blurRad="38100" dist="38100" dir="2700000" algn="tl">
                    <a:srgbClr val="000000"/>
                  </a:outerShdw>
                </a:effectLst>
                <a:latin typeface="Arial" charset="0"/>
              </a:rPr>
              <a:t> </a:t>
            </a:r>
            <a:r>
              <a:rPr lang="en-US" sz="2600" b="1" dirty="0" err="1">
                <a:solidFill>
                  <a:srgbClr val="C00000"/>
                </a:solidFill>
                <a:effectLst>
                  <a:outerShdw blurRad="38100" dist="38100" dir="2700000" algn="tl">
                    <a:srgbClr val="000000"/>
                  </a:outerShdw>
                </a:effectLst>
                <a:latin typeface="Arial" charset="0"/>
              </a:rPr>
              <a:t>câu</a:t>
            </a:r>
            <a:r>
              <a:rPr lang="en-US" sz="2600" b="1" dirty="0">
                <a:solidFill>
                  <a:srgbClr val="C00000"/>
                </a:solidFill>
                <a:effectLst>
                  <a:outerShdw blurRad="38100" dist="38100" dir="2700000" algn="tl">
                    <a:srgbClr val="000000"/>
                  </a:outerShdw>
                </a:effectLst>
                <a:latin typeface="Arial" charset="0"/>
              </a:rPr>
              <a:t> </a:t>
            </a:r>
            <a:r>
              <a:rPr lang="en-US" sz="2600" b="1" dirty="0" err="1">
                <a:solidFill>
                  <a:srgbClr val="C00000"/>
                </a:solidFill>
                <a:effectLst>
                  <a:outerShdw blurRad="38100" dist="38100" dir="2700000" algn="tl">
                    <a:srgbClr val="000000"/>
                  </a:outerShdw>
                </a:effectLst>
                <a:latin typeface="Arial" charset="0"/>
              </a:rPr>
              <a:t>thơ</a:t>
            </a:r>
            <a:r>
              <a:rPr lang="en-US" sz="2600" b="1" dirty="0">
                <a:solidFill>
                  <a:srgbClr val="C00000"/>
                </a:solidFill>
                <a:effectLst>
                  <a:outerShdw blurRad="38100" dist="38100" dir="2700000" algn="tl">
                    <a:srgbClr val="000000"/>
                  </a:outerShdw>
                </a:effectLst>
                <a:latin typeface="Arial" charset="0"/>
              </a:rPr>
              <a:t> </a:t>
            </a:r>
            <a:r>
              <a:rPr lang="en-US" sz="2600" b="1" dirty="0" err="1">
                <a:solidFill>
                  <a:srgbClr val="C00000"/>
                </a:solidFill>
                <a:effectLst>
                  <a:outerShdw blurRad="38100" dist="38100" dir="2700000" algn="tl">
                    <a:srgbClr val="000000"/>
                  </a:outerShdw>
                </a:effectLst>
                <a:latin typeface="Arial" charset="0"/>
              </a:rPr>
              <a:t>bên</a:t>
            </a:r>
            <a:r>
              <a:rPr lang="en-US" sz="2600" b="1" dirty="0">
                <a:solidFill>
                  <a:srgbClr val="C00000"/>
                </a:solidFill>
                <a:effectLst>
                  <a:outerShdw blurRad="38100" dist="38100" dir="2700000" algn="tl">
                    <a:srgbClr val="000000"/>
                  </a:outerShdw>
                </a:effectLst>
                <a:latin typeface="Arial" charset="0"/>
              </a:rPr>
              <a:t> </a:t>
            </a:r>
            <a:r>
              <a:rPr lang="en-US" sz="2600" b="1" dirty="0" err="1">
                <a:solidFill>
                  <a:srgbClr val="C00000"/>
                </a:solidFill>
                <a:effectLst>
                  <a:outerShdw blurRad="38100" dist="38100" dir="2700000" algn="tl">
                    <a:srgbClr val="000000"/>
                  </a:outerShdw>
                </a:effectLst>
                <a:latin typeface="Arial" charset="0"/>
              </a:rPr>
              <a:t>câu</a:t>
            </a:r>
            <a:r>
              <a:rPr lang="en-US" sz="2600" b="1" dirty="0">
                <a:solidFill>
                  <a:srgbClr val="C00000"/>
                </a:solidFill>
                <a:effectLst>
                  <a:outerShdw blurRad="38100" dist="38100" dir="2700000" algn="tl">
                    <a:srgbClr val="000000"/>
                  </a:outerShdw>
                </a:effectLst>
                <a:latin typeface="Arial" charset="0"/>
              </a:rPr>
              <a:t> </a:t>
            </a:r>
            <a:r>
              <a:rPr lang="en-US" sz="2600" b="1" dirty="0" err="1">
                <a:solidFill>
                  <a:srgbClr val="C00000"/>
                </a:solidFill>
                <a:effectLst>
                  <a:outerShdw blurRad="38100" dist="38100" dir="2700000" algn="tl">
                    <a:srgbClr val="000000"/>
                  </a:outerShdw>
                </a:effectLst>
                <a:latin typeface="Arial" charset="0"/>
              </a:rPr>
              <a:t>thơ</a:t>
            </a:r>
            <a:r>
              <a:rPr lang="en-US" sz="2600" b="1" dirty="0">
                <a:solidFill>
                  <a:srgbClr val="C00000"/>
                </a:solidFill>
                <a:effectLst>
                  <a:outerShdw blurRad="38100" dist="38100" dir="2700000" algn="tl">
                    <a:srgbClr val="000000"/>
                  </a:outerShdw>
                </a:effectLst>
                <a:latin typeface="Arial" charset="0"/>
              </a:rPr>
              <a:t> </a:t>
            </a:r>
            <a:r>
              <a:rPr lang="en-US" sz="2600" b="1" dirty="0" err="1">
                <a:solidFill>
                  <a:srgbClr val="C00000"/>
                </a:solidFill>
                <a:effectLst>
                  <a:outerShdw blurRad="38100" dist="38100" dir="2700000" algn="tl">
                    <a:srgbClr val="000000"/>
                  </a:outerShdw>
                </a:effectLst>
                <a:latin typeface="Arial" charset="0"/>
              </a:rPr>
              <a:t>nào</a:t>
            </a:r>
            <a:r>
              <a:rPr lang="en-US" sz="2600" b="1" dirty="0">
                <a:solidFill>
                  <a:srgbClr val="C00000"/>
                </a:solidFill>
                <a:effectLst>
                  <a:outerShdw blurRad="38100" dist="38100" dir="2700000" algn="tl">
                    <a:srgbClr val="000000"/>
                  </a:outerShdw>
                </a:effectLst>
                <a:latin typeface="Arial" charset="0"/>
              </a:rPr>
              <a:t> </a:t>
            </a:r>
            <a:r>
              <a:rPr lang="en-US" sz="2600" b="1" dirty="0" err="1">
                <a:solidFill>
                  <a:srgbClr val="C00000"/>
                </a:solidFill>
                <a:effectLst>
                  <a:outerShdw blurRad="38100" dist="38100" dir="2700000" algn="tl">
                    <a:srgbClr val="000000"/>
                  </a:outerShdw>
                </a:effectLst>
                <a:latin typeface="Arial" charset="0"/>
              </a:rPr>
              <a:t>không</a:t>
            </a:r>
            <a:r>
              <a:rPr lang="en-US" sz="2600" b="1" dirty="0">
                <a:solidFill>
                  <a:srgbClr val="C00000"/>
                </a:solidFill>
                <a:effectLst>
                  <a:outerShdw blurRad="38100" dist="38100" dir="2700000" algn="tl">
                    <a:srgbClr val="000000"/>
                  </a:outerShdw>
                </a:effectLst>
                <a:latin typeface="Arial" charset="0"/>
              </a:rPr>
              <a:t> </a:t>
            </a:r>
            <a:r>
              <a:rPr lang="en-US" sz="2600" b="1" dirty="0" err="1">
                <a:solidFill>
                  <a:srgbClr val="C00000"/>
                </a:solidFill>
                <a:effectLst>
                  <a:outerShdw blurRad="38100" dist="38100" dir="2700000" algn="tl">
                    <a:srgbClr val="000000"/>
                  </a:outerShdw>
                </a:effectLst>
                <a:latin typeface="Arial" charset="0"/>
              </a:rPr>
              <a:t>dùng</a:t>
            </a:r>
            <a:r>
              <a:rPr lang="en-US" sz="2600" b="1" dirty="0">
                <a:solidFill>
                  <a:srgbClr val="C00000"/>
                </a:solidFill>
                <a:effectLst>
                  <a:outerShdw blurRad="38100" dist="38100" dir="2700000" algn="tl">
                    <a:srgbClr val="000000"/>
                  </a:outerShdw>
                </a:effectLst>
                <a:latin typeface="Arial" charset="0"/>
              </a:rPr>
              <a:t> </a:t>
            </a:r>
            <a:r>
              <a:rPr lang="en-US" sz="2600" b="1" dirty="0" err="1">
                <a:solidFill>
                  <a:srgbClr val="C00000"/>
                </a:solidFill>
                <a:effectLst>
                  <a:outerShdw blurRad="38100" dist="38100" dir="2700000" algn="tl">
                    <a:srgbClr val="000000"/>
                  </a:outerShdw>
                </a:effectLst>
                <a:latin typeface="Arial" charset="0"/>
              </a:rPr>
              <a:t>hình</a:t>
            </a:r>
            <a:r>
              <a:rPr lang="en-US" sz="2600" b="1" dirty="0">
                <a:solidFill>
                  <a:srgbClr val="C00000"/>
                </a:solidFill>
                <a:effectLst>
                  <a:outerShdw blurRad="38100" dist="38100" dir="2700000" algn="tl">
                    <a:srgbClr val="000000"/>
                  </a:outerShdw>
                </a:effectLst>
                <a:latin typeface="Arial" charset="0"/>
              </a:rPr>
              <a:t> </a:t>
            </a:r>
            <a:r>
              <a:rPr lang="en-US" sz="2600" b="1" dirty="0" err="1">
                <a:solidFill>
                  <a:srgbClr val="C00000"/>
                </a:solidFill>
                <a:effectLst>
                  <a:outerShdw blurRad="38100" dist="38100" dir="2700000" algn="tl">
                    <a:srgbClr val="000000"/>
                  </a:outerShdw>
                </a:effectLst>
                <a:latin typeface="Arial" charset="0"/>
              </a:rPr>
              <a:t>ảnh</a:t>
            </a:r>
            <a:r>
              <a:rPr lang="en-US" sz="2600" b="1" dirty="0">
                <a:solidFill>
                  <a:srgbClr val="C00000"/>
                </a:solidFill>
                <a:effectLst>
                  <a:outerShdw blurRad="38100" dist="38100" dir="2700000" algn="tl">
                    <a:srgbClr val="000000"/>
                  </a:outerShdw>
                </a:effectLst>
                <a:latin typeface="Arial" charset="0"/>
              </a:rPr>
              <a:t> </a:t>
            </a:r>
            <a:r>
              <a:rPr lang="en-US" sz="2600" b="1" dirty="0" err="1">
                <a:solidFill>
                  <a:srgbClr val="C00000"/>
                </a:solidFill>
                <a:effectLst>
                  <a:outerShdw blurRad="38100" dist="38100" dir="2700000" algn="tl">
                    <a:srgbClr val="000000"/>
                  </a:outerShdw>
                </a:effectLst>
                <a:latin typeface="Arial" charset="0"/>
              </a:rPr>
              <a:t>nhân</a:t>
            </a:r>
            <a:r>
              <a:rPr lang="en-US" sz="2600" b="1" dirty="0">
                <a:solidFill>
                  <a:srgbClr val="C00000"/>
                </a:solidFill>
                <a:effectLst>
                  <a:outerShdw blurRad="38100" dist="38100" dir="2700000" algn="tl">
                    <a:srgbClr val="000000"/>
                  </a:outerShdw>
                </a:effectLst>
                <a:latin typeface="Arial" charset="0"/>
              </a:rPr>
              <a:t> </a:t>
            </a:r>
            <a:r>
              <a:rPr lang="en-US" sz="2600" b="1" dirty="0" err="1">
                <a:solidFill>
                  <a:srgbClr val="C00000"/>
                </a:solidFill>
                <a:effectLst>
                  <a:outerShdw blurRad="38100" dist="38100" dir="2700000" algn="tl">
                    <a:srgbClr val="000000"/>
                  </a:outerShdw>
                </a:effectLst>
                <a:latin typeface="Arial" charset="0"/>
              </a:rPr>
              <a:t>hóa</a:t>
            </a:r>
            <a:endParaRPr lang="en-US" sz="2600" b="1" dirty="0">
              <a:solidFill>
                <a:srgbClr val="C00000"/>
              </a:solidFill>
              <a:effectLst>
                <a:outerShdw blurRad="38100" dist="38100" dir="2700000" algn="tl">
                  <a:srgbClr val="000000"/>
                </a:outerShdw>
              </a:effectLst>
              <a:latin typeface="Arial" charset="0"/>
            </a:endParaRPr>
          </a:p>
          <a:p>
            <a:pPr eaLnBrk="1" hangingPunct="1">
              <a:spcBef>
                <a:spcPct val="50000"/>
              </a:spcBef>
              <a:defRPr/>
            </a:pPr>
            <a:endParaRPr lang="en-US" sz="2400" b="1" dirty="0">
              <a:solidFill>
                <a:srgbClr val="FF0000"/>
              </a:solidFill>
              <a:effectLst>
                <a:outerShdw blurRad="38100" dist="38100" dir="2700000" algn="tl">
                  <a:srgbClr val="000000"/>
                </a:outerShdw>
              </a:effectLst>
              <a:latin typeface="Arial" charset="0"/>
            </a:endParaRPr>
          </a:p>
        </p:txBody>
      </p:sp>
      <p:grpSp>
        <p:nvGrpSpPr>
          <p:cNvPr id="3" name="Group 80"/>
          <p:cNvGrpSpPr>
            <a:grpSpLocks/>
          </p:cNvGrpSpPr>
          <p:nvPr/>
        </p:nvGrpSpPr>
        <p:grpSpPr bwMode="auto">
          <a:xfrm>
            <a:off x="2057400" y="1905000"/>
            <a:ext cx="5791200" cy="1001713"/>
            <a:chOff x="1296" y="1200"/>
            <a:chExt cx="3648" cy="631"/>
          </a:xfrm>
        </p:grpSpPr>
        <p:sp>
          <p:nvSpPr>
            <p:cNvPr id="431113" name="AutoShape 9"/>
            <p:cNvSpPr>
              <a:spLocks noChangeArrowheads="1"/>
            </p:cNvSpPr>
            <p:nvPr/>
          </p:nvSpPr>
          <p:spPr bwMode="gray">
            <a:xfrm>
              <a:off x="1872" y="1392"/>
              <a:ext cx="3072" cy="320"/>
            </a:xfrm>
            <a:prstGeom prst="roundRect">
              <a:avLst>
                <a:gd name="adj" fmla="val 50000"/>
              </a:avLst>
            </a:prstGeom>
            <a:gradFill rotWithShape="1">
              <a:gsLst>
                <a:gs pos="0">
                  <a:schemeClr val="bg1">
                    <a:gamma/>
                    <a:tint val="0"/>
                    <a:invGamma/>
                  </a:schemeClr>
                </a:gs>
                <a:gs pos="100000">
                  <a:schemeClr val="bg1"/>
                </a:gs>
              </a:gsLst>
              <a:lin ang="0" scaled="1"/>
            </a:gradFill>
            <a:ln w="28575" algn="ctr">
              <a:solidFill>
                <a:schemeClr val="tx1"/>
              </a:solidFill>
              <a:round/>
              <a:headEnd/>
              <a:tailEnd/>
            </a:ln>
            <a:effectLst/>
          </p:spPr>
          <p:txBody>
            <a:bodyPr wrap="none" anchor="ctr"/>
            <a:lstStyle/>
            <a:p>
              <a:pPr algn="ctr">
                <a:defRPr/>
              </a:pPr>
              <a:r>
                <a:rPr lang="en-US" sz="2200" b="1" i="1" dirty="0" err="1">
                  <a:solidFill>
                    <a:srgbClr val="000099"/>
                  </a:solidFill>
                  <a:effectLst>
                    <a:outerShdw blurRad="38100" dist="38100" dir="2700000" algn="tl">
                      <a:srgbClr val="C0C0C0"/>
                    </a:outerShdw>
                  </a:effectLst>
                  <a:latin typeface="Arial" charset="0"/>
                </a:rPr>
                <a:t>Trăng</a:t>
              </a:r>
              <a:r>
                <a:rPr lang="en-US" sz="2200" b="1" i="1" dirty="0">
                  <a:solidFill>
                    <a:srgbClr val="000099"/>
                  </a:solidFill>
                  <a:effectLst>
                    <a:outerShdw blurRad="38100" dist="38100" dir="2700000" algn="tl">
                      <a:srgbClr val="C0C0C0"/>
                    </a:outerShdw>
                  </a:effectLst>
                  <a:latin typeface="Arial" charset="0"/>
                </a:rPr>
                <a:t> </a:t>
              </a:r>
              <a:r>
                <a:rPr lang="en-US" sz="2200" b="1" i="1" dirty="0" err="1">
                  <a:solidFill>
                    <a:srgbClr val="000099"/>
                  </a:solidFill>
                  <a:effectLst>
                    <a:outerShdw blurRad="38100" dist="38100" dir="2700000" algn="tl">
                      <a:srgbClr val="C0C0C0"/>
                    </a:outerShdw>
                  </a:effectLst>
                  <a:latin typeface="Arial" charset="0"/>
                </a:rPr>
                <a:t>nằm</a:t>
              </a:r>
              <a:r>
                <a:rPr lang="en-US" sz="2200" b="1" i="1" dirty="0">
                  <a:solidFill>
                    <a:srgbClr val="000099"/>
                  </a:solidFill>
                  <a:effectLst>
                    <a:outerShdw blurRad="38100" dist="38100" dir="2700000" algn="tl">
                      <a:srgbClr val="C0C0C0"/>
                    </a:outerShdw>
                  </a:effectLst>
                  <a:latin typeface="Arial" charset="0"/>
                </a:rPr>
                <a:t> </a:t>
              </a:r>
              <a:r>
                <a:rPr lang="en-US" sz="2200" b="1" i="1" dirty="0" err="1">
                  <a:solidFill>
                    <a:srgbClr val="000099"/>
                  </a:solidFill>
                  <a:effectLst>
                    <a:outerShdw blurRad="38100" dist="38100" dir="2700000" algn="tl">
                      <a:srgbClr val="C0C0C0"/>
                    </a:outerShdw>
                  </a:effectLst>
                  <a:latin typeface="Arial" charset="0"/>
                </a:rPr>
                <a:t>ngủ</a:t>
              </a:r>
              <a:r>
                <a:rPr lang="en-US" sz="2200" b="1" i="1" dirty="0">
                  <a:solidFill>
                    <a:srgbClr val="000099"/>
                  </a:solidFill>
                  <a:effectLst>
                    <a:outerShdw blurRad="38100" dist="38100" dir="2700000" algn="tl">
                      <a:srgbClr val="C0C0C0"/>
                    </a:outerShdw>
                  </a:effectLst>
                  <a:latin typeface="Arial" charset="0"/>
                </a:rPr>
                <a:t> </a:t>
              </a:r>
              <a:r>
                <a:rPr lang="en-US" sz="2200" b="1" i="1" dirty="0" err="1">
                  <a:solidFill>
                    <a:srgbClr val="000099"/>
                  </a:solidFill>
                  <a:effectLst>
                    <a:outerShdw blurRad="38100" dist="38100" dir="2700000" algn="tl">
                      <a:srgbClr val="C0C0C0"/>
                    </a:outerShdw>
                  </a:effectLst>
                  <a:latin typeface="Arial" charset="0"/>
                </a:rPr>
                <a:t>giữa</a:t>
              </a:r>
              <a:r>
                <a:rPr lang="en-US" sz="2200" b="1" i="1" dirty="0">
                  <a:solidFill>
                    <a:srgbClr val="000099"/>
                  </a:solidFill>
                  <a:effectLst>
                    <a:outerShdw blurRad="38100" dist="38100" dir="2700000" algn="tl">
                      <a:srgbClr val="C0C0C0"/>
                    </a:outerShdw>
                  </a:effectLst>
                  <a:latin typeface="Arial" charset="0"/>
                </a:rPr>
                <a:t> </a:t>
              </a:r>
              <a:r>
                <a:rPr lang="en-US" sz="2200" b="1" i="1" dirty="0" err="1">
                  <a:solidFill>
                    <a:srgbClr val="000099"/>
                  </a:solidFill>
                  <a:effectLst>
                    <a:outerShdw blurRad="38100" dist="38100" dir="2700000" algn="tl">
                      <a:srgbClr val="C0C0C0"/>
                    </a:outerShdw>
                  </a:effectLst>
                  <a:latin typeface="Arial" charset="0"/>
                </a:rPr>
                <a:t>trời</a:t>
              </a:r>
              <a:r>
                <a:rPr lang="en-US" sz="2200" b="1" i="1" dirty="0">
                  <a:solidFill>
                    <a:srgbClr val="000099"/>
                  </a:solidFill>
                  <a:effectLst>
                    <a:outerShdw blurRad="38100" dist="38100" dir="2700000" algn="tl">
                      <a:srgbClr val="C0C0C0"/>
                    </a:outerShdw>
                  </a:effectLst>
                  <a:latin typeface="Arial" charset="0"/>
                </a:rPr>
                <a:t> </a:t>
              </a:r>
              <a:r>
                <a:rPr lang="en-US" sz="2200" b="1" i="1" dirty="0" err="1">
                  <a:solidFill>
                    <a:srgbClr val="000099"/>
                  </a:solidFill>
                  <a:effectLst>
                    <a:outerShdw blurRad="38100" dist="38100" dir="2700000" algn="tl">
                      <a:srgbClr val="C0C0C0"/>
                    </a:outerShdw>
                  </a:effectLst>
                  <a:latin typeface="Arial" charset="0"/>
                </a:rPr>
                <a:t>mây</a:t>
              </a:r>
              <a:endParaRPr lang="en-US" sz="2200" b="1" i="1" dirty="0">
                <a:solidFill>
                  <a:srgbClr val="000099"/>
                </a:solidFill>
                <a:effectLst>
                  <a:outerShdw blurRad="38100" dist="38100" dir="2700000" algn="tl">
                    <a:srgbClr val="C0C0C0"/>
                  </a:outerShdw>
                </a:effectLst>
                <a:latin typeface="Arial" charset="0"/>
              </a:endParaRPr>
            </a:p>
          </p:txBody>
        </p:sp>
        <p:grpSp>
          <p:nvGrpSpPr>
            <p:cNvPr id="25640" name="Group 75"/>
            <p:cNvGrpSpPr>
              <a:grpSpLocks/>
            </p:cNvGrpSpPr>
            <p:nvPr/>
          </p:nvGrpSpPr>
          <p:grpSpPr bwMode="auto">
            <a:xfrm>
              <a:off x="1296" y="1200"/>
              <a:ext cx="692" cy="631"/>
              <a:chOff x="1392" y="1200"/>
              <a:chExt cx="692" cy="631"/>
            </a:xfrm>
          </p:grpSpPr>
          <p:grpSp>
            <p:nvGrpSpPr>
              <p:cNvPr id="25641" name="Group 55"/>
              <p:cNvGrpSpPr>
                <a:grpSpLocks/>
              </p:cNvGrpSpPr>
              <p:nvPr/>
            </p:nvGrpSpPr>
            <p:grpSpPr bwMode="auto">
              <a:xfrm rot="-1583905">
                <a:off x="1392" y="1200"/>
                <a:ext cx="692" cy="631"/>
                <a:chOff x="2016" y="1920"/>
                <a:chExt cx="1680" cy="1680"/>
              </a:xfrm>
            </p:grpSpPr>
            <p:sp>
              <p:nvSpPr>
                <p:cNvPr id="25643" name="Oval 56"/>
                <p:cNvSpPr>
                  <a:spLocks noChangeArrowheads="1"/>
                </p:cNvSpPr>
                <p:nvPr/>
              </p:nvSpPr>
              <p:spPr bwMode="gray">
                <a:xfrm>
                  <a:off x="2016" y="1920"/>
                  <a:ext cx="1680" cy="1680"/>
                </a:xfrm>
                <a:prstGeom prst="ellipse">
                  <a:avLst/>
                </a:prstGeom>
                <a:gradFill rotWithShape="1">
                  <a:gsLst>
                    <a:gs pos="0">
                      <a:srgbClr val="FF9900"/>
                    </a:gs>
                    <a:gs pos="100000">
                      <a:srgbClr val="643C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endParaRPr lang="vi-VN" altLang="vi-VN" sz="1800">
                    <a:latin typeface="Arial" panose="020B0604020202020204" pitchFamily="34" charset="0"/>
                  </a:endParaRPr>
                </a:p>
              </p:txBody>
            </p:sp>
            <p:sp>
              <p:nvSpPr>
                <p:cNvPr id="25644" name="Freeform 57"/>
                <p:cNvSpPr>
                  <a:spLocks/>
                </p:cNvSpPr>
                <p:nvPr/>
              </p:nvSpPr>
              <p:spPr bwMode="gray">
                <a:xfrm>
                  <a:off x="2208" y="1948"/>
                  <a:ext cx="1296" cy="634"/>
                </a:xfrm>
                <a:custGeom>
                  <a:avLst/>
                  <a:gdLst>
                    <a:gd name="T0" fmla="*/ 958 w 1321"/>
                    <a:gd name="T1" fmla="*/ 62 h 712"/>
                    <a:gd name="T2" fmla="*/ 970 w 1321"/>
                    <a:gd name="T3" fmla="*/ 69 h 712"/>
                    <a:gd name="T4" fmla="*/ 973 w 1321"/>
                    <a:gd name="T5" fmla="*/ 75 h 712"/>
                    <a:gd name="T6" fmla="*/ 968 w 1321"/>
                    <a:gd name="T7" fmla="*/ 81 h 712"/>
                    <a:gd name="T8" fmla="*/ 956 w 1321"/>
                    <a:gd name="T9" fmla="*/ 85 h 712"/>
                    <a:gd name="T10" fmla="*/ 937 w 1321"/>
                    <a:gd name="T11" fmla="*/ 91 h 712"/>
                    <a:gd name="T12" fmla="*/ 912 w 1321"/>
                    <a:gd name="T13" fmla="*/ 94 h 712"/>
                    <a:gd name="T14" fmla="*/ 881 w 1321"/>
                    <a:gd name="T15" fmla="*/ 98 h 712"/>
                    <a:gd name="T16" fmla="*/ 845 w 1321"/>
                    <a:gd name="T17" fmla="*/ 102 h 712"/>
                    <a:gd name="T18" fmla="*/ 804 w 1321"/>
                    <a:gd name="T19" fmla="*/ 105 h 712"/>
                    <a:gd name="T20" fmla="*/ 759 w 1321"/>
                    <a:gd name="T21" fmla="*/ 106 h 712"/>
                    <a:gd name="T22" fmla="*/ 712 w 1321"/>
                    <a:gd name="T23" fmla="*/ 107 h 712"/>
                    <a:gd name="T24" fmla="*/ 660 w 1321"/>
                    <a:gd name="T25" fmla="*/ 110 h 712"/>
                    <a:gd name="T26" fmla="*/ 607 w 1321"/>
                    <a:gd name="T27" fmla="*/ 111 h 712"/>
                    <a:gd name="T28" fmla="*/ 586 w 1321"/>
                    <a:gd name="T29" fmla="*/ 112 h 712"/>
                    <a:gd name="T30" fmla="*/ 351 w 1321"/>
                    <a:gd name="T31" fmla="*/ 112 h 712"/>
                    <a:gd name="T32" fmla="*/ 347 w 1321"/>
                    <a:gd name="T33" fmla="*/ 112 h 712"/>
                    <a:gd name="T34" fmla="*/ 301 w 1321"/>
                    <a:gd name="T35" fmla="*/ 111 h 712"/>
                    <a:gd name="T36" fmla="*/ 257 w 1321"/>
                    <a:gd name="T37" fmla="*/ 110 h 712"/>
                    <a:gd name="T38" fmla="*/ 215 w 1321"/>
                    <a:gd name="T39" fmla="*/ 109 h 712"/>
                    <a:gd name="T40" fmla="*/ 174 w 1321"/>
                    <a:gd name="T41" fmla="*/ 106 h 712"/>
                    <a:gd name="T42" fmla="*/ 137 w 1321"/>
                    <a:gd name="T43" fmla="*/ 106 h 712"/>
                    <a:gd name="T44" fmla="*/ 106 w 1321"/>
                    <a:gd name="T45" fmla="*/ 103 h 712"/>
                    <a:gd name="T46" fmla="*/ 74 w 1321"/>
                    <a:gd name="T47" fmla="*/ 101 h 712"/>
                    <a:gd name="T48" fmla="*/ 51 w 1321"/>
                    <a:gd name="T49" fmla="*/ 99 h 712"/>
                    <a:gd name="T50" fmla="*/ 26 w 1321"/>
                    <a:gd name="T51" fmla="*/ 94 h 712"/>
                    <a:gd name="T52" fmla="*/ 18 w 1321"/>
                    <a:gd name="T53" fmla="*/ 91 h 712"/>
                    <a:gd name="T54" fmla="*/ 6 w 1321"/>
                    <a:gd name="T55" fmla="*/ 87 h 712"/>
                    <a:gd name="T56" fmla="*/ 0 w 1321"/>
                    <a:gd name="T57" fmla="*/ 82 h 712"/>
                    <a:gd name="T58" fmla="*/ 0 w 1321"/>
                    <a:gd name="T59" fmla="*/ 81 h 712"/>
                    <a:gd name="T60" fmla="*/ 4 w 1321"/>
                    <a:gd name="T61" fmla="*/ 75 h 712"/>
                    <a:gd name="T62" fmla="*/ 16 w 1321"/>
                    <a:gd name="T63" fmla="*/ 69 h 712"/>
                    <a:gd name="T64" fmla="*/ 35 w 1321"/>
                    <a:gd name="T65" fmla="*/ 58 h 712"/>
                    <a:gd name="T66" fmla="*/ 70 w 1321"/>
                    <a:gd name="T67" fmla="*/ 47 h 712"/>
                    <a:gd name="T68" fmla="*/ 110 w 1321"/>
                    <a:gd name="T69" fmla="*/ 37 h 712"/>
                    <a:gd name="T70" fmla="*/ 151 w 1321"/>
                    <a:gd name="T71" fmla="*/ 27 h 712"/>
                    <a:gd name="T72" fmla="*/ 199 w 1321"/>
                    <a:gd name="T73" fmla="*/ 19 h 712"/>
                    <a:gd name="T74" fmla="*/ 252 w 1321"/>
                    <a:gd name="T75" fmla="*/ 12 h 712"/>
                    <a:gd name="T76" fmla="*/ 306 w 1321"/>
                    <a:gd name="T77" fmla="*/ 7 h 712"/>
                    <a:gd name="T78" fmla="*/ 367 w 1321"/>
                    <a:gd name="T79" fmla="*/ 4 h 712"/>
                    <a:gd name="T80" fmla="*/ 428 w 1321"/>
                    <a:gd name="T81" fmla="*/ 4 h 712"/>
                    <a:gd name="T82" fmla="*/ 492 w 1321"/>
                    <a:gd name="T83" fmla="*/ 0 h 712"/>
                    <a:gd name="T84" fmla="*/ 492 w 1321"/>
                    <a:gd name="T85" fmla="*/ 0 h 712"/>
                    <a:gd name="T86" fmla="*/ 559 w 1321"/>
                    <a:gd name="T87" fmla="*/ 4 h 712"/>
                    <a:gd name="T88" fmla="*/ 624 w 1321"/>
                    <a:gd name="T89" fmla="*/ 4 h 712"/>
                    <a:gd name="T90" fmla="*/ 687 w 1321"/>
                    <a:gd name="T91" fmla="*/ 8 h 712"/>
                    <a:gd name="T92" fmla="*/ 745 w 1321"/>
                    <a:gd name="T93" fmla="*/ 14 h 712"/>
                    <a:gd name="T94" fmla="*/ 797 w 1321"/>
                    <a:gd name="T95" fmla="*/ 21 h 712"/>
                    <a:gd name="T96" fmla="*/ 846 w 1321"/>
                    <a:gd name="T97" fmla="*/ 30 h 712"/>
                    <a:gd name="T98" fmla="*/ 890 w 1321"/>
                    <a:gd name="T99" fmla="*/ 40 h 712"/>
                    <a:gd name="T100" fmla="*/ 927 w 1321"/>
                    <a:gd name="T101" fmla="*/ 51 h 712"/>
                    <a:gd name="T102" fmla="*/ 958 w 1321"/>
                    <a:gd name="T103" fmla="*/ 62 h 712"/>
                    <a:gd name="T104" fmla="*/ 958 w 1321"/>
                    <a:gd name="T105" fmla="*/ 62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vi-VN"/>
                </a:p>
              </p:txBody>
            </p:sp>
          </p:grpSp>
          <p:sp>
            <p:nvSpPr>
              <p:cNvPr id="431162" name="Text Box 58"/>
              <p:cNvSpPr txBox="1">
                <a:spLocks noChangeArrowheads="1"/>
              </p:cNvSpPr>
              <p:nvPr/>
            </p:nvSpPr>
            <p:spPr bwMode="gray">
              <a:xfrm>
                <a:off x="1615" y="1269"/>
                <a:ext cx="264" cy="288"/>
              </a:xfrm>
              <a:prstGeom prst="rect">
                <a:avLst/>
              </a:prstGeom>
              <a:noFill/>
              <a:ln>
                <a:noFill/>
              </a:ln>
              <a:effectLst/>
            </p:spPr>
            <p:txBody>
              <a:bodyPr wrap="none">
                <a:spAutoFit/>
              </a:bodyPr>
              <a:lstStyle/>
              <a:p>
                <a:pPr algn="ctr">
                  <a:defRPr/>
                </a:pPr>
                <a:r>
                  <a:rPr lang="en-US" sz="2400" b="1">
                    <a:solidFill>
                      <a:srgbClr val="000000"/>
                    </a:solidFill>
                    <a:effectLst>
                      <a:outerShdw blurRad="38100" dist="38100" dir="2700000" algn="tl">
                        <a:srgbClr val="FFFFFF"/>
                      </a:outerShdw>
                    </a:effectLst>
                    <a:latin typeface="Verdana" pitchFamily="34" charset="0"/>
                  </a:rPr>
                  <a:t>A</a:t>
                </a:r>
              </a:p>
            </p:txBody>
          </p:sp>
        </p:grpSp>
      </p:grpSp>
      <p:grpSp>
        <p:nvGrpSpPr>
          <p:cNvPr id="6" name="Group 81"/>
          <p:cNvGrpSpPr>
            <a:grpSpLocks/>
          </p:cNvGrpSpPr>
          <p:nvPr/>
        </p:nvGrpSpPr>
        <p:grpSpPr bwMode="auto">
          <a:xfrm>
            <a:off x="2103926" y="3075296"/>
            <a:ext cx="6427787" cy="1006475"/>
            <a:chOff x="1632" y="1920"/>
            <a:chExt cx="4128" cy="634"/>
          </a:xfrm>
        </p:grpSpPr>
        <p:sp>
          <p:nvSpPr>
            <p:cNvPr id="431112" name="AutoShape 8"/>
            <p:cNvSpPr>
              <a:spLocks noChangeArrowheads="1"/>
            </p:cNvSpPr>
            <p:nvPr/>
          </p:nvSpPr>
          <p:spPr bwMode="gray">
            <a:xfrm>
              <a:off x="2208" y="2128"/>
              <a:ext cx="3552" cy="320"/>
            </a:xfrm>
            <a:prstGeom prst="roundRect">
              <a:avLst>
                <a:gd name="adj" fmla="val 50000"/>
              </a:avLst>
            </a:prstGeom>
            <a:gradFill rotWithShape="1">
              <a:gsLst>
                <a:gs pos="0">
                  <a:schemeClr val="bg1">
                    <a:gamma/>
                    <a:tint val="0"/>
                    <a:invGamma/>
                  </a:schemeClr>
                </a:gs>
                <a:gs pos="100000">
                  <a:schemeClr val="bg1"/>
                </a:gs>
              </a:gsLst>
              <a:lin ang="0" scaled="1"/>
            </a:gradFill>
            <a:ln w="28575" algn="ctr">
              <a:solidFill>
                <a:schemeClr val="tx1"/>
              </a:solidFill>
              <a:round/>
              <a:headEnd/>
              <a:tailEnd/>
            </a:ln>
            <a:effectLst/>
          </p:spPr>
          <p:txBody>
            <a:bodyPr wrap="none" anchor="ctr"/>
            <a:lstStyle/>
            <a:p>
              <a:pPr>
                <a:defRPr/>
              </a:pPr>
              <a:r>
                <a:rPr lang="en-US" sz="2200" b="1" i="1" dirty="0">
                  <a:solidFill>
                    <a:srgbClr val="000099"/>
                  </a:solidFill>
                  <a:effectLst>
                    <a:outerShdw blurRad="38100" dist="38100" dir="2700000" algn="tl">
                      <a:srgbClr val="C0C0C0"/>
                    </a:outerShdw>
                  </a:effectLst>
                  <a:latin typeface="Arial" charset="0"/>
                </a:rPr>
                <a:t>Gió tinh nghịch cuốn trăng bay giữa trời</a:t>
              </a:r>
            </a:p>
          </p:txBody>
        </p:sp>
        <p:grpSp>
          <p:nvGrpSpPr>
            <p:cNvPr id="25634" name="Group 59"/>
            <p:cNvGrpSpPr>
              <a:grpSpLocks/>
            </p:cNvGrpSpPr>
            <p:nvPr/>
          </p:nvGrpSpPr>
          <p:grpSpPr bwMode="auto">
            <a:xfrm>
              <a:off x="1632" y="1920"/>
              <a:ext cx="685" cy="634"/>
              <a:chOff x="3938" y="1968"/>
              <a:chExt cx="430" cy="437"/>
            </a:xfrm>
          </p:grpSpPr>
          <p:grpSp>
            <p:nvGrpSpPr>
              <p:cNvPr id="25635" name="Group 60"/>
              <p:cNvGrpSpPr>
                <a:grpSpLocks/>
              </p:cNvGrpSpPr>
              <p:nvPr/>
            </p:nvGrpSpPr>
            <p:grpSpPr bwMode="auto">
              <a:xfrm>
                <a:off x="3938" y="1968"/>
                <a:ext cx="430" cy="437"/>
                <a:chOff x="2016" y="1920"/>
                <a:chExt cx="1680" cy="1680"/>
              </a:xfrm>
            </p:grpSpPr>
            <p:sp>
              <p:nvSpPr>
                <p:cNvPr id="25637" name="Oval 61"/>
                <p:cNvSpPr>
                  <a:spLocks noChangeArrowheads="1"/>
                </p:cNvSpPr>
                <p:nvPr/>
              </p:nvSpPr>
              <p:spPr bwMode="gray">
                <a:xfrm>
                  <a:off x="2016" y="1920"/>
                  <a:ext cx="1680" cy="1680"/>
                </a:xfrm>
                <a:prstGeom prst="ellipse">
                  <a:avLst/>
                </a:prstGeom>
                <a:gradFill rotWithShape="1">
                  <a:gsLst>
                    <a:gs pos="0">
                      <a:srgbClr val="4996E3"/>
                    </a:gs>
                    <a:gs pos="100000">
                      <a:srgbClr val="162D4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endParaRPr lang="vi-VN" altLang="vi-VN" sz="1800">
                    <a:latin typeface="Arial" panose="020B0604020202020204" pitchFamily="34" charset="0"/>
                  </a:endParaRPr>
                </a:p>
              </p:txBody>
            </p:sp>
            <p:sp>
              <p:nvSpPr>
                <p:cNvPr id="25638" name="Freeform 62"/>
                <p:cNvSpPr>
                  <a:spLocks/>
                </p:cNvSpPr>
                <p:nvPr/>
              </p:nvSpPr>
              <p:spPr bwMode="gray">
                <a:xfrm>
                  <a:off x="2208" y="1948"/>
                  <a:ext cx="1296" cy="634"/>
                </a:xfrm>
                <a:custGeom>
                  <a:avLst/>
                  <a:gdLst>
                    <a:gd name="T0" fmla="*/ 958 w 1321"/>
                    <a:gd name="T1" fmla="*/ 62 h 712"/>
                    <a:gd name="T2" fmla="*/ 970 w 1321"/>
                    <a:gd name="T3" fmla="*/ 69 h 712"/>
                    <a:gd name="T4" fmla="*/ 973 w 1321"/>
                    <a:gd name="T5" fmla="*/ 75 h 712"/>
                    <a:gd name="T6" fmla="*/ 968 w 1321"/>
                    <a:gd name="T7" fmla="*/ 81 h 712"/>
                    <a:gd name="T8" fmla="*/ 956 w 1321"/>
                    <a:gd name="T9" fmla="*/ 85 h 712"/>
                    <a:gd name="T10" fmla="*/ 937 w 1321"/>
                    <a:gd name="T11" fmla="*/ 91 h 712"/>
                    <a:gd name="T12" fmla="*/ 912 w 1321"/>
                    <a:gd name="T13" fmla="*/ 94 h 712"/>
                    <a:gd name="T14" fmla="*/ 881 w 1321"/>
                    <a:gd name="T15" fmla="*/ 98 h 712"/>
                    <a:gd name="T16" fmla="*/ 845 w 1321"/>
                    <a:gd name="T17" fmla="*/ 102 h 712"/>
                    <a:gd name="T18" fmla="*/ 804 w 1321"/>
                    <a:gd name="T19" fmla="*/ 105 h 712"/>
                    <a:gd name="T20" fmla="*/ 759 w 1321"/>
                    <a:gd name="T21" fmla="*/ 106 h 712"/>
                    <a:gd name="T22" fmla="*/ 712 w 1321"/>
                    <a:gd name="T23" fmla="*/ 107 h 712"/>
                    <a:gd name="T24" fmla="*/ 660 w 1321"/>
                    <a:gd name="T25" fmla="*/ 110 h 712"/>
                    <a:gd name="T26" fmla="*/ 607 w 1321"/>
                    <a:gd name="T27" fmla="*/ 111 h 712"/>
                    <a:gd name="T28" fmla="*/ 586 w 1321"/>
                    <a:gd name="T29" fmla="*/ 112 h 712"/>
                    <a:gd name="T30" fmla="*/ 351 w 1321"/>
                    <a:gd name="T31" fmla="*/ 112 h 712"/>
                    <a:gd name="T32" fmla="*/ 347 w 1321"/>
                    <a:gd name="T33" fmla="*/ 112 h 712"/>
                    <a:gd name="T34" fmla="*/ 301 w 1321"/>
                    <a:gd name="T35" fmla="*/ 111 h 712"/>
                    <a:gd name="T36" fmla="*/ 257 w 1321"/>
                    <a:gd name="T37" fmla="*/ 110 h 712"/>
                    <a:gd name="T38" fmla="*/ 215 w 1321"/>
                    <a:gd name="T39" fmla="*/ 109 h 712"/>
                    <a:gd name="T40" fmla="*/ 174 w 1321"/>
                    <a:gd name="T41" fmla="*/ 106 h 712"/>
                    <a:gd name="T42" fmla="*/ 137 w 1321"/>
                    <a:gd name="T43" fmla="*/ 106 h 712"/>
                    <a:gd name="T44" fmla="*/ 106 w 1321"/>
                    <a:gd name="T45" fmla="*/ 103 h 712"/>
                    <a:gd name="T46" fmla="*/ 74 w 1321"/>
                    <a:gd name="T47" fmla="*/ 101 h 712"/>
                    <a:gd name="T48" fmla="*/ 51 w 1321"/>
                    <a:gd name="T49" fmla="*/ 99 h 712"/>
                    <a:gd name="T50" fmla="*/ 26 w 1321"/>
                    <a:gd name="T51" fmla="*/ 94 h 712"/>
                    <a:gd name="T52" fmla="*/ 18 w 1321"/>
                    <a:gd name="T53" fmla="*/ 91 h 712"/>
                    <a:gd name="T54" fmla="*/ 6 w 1321"/>
                    <a:gd name="T55" fmla="*/ 87 h 712"/>
                    <a:gd name="T56" fmla="*/ 0 w 1321"/>
                    <a:gd name="T57" fmla="*/ 82 h 712"/>
                    <a:gd name="T58" fmla="*/ 0 w 1321"/>
                    <a:gd name="T59" fmla="*/ 81 h 712"/>
                    <a:gd name="T60" fmla="*/ 4 w 1321"/>
                    <a:gd name="T61" fmla="*/ 75 h 712"/>
                    <a:gd name="T62" fmla="*/ 16 w 1321"/>
                    <a:gd name="T63" fmla="*/ 69 h 712"/>
                    <a:gd name="T64" fmla="*/ 35 w 1321"/>
                    <a:gd name="T65" fmla="*/ 58 h 712"/>
                    <a:gd name="T66" fmla="*/ 70 w 1321"/>
                    <a:gd name="T67" fmla="*/ 47 h 712"/>
                    <a:gd name="T68" fmla="*/ 110 w 1321"/>
                    <a:gd name="T69" fmla="*/ 37 h 712"/>
                    <a:gd name="T70" fmla="*/ 151 w 1321"/>
                    <a:gd name="T71" fmla="*/ 27 h 712"/>
                    <a:gd name="T72" fmla="*/ 199 w 1321"/>
                    <a:gd name="T73" fmla="*/ 19 h 712"/>
                    <a:gd name="T74" fmla="*/ 252 w 1321"/>
                    <a:gd name="T75" fmla="*/ 12 h 712"/>
                    <a:gd name="T76" fmla="*/ 306 w 1321"/>
                    <a:gd name="T77" fmla="*/ 7 h 712"/>
                    <a:gd name="T78" fmla="*/ 367 w 1321"/>
                    <a:gd name="T79" fmla="*/ 4 h 712"/>
                    <a:gd name="T80" fmla="*/ 428 w 1321"/>
                    <a:gd name="T81" fmla="*/ 4 h 712"/>
                    <a:gd name="T82" fmla="*/ 492 w 1321"/>
                    <a:gd name="T83" fmla="*/ 0 h 712"/>
                    <a:gd name="T84" fmla="*/ 492 w 1321"/>
                    <a:gd name="T85" fmla="*/ 0 h 712"/>
                    <a:gd name="T86" fmla="*/ 559 w 1321"/>
                    <a:gd name="T87" fmla="*/ 4 h 712"/>
                    <a:gd name="T88" fmla="*/ 624 w 1321"/>
                    <a:gd name="T89" fmla="*/ 4 h 712"/>
                    <a:gd name="T90" fmla="*/ 687 w 1321"/>
                    <a:gd name="T91" fmla="*/ 8 h 712"/>
                    <a:gd name="T92" fmla="*/ 745 w 1321"/>
                    <a:gd name="T93" fmla="*/ 14 h 712"/>
                    <a:gd name="T94" fmla="*/ 797 w 1321"/>
                    <a:gd name="T95" fmla="*/ 21 h 712"/>
                    <a:gd name="T96" fmla="*/ 846 w 1321"/>
                    <a:gd name="T97" fmla="*/ 30 h 712"/>
                    <a:gd name="T98" fmla="*/ 890 w 1321"/>
                    <a:gd name="T99" fmla="*/ 40 h 712"/>
                    <a:gd name="T100" fmla="*/ 927 w 1321"/>
                    <a:gd name="T101" fmla="*/ 51 h 712"/>
                    <a:gd name="T102" fmla="*/ 958 w 1321"/>
                    <a:gd name="T103" fmla="*/ 62 h 712"/>
                    <a:gd name="T104" fmla="*/ 958 w 1321"/>
                    <a:gd name="T105" fmla="*/ 62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66A7E8"/>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vi-VN"/>
                </a:p>
              </p:txBody>
            </p:sp>
          </p:grpSp>
          <p:sp>
            <p:nvSpPr>
              <p:cNvPr id="431167" name="Text Box 63"/>
              <p:cNvSpPr txBox="1">
                <a:spLocks noChangeArrowheads="1"/>
              </p:cNvSpPr>
              <p:nvPr/>
            </p:nvSpPr>
            <p:spPr bwMode="gray">
              <a:xfrm>
                <a:off x="4071" y="1987"/>
                <a:ext cx="164" cy="198"/>
              </a:xfrm>
              <a:prstGeom prst="rect">
                <a:avLst/>
              </a:prstGeom>
              <a:noFill/>
              <a:ln>
                <a:noFill/>
              </a:ln>
              <a:effectLst/>
            </p:spPr>
            <p:txBody>
              <a:bodyPr wrap="none">
                <a:spAutoFit/>
              </a:bodyPr>
              <a:lstStyle/>
              <a:p>
                <a:pPr algn="ctr">
                  <a:defRPr/>
                </a:pPr>
                <a:r>
                  <a:rPr lang="en-US" sz="2400" b="1" dirty="0">
                    <a:solidFill>
                      <a:srgbClr val="000000"/>
                    </a:solidFill>
                    <a:effectLst>
                      <a:outerShdw blurRad="38100" dist="38100" dir="2700000" algn="tl">
                        <a:srgbClr val="FFFFFF"/>
                      </a:outerShdw>
                    </a:effectLst>
                    <a:latin typeface="Verdana" pitchFamily="34" charset="0"/>
                  </a:rPr>
                  <a:t>B</a:t>
                </a:r>
              </a:p>
            </p:txBody>
          </p:sp>
        </p:grpSp>
      </p:grpSp>
      <p:grpSp>
        <p:nvGrpSpPr>
          <p:cNvPr id="9" name="Group 82"/>
          <p:cNvGrpSpPr>
            <a:grpSpLocks/>
          </p:cNvGrpSpPr>
          <p:nvPr/>
        </p:nvGrpSpPr>
        <p:grpSpPr bwMode="auto">
          <a:xfrm>
            <a:off x="2043943" y="4098441"/>
            <a:ext cx="6778553" cy="1076325"/>
            <a:chOff x="1510" y="2650"/>
            <a:chExt cx="4106" cy="678"/>
          </a:xfrm>
        </p:grpSpPr>
        <p:sp>
          <p:nvSpPr>
            <p:cNvPr id="431111" name="AutoShape 7"/>
            <p:cNvSpPr>
              <a:spLocks noChangeArrowheads="1"/>
            </p:cNvSpPr>
            <p:nvPr/>
          </p:nvSpPr>
          <p:spPr bwMode="gray">
            <a:xfrm>
              <a:off x="2160" y="2832"/>
              <a:ext cx="3456" cy="320"/>
            </a:xfrm>
            <a:prstGeom prst="roundRect">
              <a:avLst>
                <a:gd name="adj" fmla="val 50000"/>
              </a:avLst>
            </a:prstGeom>
            <a:gradFill rotWithShape="1">
              <a:gsLst>
                <a:gs pos="0">
                  <a:schemeClr val="bg1">
                    <a:gamma/>
                    <a:tint val="0"/>
                    <a:invGamma/>
                  </a:schemeClr>
                </a:gs>
                <a:gs pos="100000">
                  <a:schemeClr val="bg1"/>
                </a:gs>
              </a:gsLst>
              <a:lin ang="0" scaled="1"/>
            </a:gradFill>
            <a:ln w="28575" algn="ctr">
              <a:solidFill>
                <a:schemeClr val="tx1"/>
              </a:solidFill>
              <a:round/>
              <a:headEnd/>
              <a:tailEnd/>
            </a:ln>
            <a:effectLst/>
          </p:spPr>
          <p:txBody>
            <a:bodyPr wrap="none" anchor="ctr"/>
            <a:lstStyle/>
            <a:p>
              <a:pPr>
                <a:defRPr/>
              </a:pPr>
              <a:r>
                <a:rPr lang="en-US" sz="2200" b="1" i="1" dirty="0">
                  <a:solidFill>
                    <a:srgbClr val="000099"/>
                  </a:solidFill>
                  <a:effectLst>
                    <a:outerShdw blurRad="38100" dist="38100" dir="2700000" algn="tl">
                      <a:srgbClr val="C0C0C0"/>
                    </a:outerShdw>
                  </a:effectLst>
                  <a:latin typeface="Arial" charset="0"/>
                </a:rPr>
                <a:t>Trăng còn say với giấc mơ</a:t>
              </a:r>
            </a:p>
          </p:txBody>
        </p:sp>
        <p:grpSp>
          <p:nvGrpSpPr>
            <p:cNvPr id="25628" name="Group 73"/>
            <p:cNvGrpSpPr>
              <a:grpSpLocks/>
            </p:cNvGrpSpPr>
            <p:nvPr/>
          </p:nvGrpSpPr>
          <p:grpSpPr bwMode="auto">
            <a:xfrm>
              <a:off x="1510" y="2650"/>
              <a:ext cx="692" cy="678"/>
              <a:chOff x="1702" y="2540"/>
              <a:chExt cx="692" cy="678"/>
            </a:xfrm>
          </p:grpSpPr>
          <p:grpSp>
            <p:nvGrpSpPr>
              <p:cNvPr id="25629" name="Group 65"/>
              <p:cNvGrpSpPr>
                <a:grpSpLocks/>
              </p:cNvGrpSpPr>
              <p:nvPr/>
            </p:nvGrpSpPr>
            <p:grpSpPr bwMode="auto">
              <a:xfrm>
                <a:off x="1702" y="2540"/>
                <a:ext cx="692" cy="678"/>
                <a:chOff x="1836" y="1948"/>
                <a:chExt cx="1680" cy="1786"/>
              </a:xfrm>
            </p:grpSpPr>
            <p:sp>
              <p:nvSpPr>
                <p:cNvPr id="25631" name="Oval 66"/>
                <p:cNvSpPr>
                  <a:spLocks noChangeArrowheads="1"/>
                </p:cNvSpPr>
                <p:nvPr/>
              </p:nvSpPr>
              <p:spPr bwMode="gray">
                <a:xfrm>
                  <a:off x="1836" y="2054"/>
                  <a:ext cx="1680" cy="1680"/>
                </a:xfrm>
                <a:prstGeom prst="ellipse">
                  <a:avLst/>
                </a:prstGeom>
                <a:gradFill rotWithShape="1">
                  <a:gsLst>
                    <a:gs pos="0">
                      <a:srgbClr val="9966FF"/>
                    </a:gs>
                    <a:gs pos="100000">
                      <a:srgbClr val="25193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endParaRPr lang="vi-VN" altLang="vi-VN" sz="1800">
                    <a:latin typeface="Arial" panose="020B0604020202020204" pitchFamily="34" charset="0"/>
                  </a:endParaRPr>
                </a:p>
              </p:txBody>
            </p:sp>
            <p:sp>
              <p:nvSpPr>
                <p:cNvPr id="25632" name="Freeform 67"/>
                <p:cNvSpPr>
                  <a:spLocks/>
                </p:cNvSpPr>
                <p:nvPr/>
              </p:nvSpPr>
              <p:spPr bwMode="gray">
                <a:xfrm>
                  <a:off x="2208" y="1948"/>
                  <a:ext cx="1296" cy="634"/>
                </a:xfrm>
                <a:custGeom>
                  <a:avLst/>
                  <a:gdLst>
                    <a:gd name="T0" fmla="*/ 958 w 1321"/>
                    <a:gd name="T1" fmla="*/ 62 h 712"/>
                    <a:gd name="T2" fmla="*/ 970 w 1321"/>
                    <a:gd name="T3" fmla="*/ 69 h 712"/>
                    <a:gd name="T4" fmla="*/ 973 w 1321"/>
                    <a:gd name="T5" fmla="*/ 75 h 712"/>
                    <a:gd name="T6" fmla="*/ 968 w 1321"/>
                    <a:gd name="T7" fmla="*/ 81 h 712"/>
                    <a:gd name="T8" fmla="*/ 956 w 1321"/>
                    <a:gd name="T9" fmla="*/ 85 h 712"/>
                    <a:gd name="T10" fmla="*/ 937 w 1321"/>
                    <a:gd name="T11" fmla="*/ 91 h 712"/>
                    <a:gd name="T12" fmla="*/ 912 w 1321"/>
                    <a:gd name="T13" fmla="*/ 94 h 712"/>
                    <a:gd name="T14" fmla="*/ 881 w 1321"/>
                    <a:gd name="T15" fmla="*/ 98 h 712"/>
                    <a:gd name="T16" fmla="*/ 845 w 1321"/>
                    <a:gd name="T17" fmla="*/ 102 h 712"/>
                    <a:gd name="T18" fmla="*/ 804 w 1321"/>
                    <a:gd name="T19" fmla="*/ 105 h 712"/>
                    <a:gd name="T20" fmla="*/ 759 w 1321"/>
                    <a:gd name="T21" fmla="*/ 106 h 712"/>
                    <a:gd name="T22" fmla="*/ 712 w 1321"/>
                    <a:gd name="T23" fmla="*/ 107 h 712"/>
                    <a:gd name="T24" fmla="*/ 660 w 1321"/>
                    <a:gd name="T25" fmla="*/ 110 h 712"/>
                    <a:gd name="T26" fmla="*/ 607 w 1321"/>
                    <a:gd name="T27" fmla="*/ 111 h 712"/>
                    <a:gd name="T28" fmla="*/ 586 w 1321"/>
                    <a:gd name="T29" fmla="*/ 112 h 712"/>
                    <a:gd name="T30" fmla="*/ 351 w 1321"/>
                    <a:gd name="T31" fmla="*/ 112 h 712"/>
                    <a:gd name="T32" fmla="*/ 347 w 1321"/>
                    <a:gd name="T33" fmla="*/ 112 h 712"/>
                    <a:gd name="T34" fmla="*/ 301 w 1321"/>
                    <a:gd name="T35" fmla="*/ 111 h 712"/>
                    <a:gd name="T36" fmla="*/ 257 w 1321"/>
                    <a:gd name="T37" fmla="*/ 110 h 712"/>
                    <a:gd name="T38" fmla="*/ 215 w 1321"/>
                    <a:gd name="T39" fmla="*/ 109 h 712"/>
                    <a:gd name="T40" fmla="*/ 174 w 1321"/>
                    <a:gd name="T41" fmla="*/ 106 h 712"/>
                    <a:gd name="T42" fmla="*/ 137 w 1321"/>
                    <a:gd name="T43" fmla="*/ 106 h 712"/>
                    <a:gd name="T44" fmla="*/ 106 w 1321"/>
                    <a:gd name="T45" fmla="*/ 103 h 712"/>
                    <a:gd name="T46" fmla="*/ 74 w 1321"/>
                    <a:gd name="T47" fmla="*/ 101 h 712"/>
                    <a:gd name="T48" fmla="*/ 51 w 1321"/>
                    <a:gd name="T49" fmla="*/ 99 h 712"/>
                    <a:gd name="T50" fmla="*/ 26 w 1321"/>
                    <a:gd name="T51" fmla="*/ 94 h 712"/>
                    <a:gd name="T52" fmla="*/ 18 w 1321"/>
                    <a:gd name="T53" fmla="*/ 91 h 712"/>
                    <a:gd name="T54" fmla="*/ 6 w 1321"/>
                    <a:gd name="T55" fmla="*/ 87 h 712"/>
                    <a:gd name="T56" fmla="*/ 0 w 1321"/>
                    <a:gd name="T57" fmla="*/ 82 h 712"/>
                    <a:gd name="T58" fmla="*/ 0 w 1321"/>
                    <a:gd name="T59" fmla="*/ 81 h 712"/>
                    <a:gd name="T60" fmla="*/ 4 w 1321"/>
                    <a:gd name="T61" fmla="*/ 75 h 712"/>
                    <a:gd name="T62" fmla="*/ 16 w 1321"/>
                    <a:gd name="T63" fmla="*/ 69 h 712"/>
                    <a:gd name="T64" fmla="*/ 35 w 1321"/>
                    <a:gd name="T65" fmla="*/ 58 h 712"/>
                    <a:gd name="T66" fmla="*/ 70 w 1321"/>
                    <a:gd name="T67" fmla="*/ 47 h 712"/>
                    <a:gd name="T68" fmla="*/ 110 w 1321"/>
                    <a:gd name="T69" fmla="*/ 37 h 712"/>
                    <a:gd name="T70" fmla="*/ 151 w 1321"/>
                    <a:gd name="T71" fmla="*/ 27 h 712"/>
                    <a:gd name="T72" fmla="*/ 199 w 1321"/>
                    <a:gd name="T73" fmla="*/ 19 h 712"/>
                    <a:gd name="T74" fmla="*/ 252 w 1321"/>
                    <a:gd name="T75" fmla="*/ 12 h 712"/>
                    <a:gd name="T76" fmla="*/ 306 w 1321"/>
                    <a:gd name="T77" fmla="*/ 7 h 712"/>
                    <a:gd name="T78" fmla="*/ 367 w 1321"/>
                    <a:gd name="T79" fmla="*/ 4 h 712"/>
                    <a:gd name="T80" fmla="*/ 428 w 1321"/>
                    <a:gd name="T81" fmla="*/ 4 h 712"/>
                    <a:gd name="T82" fmla="*/ 492 w 1321"/>
                    <a:gd name="T83" fmla="*/ 0 h 712"/>
                    <a:gd name="T84" fmla="*/ 492 w 1321"/>
                    <a:gd name="T85" fmla="*/ 0 h 712"/>
                    <a:gd name="T86" fmla="*/ 559 w 1321"/>
                    <a:gd name="T87" fmla="*/ 4 h 712"/>
                    <a:gd name="T88" fmla="*/ 624 w 1321"/>
                    <a:gd name="T89" fmla="*/ 4 h 712"/>
                    <a:gd name="T90" fmla="*/ 687 w 1321"/>
                    <a:gd name="T91" fmla="*/ 8 h 712"/>
                    <a:gd name="T92" fmla="*/ 745 w 1321"/>
                    <a:gd name="T93" fmla="*/ 14 h 712"/>
                    <a:gd name="T94" fmla="*/ 797 w 1321"/>
                    <a:gd name="T95" fmla="*/ 21 h 712"/>
                    <a:gd name="T96" fmla="*/ 846 w 1321"/>
                    <a:gd name="T97" fmla="*/ 30 h 712"/>
                    <a:gd name="T98" fmla="*/ 890 w 1321"/>
                    <a:gd name="T99" fmla="*/ 40 h 712"/>
                    <a:gd name="T100" fmla="*/ 927 w 1321"/>
                    <a:gd name="T101" fmla="*/ 51 h 712"/>
                    <a:gd name="T102" fmla="*/ 958 w 1321"/>
                    <a:gd name="T103" fmla="*/ 62 h 712"/>
                    <a:gd name="T104" fmla="*/ 958 w 1321"/>
                    <a:gd name="T105" fmla="*/ 62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9966FF"/>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vi-VN"/>
                </a:p>
              </p:txBody>
            </p:sp>
          </p:grpSp>
          <p:sp>
            <p:nvSpPr>
              <p:cNvPr id="431172" name="Text Box 68"/>
              <p:cNvSpPr txBox="1">
                <a:spLocks noChangeArrowheads="1"/>
              </p:cNvSpPr>
              <p:nvPr/>
            </p:nvSpPr>
            <p:spPr bwMode="gray">
              <a:xfrm>
                <a:off x="1949" y="2637"/>
                <a:ext cx="256" cy="288"/>
              </a:xfrm>
              <a:prstGeom prst="rect">
                <a:avLst/>
              </a:prstGeom>
              <a:noFill/>
              <a:ln>
                <a:noFill/>
              </a:ln>
              <a:effectLst/>
            </p:spPr>
            <p:txBody>
              <a:bodyPr wrap="none">
                <a:spAutoFit/>
              </a:bodyPr>
              <a:lstStyle/>
              <a:p>
                <a:pPr algn="ctr">
                  <a:defRPr/>
                </a:pPr>
                <a:r>
                  <a:rPr lang="en-US" sz="2400" b="1">
                    <a:solidFill>
                      <a:srgbClr val="000000"/>
                    </a:solidFill>
                    <a:effectLst>
                      <a:outerShdw blurRad="38100" dist="38100" dir="2700000" algn="tl">
                        <a:srgbClr val="FFFFFF"/>
                      </a:outerShdw>
                    </a:effectLst>
                    <a:latin typeface="Verdana" pitchFamily="34" charset="0"/>
                  </a:rPr>
                  <a:t>C</a:t>
                </a:r>
              </a:p>
            </p:txBody>
          </p:sp>
        </p:grpSp>
      </p:grpSp>
      <p:grpSp>
        <p:nvGrpSpPr>
          <p:cNvPr id="12" name="Group 83"/>
          <p:cNvGrpSpPr>
            <a:grpSpLocks/>
          </p:cNvGrpSpPr>
          <p:nvPr/>
        </p:nvGrpSpPr>
        <p:grpSpPr bwMode="auto">
          <a:xfrm>
            <a:off x="2103926" y="5219212"/>
            <a:ext cx="6216650" cy="1019175"/>
            <a:chOff x="1344" y="3312"/>
            <a:chExt cx="3916" cy="642"/>
          </a:xfrm>
        </p:grpSpPr>
        <p:sp>
          <p:nvSpPr>
            <p:cNvPr id="431110" name="AutoShape 6"/>
            <p:cNvSpPr>
              <a:spLocks noChangeArrowheads="1"/>
            </p:cNvSpPr>
            <p:nvPr/>
          </p:nvSpPr>
          <p:spPr bwMode="gray">
            <a:xfrm>
              <a:off x="1920" y="3560"/>
              <a:ext cx="3340" cy="328"/>
            </a:xfrm>
            <a:prstGeom prst="roundRect">
              <a:avLst>
                <a:gd name="adj" fmla="val 50000"/>
              </a:avLst>
            </a:prstGeom>
            <a:gradFill rotWithShape="1">
              <a:gsLst>
                <a:gs pos="0">
                  <a:schemeClr val="bg1">
                    <a:gamma/>
                    <a:tint val="0"/>
                    <a:invGamma/>
                  </a:schemeClr>
                </a:gs>
                <a:gs pos="100000">
                  <a:schemeClr val="bg1"/>
                </a:gs>
              </a:gsLst>
              <a:lin ang="0" scaled="1"/>
            </a:gradFill>
            <a:ln w="28575" algn="ctr">
              <a:solidFill>
                <a:schemeClr val="tx1"/>
              </a:solidFill>
              <a:round/>
              <a:headEnd/>
              <a:tailEnd/>
            </a:ln>
            <a:effectLst/>
          </p:spPr>
          <p:txBody>
            <a:bodyPr wrap="none" anchor="ctr"/>
            <a:lstStyle/>
            <a:p>
              <a:pPr algn="ctr">
                <a:defRPr/>
              </a:pPr>
              <a:r>
                <a:rPr lang="en-US" sz="2200" b="1" i="1">
                  <a:solidFill>
                    <a:srgbClr val="000099"/>
                  </a:solidFill>
                  <a:effectLst>
                    <a:outerShdw blurRad="38100" dist="38100" dir="2700000" algn="tl">
                      <a:srgbClr val="C0C0C0"/>
                    </a:outerShdw>
                  </a:effectLst>
                  <a:latin typeface="Arial" charset="0"/>
                </a:rPr>
                <a:t>Gió nhè nhẹ thổi đôi bờ bóng mây</a:t>
              </a:r>
            </a:p>
          </p:txBody>
        </p:sp>
        <p:grpSp>
          <p:nvGrpSpPr>
            <p:cNvPr id="25622" name="Group 74"/>
            <p:cNvGrpSpPr>
              <a:grpSpLocks/>
            </p:cNvGrpSpPr>
            <p:nvPr/>
          </p:nvGrpSpPr>
          <p:grpSpPr bwMode="auto">
            <a:xfrm>
              <a:off x="1344" y="3312"/>
              <a:ext cx="695" cy="642"/>
              <a:chOff x="2208" y="3216"/>
              <a:chExt cx="695" cy="642"/>
            </a:xfrm>
          </p:grpSpPr>
          <p:grpSp>
            <p:nvGrpSpPr>
              <p:cNvPr id="25623" name="Group 69"/>
              <p:cNvGrpSpPr>
                <a:grpSpLocks/>
              </p:cNvGrpSpPr>
              <p:nvPr/>
            </p:nvGrpSpPr>
            <p:grpSpPr bwMode="auto">
              <a:xfrm>
                <a:off x="2208" y="3216"/>
                <a:ext cx="695" cy="642"/>
                <a:chOff x="2016" y="1920"/>
                <a:chExt cx="1680" cy="1680"/>
              </a:xfrm>
            </p:grpSpPr>
            <p:sp>
              <p:nvSpPr>
                <p:cNvPr id="25625" name="Oval 70"/>
                <p:cNvSpPr>
                  <a:spLocks noChangeArrowheads="1"/>
                </p:cNvSpPr>
                <p:nvPr/>
              </p:nvSpPr>
              <p:spPr bwMode="gray">
                <a:xfrm>
                  <a:off x="2016" y="1920"/>
                  <a:ext cx="1680" cy="1680"/>
                </a:xfrm>
                <a:prstGeom prst="ellipse">
                  <a:avLst/>
                </a:prstGeom>
                <a:gradFill rotWithShape="1">
                  <a:gsLst>
                    <a:gs pos="0">
                      <a:srgbClr val="33CCCC"/>
                    </a:gs>
                    <a:gs pos="100000">
                      <a:srgbClr val="0C323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endParaRPr lang="vi-VN" altLang="vi-VN" sz="1800">
                    <a:latin typeface="Arial" panose="020B0604020202020204" pitchFamily="34" charset="0"/>
                  </a:endParaRPr>
                </a:p>
              </p:txBody>
            </p:sp>
            <p:sp>
              <p:nvSpPr>
                <p:cNvPr id="25626" name="Freeform 71"/>
                <p:cNvSpPr>
                  <a:spLocks/>
                </p:cNvSpPr>
                <p:nvPr/>
              </p:nvSpPr>
              <p:spPr bwMode="gray">
                <a:xfrm>
                  <a:off x="2208" y="1948"/>
                  <a:ext cx="1296" cy="634"/>
                </a:xfrm>
                <a:custGeom>
                  <a:avLst/>
                  <a:gdLst>
                    <a:gd name="T0" fmla="*/ 958 w 1321"/>
                    <a:gd name="T1" fmla="*/ 62 h 712"/>
                    <a:gd name="T2" fmla="*/ 970 w 1321"/>
                    <a:gd name="T3" fmla="*/ 69 h 712"/>
                    <a:gd name="T4" fmla="*/ 973 w 1321"/>
                    <a:gd name="T5" fmla="*/ 75 h 712"/>
                    <a:gd name="T6" fmla="*/ 968 w 1321"/>
                    <a:gd name="T7" fmla="*/ 81 h 712"/>
                    <a:gd name="T8" fmla="*/ 956 w 1321"/>
                    <a:gd name="T9" fmla="*/ 85 h 712"/>
                    <a:gd name="T10" fmla="*/ 937 w 1321"/>
                    <a:gd name="T11" fmla="*/ 91 h 712"/>
                    <a:gd name="T12" fmla="*/ 912 w 1321"/>
                    <a:gd name="T13" fmla="*/ 94 h 712"/>
                    <a:gd name="T14" fmla="*/ 881 w 1321"/>
                    <a:gd name="T15" fmla="*/ 98 h 712"/>
                    <a:gd name="T16" fmla="*/ 845 w 1321"/>
                    <a:gd name="T17" fmla="*/ 102 h 712"/>
                    <a:gd name="T18" fmla="*/ 804 w 1321"/>
                    <a:gd name="T19" fmla="*/ 105 h 712"/>
                    <a:gd name="T20" fmla="*/ 759 w 1321"/>
                    <a:gd name="T21" fmla="*/ 106 h 712"/>
                    <a:gd name="T22" fmla="*/ 712 w 1321"/>
                    <a:gd name="T23" fmla="*/ 107 h 712"/>
                    <a:gd name="T24" fmla="*/ 660 w 1321"/>
                    <a:gd name="T25" fmla="*/ 110 h 712"/>
                    <a:gd name="T26" fmla="*/ 607 w 1321"/>
                    <a:gd name="T27" fmla="*/ 111 h 712"/>
                    <a:gd name="T28" fmla="*/ 586 w 1321"/>
                    <a:gd name="T29" fmla="*/ 112 h 712"/>
                    <a:gd name="T30" fmla="*/ 351 w 1321"/>
                    <a:gd name="T31" fmla="*/ 112 h 712"/>
                    <a:gd name="T32" fmla="*/ 347 w 1321"/>
                    <a:gd name="T33" fmla="*/ 112 h 712"/>
                    <a:gd name="T34" fmla="*/ 301 w 1321"/>
                    <a:gd name="T35" fmla="*/ 111 h 712"/>
                    <a:gd name="T36" fmla="*/ 257 w 1321"/>
                    <a:gd name="T37" fmla="*/ 110 h 712"/>
                    <a:gd name="T38" fmla="*/ 215 w 1321"/>
                    <a:gd name="T39" fmla="*/ 109 h 712"/>
                    <a:gd name="T40" fmla="*/ 174 w 1321"/>
                    <a:gd name="T41" fmla="*/ 106 h 712"/>
                    <a:gd name="T42" fmla="*/ 137 w 1321"/>
                    <a:gd name="T43" fmla="*/ 106 h 712"/>
                    <a:gd name="T44" fmla="*/ 106 w 1321"/>
                    <a:gd name="T45" fmla="*/ 103 h 712"/>
                    <a:gd name="T46" fmla="*/ 74 w 1321"/>
                    <a:gd name="T47" fmla="*/ 101 h 712"/>
                    <a:gd name="T48" fmla="*/ 51 w 1321"/>
                    <a:gd name="T49" fmla="*/ 99 h 712"/>
                    <a:gd name="T50" fmla="*/ 26 w 1321"/>
                    <a:gd name="T51" fmla="*/ 94 h 712"/>
                    <a:gd name="T52" fmla="*/ 18 w 1321"/>
                    <a:gd name="T53" fmla="*/ 91 h 712"/>
                    <a:gd name="T54" fmla="*/ 6 w 1321"/>
                    <a:gd name="T55" fmla="*/ 87 h 712"/>
                    <a:gd name="T56" fmla="*/ 0 w 1321"/>
                    <a:gd name="T57" fmla="*/ 82 h 712"/>
                    <a:gd name="T58" fmla="*/ 0 w 1321"/>
                    <a:gd name="T59" fmla="*/ 81 h 712"/>
                    <a:gd name="T60" fmla="*/ 4 w 1321"/>
                    <a:gd name="T61" fmla="*/ 75 h 712"/>
                    <a:gd name="T62" fmla="*/ 16 w 1321"/>
                    <a:gd name="T63" fmla="*/ 69 h 712"/>
                    <a:gd name="T64" fmla="*/ 35 w 1321"/>
                    <a:gd name="T65" fmla="*/ 58 h 712"/>
                    <a:gd name="T66" fmla="*/ 70 w 1321"/>
                    <a:gd name="T67" fmla="*/ 47 h 712"/>
                    <a:gd name="T68" fmla="*/ 110 w 1321"/>
                    <a:gd name="T69" fmla="*/ 37 h 712"/>
                    <a:gd name="T70" fmla="*/ 151 w 1321"/>
                    <a:gd name="T71" fmla="*/ 27 h 712"/>
                    <a:gd name="T72" fmla="*/ 199 w 1321"/>
                    <a:gd name="T73" fmla="*/ 19 h 712"/>
                    <a:gd name="T74" fmla="*/ 252 w 1321"/>
                    <a:gd name="T75" fmla="*/ 12 h 712"/>
                    <a:gd name="T76" fmla="*/ 306 w 1321"/>
                    <a:gd name="T77" fmla="*/ 7 h 712"/>
                    <a:gd name="T78" fmla="*/ 367 w 1321"/>
                    <a:gd name="T79" fmla="*/ 4 h 712"/>
                    <a:gd name="T80" fmla="*/ 428 w 1321"/>
                    <a:gd name="T81" fmla="*/ 4 h 712"/>
                    <a:gd name="T82" fmla="*/ 492 w 1321"/>
                    <a:gd name="T83" fmla="*/ 0 h 712"/>
                    <a:gd name="T84" fmla="*/ 492 w 1321"/>
                    <a:gd name="T85" fmla="*/ 0 h 712"/>
                    <a:gd name="T86" fmla="*/ 559 w 1321"/>
                    <a:gd name="T87" fmla="*/ 4 h 712"/>
                    <a:gd name="T88" fmla="*/ 624 w 1321"/>
                    <a:gd name="T89" fmla="*/ 4 h 712"/>
                    <a:gd name="T90" fmla="*/ 687 w 1321"/>
                    <a:gd name="T91" fmla="*/ 8 h 712"/>
                    <a:gd name="T92" fmla="*/ 745 w 1321"/>
                    <a:gd name="T93" fmla="*/ 14 h 712"/>
                    <a:gd name="T94" fmla="*/ 797 w 1321"/>
                    <a:gd name="T95" fmla="*/ 21 h 712"/>
                    <a:gd name="T96" fmla="*/ 846 w 1321"/>
                    <a:gd name="T97" fmla="*/ 30 h 712"/>
                    <a:gd name="T98" fmla="*/ 890 w 1321"/>
                    <a:gd name="T99" fmla="*/ 40 h 712"/>
                    <a:gd name="T100" fmla="*/ 927 w 1321"/>
                    <a:gd name="T101" fmla="*/ 51 h 712"/>
                    <a:gd name="T102" fmla="*/ 958 w 1321"/>
                    <a:gd name="T103" fmla="*/ 62 h 712"/>
                    <a:gd name="T104" fmla="*/ 958 w 1321"/>
                    <a:gd name="T105" fmla="*/ 62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33CCCC"/>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vi-VN"/>
                </a:p>
              </p:txBody>
            </p:sp>
          </p:grpSp>
          <p:sp>
            <p:nvSpPr>
              <p:cNvPr id="431176" name="Text Box 72"/>
              <p:cNvSpPr txBox="1">
                <a:spLocks noChangeArrowheads="1"/>
              </p:cNvSpPr>
              <p:nvPr/>
            </p:nvSpPr>
            <p:spPr bwMode="gray">
              <a:xfrm>
                <a:off x="2413" y="3312"/>
                <a:ext cx="275" cy="288"/>
              </a:xfrm>
              <a:prstGeom prst="rect">
                <a:avLst/>
              </a:prstGeom>
              <a:noFill/>
              <a:ln>
                <a:noFill/>
              </a:ln>
              <a:effectLst/>
            </p:spPr>
            <p:txBody>
              <a:bodyPr wrap="none">
                <a:spAutoFit/>
              </a:bodyPr>
              <a:lstStyle/>
              <a:p>
                <a:pPr algn="ctr">
                  <a:defRPr/>
                </a:pPr>
                <a:r>
                  <a:rPr lang="en-US" sz="2400" b="1">
                    <a:solidFill>
                      <a:srgbClr val="000000"/>
                    </a:solidFill>
                    <a:effectLst>
                      <a:outerShdw blurRad="38100" dist="38100" dir="2700000" algn="tl">
                        <a:srgbClr val="FFFFFF"/>
                      </a:outerShdw>
                    </a:effectLst>
                    <a:latin typeface="Verdana" pitchFamily="34" charset="0"/>
                  </a:rPr>
                  <a:t>D</a:t>
                </a:r>
              </a:p>
            </p:txBody>
          </p:sp>
        </p:grpSp>
      </p:grpSp>
      <p:sp>
        <p:nvSpPr>
          <p:cNvPr id="281633" name="Oval 33"/>
          <p:cNvSpPr>
            <a:spLocks noChangeArrowheads="1"/>
          </p:cNvSpPr>
          <p:nvPr/>
        </p:nvSpPr>
        <p:spPr bwMode="auto">
          <a:xfrm>
            <a:off x="7810500" y="1564243"/>
            <a:ext cx="1236663" cy="914400"/>
          </a:xfrm>
          <a:prstGeom prst="ellipse">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38100">
            <a:solidFill>
              <a:srgbClr val="FFFF00"/>
            </a:solidFill>
            <a:round/>
            <a:headEnd/>
            <a:tailEnd/>
          </a:ln>
        </p:spPr>
        <p:txBody>
          <a:bodyPr wrap="none" anchor="ct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lgn="ctr" eaLnBrk="1" hangingPunct="1"/>
            <a:r>
              <a:rPr lang="en-US" altLang="vi-VN" sz="2800" b="1">
                <a:solidFill>
                  <a:srgbClr val="FFFF00"/>
                </a:solidFill>
                <a:latin typeface="Times New Roman" panose="02020603050405020304" pitchFamily="18" charset="0"/>
              </a:rPr>
              <a:t>Hết giờ</a:t>
            </a:r>
          </a:p>
        </p:txBody>
      </p:sp>
      <p:sp>
        <p:nvSpPr>
          <p:cNvPr id="281634" name="Oval 34"/>
          <p:cNvSpPr>
            <a:spLocks noChangeArrowheads="1"/>
          </p:cNvSpPr>
          <p:nvPr/>
        </p:nvSpPr>
        <p:spPr bwMode="auto">
          <a:xfrm>
            <a:off x="7772400" y="1524000"/>
            <a:ext cx="1236663" cy="914400"/>
          </a:xfrm>
          <a:prstGeom prst="ellipse">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38100">
            <a:solidFill>
              <a:srgbClr val="FFFF00"/>
            </a:solidFill>
            <a:round/>
            <a:headEnd/>
            <a:tailEnd/>
          </a:ln>
        </p:spPr>
        <p:txBody>
          <a:bodyPr wrap="none" anchor="ct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lgn="ctr" eaLnBrk="1" hangingPunct="1"/>
            <a:r>
              <a:rPr lang="en-US" altLang="vi-VN" sz="3600" b="1">
                <a:solidFill>
                  <a:srgbClr val="FFFF00"/>
                </a:solidFill>
                <a:latin typeface="Arial" panose="020B0604020202020204" pitchFamily="34" charset="0"/>
              </a:rPr>
              <a:t>1</a:t>
            </a:r>
          </a:p>
        </p:txBody>
      </p:sp>
      <p:sp>
        <p:nvSpPr>
          <p:cNvPr id="281635" name="Oval 35"/>
          <p:cNvSpPr>
            <a:spLocks noChangeArrowheads="1"/>
          </p:cNvSpPr>
          <p:nvPr/>
        </p:nvSpPr>
        <p:spPr bwMode="auto">
          <a:xfrm>
            <a:off x="7772400" y="1524000"/>
            <a:ext cx="1236663" cy="914400"/>
          </a:xfrm>
          <a:prstGeom prst="ellipse">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38100">
            <a:solidFill>
              <a:srgbClr val="FFFF00"/>
            </a:solidFill>
            <a:round/>
            <a:headEnd/>
            <a:tailEnd/>
          </a:ln>
        </p:spPr>
        <p:txBody>
          <a:bodyPr wrap="none" anchor="ct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lgn="ctr" eaLnBrk="1" hangingPunct="1"/>
            <a:r>
              <a:rPr lang="en-US" altLang="vi-VN" sz="3600" b="1">
                <a:solidFill>
                  <a:srgbClr val="FFFF00"/>
                </a:solidFill>
                <a:latin typeface="Arial" panose="020B0604020202020204" pitchFamily="34" charset="0"/>
              </a:rPr>
              <a:t>2</a:t>
            </a:r>
          </a:p>
        </p:txBody>
      </p:sp>
      <p:sp>
        <p:nvSpPr>
          <p:cNvPr id="281636" name="Oval 36"/>
          <p:cNvSpPr>
            <a:spLocks noChangeArrowheads="1"/>
          </p:cNvSpPr>
          <p:nvPr/>
        </p:nvSpPr>
        <p:spPr bwMode="auto">
          <a:xfrm>
            <a:off x="7772400" y="1524000"/>
            <a:ext cx="1236663" cy="914400"/>
          </a:xfrm>
          <a:prstGeom prst="ellipse">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38100">
            <a:solidFill>
              <a:srgbClr val="FFFF00"/>
            </a:solidFill>
            <a:round/>
            <a:headEnd/>
            <a:tailEnd/>
          </a:ln>
        </p:spPr>
        <p:txBody>
          <a:bodyPr wrap="none" anchor="ct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lgn="ctr" eaLnBrk="1" hangingPunct="1"/>
            <a:r>
              <a:rPr lang="en-US" altLang="vi-VN" sz="3600" b="1">
                <a:solidFill>
                  <a:srgbClr val="FFFF00"/>
                </a:solidFill>
                <a:latin typeface="Arial" panose="020B0604020202020204" pitchFamily="34" charset="0"/>
              </a:rPr>
              <a:t>3</a:t>
            </a:r>
          </a:p>
        </p:txBody>
      </p:sp>
      <p:sp>
        <p:nvSpPr>
          <p:cNvPr id="281637" name="Oval 37"/>
          <p:cNvSpPr>
            <a:spLocks noChangeArrowheads="1"/>
          </p:cNvSpPr>
          <p:nvPr/>
        </p:nvSpPr>
        <p:spPr bwMode="auto">
          <a:xfrm>
            <a:off x="7772400" y="1524000"/>
            <a:ext cx="1236663" cy="914400"/>
          </a:xfrm>
          <a:prstGeom prst="ellipse">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38100">
            <a:solidFill>
              <a:srgbClr val="FFFF00"/>
            </a:solidFill>
            <a:round/>
            <a:headEnd/>
            <a:tailEnd/>
          </a:ln>
        </p:spPr>
        <p:txBody>
          <a:bodyPr wrap="none" anchor="ct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lgn="ctr" eaLnBrk="1" hangingPunct="1"/>
            <a:r>
              <a:rPr lang="en-US" altLang="vi-VN" sz="3600" b="1">
                <a:solidFill>
                  <a:srgbClr val="FFFF00"/>
                </a:solidFill>
                <a:latin typeface="Arial" panose="020B0604020202020204" pitchFamily="34" charset="0"/>
              </a:rPr>
              <a:t>4</a:t>
            </a:r>
          </a:p>
        </p:txBody>
      </p:sp>
      <p:sp>
        <p:nvSpPr>
          <p:cNvPr id="281638" name="Oval 38"/>
          <p:cNvSpPr>
            <a:spLocks noChangeArrowheads="1"/>
          </p:cNvSpPr>
          <p:nvPr/>
        </p:nvSpPr>
        <p:spPr bwMode="auto">
          <a:xfrm>
            <a:off x="7772400" y="1524000"/>
            <a:ext cx="1236663" cy="914400"/>
          </a:xfrm>
          <a:prstGeom prst="ellipse">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38100">
            <a:solidFill>
              <a:srgbClr val="FFFF00"/>
            </a:solidFill>
            <a:round/>
            <a:headEnd/>
            <a:tailEnd/>
          </a:ln>
        </p:spPr>
        <p:txBody>
          <a:bodyPr wrap="none" anchor="ct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lgn="ctr" eaLnBrk="1" hangingPunct="1"/>
            <a:r>
              <a:rPr lang="en-US" altLang="vi-VN" sz="3600" b="1">
                <a:solidFill>
                  <a:srgbClr val="FFFF00"/>
                </a:solidFill>
                <a:latin typeface="Arial" panose="020B0604020202020204" pitchFamily="34" charset="0"/>
              </a:rPr>
              <a:t>5</a:t>
            </a:r>
          </a:p>
        </p:txBody>
      </p:sp>
      <p:sp>
        <p:nvSpPr>
          <p:cNvPr id="25620" name="WordArt 46"/>
          <p:cNvSpPr>
            <a:spLocks noChangeArrowheads="1" noChangeShapeType="1" noTextEdit="1"/>
          </p:cNvSpPr>
          <p:nvPr/>
        </p:nvSpPr>
        <p:spPr bwMode="auto">
          <a:xfrm>
            <a:off x="1524000" y="304800"/>
            <a:ext cx="4429125" cy="1066800"/>
          </a:xfrm>
          <a:prstGeom prst="rect">
            <a:avLst/>
          </a:prstGeom>
        </p:spPr>
        <p:txBody>
          <a:bodyPr wrap="none" fromWordArt="1">
            <a:prstTxWarp prst="textPlain">
              <a:avLst>
                <a:gd name="adj" fmla="val 50000"/>
              </a:avLst>
            </a:prstTxWarp>
          </a:bodyPr>
          <a:lstStyle/>
          <a:p>
            <a:pPr algn="ctr"/>
            <a:r>
              <a:rPr lang="vi-VN" sz="3600" b="1" kern="10" dirty="0">
                <a:ln w="9525">
                  <a:solidFill>
                    <a:srgbClr val="FF0000"/>
                  </a:solidFill>
                  <a:round/>
                  <a:headEnd/>
                  <a:tailEnd/>
                </a:ln>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AI NHANH AI ĐÚNG</a:t>
            </a:r>
          </a:p>
        </p:txBody>
      </p:sp>
    </p:spTree>
    <p:extLst>
      <p:ext uri="{BB962C8B-B14F-4D97-AF65-F5344CB8AC3E}">
        <p14:creationId xmlns:p14="http://schemas.microsoft.com/office/powerpoint/2010/main" val="1095817587"/>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2000"/>
                                        <p:tgtEl>
                                          <p:spTgt spid="3"/>
                                        </p:tgtEl>
                                      </p:cBhvr>
                                    </p:animEffect>
                                  </p:childTnLst>
                                </p:cTn>
                              </p:par>
                            </p:childTnLst>
                          </p:cTn>
                        </p:par>
                        <p:par>
                          <p:cTn id="8" fill="hold" nodeType="afterGroup">
                            <p:stCondLst>
                              <p:cond delay="2000"/>
                            </p:stCondLst>
                            <p:childTnLst>
                              <p:par>
                                <p:cTn id="9" presetID="18" presetClass="entr" presetSubtype="1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trips(downLeft)">
                                      <p:cBhvr>
                                        <p:cTn id="11" dur="2000"/>
                                        <p:tgtEl>
                                          <p:spTgt spid="6"/>
                                        </p:tgtEl>
                                      </p:cBhvr>
                                    </p:animEffect>
                                  </p:childTnLst>
                                </p:cTn>
                              </p:par>
                            </p:childTnLst>
                          </p:cTn>
                        </p:par>
                        <p:par>
                          <p:cTn id="12" fill="hold" nodeType="afterGroup">
                            <p:stCondLst>
                              <p:cond delay="4000"/>
                            </p:stCondLst>
                            <p:childTnLst>
                              <p:par>
                                <p:cTn id="13" presetID="18" presetClass="entr" presetSubtype="12"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trips(downLeft)">
                                      <p:cBhvr>
                                        <p:cTn id="15" dur="2000"/>
                                        <p:tgtEl>
                                          <p:spTgt spid="9"/>
                                        </p:tgtEl>
                                      </p:cBhvr>
                                    </p:animEffect>
                                  </p:childTnLst>
                                </p:cTn>
                              </p:par>
                            </p:childTnLst>
                          </p:cTn>
                        </p:par>
                        <p:par>
                          <p:cTn id="16" fill="hold" nodeType="afterGroup">
                            <p:stCondLst>
                              <p:cond delay="6000"/>
                            </p:stCondLst>
                            <p:childTnLst>
                              <p:par>
                                <p:cTn id="17" presetID="18" presetClass="entr" presetSubtype="12"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strips(downLeft)">
                                      <p:cBhvr>
                                        <p:cTn id="19" dur="2000"/>
                                        <p:tgtEl>
                                          <p:spTgt spid="1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281633"/>
                                        </p:tgtEl>
                                        <p:attrNameLst>
                                          <p:attrName>style.visibility</p:attrName>
                                        </p:attrNameLst>
                                      </p:cBhvr>
                                      <p:to>
                                        <p:strVal val="visible"/>
                                      </p:to>
                                    </p:set>
                                    <p:animEffect transition="in" filter="slide(fromBottom)">
                                      <p:cBhvr>
                                        <p:cTn id="24" dur="500"/>
                                        <p:tgtEl>
                                          <p:spTgt spid="281633"/>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281634"/>
                                        </p:tgtEl>
                                        <p:attrNameLst>
                                          <p:attrName>style.visibility</p:attrName>
                                        </p:attrNameLst>
                                      </p:cBhvr>
                                      <p:to>
                                        <p:strVal val="visible"/>
                                      </p:to>
                                    </p:set>
                                    <p:animEffect transition="in" filter="slide(fromBottom)">
                                      <p:cBhvr>
                                        <p:cTn id="27" dur="500"/>
                                        <p:tgtEl>
                                          <p:spTgt spid="281634"/>
                                        </p:tgtEl>
                                      </p:cBhvr>
                                    </p:animEffect>
                                  </p:childTnLst>
                                </p:cTn>
                              </p:par>
                              <p:par>
                                <p:cTn id="28" presetID="12" presetClass="entr" presetSubtype="4" fill="hold" nodeType="withEffect">
                                  <p:stCondLst>
                                    <p:cond delay="0"/>
                                  </p:stCondLst>
                                  <p:childTnLst>
                                    <p:set>
                                      <p:cBhvr>
                                        <p:cTn id="29" dur="1" fill="hold">
                                          <p:stCondLst>
                                            <p:cond delay="0"/>
                                          </p:stCondLst>
                                        </p:cTn>
                                        <p:tgtEl>
                                          <p:spTgt spid="281635"/>
                                        </p:tgtEl>
                                        <p:attrNameLst>
                                          <p:attrName>style.visibility</p:attrName>
                                        </p:attrNameLst>
                                      </p:cBhvr>
                                      <p:to>
                                        <p:strVal val="visible"/>
                                      </p:to>
                                    </p:set>
                                    <p:animEffect transition="in" filter="slide(fromBottom)">
                                      <p:cBhvr>
                                        <p:cTn id="30" dur="500"/>
                                        <p:tgtEl>
                                          <p:spTgt spid="281635"/>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281636"/>
                                        </p:tgtEl>
                                        <p:attrNameLst>
                                          <p:attrName>style.visibility</p:attrName>
                                        </p:attrNameLst>
                                      </p:cBhvr>
                                      <p:to>
                                        <p:strVal val="visible"/>
                                      </p:to>
                                    </p:set>
                                    <p:animEffect transition="in" filter="slide(fromBottom)">
                                      <p:cBhvr>
                                        <p:cTn id="33" dur="500"/>
                                        <p:tgtEl>
                                          <p:spTgt spid="281636"/>
                                        </p:tgtEl>
                                      </p:cBhvr>
                                    </p:animEffect>
                                  </p:childTnLst>
                                </p:cTn>
                              </p:par>
                              <p:par>
                                <p:cTn id="34" presetID="12" presetClass="entr" presetSubtype="4" fill="hold" grpId="0" nodeType="withEffect">
                                  <p:stCondLst>
                                    <p:cond delay="0"/>
                                  </p:stCondLst>
                                  <p:childTnLst>
                                    <p:set>
                                      <p:cBhvr>
                                        <p:cTn id="35" dur="1" fill="hold">
                                          <p:stCondLst>
                                            <p:cond delay="0"/>
                                          </p:stCondLst>
                                        </p:cTn>
                                        <p:tgtEl>
                                          <p:spTgt spid="281637"/>
                                        </p:tgtEl>
                                        <p:attrNameLst>
                                          <p:attrName>style.visibility</p:attrName>
                                        </p:attrNameLst>
                                      </p:cBhvr>
                                      <p:to>
                                        <p:strVal val="visible"/>
                                      </p:to>
                                    </p:set>
                                    <p:animEffect transition="in" filter="slide(fromBottom)">
                                      <p:cBhvr>
                                        <p:cTn id="36" dur="500"/>
                                        <p:tgtEl>
                                          <p:spTgt spid="281637"/>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281638"/>
                                        </p:tgtEl>
                                        <p:attrNameLst>
                                          <p:attrName>style.visibility</p:attrName>
                                        </p:attrNameLst>
                                      </p:cBhvr>
                                      <p:to>
                                        <p:strVal val="visible"/>
                                      </p:to>
                                    </p:set>
                                    <p:animEffect transition="in" filter="slide(fromBottom)">
                                      <p:cBhvr>
                                        <p:cTn id="39" dur="500"/>
                                        <p:tgtEl>
                                          <p:spTgt spid="281638"/>
                                        </p:tgtEl>
                                      </p:cBhvr>
                                    </p:animEffect>
                                  </p:childTnLst>
                                </p:cTn>
                              </p:par>
                            </p:childTnLst>
                          </p:cTn>
                        </p:par>
                        <p:par>
                          <p:cTn id="40" fill="hold" nodeType="afterGroup">
                            <p:stCondLst>
                              <p:cond delay="500"/>
                            </p:stCondLst>
                            <p:childTnLst>
                              <p:par>
                                <p:cTn id="41" presetID="1" presetClass="exit" presetSubtype="0" fill="hold" grpId="1" nodeType="afterEffect">
                                  <p:stCondLst>
                                    <p:cond delay="1500"/>
                                  </p:stCondLst>
                                  <p:childTnLst>
                                    <p:set>
                                      <p:cBhvr>
                                        <p:cTn id="42" dur="1" fill="hold">
                                          <p:stCondLst>
                                            <p:cond delay="0"/>
                                          </p:stCondLst>
                                        </p:cTn>
                                        <p:tgtEl>
                                          <p:spTgt spid="28163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2" name="hammer.wav"/>
                                        </p:tgtEl>
                                      </p:cMediaNode>
                                    </p:audio>
                                  </p:subTnLst>
                                </p:cTn>
                              </p:par>
                            </p:childTnLst>
                          </p:cTn>
                        </p:par>
                        <p:par>
                          <p:cTn id="43" fill="hold" nodeType="afterGroup">
                            <p:stCondLst>
                              <p:cond delay="2000"/>
                            </p:stCondLst>
                            <p:childTnLst>
                              <p:par>
                                <p:cTn id="44" presetID="1" presetClass="exit" presetSubtype="0" fill="hold" grpId="1" nodeType="afterEffect">
                                  <p:stCondLst>
                                    <p:cond delay="1500"/>
                                  </p:stCondLst>
                                  <p:childTnLst>
                                    <p:set>
                                      <p:cBhvr>
                                        <p:cTn id="45" dur="1" fill="hold">
                                          <p:stCondLst>
                                            <p:cond delay="0"/>
                                          </p:stCondLst>
                                        </p:cTn>
                                        <p:tgtEl>
                                          <p:spTgt spid="281637"/>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2" name="hammer.wav"/>
                                        </p:tgtEl>
                                      </p:cMediaNode>
                                    </p:audio>
                                  </p:subTnLst>
                                </p:cTn>
                              </p:par>
                            </p:childTnLst>
                          </p:cTn>
                        </p:par>
                        <p:par>
                          <p:cTn id="46" fill="hold" nodeType="afterGroup">
                            <p:stCondLst>
                              <p:cond delay="3500"/>
                            </p:stCondLst>
                            <p:childTnLst>
                              <p:par>
                                <p:cTn id="47" presetID="1" presetClass="exit" presetSubtype="0" fill="hold" grpId="1" nodeType="afterEffect">
                                  <p:stCondLst>
                                    <p:cond delay="1500"/>
                                  </p:stCondLst>
                                  <p:childTnLst>
                                    <p:set>
                                      <p:cBhvr>
                                        <p:cTn id="48" dur="1" fill="hold">
                                          <p:stCondLst>
                                            <p:cond delay="0"/>
                                          </p:stCondLst>
                                        </p:cTn>
                                        <p:tgtEl>
                                          <p:spTgt spid="281636"/>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2" name="hammer.wav"/>
                                        </p:tgtEl>
                                      </p:cMediaNode>
                                    </p:audio>
                                  </p:subTnLst>
                                </p:cTn>
                              </p:par>
                            </p:childTnLst>
                          </p:cTn>
                        </p:par>
                        <p:par>
                          <p:cTn id="49" fill="hold" nodeType="afterGroup">
                            <p:stCondLst>
                              <p:cond delay="5000"/>
                            </p:stCondLst>
                            <p:childTnLst>
                              <p:par>
                                <p:cTn id="50" presetID="1" presetClass="exit" presetSubtype="0" fill="hold" grpId="0" nodeType="afterEffect">
                                  <p:stCondLst>
                                    <p:cond delay="1500"/>
                                  </p:stCondLst>
                                  <p:childTnLst>
                                    <p:set>
                                      <p:cBhvr>
                                        <p:cTn id="51" dur="1" fill="hold">
                                          <p:stCondLst>
                                            <p:cond delay="0"/>
                                          </p:stCondLst>
                                        </p:cTn>
                                        <p:tgtEl>
                                          <p:spTgt spid="281635"/>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2" name="hammer.wav"/>
                                        </p:tgtEl>
                                      </p:cMediaNode>
                                    </p:audio>
                                  </p:subTnLst>
                                </p:cTn>
                              </p:par>
                            </p:childTnLst>
                          </p:cTn>
                        </p:par>
                        <p:par>
                          <p:cTn id="52" fill="hold" nodeType="afterGroup">
                            <p:stCondLst>
                              <p:cond delay="6500"/>
                            </p:stCondLst>
                            <p:childTnLst>
                              <p:par>
                                <p:cTn id="53" presetID="1" presetClass="exit" presetSubtype="0" fill="hold" nodeType="afterEffect">
                                  <p:stCondLst>
                                    <p:cond delay="1500"/>
                                  </p:stCondLst>
                                  <p:childTnLst>
                                    <p:set>
                                      <p:cBhvr>
                                        <p:cTn id="54" dur="1" fill="hold">
                                          <p:stCondLst>
                                            <p:cond delay="0"/>
                                          </p:stCondLst>
                                        </p:cTn>
                                        <p:tgtEl>
                                          <p:spTgt spid="281634"/>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2" name="hammer.wav"/>
                                        </p:tgtEl>
                                      </p:cMediaNode>
                                    </p:audio>
                                  </p:subTnLst>
                                </p:cTn>
                              </p:par>
                            </p:childTnLst>
                          </p:cTn>
                        </p:par>
                        <p:par>
                          <p:cTn id="55" fill="hold" nodeType="afterGroup">
                            <p:stCondLst>
                              <p:cond delay="8000"/>
                            </p:stCondLst>
                            <p:childTnLst>
                              <p:par>
                                <p:cTn id="56" presetID="1" presetClass="exit" presetSubtype="0" fill="hold" grpId="1" nodeType="afterEffect">
                                  <p:stCondLst>
                                    <p:cond delay="1500"/>
                                  </p:stCondLst>
                                  <p:childTnLst>
                                    <p:set>
                                      <p:cBhvr>
                                        <p:cTn id="57" dur="1" fill="hold">
                                          <p:stCondLst>
                                            <p:cond delay="0"/>
                                          </p:stCondLst>
                                        </p:cTn>
                                        <p:tgtEl>
                                          <p:spTgt spid="281633"/>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3" name="ringin.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6" presetClass="emph" presetSubtype="0" repeatCount="2000" fill="hold" nodeType="clickEffect">
                                  <p:stCondLst>
                                    <p:cond delay="0"/>
                                  </p:stCondLst>
                                  <p:childTnLst>
                                    <p:animEffect transition="out" filter="fade">
                                      <p:cBhvr>
                                        <p:cTn id="61" dur="2000" tmFilter="0, 0; .2, .5; .8, .5; 1, 0"/>
                                        <p:tgtEl>
                                          <p:spTgt spid="12"/>
                                        </p:tgtEl>
                                      </p:cBhvr>
                                    </p:animEffect>
                                    <p:animScale>
                                      <p:cBhvr>
                                        <p:cTn id="62" dur="100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33" grpId="0" animBg="1"/>
      <p:bldP spid="281633" grpId="1" animBg="1"/>
      <p:bldP spid="281634" grpId="0" animBg="1"/>
      <p:bldP spid="281635" grpId="0" animBg="1"/>
      <p:bldP spid="281636" grpId="0" animBg="1"/>
      <p:bldP spid="281636" grpId="1" animBg="1"/>
      <p:bldP spid="281637" grpId="0" animBg="1"/>
      <p:bldP spid="281637" grpId="1" animBg="1"/>
      <p:bldP spid="281638" grpId="0" animBg="1"/>
      <p:bldP spid="281638"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8">
            <a:extLst>
              <a:ext uri="{FF2B5EF4-FFF2-40B4-BE49-F238E27FC236}">
                <a16:creationId xmlns:a16="http://schemas.microsoft.com/office/drawing/2014/main" id="{D5B27D50-047E-4333-B07C-DA3654D4E6E2}"/>
              </a:ext>
            </a:extLst>
          </p:cNvPr>
          <p:cNvGrpSpPr>
            <a:grpSpLocks/>
          </p:cNvGrpSpPr>
          <p:nvPr/>
        </p:nvGrpSpPr>
        <p:grpSpPr bwMode="auto">
          <a:xfrm>
            <a:off x="344488" y="2362200"/>
            <a:ext cx="5822950" cy="1001713"/>
            <a:chOff x="0" y="1056"/>
            <a:chExt cx="3668" cy="631"/>
          </a:xfrm>
        </p:grpSpPr>
        <p:sp>
          <p:nvSpPr>
            <p:cNvPr id="31794" name="Rectangle 3">
              <a:extLst>
                <a:ext uri="{FF2B5EF4-FFF2-40B4-BE49-F238E27FC236}">
                  <a16:creationId xmlns:a16="http://schemas.microsoft.com/office/drawing/2014/main" id="{8584594F-53EE-41B1-9A44-034EFCC44C2F}"/>
                </a:ext>
              </a:extLst>
            </p:cNvPr>
            <p:cNvSpPr>
              <a:spLocks noChangeArrowheads="1"/>
            </p:cNvSpPr>
            <p:nvPr/>
          </p:nvSpPr>
          <p:spPr bwMode="invGray">
            <a:xfrm>
              <a:off x="0" y="1152"/>
              <a:ext cx="3216" cy="453"/>
            </a:xfrm>
            <a:prstGeom prst="rect">
              <a:avLst/>
            </a:prstGeom>
            <a:gradFill rotWithShape="1">
              <a:gsLst>
                <a:gs pos="0">
                  <a:schemeClr val="bg1"/>
                </a:gs>
                <a:gs pos="100000">
                  <a:srgbClr val="E98931"/>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1800">
                <a:latin typeface="Arial" panose="020B0604020202020204" pitchFamily="34" charset="0"/>
              </a:endParaRPr>
            </a:p>
          </p:txBody>
        </p:sp>
        <p:grpSp>
          <p:nvGrpSpPr>
            <p:cNvPr id="31795" name="Group 34">
              <a:extLst>
                <a:ext uri="{FF2B5EF4-FFF2-40B4-BE49-F238E27FC236}">
                  <a16:creationId xmlns:a16="http://schemas.microsoft.com/office/drawing/2014/main" id="{C0042A8E-A069-445D-A982-8904EA457EE7}"/>
                </a:ext>
              </a:extLst>
            </p:cNvPr>
            <p:cNvGrpSpPr>
              <a:grpSpLocks/>
            </p:cNvGrpSpPr>
            <p:nvPr/>
          </p:nvGrpSpPr>
          <p:grpSpPr bwMode="auto">
            <a:xfrm>
              <a:off x="0" y="1056"/>
              <a:ext cx="3668" cy="631"/>
              <a:chOff x="0" y="1056"/>
              <a:chExt cx="3668" cy="631"/>
            </a:xfrm>
          </p:grpSpPr>
          <p:grpSp>
            <p:nvGrpSpPr>
              <p:cNvPr id="31796" name="Group 4">
                <a:extLst>
                  <a:ext uri="{FF2B5EF4-FFF2-40B4-BE49-F238E27FC236}">
                    <a16:creationId xmlns:a16="http://schemas.microsoft.com/office/drawing/2014/main" id="{125A8628-7469-48A0-A86D-B7CFA3EE4354}"/>
                  </a:ext>
                </a:extLst>
              </p:cNvPr>
              <p:cNvGrpSpPr>
                <a:grpSpLocks/>
              </p:cNvGrpSpPr>
              <p:nvPr/>
            </p:nvGrpSpPr>
            <p:grpSpPr bwMode="auto">
              <a:xfrm>
                <a:off x="2976" y="1056"/>
                <a:ext cx="692" cy="631"/>
                <a:chOff x="1488" y="1968"/>
                <a:chExt cx="432" cy="432"/>
              </a:xfrm>
            </p:grpSpPr>
            <p:grpSp>
              <p:nvGrpSpPr>
                <p:cNvPr id="31798" name="Group 5">
                  <a:extLst>
                    <a:ext uri="{FF2B5EF4-FFF2-40B4-BE49-F238E27FC236}">
                      <a16:creationId xmlns:a16="http://schemas.microsoft.com/office/drawing/2014/main" id="{BB6A3691-1086-4A59-AB48-5167AA0F7A55}"/>
                    </a:ext>
                  </a:extLst>
                </p:cNvPr>
                <p:cNvGrpSpPr>
                  <a:grpSpLocks/>
                </p:cNvGrpSpPr>
                <p:nvPr/>
              </p:nvGrpSpPr>
              <p:grpSpPr bwMode="auto">
                <a:xfrm>
                  <a:off x="1488" y="1968"/>
                  <a:ext cx="432" cy="432"/>
                  <a:chOff x="2016" y="1920"/>
                  <a:chExt cx="1680" cy="1680"/>
                </a:xfrm>
              </p:grpSpPr>
              <p:sp>
                <p:nvSpPr>
                  <p:cNvPr id="31800" name="Oval 6">
                    <a:extLst>
                      <a:ext uri="{FF2B5EF4-FFF2-40B4-BE49-F238E27FC236}">
                        <a16:creationId xmlns:a16="http://schemas.microsoft.com/office/drawing/2014/main" id="{1499E5DC-5A4D-48A1-A16F-D0868BB15BFB}"/>
                      </a:ext>
                    </a:extLst>
                  </p:cNvPr>
                  <p:cNvSpPr>
                    <a:spLocks noChangeArrowheads="1"/>
                  </p:cNvSpPr>
                  <p:nvPr/>
                </p:nvSpPr>
                <p:spPr bwMode="gray">
                  <a:xfrm>
                    <a:off x="2016" y="1920"/>
                    <a:ext cx="1680" cy="1680"/>
                  </a:xfrm>
                  <a:prstGeom prst="ellipse">
                    <a:avLst/>
                  </a:prstGeom>
                  <a:gradFill rotWithShape="1">
                    <a:gsLst>
                      <a:gs pos="0">
                        <a:srgbClr val="FF9900"/>
                      </a:gs>
                      <a:gs pos="100000">
                        <a:srgbClr val="643C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1800">
                      <a:latin typeface="Arial" panose="020B0604020202020204" pitchFamily="34" charset="0"/>
                    </a:endParaRPr>
                  </a:p>
                </p:txBody>
              </p:sp>
              <p:sp>
                <p:nvSpPr>
                  <p:cNvPr id="31801" name="Freeform 7">
                    <a:extLst>
                      <a:ext uri="{FF2B5EF4-FFF2-40B4-BE49-F238E27FC236}">
                        <a16:creationId xmlns:a16="http://schemas.microsoft.com/office/drawing/2014/main" id="{4878D313-0291-49FE-8D6E-ED2E3169478B}"/>
                      </a:ext>
                    </a:extLst>
                  </p:cNvPr>
                  <p:cNvSpPr>
                    <a:spLocks/>
                  </p:cNvSpPr>
                  <p:nvPr/>
                </p:nvSpPr>
                <p:spPr bwMode="gray">
                  <a:xfrm>
                    <a:off x="2208" y="1948"/>
                    <a:ext cx="1296" cy="634"/>
                  </a:xfrm>
                  <a:custGeom>
                    <a:avLst/>
                    <a:gdLst>
                      <a:gd name="T0" fmla="*/ 1054 w 1321"/>
                      <a:gd name="T1" fmla="*/ 112 h 712"/>
                      <a:gd name="T2" fmla="*/ 1067 w 1321"/>
                      <a:gd name="T3" fmla="*/ 124 h 712"/>
                      <a:gd name="T4" fmla="*/ 1070 w 1321"/>
                      <a:gd name="T5" fmla="*/ 134 h 712"/>
                      <a:gd name="T6" fmla="*/ 1065 w 1321"/>
                      <a:gd name="T7" fmla="*/ 144 h 712"/>
                      <a:gd name="T8" fmla="*/ 1052 w 1321"/>
                      <a:gd name="T9" fmla="*/ 152 h 712"/>
                      <a:gd name="T10" fmla="*/ 1031 w 1321"/>
                      <a:gd name="T11" fmla="*/ 162 h 712"/>
                      <a:gd name="T12" fmla="*/ 1004 w 1321"/>
                      <a:gd name="T13" fmla="*/ 169 h 712"/>
                      <a:gd name="T14" fmla="*/ 969 w 1321"/>
                      <a:gd name="T15" fmla="*/ 175 h 712"/>
                      <a:gd name="T16" fmla="*/ 930 w 1321"/>
                      <a:gd name="T17" fmla="*/ 182 h 712"/>
                      <a:gd name="T18" fmla="*/ 885 w 1321"/>
                      <a:gd name="T19" fmla="*/ 186 h 712"/>
                      <a:gd name="T20" fmla="*/ 836 w 1321"/>
                      <a:gd name="T21" fmla="*/ 191 h 712"/>
                      <a:gd name="T22" fmla="*/ 784 w 1321"/>
                      <a:gd name="T23" fmla="*/ 192 h 712"/>
                      <a:gd name="T24" fmla="*/ 726 w 1321"/>
                      <a:gd name="T25" fmla="*/ 197 h 712"/>
                      <a:gd name="T26" fmla="*/ 668 w 1321"/>
                      <a:gd name="T27" fmla="*/ 198 h 712"/>
                      <a:gd name="T28" fmla="*/ 645 w 1321"/>
                      <a:gd name="T29" fmla="*/ 199 h 712"/>
                      <a:gd name="T30" fmla="*/ 386 w 1321"/>
                      <a:gd name="T31" fmla="*/ 199 h 712"/>
                      <a:gd name="T32" fmla="*/ 382 w 1321"/>
                      <a:gd name="T33" fmla="*/ 199 h 712"/>
                      <a:gd name="T34" fmla="*/ 331 w 1321"/>
                      <a:gd name="T35" fmla="*/ 198 h 712"/>
                      <a:gd name="T36" fmla="*/ 282 w 1321"/>
                      <a:gd name="T37" fmla="*/ 197 h 712"/>
                      <a:gd name="T38" fmla="*/ 235 w 1321"/>
                      <a:gd name="T39" fmla="*/ 194 h 712"/>
                      <a:gd name="T40" fmla="*/ 191 w 1321"/>
                      <a:gd name="T41" fmla="*/ 191 h 712"/>
                      <a:gd name="T42" fmla="*/ 152 w 1321"/>
                      <a:gd name="T43" fmla="*/ 189 h 712"/>
                      <a:gd name="T44" fmla="*/ 116 w 1321"/>
                      <a:gd name="T45" fmla="*/ 184 h 712"/>
                      <a:gd name="T46" fmla="*/ 80 w 1321"/>
                      <a:gd name="T47" fmla="*/ 181 h 712"/>
                      <a:gd name="T48" fmla="*/ 56 w 1321"/>
                      <a:gd name="T49" fmla="*/ 176 h 712"/>
                      <a:gd name="T50" fmla="*/ 28 w 1321"/>
                      <a:gd name="T51" fmla="*/ 170 h 712"/>
                      <a:gd name="T52" fmla="*/ 18 w 1321"/>
                      <a:gd name="T53" fmla="*/ 163 h 712"/>
                      <a:gd name="T54" fmla="*/ 6 w 1321"/>
                      <a:gd name="T55" fmla="*/ 155 h 712"/>
                      <a:gd name="T56" fmla="*/ 0 w 1321"/>
                      <a:gd name="T57" fmla="*/ 146 h 712"/>
                      <a:gd name="T58" fmla="*/ 0 w 1321"/>
                      <a:gd name="T59" fmla="*/ 145 h 712"/>
                      <a:gd name="T60" fmla="*/ 4 w 1321"/>
                      <a:gd name="T61" fmla="*/ 134 h 712"/>
                      <a:gd name="T62" fmla="*/ 16 w 1321"/>
                      <a:gd name="T63" fmla="*/ 125 h 712"/>
                      <a:gd name="T64" fmla="*/ 40 w 1321"/>
                      <a:gd name="T65" fmla="*/ 103 h 712"/>
                      <a:gd name="T66" fmla="*/ 75 w 1321"/>
                      <a:gd name="T67" fmla="*/ 83 h 712"/>
                      <a:gd name="T68" fmla="*/ 120 w 1321"/>
                      <a:gd name="T69" fmla="*/ 66 h 712"/>
                      <a:gd name="T70" fmla="*/ 166 w 1321"/>
                      <a:gd name="T71" fmla="*/ 48 h 712"/>
                      <a:gd name="T72" fmla="*/ 219 w 1321"/>
                      <a:gd name="T73" fmla="*/ 34 h 712"/>
                      <a:gd name="T74" fmla="*/ 277 w 1321"/>
                      <a:gd name="T75" fmla="*/ 23 h 712"/>
                      <a:gd name="T76" fmla="*/ 336 w 1321"/>
                      <a:gd name="T77" fmla="*/ 12 h 712"/>
                      <a:gd name="T78" fmla="*/ 403 w 1321"/>
                      <a:gd name="T79" fmla="*/ 6 h 712"/>
                      <a:gd name="T80" fmla="*/ 471 w 1321"/>
                      <a:gd name="T81" fmla="*/ 4 h 712"/>
                      <a:gd name="T82" fmla="*/ 541 w 1321"/>
                      <a:gd name="T83" fmla="*/ 0 h 712"/>
                      <a:gd name="T84" fmla="*/ 541 w 1321"/>
                      <a:gd name="T85" fmla="*/ 0 h 712"/>
                      <a:gd name="T86" fmla="*/ 615 w 1321"/>
                      <a:gd name="T87" fmla="*/ 4 h 712"/>
                      <a:gd name="T88" fmla="*/ 687 w 1321"/>
                      <a:gd name="T89" fmla="*/ 6 h 712"/>
                      <a:gd name="T90" fmla="*/ 755 w 1321"/>
                      <a:gd name="T91" fmla="*/ 14 h 712"/>
                      <a:gd name="T92" fmla="*/ 819 w 1321"/>
                      <a:gd name="T93" fmla="*/ 25 h 712"/>
                      <a:gd name="T94" fmla="*/ 877 w 1321"/>
                      <a:gd name="T95" fmla="*/ 38 h 712"/>
                      <a:gd name="T96" fmla="*/ 931 w 1321"/>
                      <a:gd name="T97" fmla="*/ 54 h 712"/>
                      <a:gd name="T98" fmla="*/ 979 w 1321"/>
                      <a:gd name="T99" fmla="*/ 71 h 712"/>
                      <a:gd name="T100" fmla="*/ 1020 w 1321"/>
                      <a:gd name="T101" fmla="*/ 91 h 712"/>
                      <a:gd name="T102" fmla="*/ 1054 w 1321"/>
                      <a:gd name="T103" fmla="*/ 112 h 712"/>
                      <a:gd name="T104" fmla="*/ 1054 w 1321"/>
                      <a:gd name="T105" fmla="*/ 112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grpSp>
            <p:sp>
              <p:nvSpPr>
                <p:cNvPr id="428040" name="Text Box 8">
                  <a:extLst>
                    <a:ext uri="{FF2B5EF4-FFF2-40B4-BE49-F238E27FC236}">
                      <a16:creationId xmlns:a16="http://schemas.microsoft.com/office/drawing/2014/main" id="{B0B77DE7-B116-4C9D-80CB-F7E03A862EFC}"/>
                    </a:ext>
                  </a:extLst>
                </p:cNvPr>
                <p:cNvSpPr txBox="1">
                  <a:spLocks noChangeArrowheads="1"/>
                </p:cNvSpPr>
                <p:nvPr/>
              </p:nvSpPr>
              <p:spPr bwMode="gray">
                <a:xfrm>
                  <a:off x="1631" y="2016"/>
                  <a:ext cx="165" cy="197"/>
                </a:xfrm>
                <a:prstGeom prst="rect">
                  <a:avLst/>
                </a:prstGeom>
                <a:noFill/>
                <a:ln>
                  <a:noFill/>
                </a:ln>
                <a:effectLst/>
              </p:spPr>
              <p:txBody>
                <a:bodyPr wrap="none">
                  <a:spAutoFit/>
                </a:bodyPr>
                <a:lstStyle/>
                <a:p>
                  <a:pPr algn="ctr">
                    <a:defRPr/>
                  </a:pPr>
                  <a:r>
                    <a:rPr lang="en-US" sz="2400" b="1">
                      <a:solidFill>
                        <a:srgbClr val="000000"/>
                      </a:solidFill>
                      <a:effectLst>
                        <a:outerShdw blurRad="38100" dist="38100" dir="2700000" algn="tl">
                          <a:srgbClr val="C0C0C0"/>
                        </a:outerShdw>
                      </a:effectLst>
                      <a:latin typeface="Verdana" pitchFamily="34" charset="0"/>
                    </a:rPr>
                    <a:t>A</a:t>
                  </a:r>
                </a:p>
              </p:txBody>
            </p:sp>
          </p:grpSp>
          <p:sp>
            <p:nvSpPr>
              <p:cNvPr id="428041" name="Text Box 9">
                <a:extLst>
                  <a:ext uri="{FF2B5EF4-FFF2-40B4-BE49-F238E27FC236}">
                    <a16:creationId xmlns:a16="http://schemas.microsoft.com/office/drawing/2014/main" id="{8757F3B2-F19A-4A78-9E25-C72345A137BD}"/>
                  </a:ext>
                </a:extLst>
              </p:cNvPr>
              <p:cNvSpPr txBox="1">
                <a:spLocks noChangeArrowheads="1"/>
              </p:cNvSpPr>
              <p:nvPr/>
            </p:nvSpPr>
            <p:spPr bwMode="black">
              <a:xfrm>
                <a:off x="0" y="1248"/>
                <a:ext cx="2880" cy="308"/>
              </a:xfrm>
              <a:prstGeom prst="rect">
                <a:avLst/>
              </a:prstGeom>
              <a:noFill/>
              <a:ln>
                <a:noFill/>
              </a:ln>
              <a:effectLst/>
            </p:spPr>
            <p:txBody>
              <a:bodyPr>
                <a:spAutoFit/>
              </a:bodyPr>
              <a:lstStyle/>
              <a:p>
                <a:pPr algn="ctr">
                  <a:defRPr/>
                </a:pPr>
                <a:r>
                  <a:rPr lang="en-US" sz="2600" b="1" i="1" dirty="0" err="1">
                    <a:effectLst>
                      <a:outerShdw blurRad="38100" dist="38100" dir="2700000" algn="tl">
                        <a:srgbClr val="C0C0C0"/>
                      </a:outerShdw>
                    </a:effectLst>
                    <a:latin typeface="Arial" charset="0"/>
                  </a:rPr>
                  <a:t>Trăng</a:t>
                </a:r>
                <a:r>
                  <a:rPr lang="en-US" sz="2600" b="1" i="1" dirty="0">
                    <a:effectLst>
                      <a:outerShdw blurRad="38100" dist="38100" dir="2700000" algn="tl">
                        <a:srgbClr val="C0C0C0"/>
                      </a:outerShdw>
                    </a:effectLst>
                    <a:latin typeface="Arial" charset="0"/>
                  </a:rPr>
                  <a:t> </a:t>
                </a:r>
                <a:r>
                  <a:rPr lang="en-US" sz="2600" b="1" i="1" dirty="0" err="1">
                    <a:effectLst>
                      <a:outerShdw blurRad="38100" dist="38100" dir="2700000" algn="tl">
                        <a:srgbClr val="C0C0C0"/>
                      </a:outerShdw>
                    </a:effectLst>
                    <a:latin typeface="Arial" charset="0"/>
                  </a:rPr>
                  <a:t>tròn</a:t>
                </a:r>
                <a:r>
                  <a:rPr lang="en-US" sz="2600" b="1" i="1" dirty="0">
                    <a:effectLst>
                      <a:outerShdw blurRad="38100" dist="38100" dir="2700000" algn="tl">
                        <a:srgbClr val="C0C0C0"/>
                      </a:outerShdw>
                    </a:effectLst>
                    <a:latin typeface="Arial" charset="0"/>
                  </a:rPr>
                  <a:t> </a:t>
                </a:r>
                <a:r>
                  <a:rPr lang="en-US" sz="2600" b="1" i="1" dirty="0" err="1">
                    <a:effectLst>
                      <a:outerShdw blurRad="38100" dist="38100" dir="2700000" algn="tl">
                        <a:srgbClr val="C0C0C0"/>
                      </a:outerShdw>
                    </a:effectLst>
                    <a:latin typeface="Arial" charset="0"/>
                  </a:rPr>
                  <a:t>như</a:t>
                </a:r>
                <a:r>
                  <a:rPr lang="en-US" sz="2600" b="1" i="1" dirty="0">
                    <a:effectLst>
                      <a:outerShdw blurRad="38100" dist="38100" dir="2700000" algn="tl">
                        <a:srgbClr val="C0C0C0"/>
                      </a:outerShdw>
                    </a:effectLst>
                    <a:latin typeface="Arial" charset="0"/>
                  </a:rPr>
                  <a:t> </a:t>
                </a:r>
                <a:r>
                  <a:rPr lang="en-US" sz="2600" b="1" i="1" dirty="0" err="1">
                    <a:effectLst>
                      <a:outerShdw blurRad="38100" dist="38100" dir="2700000" algn="tl">
                        <a:srgbClr val="C0C0C0"/>
                      </a:outerShdw>
                    </a:effectLst>
                    <a:latin typeface="Arial" charset="0"/>
                  </a:rPr>
                  <a:t>cái</a:t>
                </a:r>
                <a:r>
                  <a:rPr lang="en-US" sz="2600" b="1" i="1" dirty="0">
                    <a:effectLst>
                      <a:outerShdw blurRad="38100" dist="38100" dir="2700000" algn="tl">
                        <a:srgbClr val="C0C0C0"/>
                      </a:outerShdw>
                    </a:effectLst>
                    <a:latin typeface="Arial" charset="0"/>
                  </a:rPr>
                  <a:t> </a:t>
                </a:r>
                <a:r>
                  <a:rPr lang="en-US" sz="2600" b="1" i="1" dirty="0" err="1">
                    <a:effectLst>
                      <a:outerShdw blurRad="38100" dist="38100" dir="2700000" algn="tl">
                        <a:srgbClr val="C0C0C0"/>
                      </a:outerShdw>
                    </a:effectLst>
                    <a:latin typeface="Arial" charset="0"/>
                  </a:rPr>
                  <a:t>đĩa</a:t>
                </a:r>
                <a:endParaRPr lang="en-US" sz="2600" b="1" i="1" dirty="0">
                  <a:effectLst>
                    <a:outerShdw blurRad="38100" dist="38100" dir="2700000" algn="tl">
                      <a:srgbClr val="C0C0C0"/>
                    </a:outerShdw>
                  </a:effectLst>
                  <a:latin typeface="Arial" charset="0"/>
                </a:endParaRPr>
              </a:p>
            </p:txBody>
          </p:sp>
        </p:grpSp>
      </p:grpSp>
      <p:grpSp>
        <p:nvGrpSpPr>
          <p:cNvPr id="7" name="Group 39">
            <a:extLst>
              <a:ext uri="{FF2B5EF4-FFF2-40B4-BE49-F238E27FC236}">
                <a16:creationId xmlns:a16="http://schemas.microsoft.com/office/drawing/2014/main" id="{1D0DC85E-DEED-486D-8041-455D99D2110D}"/>
              </a:ext>
            </a:extLst>
          </p:cNvPr>
          <p:cNvGrpSpPr>
            <a:grpSpLocks/>
          </p:cNvGrpSpPr>
          <p:nvPr/>
        </p:nvGrpSpPr>
        <p:grpSpPr bwMode="auto">
          <a:xfrm>
            <a:off x="381000" y="3429000"/>
            <a:ext cx="5964238" cy="1006475"/>
            <a:chOff x="0" y="1728"/>
            <a:chExt cx="3757" cy="634"/>
          </a:xfrm>
        </p:grpSpPr>
        <p:sp>
          <p:nvSpPr>
            <p:cNvPr id="31786" name="Rectangle 10">
              <a:extLst>
                <a:ext uri="{FF2B5EF4-FFF2-40B4-BE49-F238E27FC236}">
                  <a16:creationId xmlns:a16="http://schemas.microsoft.com/office/drawing/2014/main" id="{82E9D0B4-F65C-48CA-B7DE-A36885121FED}"/>
                </a:ext>
              </a:extLst>
            </p:cNvPr>
            <p:cNvSpPr>
              <a:spLocks noChangeArrowheads="1"/>
            </p:cNvSpPr>
            <p:nvPr/>
          </p:nvSpPr>
          <p:spPr bwMode="invGray">
            <a:xfrm>
              <a:off x="0" y="1872"/>
              <a:ext cx="3264" cy="453"/>
            </a:xfrm>
            <a:prstGeom prst="rect">
              <a:avLst/>
            </a:prstGeom>
            <a:gradFill rotWithShape="1">
              <a:gsLst>
                <a:gs pos="0">
                  <a:schemeClr val="bg1"/>
                </a:gs>
                <a:gs pos="100000">
                  <a:srgbClr val="418AEB"/>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1800">
                <a:latin typeface="Arial" panose="020B0604020202020204" pitchFamily="34" charset="0"/>
              </a:endParaRPr>
            </a:p>
          </p:txBody>
        </p:sp>
        <p:grpSp>
          <p:nvGrpSpPr>
            <p:cNvPr id="31787" name="Group 35">
              <a:extLst>
                <a:ext uri="{FF2B5EF4-FFF2-40B4-BE49-F238E27FC236}">
                  <a16:creationId xmlns:a16="http://schemas.microsoft.com/office/drawing/2014/main" id="{C2FD4B41-B3F5-4E73-BDD3-6A615A7495A7}"/>
                </a:ext>
              </a:extLst>
            </p:cNvPr>
            <p:cNvGrpSpPr>
              <a:grpSpLocks/>
            </p:cNvGrpSpPr>
            <p:nvPr/>
          </p:nvGrpSpPr>
          <p:grpSpPr bwMode="auto">
            <a:xfrm>
              <a:off x="0" y="1728"/>
              <a:ext cx="3757" cy="634"/>
              <a:chOff x="0" y="1728"/>
              <a:chExt cx="3757" cy="634"/>
            </a:xfrm>
          </p:grpSpPr>
          <p:grpSp>
            <p:nvGrpSpPr>
              <p:cNvPr id="31788" name="Group 11">
                <a:extLst>
                  <a:ext uri="{FF2B5EF4-FFF2-40B4-BE49-F238E27FC236}">
                    <a16:creationId xmlns:a16="http://schemas.microsoft.com/office/drawing/2014/main" id="{3942B90D-9921-4BF4-ACEE-F1EE145A7337}"/>
                  </a:ext>
                </a:extLst>
              </p:cNvPr>
              <p:cNvGrpSpPr>
                <a:grpSpLocks/>
              </p:cNvGrpSpPr>
              <p:nvPr/>
            </p:nvGrpSpPr>
            <p:grpSpPr bwMode="auto">
              <a:xfrm>
                <a:off x="3072" y="1728"/>
                <a:ext cx="685" cy="634"/>
                <a:chOff x="3938" y="1968"/>
                <a:chExt cx="430" cy="437"/>
              </a:xfrm>
            </p:grpSpPr>
            <p:grpSp>
              <p:nvGrpSpPr>
                <p:cNvPr id="31790" name="Group 12">
                  <a:extLst>
                    <a:ext uri="{FF2B5EF4-FFF2-40B4-BE49-F238E27FC236}">
                      <a16:creationId xmlns:a16="http://schemas.microsoft.com/office/drawing/2014/main" id="{C1EAF26F-ADEB-4855-9FC6-45C502CD6C65}"/>
                    </a:ext>
                  </a:extLst>
                </p:cNvPr>
                <p:cNvGrpSpPr>
                  <a:grpSpLocks/>
                </p:cNvGrpSpPr>
                <p:nvPr/>
              </p:nvGrpSpPr>
              <p:grpSpPr bwMode="auto">
                <a:xfrm>
                  <a:off x="3938" y="1968"/>
                  <a:ext cx="430" cy="437"/>
                  <a:chOff x="2016" y="1920"/>
                  <a:chExt cx="1680" cy="1680"/>
                </a:xfrm>
              </p:grpSpPr>
              <p:sp>
                <p:nvSpPr>
                  <p:cNvPr id="31792" name="Oval 13">
                    <a:extLst>
                      <a:ext uri="{FF2B5EF4-FFF2-40B4-BE49-F238E27FC236}">
                        <a16:creationId xmlns:a16="http://schemas.microsoft.com/office/drawing/2014/main" id="{1DDF0E37-8024-4FA1-8013-388F285F1FC4}"/>
                      </a:ext>
                    </a:extLst>
                  </p:cNvPr>
                  <p:cNvSpPr>
                    <a:spLocks noChangeArrowheads="1"/>
                  </p:cNvSpPr>
                  <p:nvPr/>
                </p:nvSpPr>
                <p:spPr bwMode="gray">
                  <a:xfrm>
                    <a:off x="2016" y="1920"/>
                    <a:ext cx="1680" cy="1680"/>
                  </a:xfrm>
                  <a:prstGeom prst="ellipse">
                    <a:avLst/>
                  </a:prstGeom>
                  <a:gradFill rotWithShape="1">
                    <a:gsLst>
                      <a:gs pos="0">
                        <a:srgbClr val="4996E3"/>
                      </a:gs>
                      <a:gs pos="100000">
                        <a:srgbClr val="162D4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1800">
                      <a:latin typeface="Arial" panose="020B0604020202020204" pitchFamily="34" charset="0"/>
                    </a:endParaRPr>
                  </a:p>
                </p:txBody>
              </p:sp>
              <p:sp>
                <p:nvSpPr>
                  <p:cNvPr id="31793" name="Freeform 14">
                    <a:extLst>
                      <a:ext uri="{FF2B5EF4-FFF2-40B4-BE49-F238E27FC236}">
                        <a16:creationId xmlns:a16="http://schemas.microsoft.com/office/drawing/2014/main" id="{52E2BC08-7871-4B45-9B52-D413F665A129}"/>
                      </a:ext>
                    </a:extLst>
                  </p:cNvPr>
                  <p:cNvSpPr>
                    <a:spLocks/>
                  </p:cNvSpPr>
                  <p:nvPr/>
                </p:nvSpPr>
                <p:spPr bwMode="gray">
                  <a:xfrm>
                    <a:off x="2208" y="1948"/>
                    <a:ext cx="1296" cy="634"/>
                  </a:xfrm>
                  <a:custGeom>
                    <a:avLst/>
                    <a:gdLst>
                      <a:gd name="T0" fmla="*/ 1054 w 1321"/>
                      <a:gd name="T1" fmla="*/ 112 h 712"/>
                      <a:gd name="T2" fmla="*/ 1067 w 1321"/>
                      <a:gd name="T3" fmla="*/ 124 h 712"/>
                      <a:gd name="T4" fmla="*/ 1070 w 1321"/>
                      <a:gd name="T5" fmla="*/ 134 h 712"/>
                      <a:gd name="T6" fmla="*/ 1065 w 1321"/>
                      <a:gd name="T7" fmla="*/ 144 h 712"/>
                      <a:gd name="T8" fmla="*/ 1052 w 1321"/>
                      <a:gd name="T9" fmla="*/ 152 h 712"/>
                      <a:gd name="T10" fmla="*/ 1031 w 1321"/>
                      <a:gd name="T11" fmla="*/ 162 h 712"/>
                      <a:gd name="T12" fmla="*/ 1004 w 1321"/>
                      <a:gd name="T13" fmla="*/ 169 h 712"/>
                      <a:gd name="T14" fmla="*/ 969 w 1321"/>
                      <a:gd name="T15" fmla="*/ 175 h 712"/>
                      <a:gd name="T16" fmla="*/ 930 w 1321"/>
                      <a:gd name="T17" fmla="*/ 182 h 712"/>
                      <a:gd name="T18" fmla="*/ 885 w 1321"/>
                      <a:gd name="T19" fmla="*/ 186 h 712"/>
                      <a:gd name="T20" fmla="*/ 836 w 1321"/>
                      <a:gd name="T21" fmla="*/ 191 h 712"/>
                      <a:gd name="T22" fmla="*/ 784 w 1321"/>
                      <a:gd name="T23" fmla="*/ 192 h 712"/>
                      <a:gd name="T24" fmla="*/ 726 w 1321"/>
                      <a:gd name="T25" fmla="*/ 197 h 712"/>
                      <a:gd name="T26" fmla="*/ 668 w 1321"/>
                      <a:gd name="T27" fmla="*/ 198 h 712"/>
                      <a:gd name="T28" fmla="*/ 645 w 1321"/>
                      <a:gd name="T29" fmla="*/ 199 h 712"/>
                      <a:gd name="T30" fmla="*/ 386 w 1321"/>
                      <a:gd name="T31" fmla="*/ 199 h 712"/>
                      <a:gd name="T32" fmla="*/ 382 w 1321"/>
                      <a:gd name="T33" fmla="*/ 199 h 712"/>
                      <a:gd name="T34" fmla="*/ 331 w 1321"/>
                      <a:gd name="T35" fmla="*/ 198 h 712"/>
                      <a:gd name="T36" fmla="*/ 282 w 1321"/>
                      <a:gd name="T37" fmla="*/ 197 h 712"/>
                      <a:gd name="T38" fmla="*/ 235 w 1321"/>
                      <a:gd name="T39" fmla="*/ 194 h 712"/>
                      <a:gd name="T40" fmla="*/ 191 w 1321"/>
                      <a:gd name="T41" fmla="*/ 191 h 712"/>
                      <a:gd name="T42" fmla="*/ 152 w 1321"/>
                      <a:gd name="T43" fmla="*/ 189 h 712"/>
                      <a:gd name="T44" fmla="*/ 116 w 1321"/>
                      <a:gd name="T45" fmla="*/ 184 h 712"/>
                      <a:gd name="T46" fmla="*/ 80 w 1321"/>
                      <a:gd name="T47" fmla="*/ 181 h 712"/>
                      <a:gd name="T48" fmla="*/ 56 w 1321"/>
                      <a:gd name="T49" fmla="*/ 176 h 712"/>
                      <a:gd name="T50" fmla="*/ 28 w 1321"/>
                      <a:gd name="T51" fmla="*/ 170 h 712"/>
                      <a:gd name="T52" fmla="*/ 18 w 1321"/>
                      <a:gd name="T53" fmla="*/ 163 h 712"/>
                      <a:gd name="T54" fmla="*/ 6 w 1321"/>
                      <a:gd name="T55" fmla="*/ 155 h 712"/>
                      <a:gd name="T56" fmla="*/ 0 w 1321"/>
                      <a:gd name="T57" fmla="*/ 146 h 712"/>
                      <a:gd name="T58" fmla="*/ 0 w 1321"/>
                      <a:gd name="T59" fmla="*/ 145 h 712"/>
                      <a:gd name="T60" fmla="*/ 4 w 1321"/>
                      <a:gd name="T61" fmla="*/ 134 h 712"/>
                      <a:gd name="T62" fmla="*/ 16 w 1321"/>
                      <a:gd name="T63" fmla="*/ 125 h 712"/>
                      <a:gd name="T64" fmla="*/ 40 w 1321"/>
                      <a:gd name="T65" fmla="*/ 103 h 712"/>
                      <a:gd name="T66" fmla="*/ 75 w 1321"/>
                      <a:gd name="T67" fmla="*/ 83 h 712"/>
                      <a:gd name="T68" fmla="*/ 120 w 1321"/>
                      <a:gd name="T69" fmla="*/ 66 h 712"/>
                      <a:gd name="T70" fmla="*/ 166 w 1321"/>
                      <a:gd name="T71" fmla="*/ 48 h 712"/>
                      <a:gd name="T72" fmla="*/ 219 w 1321"/>
                      <a:gd name="T73" fmla="*/ 34 h 712"/>
                      <a:gd name="T74" fmla="*/ 277 w 1321"/>
                      <a:gd name="T75" fmla="*/ 23 h 712"/>
                      <a:gd name="T76" fmla="*/ 336 w 1321"/>
                      <a:gd name="T77" fmla="*/ 12 h 712"/>
                      <a:gd name="T78" fmla="*/ 403 w 1321"/>
                      <a:gd name="T79" fmla="*/ 6 h 712"/>
                      <a:gd name="T80" fmla="*/ 471 w 1321"/>
                      <a:gd name="T81" fmla="*/ 4 h 712"/>
                      <a:gd name="T82" fmla="*/ 541 w 1321"/>
                      <a:gd name="T83" fmla="*/ 0 h 712"/>
                      <a:gd name="T84" fmla="*/ 541 w 1321"/>
                      <a:gd name="T85" fmla="*/ 0 h 712"/>
                      <a:gd name="T86" fmla="*/ 615 w 1321"/>
                      <a:gd name="T87" fmla="*/ 4 h 712"/>
                      <a:gd name="T88" fmla="*/ 687 w 1321"/>
                      <a:gd name="T89" fmla="*/ 6 h 712"/>
                      <a:gd name="T90" fmla="*/ 755 w 1321"/>
                      <a:gd name="T91" fmla="*/ 14 h 712"/>
                      <a:gd name="T92" fmla="*/ 819 w 1321"/>
                      <a:gd name="T93" fmla="*/ 25 h 712"/>
                      <a:gd name="T94" fmla="*/ 877 w 1321"/>
                      <a:gd name="T95" fmla="*/ 38 h 712"/>
                      <a:gd name="T96" fmla="*/ 931 w 1321"/>
                      <a:gd name="T97" fmla="*/ 54 h 712"/>
                      <a:gd name="T98" fmla="*/ 979 w 1321"/>
                      <a:gd name="T99" fmla="*/ 71 h 712"/>
                      <a:gd name="T100" fmla="*/ 1020 w 1321"/>
                      <a:gd name="T101" fmla="*/ 91 h 712"/>
                      <a:gd name="T102" fmla="*/ 1054 w 1321"/>
                      <a:gd name="T103" fmla="*/ 112 h 712"/>
                      <a:gd name="T104" fmla="*/ 1054 w 1321"/>
                      <a:gd name="T105" fmla="*/ 112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66A7E8"/>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grpSp>
            <p:sp>
              <p:nvSpPr>
                <p:cNvPr id="4" name="Text Box 15">
                  <a:extLst>
                    <a:ext uri="{FF2B5EF4-FFF2-40B4-BE49-F238E27FC236}">
                      <a16:creationId xmlns:a16="http://schemas.microsoft.com/office/drawing/2014/main" id="{B32B80D9-E7C2-4807-92C6-8B233798B47F}"/>
                    </a:ext>
                  </a:extLst>
                </p:cNvPr>
                <p:cNvSpPr txBox="1">
                  <a:spLocks noChangeArrowheads="1"/>
                </p:cNvSpPr>
                <p:nvPr/>
              </p:nvSpPr>
              <p:spPr bwMode="gray">
                <a:xfrm>
                  <a:off x="4067" y="2028"/>
                  <a:ext cx="164" cy="198"/>
                </a:xfrm>
                <a:prstGeom prst="rect">
                  <a:avLst/>
                </a:prstGeom>
                <a:noFill/>
                <a:ln>
                  <a:noFill/>
                </a:ln>
                <a:effectLst/>
              </p:spPr>
              <p:txBody>
                <a:bodyPr wrap="none">
                  <a:spAutoFit/>
                </a:bodyPr>
                <a:lstStyle/>
                <a:p>
                  <a:pPr algn="ctr">
                    <a:defRPr/>
                  </a:pPr>
                  <a:r>
                    <a:rPr lang="en-US" sz="2400" b="1">
                      <a:solidFill>
                        <a:srgbClr val="000000"/>
                      </a:solidFill>
                      <a:effectLst>
                        <a:outerShdw blurRad="38100" dist="38100" dir="2700000" algn="tl">
                          <a:srgbClr val="C0C0C0"/>
                        </a:outerShdw>
                      </a:effectLst>
                      <a:latin typeface="Verdana" pitchFamily="34" charset="0"/>
                    </a:rPr>
                    <a:t>B</a:t>
                  </a:r>
                </a:p>
              </p:txBody>
            </p:sp>
          </p:grpSp>
          <p:sp>
            <p:nvSpPr>
              <p:cNvPr id="31789" name="Text Box 16">
                <a:extLst>
                  <a:ext uri="{FF2B5EF4-FFF2-40B4-BE49-F238E27FC236}">
                    <a16:creationId xmlns:a16="http://schemas.microsoft.com/office/drawing/2014/main" id="{E5223D55-4209-4B14-B322-C5A983C428A1}"/>
                  </a:ext>
                </a:extLst>
              </p:cNvPr>
              <p:cNvSpPr txBox="1">
                <a:spLocks noChangeArrowheads="1"/>
              </p:cNvSpPr>
              <p:nvPr/>
            </p:nvSpPr>
            <p:spPr bwMode="black">
              <a:xfrm>
                <a:off x="0" y="1948"/>
                <a:ext cx="307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vi-VN" sz="2600" b="1" i="1">
                    <a:solidFill>
                      <a:srgbClr val="000000"/>
                    </a:solidFill>
                    <a:latin typeface="Arial" panose="020B0604020202020204" pitchFamily="34" charset="0"/>
                  </a:rPr>
                  <a:t>Ông trăng như cái mâm vàng.</a:t>
                </a:r>
              </a:p>
            </p:txBody>
          </p:sp>
        </p:grpSp>
      </p:grpSp>
      <p:grpSp>
        <p:nvGrpSpPr>
          <p:cNvPr id="11" name="Group 40">
            <a:extLst>
              <a:ext uri="{FF2B5EF4-FFF2-40B4-BE49-F238E27FC236}">
                <a16:creationId xmlns:a16="http://schemas.microsoft.com/office/drawing/2014/main" id="{C96D65C1-AC72-4E85-B253-AFC23F242CCA}"/>
              </a:ext>
            </a:extLst>
          </p:cNvPr>
          <p:cNvGrpSpPr>
            <a:grpSpLocks/>
          </p:cNvGrpSpPr>
          <p:nvPr/>
        </p:nvGrpSpPr>
        <p:grpSpPr bwMode="auto">
          <a:xfrm>
            <a:off x="344488" y="4572000"/>
            <a:ext cx="6127750" cy="1012825"/>
            <a:chOff x="0" y="2448"/>
            <a:chExt cx="3860" cy="638"/>
          </a:xfrm>
        </p:grpSpPr>
        <p:sp>
          <p:nvSpPr>
            <p:cNvPr id="31778" name="Rectangle 17">
              <a:extLst>
                <a:ext uri="{FF2B5EF4-FFF2-40B4-BE49-F238E27FC236}">
                  <a16:creationId xmlns:a16="http://schemas.microsoft.com/office/drawing/2014/main" id="{D6856312-BD47-407E-AA42-FE57950FA112}"/>
                </a:ext>
              </a:extLst>
            </p:cNvPr>
            <p:cNvSpPr>
              <a:spLocks noChangeArrowheads="1"/>
            </p:cNvSpPr>
            <p:nvPr/>
          </p:nvSpPr>
          <p:spPr bwMode="invGray">
            <a:xfrm>
              <a:off x="0" y="2592"/>
              <a:ext cx="3582" cy="454"/>
            </a:xfrm>
            <a:prstGeom prst="rect">
              <a:avLst/>
            </a:prstGeom>
            <a:gradFill rotWithShape="1">
              <a:gsLst>
                <a:gs pos="0">
                  <a:schemeClr val="bg1"/>
                </a:gs>
                <a:gs pos="100000">
                  <a:srgbClr val="9942E0"/>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1800">
                <a:latin typeface="Arial" panose="020B0604020202020204" pitchFamily="34" charset="0"/>
              </a:endParaRPr>
            </a:p>
          </p:txBody>
        </p:sp>
        <p:grpSp>
          <p:nvGrpSpPr>
            <p:cNvPr id="31779" name="Group 36">
              <a:extLst>
                <a:ext uri="{FF2B5EF4-FFF2-40B4-BE49-F238E27FC236}">
                  <a16:creationId xmlns:a16="http://schemas.microsoft.com/office/drawing/2014/main" id="{6182638B-7605-49AD-8B03-4C45706AA85F}"/>
                </a:ext>
              </a:extLst>
            </p:cNvPr>
            <p:cNvGrpSpPr>
              <a:grpSpLocks/>
            </p:cNvGrpSpPr>
            <p:nvPr/>
          </p:nvGrpSpPr>
          <p:grpSpPr bwMode="auto">
            <a:xfrm>
              <a:off x="0" y="2448"/>
              <a:ext cx="3860" cy="638"/>
              <a:chOff x="0" y="2448"/>
              <a:chExt cx="3860" cy="638"/>
            </a:xfrm>
          </p:grpSpPr>
          <p:grpSp>
            <p:nvGrpSpPr>
              <p:cNvPr id="31780" name="Group 18">
                <a:extLst>
                  <a:ext uri="{FF2B5EF4-FFF2-40B4-BE49-F238E27FC236}">
                    <a16:creationId xmlns:a16="http://schemas.microsoft.com/office/drawing/2014/main" id="{2FBD1B9D-6FE7-43AD-B54B-114B0EBDD6EA}"/>
                  </a:ext>
                </a:extLst>
              </p:cNvPr>
              <p:cNvGrpSpPr>
                <a:grpSpLocks/>
              </p:cNvGrpSpPr>
              <p:nvPr/>
            </p:nvGrpSpPr>
            <p:grpSpPr bwMode="auto">
              <a:xfrm>
                <a:off x="3168" y="2448"/>
                <a:ext cx="692" cy="638"/>
                <a:chOff x="3552" y="3339"/>
                <a:chExt cx="412" cy="392"/>
              </a:xfrm>
            </p:grpSpPr>
            <p:grpSp>
              <p:nvGrpSpPr>
                <p:cNvPr id="31782" name="Group 19">
                  <a:extLst>
                    <a:ext uri="{FF2B5EF4-FFF2-40B4-BE49-F238E27FC236}">
                      <a16:creationId xmlns:a16="http://schemas.microsoft.com/office/drawing/2014/main" id="{D66670C9-A47E-49AB-9566-DB408965EF3D}"/>
                    </a:ext>
                  </a:extLst>
                </p:cNvPr>
                <p:cNvGrpSpPr>
                  <a:grpSpLocks/>
                </p:cNvGrpSpPr>
                <p:nvPr/>
              </p:nvGrpSpPr>
              <p:grpSpPr bwMode="auto">
                <a:xfrm>
                  <a:off x="3552" y="3339"/>
                  <a:ext cx="412" cy="392"/>
                  <a:chOff x="2016" y="1920"/>
                  <a:chExt cx="1680" cy="1680"/>
                </a:xfrm>
              </p:grpSpPr>
              <p:sp>
                <p:nvSpPr>
                  <p:cNvPr id="31784" name="Oval 20">
                    <a:extLst>
                      <a:ext uri="{FF2B5EF4-FFF2-40B4-BE49-F238E27FC236}">
                        <a16:creationId xmlns:a16="http://schemas.microsoft.com/office/drawing/2014/main" id="{E99EC7E8-F6ED-49B0-AB0D-0AB69C42B0A8}"/>
                      </a:ext>
                    </a:extLst>
                  </p:cNvPr>
                  <p:cNvSpPr>
                    <a:spLocks noChangeArrowheads="1"/>
                  </p:cNvSpPr>
                  <p:nvPr/>
                </p:nvSpPr>
                <p:spPr bwMode="gray">
                  <a:xfrm>
                    <a:off x="2016" y="1920"/>
                    <a:ext cx="1680" cy="1680"/>
                  </a:xfrm>
                  <a:prstGeom prst="ellipse">
                    <a:avLst/>
                  </a:prstGeom>
                  <a:gradFill rotWithShape="1">
                    <a:gsLst>
                      <a:gs pos="0">
                        <a:srgbClr val="9966FF"/>
                      </a:gs>
                      <a:gs pos="100000">
                        <a:srgbClr val="25193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1800">
                      <a:latin typeface="Arial" panose="020B0604020202020204" pitchFamily="34" charset="0"/>
                    </a:endParaRPr>
                  </a:p>
                </p:txBody>
              </p:sp>
              <p:sp>
                <p:nvSpPr>
                  <p:cNvPr id="31785" name="Freeform 21">
                    <a:extLst>
                      <a:ext uri="{FF2B5EF4-FFF2-40B4-BE49-F238E27FC236}">
                        <a16:creationId xmlns:a16="http://schemas.microsoft.com/office/drawing/2014/main" id="{053CE3F0-A9D4-4AE3-9922-506AC642A9B9}"/>
                      </a:ext>
                    </a:extLst>
                  </p:cNvPr>
                  <p:cNvSpPr>
                    <a:spLocks/>
                  </p:cNvSpPr>
                  <p:nvPr/>
                </p:nvSpPr>
                <p:spPr bwMode="gray">
                  <a:xfrm>
                    <a:off x="2208" y="1948"/>
                    <a:ext cx="1296" cy="634"/>
                  </a:xfrm>
                  <a:custGeom>
                    <a:avLst/>
                    <a:gdLst>
                      <a:gd name="T0" fmla="*/ 1054 w 1321"/>
                      <a:gd name="T1" fmla="*/ 112 h 712"/>
                      <a:gd name="T2" fmla="*/ 1067 w 1321"/>
                      <a:gd name="T3" fmla="*/ 124 h 712"/>
                      <a:gd name="T4" fmla="*/ 1070 w 1321"/>
                      <a:gd name="T5" fmla="*/ 134 h 712"/>
                      <a:gd name="T6" fmla="*/ 1065 w 1321"/>
                      <a:gd name="T7" fmla="*/ 144 h 712"/>
                      <a:gd name="T8" fmla="*/ 1052 w 1321"/>
                      <a:gd name="T9" fmla="*/ 152 h 712"/>
                      <a:gd name="T10" fmla="*/ 1031 w 1321"/>
                      <a:gd name="T11" fmla="*/ 162 h 712"/>
                      <a:gd name="T12" fmla="*/ 1004 w 1321"/>
                      <a:gd name="T13" fmla="*/ 169 h 712"/>
                      <a:gd name="T14" fmla="*/ 969 w 1321"/>
                      <a:gd name="T15" fmla="*/ 175 h 712"/>
                      <a:gd name="T16" fmla="*/ 930 w 1321"/>
                      <a:gd name="T17" fmla="*/ 182 h 712"/>
                      <a:gd name="T18" fmla="*/ 885 w 1321"/>
                      <a:gd name="T19" fmla="*/ 186 h 712"/>
                      <a:gd name="T20" fmla="*/ 836 w 1321"/>
                      <a:gd name="T21" fmla="*/ 191 h 712"/>
                      <a:gd name="T22" fmla="*/ 784 w 1321"/>
                      <a:gd name="T23" fmla="*/ 192 h 712"/>
                      <a:gd name="T24" fmla="*/ 726 w 1321"/>
                      <a:gd name="T25" fmla="*/ 197 h 712"/>
                      <a:gd name="T26" fmla="*/ 668 w 1321"/>
                      <a:gd name="T27" fmla="*/ 198 h 712"/>
                      <a:gd name="T28" fmla="*/ 645 w 1321"/>
                      <a:gd name="T29" fmla="*/ 199 h 712"/>
                      <a:gd name="T30" fmla="*/ 386 w 1321"/>
                      <a:gd name="T31" fmla="*/ 199 h 712"/>
                      <a:gd name="T32" fmla="*/ 382 w 1321"/>
                      <a:gd name="T33" fmla="*/ 199 h 712"/>
                      <a:gd name="T34" fmla="*/ 331 w 1321"/>
                      <a:gd name="T35" fmla="*/ 198 h 712"/>
                      <a:gd name="T36" fmla="*/ 282 w 1321"/>
                      <a:gd name="T37" fmla="*/ 197 h 712"/>
                      <a:gd name="T38" fmla="*/ 235 w 1321"/>
                      <a:gd name="T39" fmla="*/ 194 h 712"/>
                      <a:gd name="T40" fmla="*/ 191 w 1321"/>
                      <a:gd name="T41" fmla="*/ 191 h 712"/>
                      <a:gd name="T42" fmla="*/ 152 w 1321"/>
                      <a:gd name="T43" fmla="*/ 189 h 712"/>
                      <a:gd name="T44" fmla="*/ 116 w 1321"/>
                      <a:gd name="T45" fmla="*/ 184 h 712"/>
                      <a:gd name="T46" fmla="*/ 80 w 1321"/>
                      <a:gd name="T47" fmla="*/ 181 h 712"/>
                      <a:gd name="T48" fmla="*/ 56 w 1321"/>
                      <a:gd name="T49" fmla="*/ 176 h 712"/>
                      <a:gd name="T50" fmla="*/ 28 w 1321"/>
                      <a:gd name="T51" fmla="*/ 170 h 712"/>
                      <a:gd name="T52" fmla="*/ 18 w 1321"/>
                      <a:gd name="T53" fmla="*/ 163 h 712"/>
                      <a:gd name="T54" fmla="*/ 6 w 1321"/>
                      <a:gd name="T55" fmla="*/ 155 h 712"/>
                      <a:gd name="T56" fmla="*/ 0 w 1321"/>
                      <a:gd name="T57" fmla="*/ 146 h 712"/>
                      <a:gd name="T58" fmla="*/ 0 w 1321"/>
                      <a:gd name="T59" fmla="*/ 145 h 712"/>
                      <a:gd name="T60" fmla="*/ 4 w 1321"/>
                      <a:gd name="T61" fmla="*/ 134 h 712"/>
                      <a:gd name="T62" fmla="*/ 16 w 1321"/>
                      <a:gd name="T63" fmla="*/ 125 h 712"/>
                      <a:gd name="T64" fmla="*/ 40 w 1321"/>
                      <a:gd name="T65" fmla="*/ 103 h 712"/>
                      <a:gd name="T66" fmla="*/ 75 w 1321"/>
                      <a:gd name="T67" fmla="*/ 83 h 712"/>
                      <a:gd name="T68" fmla="*/ 120 w 1321"/>
                      <a:gd name="T69" fmla="*/ 66 h 712"/>
                      <a:gd name="T70" fmla="*/ 166 w 1321"/>
                      <a:gd name="T71" fmla="*/ 48 h 712"/>
                      <a:gd name="T72" fmla="*/ 219 w 1321"/>
                      <a:gd name="T73" fmla="*/ 34 h 712"/>
                      <a:gd name="T74" fmla="*/ 277 w 1321"/>
                      <a:gd name="T75" fmla="*/ 23 h 712"/>
                      <a:gd name="T76" fmla="*/ 336 w 1321"/>
                      <a:gd name="T77" fmla="*/ 12 h 712"/>
                      <a:gd name="T78" fmla="*/ 403 w 1321"/>
                      <a:gd name="T79" fmla="*/ 6 h 712"/>
                      <a:gd name="T80" fmla="*/ 471 w 1321"/>
                      <a:gd name="T81" fmla="*/ 4 h 712"/>
                      <a:gd name="T82" fmla="*/ 541 w 1321"/>
                      <a:gd name="T83" fmla="*/ 0 h 712"/>
                      <a:gd name="T84" fmla="*/ 541 w 1321"/>
                      <a:gd name="T85" fmla="*/ 0 h 712"/>
                      <a:gd name="T86" fmla="*/ 615 w 1321"/>
                      <a:gd name="T87" fmla="*/ 4 h 712"/>
                      <a:gd name="T88" fmla="*/ 687 w 1321"/>
                      <a:gd name="T89" fmla="*/ 6 h 712"/>
                      <a:gd name="T90" fmla="*/ 755 w 1321"/>
                      <a:gd name="T91" fmla="*/ 14 h 712"/>
                      <a:gd name="T92" fmla="*/ 819 w 1321"/>
                      <a:gd name="T93" fmla="*/ 25 h 712"/>
                      <a:gd name="T94" fmla="*/ 877 w 1321"/>
                      <a:gd name="T95" fmla="*/ 38 h 712"/>
                      <a:gd name="T96" fmla="*/ 931 w 1321"/>
                      <a:gd name="T97" fmla="*/ 54 h 712"/>
                      <a:gd name="T98" fmla="*/ 979 w 1321"/>
                      <a:gd name="T99" fmla="*/ 71 h 712"/>
                      <a:gd name="T100" fmla="*/ 1020 w 1321"/>
                      <a:gd name="T101" fmla="*/ 91 h 712"/>
                      <a:gd name="T102" fmla="*/ 1054 w 1321"/>
                      <a:gd name="T103" fmla="*/ 112 h 712"/>
                      <a:gd name="T104" fmla="*/ 1054 w 1321"/>
                      <a:gd name="T105" fmla="*/ 112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9966FF"/>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grpSp>
            <p:sp>
              <p:nvSpPr>
                <p:cNvPr id="428054" name="Text Box 22">
                  <a:extLst>
                    <a:ext uri="{FF2B5EF4-FFF2-40B4-BE49-F238E27FC236}">
                      <a16:creationId xmlns:a16="http://schemas.microsoft.com/office/drawing/2014/main" id="{BAAACFFE-18AF-43E5-A90E-9FFB7EC7FA9A}"/>
                    </a:ext>
                  </a:extLst>
                </p:cNvPr>
                <p:cNvSpPr txBox="1">
                  <a:spLocks noChangeArrowheads="1"/>
                </p:cNvSpPr>
                <p:nvPr/>
              </p:nvSpPr>
              <p:spPr bwMode="gray">
                <a:xfrm>
                  <a:off x="3704" y="3360"/>
                  <a:ext cx="152" cy="177"/>
                </a:xfrm>
                <a:prstGeom prst="rect">
                  <a:avLst/>
                </a:prstGeom>
                <a:noFill/>
                <a:ln>
                  <a:noFill/>
                </a:ln>
                <a:effectLst/>
              </p:spPr>
              <p:txBody>
                <a:bodyPr wrap="none">
                  <a:spAutoFit/>
                </a:bodyPr>
                <a:lstStyle/>
                <a:p>
                  <a:pPr algn="ctr">
                    <a:defRPr/>
                  </a:pPr>
                  <a:r>
                    <a:rPr lang="en-US" sz="2400" b="1">
                      <a:solidFill>
                        <a:srgbClr val="000000"/>
                      </a:solidFill>
                      <a:effectLst>
                        <a:outerShdw blurRad="38100" dist="38100" dir="2700000" algn="tl">
                          <a:srgbClr val="C0C0C0"/>
                        </a:outerShdw>
                      </a:effectLst>
                      <a:latin typeface="Verdana" pitchFamily="34" charset="0"/>
                    </a:rPr>
                    <a:t>C</a:t>
                  </a:r>
                </a:p>
              </p:txBody>
            </p:sp>
          </p:grpSp>
          <p:sp>
            <p:nvSpPr>
              <p:cNvPr id="31781" name="Text Box 23">
                <a:extLst>
                  <a:ext uri="{FF2B5EF4-FFF2-40B4-BE49-F238E27FC236}">
                    <a16:creationId xmlns:a16="http://schemas.microsoft.com/office/drawing/2014/main" id="{12BB7B6E-EC75-4961-BF75-ABE00A015B0E}"/>
                  </a:ext>
                </a:extLst>
              </p:cNvPr>
              <p:cNvSpPr txBox="1">
                <a:spLocks noChangeArrowheads="1"/>
              </p:cNvSpPr>
              <p:nvPr/>
            </p:nvSpPr>
            <p:spPr bwMode="black">
              <a:xfrm>
                <a:off x="0" y="2702"/>
                <a:ext cx="307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vi-VN" sz="2600" b="1" i="1" dirty="0">
                    <a:solidFill>
                      <a:srgbClr val="000000"/>
                    </a:solidFill>
                    <a:latin typeface="Arial" panose="020B0604020202020204" pitchFamily="34" charset="0"/>
                  </a:rPr>
                  <a:t>Hoa lựu như lửa lập lòe.</a:t>
                </a:r>
              </a:p>
            </p:txBody>
          </p:sp>
        </p:grpSp>
      </p:grpSp>
      <p:grpSp>
        <p:nvGrpSpPr>
          <p:cNvPr id="15" name="Group 41">
            <a:extLst>
              <a:ext uri="{FF2B5EF4-FFF2-40B4-BE49-F238E27FC236}">
                <a16:creationId xmlns:a16="http://schemas.microsoft.com/office/drawing/2014/main" id="{08FAC3FA-0D44-472C-A420-46A7E0F2F68F}"/>
              </a:ext>
            </a:extLst>
          </p:cNvPr>
          <p:cNvGrpSpPr>
            <a:grpSpLocks/>
          </p:cNvGrpSpPr>
          <p:nvPr/>
        </p:nvGrpSpPr>
        <p:grpSpPr bwMode="auto">
          <a:xfrm>
            <a:off x="381000" y="5521325"/>
            <a:ext cx="6818312" cy="1019175"/>
            <a:chOff x="0" y="3099"/>
            <a:chExt cx="4295" cy="642"/>
          </a:xfrm>
        </p:grpSpPr>
        <p:sp>
          <p:nvSpPr>
            <p:cNvPr id="31772" name="Rectangle 24">
              <a:extLst>
                <a:ext uri="{FF2B5EF4-FFF2-40B4-BE49-F238E27FC236}">
                  <a16:creationId xmlns:a16="http://schemas.microsoft.com/office/drawing/2014/main" id="{3229CA18-0650-4CF2-8838-EA7EC207E383}"/>
                </a:ext>
              </a:extLst>
            </p:cNvPr>
            <p:cNvSpPr>
              <a:spLocks noChangeArrowheads="1"/>
            </p:cNvSpPr>
            <p:nvPr/>
          </p:nvSpPr>
          <p:spPr bwMode="invGray">
            <a:xfrm>
              <a:off x="0" y="3264"/>
              <a:ext cx="4027" cy="453"/>
            </a:xfrm>
            <a:prstGeom prst="rect">
              <a:avLst/>
            </a:prstGeom>
            <a:gradFill rotWithShape="1">
              <a:gsLst>
                <a:gs pos="0">
                  <a:schemeClr val="bg1"/>
                </a:gs>
                <a:gs pos="100000">
                  <a:srgbClr val="33AD8A"/>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1800">
                <a:latin typeface="Arial" panose="020B0604020202020204" pitchFamily="34" charset="0"/>
              </a:endParaRPr>
            </a:p>
          </p:txBody>
        </p:sp>
        <p:grpSp>
          <p:nvGrpSpPr>
            <p:cNvPr id="31773" name="Group 25">
              <a:extLst>
                <a:ext uri="{FF2B5EF4-FFF2-40B4-BE49-F238E27FC236}">
                  <a16:creationId xmlns:a16="http://schemas.microsoft.com/office/drawing/2014/main" id="{F31694D3-A2FE-40F6-9170-0E94A2221602}"/>
                </a:ext>
              </a:extLst>
            </p:cNvPr>
            <p:cNvGrpSpPr>
              <a:grpSpLocks/>
            </p:cNvGrpSpPr>
            <p:nvPr/>
          </p:nvGrpSpPr>
          <p:grpSpPr bwMode="auto">
            <a:xfrm>
              <a:off x="3600" y="3099"/>
              <a:ext cx="695" cy="642"/>
              <a:chOff x="2016" y="1920"/>
              <a:chExt cx="1680" cy="1680"/>
            </a:xfrm>
          </p:grpSpPr>
          <p:sp>
            <p:nvSpPr>
              <p:cNvPr id="31776" name="Oval 26">
                <a:extLst>
                  <a:ext uri="{FF2B5EF4-FFF2-40B4-BE49-F238E27FC236}">
                    <a16:creationId xmlns:a16="http://schemas.microsoft.com/office/drawing/2014/main" id="{328A0939-26BA-40E0-80AA-961205FF467A}"/>
                  </a:ext>
                </a:extLst>
              </p:cNvPr>
              <p:cNvSpPr>
                <a:spLocks noChangeArrowheads="1"/>
              </p:cNvSpPr>
              <p:nvPr/>
            </p:nvSpPr>
            <p:spPr bwMode="gray">
              <a:xfrm>
                <a:off x="2016" y="1920"/>
                <a:ext cx="1680" cy="1680"/>
              </a:xfrm>
              <a:prstGeom prst="ellipse">
                <a:avLst/>
              </a:prstGeom>
              <a:gradFill rotWithShape="1">
                <a:gsLst>
                  <a:gs pos="0">
                    <a:srgbClr val="33CCCC"/>
                  </a:gs>
                  <a:gs pos="100000">
                    <a:srgbClr val="0C323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1800">
                  <a:latin typeface="Arial" panose="020B0604020202020204" pitchFamily="34" charset="0"/>
                </a:endParaRPr>
              </a:p>
            </p:txBody>
          </p:sp>
          <p:sp>
            <p:nvSpPr>
              <p:cNvPr id="31777" name="Freeform 27">
                <a:extLst>
                  <a:ext uri="{FF2B5EF4-FFF2-40B4-BE49-F238E27FC236}">
                    <a16:creationId xmlns:a16="http://schemas.microsoft.com/office/drawing/2014/main" id="{377DCCAA-3D76-4B9F-9484-E8814800DDF8}"/>
                  </a:ext>
                </a:extLst>
              </p:cNvPr>
              <p:cNvSpPr>
                <a:spLocks/>
              </p:cNvSpPr>
              <p:nvPr/>
            </p:nvSpPr>
            <p:spPr bwMode="gray">
              <a:xfrm>
                <a:off x="2208" y="1948"/>
                <a:ext cx="1296" cy="634"/>
              </a:xfrm>
              <a:custGeom>
                <a:avLst/>
                <a:gdLst>
                  <a:gd name="T0" fmla="*/ 1054 w 1321"/>
                  <a:gd name="T1" fmla="*/ 112 h 712"/>
                  <a:gd name="T2" fmla="*/ 1067 w 1321"/>
                  <a:gd name="T3" fmla="*/ 124 h 712"/>
                  <a:gd name="T4" fmla="*/ 1070 w 1321"/>
                  <a:gd name="T5" fmla="*/ 134 h 712"/>
                  <a:gd name="T6" fmla="*/ 1065 w 1321"/>
                  <a:gd name="T7" fmla="*/ 144 h 712"/>
                  <a:gd name="T8" fmla="*/ 1052 w 1321"/>
                  <a:gd name="T9" fmla="*/ 152 h 712"/>
                  <a:gd name="T10" fmla="*/ 1031 w 1321"/>
                  <a:gd name="T11" fmla="*/ 162 h 712"/>
                  <a:gd name="T12" fmla="*/ 1004 w 1321"/>
                  <a:gd name="T13" fmla="*/ 169 h 712"/>
                  <a:gd name="T14" fmla="*/ 969 w 1321"/>
                  <a:gd name="T15" fmla="*/ 175 h 712"/>
                  <a:gd name="T16" fmla="*/ 930 w 1321"/>
                  <a:gd name="T17" fmla="*/ 182 h 712"/>
                  <a:gd name="T18" fmla="*/ 885 w 1321"/>
                  <a:gd name="T19" fmla="*/ 186 h 712"/>
                  <a:gd name="T20" fmla="*/ 836 w 1321"/>
                  <a:gd name="T21" fmla="*/ 191 h 712"/>
                  <a:gd name="T22" fmla="*/ 784 w 1321"/>
                  <a:gd name="T23" fmla="*/ 192 h 712"/>
                  <a:gd name="T24" fmla="*/ 726 w 1321"/>
                  <a:gd name="T25" fmla="*/ 197 h 712"/>
                  <a:gd name="T26" fmla="*/ 668 w 1321"/>
                  <a:gd name="T27" fmla="*/ 198 h 712"/>
                  <a:gd name="T28" fmla="*/ 645 w 1321"/>
                  <a:gd name="T29" fmla="*/ 199 h 712"/>
                  <a:gd name="T30" fmla="*/ 386 w 1321"/>
                  <a:gd name="T31" fmla="*/ 199 h 712"/>
                  <a:gd name="T32" fmla="*/ 382 w 1321"/>
                  <a:gd name="T33" fmla="*/ 199 h 712"/>
                  <a:gd name="T34" fmla="*/ 331 w 1321"/>
                  <a:gd name="T35" fmla="*/ 198 h 712"/>
                  <a:gd name="T36" fmla="*/ 282 w 1321"/>
                  <a:gd name="T37" fmla="*/ 197 h 712"/>
                  <a:gd name="T38" fmla="*/ 235 w 1321"/>
                  <a:gd name="T39" fmla="*/ 194 h 712"/>
                  <a:gd name="T40" fmla="*/ 191 w 1321"/>
                  <a:gd name="T41" fmla="*/ 191 h 712"/>
                  <a:gd name="T42" fmla="*/ 152 w 1321"/>
                  <a:gd name="T43" fmla="*/ 189 h 712"/>
                  <a:gd name="T44" fmla="*/ 116 w 1321"/>
                  <a:gd name="T45" fmla="*/ 184 h 712"/>
                  <a:gd name="T46" fmla="*/ 80 w 1321"/>
                  <a:gd name="T47" fmla="*/ 181 h 712"/>
                  <a:gd name="T48" fmla="*/ 56 w 1321"/>
                  <a:gd name="T49" fmla="*/ 176 h 712"/>
                  <a:gd name="T50" fmla="*/ 28 w 1321"/>
                  <a:gd name="T51" fmla="*/ 170 h 712"/>
                  <a:gd name="T52" fmla="*/ 18 w 1321"/>
                  <a:gd name="T53" fmla="*/ 163 h 712"/>
                  <a:gd name="T54" fmla="*/ 6 w 1321"/>
                  <a:gd name="T55" fmla="*/ 155 h 712"/>
                  <a:gd name="T56" fmla="*/ 0 w 1321"/>
                  <a:gd name="T57" fmla="*/ 146 h 712"/>
                  <a:gd name="T58" fmla="*/ 0 w 1321"/>
                  <a:gd name="T59" fmla="*/ 145 h 712"/>
                  <a:gd name="T60" fmla="*/ 4 w 1321"/>
                  <a:gd name="T61" fmla="*/ 134 h 712"/>
                  <a:gd name="T62" fmla="*/ 16 w 1321"/>
                  <a:gd name="T63" fmla="*/ 125 h 712"/>
                  <a:gd name="T64" fmla="*/ 40 w 1321"/>
                  <a:gd name="T65" fmla="*/ 103 h 712"/>
                  <a:gd name="T66" fmla="*/ 75 w 1321"/>
                  <a:gd name="T67" fmla="*/ 83 h 712"/>
                  <a:gd name="T68" fmla="*/ 120 w 1321"/>
                  <a:gd name="T69" fmla="*/ 66 h 712"/>
                  <a:gd name="T70" fmla="*/ 166 w 1321"/>
                  <a:gd name="T71" fmla="*/ 48 h 712"/>
                  <a:gd name="T72" fmla="*/ 219 w 1321"/>
                  <a:gd name="T73" fmla="*/ 34 h 712"/>
                  <a:gd name="T74" fmla="*/ 277 w 1321"/>
                  <a:gd name="T75" fmla="*/ 23 h 712"/>
                  <a:gd name="T76" fmla="*/ 336 w 1321"/>
                  <a:gd name="T77" fmla="*/ 12 h 712"/>
                  <a:gd name="T78" fmla="*/ 403 w 1321"/>
                  <a:gd name="T79" fmla="*/ 6 h 712"/>
                  <a:gd name="T80" fmla="*/ 471 w 1321"/>
                  <a:gd name="T81" fmla="*/ 4 h 712"/>
                  <a:gd name="T82" fmla="*/ 541 w 1321"/>
                  <a:gd name="T83" fmla="*/ 0 h 712"/>
                  <a:gd name="T84" fmla="*/ 541 w 1321"/>
                  <a:gd name="T85" fmla="*/ 0 h 712"/>
                  <a:gd name="T86" fmla="*/ 615 w 1321"/>
                  <a:gd name="T87" fmla="*/ 4 h 712"/>
                  <a:gd name="T88" fmla="*/ 687 w 1321"/>
                  <a:gd name="T89" fmla="*/ 6 h 712"/>
                  <a:gd name="T90" fmla="*/ 755 w 1321"/>
                  <a:gd name="T91" fmla="*/ 14 h 712"/>
                  <a:gd name="T92" fmla="*/ 819 w 1321"/>
                  <a:gd name="T93" fmla="*/ 25 h 712"/>
                  <a:gd name="T94" fmla="*/ 877 w 1321"/>
                  <a:gd name="T95" fmla="*/ 38 h 712"/>
                  <a:gd name="T96" fmla="*/ 931 w 1321"/>
                  <a:gd name="T97" fmla="*/ 54 h 712"/>
                  <a:gd name="T98" fmla="*/ 979 w 1321"/>
                  <a:gd name="T99" fmla="*/ 71 h 712"/>
                  <a:gd name="T100" fmla="*/ 1020 w 1321"/>
                  <a:gd name="T101" fmla="*/ 91 h 712"/>
                  <a:gd name="T102" fmla="*/ 1054 w 1321"/>
                  <a:gd name="T103" fmla="*/ 112 h 712"/>
                  <a:gd name="T104" fmla="*/ 1054 w 1321"/>
                  <a:gd name="T105" fmla="*/ 112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33CCCC"/>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grpSp>
        <p:sp>
          <p:nvSpPr>
            <p:cNvPr id="428060" name="Text Box 28">
              <a:extLst>
                <a:ext uri="{FF2B5EF4-FFF2-40B4-BE49-F238E27FC236}">
                  <a16:creationId xmlns:a16="http://schemas.microsoft.com/office/drawing/2014/main" id="{EE5E8248-7A81-4887-A43E-5782302DFBF6}"/>
                </a:ext>
              </a:extLst>
            </p:cNvPr>
            <p:cNvSpPr txBox="1">
              <a:spLocks noChangeArrowheads="1"/>
            </p:cNvSpPr>
            <p:nvPr/>
          </p:nvSpPr>
          <p:spPr bwMode="gray">
            <a:xfrm>
              <a:off x="3840" y="3147"/>
              <a:ext cx="275" cy="288"/>
            </a:xfrm>
            <a:prstGeom prst="rect">
              <a:avLst/>
            </a:prstGeom>
            <a:noFill/>
            <a:ln>
              <a:noFill/>
            </a:ln>
            <a:effectLst/>
          </p:spPr>
          <p:txBody>
            <a:bodyPr wrap="none">
              <a:spAutoFit/>
            </a:bodyPr>
            <a:lstStyle/>
            <a:p>
              <a:pPr algn="ctr">
                <a:defRPr/>
              </a:pPr>
              <a:r>
                <a:rPr lang="en-US" sz="2400" b="1">
                  <a:solidFill>
                    <a:srgbClr val="000000"/>
                  </a:solidFill>
                  <a:effectLst>
                    <a:outerShdw blurRad="38100" dist="38100" dir="2700000" algn="tl">
                      <a:srgbClr val="C0C0C0"/>
                    </a:outerShdw>
                  </a:effectLst>
                  <a:latin typeface="Verdana" pitchFamily="34" charset="0"/>
                </a:rPr>
                <a:t>D</a:t>
              </a:r>
            </a:p>
          </p:txBody>
        </p:sp>
        <p:sp>
          <p:nvSpPr>
            <p:cNvPr id="31775" name="Text Box 29">
              <a:extLst>
                <a:ext uri="{FF2B5EF4-FFF2-40B4-BE49-F238E27FC236}">
                  <a16:creationId xmlns:a16="http://schemas.microsoft.com/office/drawing/2014/main" id="{404BDD03-E07C-413B-9A0B-0CE9BF07A54D}"/>
                </a:ext>
              </a:extLst>
            </p:cNvPr>
            <p:cNvSpPr txBox="1">
              <a:spLocks noChangeArrowheads="1"/>
            </p:cNvSpPr>
            <p:nvPr/>
          </p:nvSpPr>
          <p:spPr bwMode="black">
            <a:xfrm>
              <a:off x="0" y="3339"/>
              <a:ext cx="3456"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vi-VN" sz="2600" b="1" i="1">
                  <a:solidFill>
                    <a:srgbClr val="000000"/>
                  </a:solidFill>
                  <a:latin typeface="Arial" panose="020B0604020202020204" pitchFamily="34" charset="0"/>
                </a:rPr>
                <a:t>Làn sương lam mỏng lung linh</a:t>
              </a:r>
            </a:p>
          </p:txBody>
        </p:sp>
      </p:grpSp>
      <p:sp>
        <p:nvSpPr>
          <p:cNvPr id="428062" name="AutoShape 30">
            <a:extLst>
              <a:ext uri="{FF2B5EF4-FFF2-40B4-BE49-F238E27FC236}">
                <a16:creationId xmlns:a16="http://schemas.microsoft.com/office/drawing/2014/main" id="{9B250DE4-7438-47C2-B171-FE0016641ADD}"/>
              </a:ext>
            </a:extLst>
          </p:cNvPr>
          <p:cNvSpPr>
            <a:spLocks noChangeArrowheads="1"/>
          </p:cNvSpPr>
          <p:nvPr/>
        </p:nvSpPr>
        <p:spPr bwMode="auto">
          <a:xfrm>
            <a:off x="7239000" y="2362200"/>
            <a:ext cx="1905000" cy="4267200"/>
          </a:xfrm>
          <a:prstGeom prst="wedgeRoundRectCallout">
            <a:avLst>
              <a:gd name="adj1" fmla="val -19083"/>
              <a:gd name="adj2" fmla="val 42597"/>
              <a:gd name="adj3" fmla="val 16667"/>
            </a:avLst>
          </a:prstGeom>
          <a:solidFill>
            <a:schemeClr val="bg1"/>
          </a:solidFill>
          <a:ln w="38100" algn="ctr">
            <a:solidFill>
              <a:srgbClr val="FF0000"/>
            </a:solidFill>
            <a:miter lim="800000"/>
            <a:headEnd/>
            <a:tailEnd/>
          </a:ln>
          <a:effectLst/>
        </p:spPr>
        <p:txBody>
          <a:bodyPr anchor="ctr"/>
          <a:lstStyle/>
          <a:p>
            <a:pPr algn="ctr">
              <a:defRPr/>
            </a:pPr>
            <a:r>
              <a:rPr lang="en-US" sz="2800" b="1" dirty="0" err="1">
                <a:solidFill>
                  <a:srgbClr val="000066"/>
                </a:solidFill>
                <a:effectLst>
                  <a:outerShdw blurRad="38100" dist="38100" dir="2700000" algn="tl">
                    <a:srgbClr val="C0C0C0"/>
                  </a:outerShdw>
                </a:effectLst>
                <a:latin typeface="Arial" charset="0"/>
              </a:rPr>
              <a:t>Trong</a:t>
            </a:r>
            <a:r>
              <a:rPr lang="en-US" sz="2800" b="1" dirty="0">
                <a:solidFill>
                  <a:srgbClr val="000066"/>
                </a:solidFill>
                <a:effectLst>
                  <a:outerShdw blurRad="38100" dist="38100" dir="2700000" algn="tl">
                    <a:srgbClr val="C0C0C0"/>
                  </a:outerShdw>
                </a:effectLst>
                <a:latin typeface="Arial" charset="0"/>
              </a:rPr>
              <a:t> </a:t>
            </a:r>
            <a:r>
              <a:rPr lang="en-US" sz="2800" b="1" dirty="0" err="1">
                <a:solidFill>
                  <a:srgbClr val="000066"/>
                </a:solidFill>
                <a:effectLst>
                  <a:outerShdw blurRad="38100" dist="38100" dir="2700000" algn="tl">
                    <a:srgbClr val="C0C0C0"/>
                  </a:outerShdw>
                </a:effectLst>
                <a:latin typeface="Arial" charset="0"/>
              </a:rPr>
              <a:t>các</a:t>
            </a:r>
            <a:r>
              <a:rPr lang="en-US" sz="2800" b="1" dirty="0">
                <a:solidFill>
                  <a:srgbClr val="000066"/>
                </a:solidFill>
                <a:effectLst>
                  <a:outerShdw blurRad="38100" dist="38100" dir="2700000" algn="tl">
                    <a:srgbClr val="C0C0C0"/>
                  </a:outerShdw>
                </a:effectLst>
                <a:latin typeface="Arial" charset="0"/>
              </a:rPr>
              <a:t> </a:t>
            </a:r>
            <a:r>
              <a:rPr lang="en-US" sz="2800" b="1" dirty="0" err="1">
                <a:solidFill>
                  <a:srgbClr val="000066"/>
                </a:solidFill>
                <a:effectLst>
                  <a:outerShdw blurRad="38100" dist="38100" dir="2700000" algn="tl">
                    <a:srgbClr val="C0C0C0"/>
                  </a:outerShdw>
                </a:effectLst>
                <a:latin typeface="Arial" charset="0"/>
              </a:rPr>
              <a:t>câu</a:t>
            </a:r>
            <a:r>
              <a:rPr lang="en-US" sz="2800" b="1" dirty="0">
                <a:solidFill>
                  <a:srgbClr val="000066"/>
                </a:solidFill>
                <a:effectLst>
                  <a:outerShdw blurRad="38100" dist="38100" dir="2700000" algn="tl">
                    <a:srgbClr val="C0C0C0"/>
                  </a:outerShdw>
                </a:effectLst>
                <a:latin typeface="Arial" charset="0"/>
              </a:rPr>
              <a:t> </a:t>
            </a:r>
            <a:r>
              <a:rPr lang="en-US" sz="2800" b="1" dirty="0" err="1">
                <a:solidFill>
                  <a:srgbClr val="000066"/>
                </a:solidFill>
                <a:effectLst>
                  <a:outerShdw blurRad="38100" dist="38100" dir="2700000" algn="tl">
                    <a:srgbClr val="C0C0C0"/>
                  </a:outerShdw>
                </a:effectLst>
                <a:latin typeface="Arial" charset="0"/>
              </a:rPr>
              <a:t>bên</a:t>
            </a:r>
            <a:r>
              <a:rPr lang="en-US" sz="2800" b="1" dirty="0">
                <a:solidFill>
                  <a:srgbClr val="000066"/>
                </a:solidFill>
                <a:effectLst>
                  <a:outerShdw blurRad="38100" dist="38100" dir="2700000" algn="tl">
                    <a:srgbClr val="C0C0C0"/>
                  </a:outerShdw>
                </a:effectLst>
                <a:latin typeface="Arial" charset="0"/>
              </a:rPr>
              <a:t> </a:t>
            </a:r>
            <a:r>
              <a:rPr lang="en-US" sz="2800" b="1" dirty="0" err="1">
                <a:solidFill>
                  <a:srgbClr val="000066"/>
                </a:solidFill>
                <a:effectLst>
                  <a:outerShdw blurRad="38100" dist="38100" dir="2700000" algn="tl">
                    <a:srgbClr val="C0C0C0"/>
                  </a:outerShdw>
                </a:effectLst>
                <a:latin typeface="Arial" charset="0"/>
              </a:rPr>
              <a:t>câu</a:t>
            </a:r>
            <a:r>
              <a:rPr lang="en-US" sz="2800" b="1" dirty="0">
                <a:solidFill>
                  <a:srgbClr val="000066"/>
                </a:solidFill>
                <a:effectLst>
                  <a:outerShdw blurRad="38100" dist="38100" dir="2700000" algn="tl">
                    <a:srgbClr val="C0C0C0"/>
                  </a:outerShdw>
                </a:effectLst>
                <a:latin typeface="Arial" charset="0"/>
              </a:rPr>
              <a:t> </a:t>
            </a:r>
            <a:r>
              <a:rPr lang="en-US" sz="2800" b="1" dirty="0" err="1">
                <a:solidFill>
                  <a:srgbClr val="000066"/>
                </a:solidFill>
                <a:effectLst>
                  <a:outerShdw blurRad="38100" dist="38100" dir="2700000" algn="tl">
                    <a:srgbClr val="C0C0C0"/>
                  </a:outerShdw>
                </a:effectLst>
                <a:latin typeface="Arial" charset="0"/>
              </a:rPr>
              <a:t>nào</a:t>
            </a:r>
            <a:r>
              <a:rPr lang="en-US" sz="2800" b="1" dirty="0">
                <a:solidFill>
                  <a:srgbClr val="000066"/>
                </a:solidFill>
                <a:effectLst>
                  <a:outerShdw blurRad="38100" dist="38100" dir="2700000" algn="tl">
                    <a:srgbClr val="C0C0C0"/>
                  </a:outerShdw>
                </a:effectLst>
                <a:latin typeface="Arial" charset="0"/>
              </a:rPr>
              <a:t> </a:t>
            </a:r>
            <a:r>
              <a:rPr lang="en-US" sz="2800" b="1" dirty="0" err="1">
                <a:solidFill>
                  <a:srgbClr val="000066"/>
                </a:solidFill>
                <a:effectLst>
                  <a:outerShdw blurRad="38100" dist="38100" dir="2700000" algn="tl">
                    <a:srgbClr val="C0C0C0"/>
                  </a:outerShdw>
                </a:effectLst>
                <a:latin typeface="Arial" charset="0"/>
              </a:rPr>
              <a:t>có</a:t>
            </a:r>
            <a:r>
              <a:rPr lang="en-US" sz="2800" b="1" dirty="0">
                <a:solidFill>
                  <a:srgbClr val="000066"/>
                </a:solidFill>
                <a:effectLst>
                  <a:outerShdw blurRad="38100" dist="38100" dir="2700000" algn="tl">
                    <a:srgbClr val="C0C0C0"/>
                  </a:outerShdw>
                </a:effectLst>
                <a:latin typeface="Arial" charset="0"/>
              </a:rPr>
              <a:t> </a:t>
            </a:r>
            <a:r>
              <a:rPr lang="en-US" sz="2800" b="1" dirty="0" err="1">
                <a:solidFill>
                  <a:srgbClr val="000066"/>
                </a:solidFill>
                <a:effectLst>
                  <a:outerShdw blurRad="38100" dist="38100" dir="2700000" algn="tl">
                    <a:srgbClr val="C0C0C0"/>
                  </a:outerShdw>
                </a:effectLst>
                <a:latin typeface="Arial" charset="0"/>
              </a:rPr>
              <a:t>hình</a:t>
            </a:r>
            <a:r>
              <a:rPr lang="en-US" sz="2800" b="1" dirty="0">
                <a:solidFill>
                  <a:srgbClr val="000066"/>
                </a:solidFill>
                <a:effectLst>
                  <a:outerShdw blurRad="38100" dist="38100" dir="2700000" algn="tl">
                    <a:srgbClr val="C0C0C0"/>
                  </a:outerShdw>
                </a:effectLst>
                <a:latin typeface="Arial" charset="0"/>
              </a:rPr>
              <a:t> </a:t>
            </a:r>
            <a:r>
              <a:rPr lang="en-US" sz="2800" b="1" dirty="0" err="1">
                <a:solidFill>
                  <a:srgbClr val="000066"/>
                </a:solidFill>
                <a:effectLst>
                  <a:outerShdw blurRad="38100" dist="38100" dir="2700000" algn="tl">
                    <a:srgbClr val="C0C0C0"/>
                  </a:outerShdw>
                </a:effectLst>
                <a:latin typeface="Arial" charset="0"/>
              </a:rPr>
              <a:t>ảnh</a:t>
            </a:r>
            <a:r>
              <a:rPr lang="en-US" sz="2800" b="1" dirty="0">
                <a:solidFill>
                  <a:srgbClr val="000066"/>
                </a:solidFill>
                <a:effectLst>
                  <a:outerShdw blurRad="38100" dist="38100" dir="2700000" algn="tl">
                    <a:srgbClr val="C0C0C0"/>
                  </a:outerShdw>
                </a:effectLst>
                <a:latin typeface="Arial" charset="0"/>
              </a:rPr>
              <a:t> </a:t>
            </a:r>
            <a:r>
              <a:rPr lang="en-US" sz="2800" b="1" dirty="0" err="1">
                <a:solidFill>
                  <a:srgbClr val="000066"/>
                </a:solidFill>
                <a:effectLst>
                  <a:outerShdw blurRad="38100" dist="38100" dir="2700000" algn="tl">
                    <a:srgbClr val="C0C0C0"/>
                  </a:outerShdw>
                </a:effectLst>
                <a:latin typeface="Arial" charset="0"/>
              </a:rPr>
              <a:t>nhân</a:t>
            </a:r>
            <a:r>
              <a:rPr lang="en-US" sz="2800" b="1" dirty="0">
                <a:solidFill>
                  <a:srgbClr val="000066"/>
                </a:solidFill>
                <a:effectLst>
                  <a:outerShdw blurRad="38100" dist="38100" dir="2700000" algn="tl">
                    <a:srgbClr val="C0C0C0"/>
                  </a:outerShdw>
                </a:effectLst>
                <a:latin typeface="Arial" charset="0"/>
              </a:rPr>
              <a:t> </a:t>
            </a:r>
            <a:r>
              <a:rPr lang="en-US" sz="2800" b="1" dirty="0" err="1">
                <a:solidFill>
                  <a:srgbClr val="000066"/>
                </a:solidFill>
                <a:effectLst>
                  <a:outerShdw blurRad="38100" dist="38100" dir="2700000" algn="tl">
                    <a:srgbClr val="C0C0C0"/>
                  </a:outerShdw>
                </a:effectLst>
                <a:latin typeface="Arial" charset="0"/>
              </a:rPr>
              <a:t>hóa</a:t>
            </a:r>
            <a:endParaRPr lang="en-US" sz="2800" b="1" dirty="0">
              <a:solidFill>
                <a:srgbClr val="000066"/>
              </a:solidFill>
              <a:effectLst>
                <a:outerShdw blurRad="38100" dist="38100" dir="2700000" algn="tl">
                  <a:srgbClr val="C0C0C0"/>
                </a:outerShdw>
              </a:effectLst>
              <a:latin typeface="Arial" charset="0"/>
            </a:endParaRPr>
          </a:p>
        </p:txBody>
      </p:sp>
      <p:sp>
        <p:nvSpPr>
          <p:cNvPr id="281633" name="Oval 33">
            <a:extLst>
              <a:ext uri="{FF2B5EF4-FFF2-40B4-BE49-F238E27FC236}">
                <a16:creationId xmlns:a16="http://schemas.microsoft.com/office/drawing/2014/main" id="{47133383-0F10-42F1-8C51-A34B4179B8D5}"/>
              </a:ext>
            </a:extLst>
          </p:cNvPr>
          <p:cNvSpPr>
            <a:spLocks noChangeArrowheads="1"/>
          </p:cNvSpPr>
          <p:nvPr/>
        </p:nvSpPr>
        <p:spPr bwMode="auto">
          <a:xfrm>
            <a:off x="6019800" y="1600200"/>
            <a:ext cx="1236663" cy="914400"/>
          </a:xfrm>
          <a:prstGeom prst="ellipse">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38100">
            <a:solidFill>
              <a:srgbClr val="FFFF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vi-VN" sz="2800" b="1">
                <a:solidFill>
                  <a:srgbClr val="FFFF00"/>
                </a:solidFill>
                <a:latin typeface="Times New Roman" panose="02020603050405020304" pitchFamily="18" charset="0"/>
              </a:rPr>
              <a:t>Hết giờ</a:t>
            </a:r>
          </a:p>
        </p:txBody>
      </p:sp>
      <p:sp>
        <p:nvSpPr>
          <p:cNvPr id="281634" name="Oval 34">
            <a:extLst>
              <a:ext uri="{FF2B5EF4-FFF2-40B4-BE49-F238E27FC236}">
                <a16:creationId xmlns:a16="http://schemas.microsoft.com/office/drawing/2014/main" id="{4ACEA8CC-79D5-4C01-8592-001F5EE05FD1}"/>
              </a:ext>
            </a:extLst>
          </p:cNvPr>
          <p:cNvSpPr>
            <a:spLocks noChangeArrowheads="1"/>
          </p:cNvSpPr>
          <p:nvPr/>
        </p:nvSpPr>
        <p:spPr bwMode="auto">
          <a:xfrm>
            <a:off x="6019800" y="1600200"/>
            <a:ext cx="1236663" cy="914400"/>
          </a:xfrm>
          <a:prstGeom prst="ellipse">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38100">
            <a:solidFill>
              <a:srgbClr val="FFFF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vi-VN" sz="3600" b="1">
                <a:solidFill>
                  <a:srgbClr val="FFFF00"/>
                </a:solidFill>
                <a:latin typeface="Arial" panose="020B0604020202020204" pitchFamily="34" charset="0"/>
              </a:rPr>
              <a:t>1</a:t>
            </a:r>
          </a:p>
        </p:txBody>
      </p:sp>
      <p:sp>
        <p:nvSpPr>
          <p:cNvPr id="281635" name="Oval 35">
            <a:extLst>
              <a:ext uri="{FF2B5EF4-FFF2-40B4-BE49-F238E27FC236}">
                <a16:creationId xmlns:a16="http://schemas.microsoft.com/office/drawing/2014/main" id="{1EA5D928-ED31-45DB-A6A4-91B797ADCAD3}"/>
              </a:ext>
            </a:extLst>
          </p:cNvPr>
          <p:cNvSpPr>
            <a:spLocks noChangeArrowheads="1"/>
          </p:cNvSpPr>
          <p:nvPr/>
        </p:nvSpPr>
        <p:spPr bwMode="auto">
          <a:xfrm>
            <a:off x="6019800" y="1600200"/>
            <a:ext cx="1236663" cy="914400"/>
          </a:xfrm>
          <a:prstGeom prst="ellipse">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38100">
            <a:solidFill>
              <a:srgbClr val="FFFF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vi-VN" sz="3600" b="1">
                <a:solidFill>
                  <a:srgbClr val="FFFF00"/>
                </a:solidFill>
                <a:latin typeface="Arial" panose="020B0604020202020204" pitchFamily="34" charset="0"/>
              </a:rPr>
              <a:t>2</a:t>
            </a:r>
          </a:p>
        </p:txBody>
      </p:sp>
      <p:sp>
        <p:nvSpPr>
          <p:cNvPr id="281636" name="Oval 36">
            <a:extLst>
              <a:ext uri="{FF2B5EF4-FFF2-40B4-BE49-F238E27FC236}">
                <a16:creationId xmlns:a16="http://schemas.microsoft.com/office/drawing/2014/main" id="{493C9CA9-4543-4570-9F24-F0458FB6C3B9}"/>
              </a:ext>
            </a:extLst>
          </p:cNvPr>
          <p:cNvSpPr>
            <a:spLocks noChangeArrowheads="1"/>
          </p:cNvSpPr>
          <p:nvPr/>
        </p:nvSpPr>
        <p:spPr bwMode="auto">
          <a:xfrm>
            <a:off x="6019800" y="1600200"/>
            <a:ext cx="1236663" cy="914400"/>
          </a:xfrm>
          <a:prstGeom prst="ellipse">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38100">
            <a:solidFill>
              <a:srgbClr val="FFFF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vi-VN" sz="3600" b="1">
                <a:solidFill>
                  <a:srgbClr val="FFFF00"/>
                </a:solidFill>
                <a:latin typeface="Arial" panose="020B0604020202020204" pitchFamily="34" charset="0"/>
              </a:rPr>
              <a:t>3</a:t>
            </a:r>
          </a:p>
        </p:txBody>
      </p:sp>
      <p:sp>
        <p:nvSpPr>
          <p:cNvPr id="281637" name="Oval 37">
            <a:extLst>
              <a:ext uri="{FF2B5EF4-FFF2-40B4-BE49-F238E27FC236}">
                <a16:creationId xmlns:a16="http://schemas.microsoft.com/office/drawing/2014/main" id="{522EDD83-92F0-4B52-AB01-E71EC2939BE1}"/>
              </a:ext>
            </a:extLst>
          </p:cNvPr>
          <p:cNvSpPr>
            <a:spLocks noChangeArrowheads="1"/>
          </p:cNvSpPr>
          <p:nvPr/>
        </p:nvSpPr>
        <p:spPr bwMode="auto">
          <a:xfrm>
            <a:off x="6019800" y="1600200"/>
            <a:ext cx="1236663" cy="914400"/>
          </a:xfrm>
          <a:prstGeom prst="ellipse">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38100">
            <a:solidFill>
              <a:srgbClr val="FFFF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vi-VN" sz="3600" b="1">
                <a:solidFill>
                  <a:srgbClr val="FFFF00"/>
                </a:solidFill>
                <a:latin typeface="Arial" panose="020B0604020202020204" pitchFamily="34" charset="0"/>
              </a:rPr>
              <a:t>4</a:t>
            </a:r>
          </a:p>
        </p:txBody>
      </p:sp>
      <p:sp>
        <p:nvSpPr>
          <p:cNvPr id="281638" name="Oval 38">
            <a:extLst>
              <a:ext uri="{FF2B5EF4-FFF2-40B4-BE49-F238E27FC236}">
                <a16:creationId xmlns:a16="http://schemas.microsoft.com/office/drawing/2014/main" id="{321C5FC3-519E-4BD0-8AD6-4DEEA849A803}"/>
              </a:ext>
            </a:extLst>
          </p:cNvPr>
          <p:cNvSpPr>
            <a:spLocks noChangeArrowheads="1"/>
          </p:cNvSpPr>
          <p:nvPr/>
        </p:nvSpPr>
        <p:spPr bwMode="auto">
          <a:xfrm>
            <a:off x="6019800" y="1600200"/>
            <a:ext cx="1236663" cy="914400"/>
          </a:xfrm>
          <a:prstGeom prst="ellipse">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38100">
            <a:solidFill>
              <a:srgbClr val="FFFF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vi-VN" sz="3600" b="1" dirty="0">
                <a:solidFill>
                  <a:srgbClr val="FFFF00"/>
                </a:solidFill>
                <a:latin typeface="Arial" panose="020B0604020202020204" pitchFamily="34" charset="0"/>
              </a:rPr>
              <a:t>5</a:t>
            </a:r>
          </a:p>
        </p:txBody>
      </p:sp>
      <p:sp>
        <p:nvSpPr>
          <p:cNvPr id="31762" name="WordArt 50">
            <a:extLst>
              <a:ext uri="{FF2B5EF4-FFF2-40B4-BE49-F238E27FC236}">
                <a16:creationId xmlns:a16="http://schemas.microsoft.com/office/drawing/2014/main" id="{430D0E64-8943-4969-B5FE-A88EC8A158E8}"/>
              </a:ext>
            </a:extLst>
          </p:cNvPr>
          <p:cNvSpPr>
            <a:spLocks noChangeArrowheads="1" noChangeShapeType="1" noTextEdit="1"/>
          </p:cNvSpPr>
          <p:nvPr/>
        </p:nvSpPr>
        <p:spPr bwMode="auto">
          <a:xfrm>
            <a:off x="1524000" y="457200"/>
            <a:ext cx="4429125" cy="1066800"/>
          </a:xfrm>
          <a:prstGeom prst="rect">
            <a:avLst/>
          </a:prstGeom>
        </p:spPr>
        <p:txBody>
          <a:bodyPr wrap="none" fromWordArt="1">
            <a:prstTxWarp prst="textPlain">
              <a:avLst>
                <a:gd name="adj" fmla="val 50000"/>
              </a:avLst>
            </a:prstTxWarp>
          </a:bodyPr>
          <a:lstStyle/>
          <a:p>
            <a:pPr algn="ctr"/>
            <a:r>
              <a:rPr lang="en-US" sz="3600" b="1" kern="10">
                <a:ln w="9525">
                  <a:solidFill>
                    <a:srgbClr val="FF0000"/>
                  </a:solidFill>
                  <a:round/>
                  <a:headEnd/>
                  <a:tailEnd/>
                </a:ln>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AI NHANH AI ĐÚNG</a:t>
            </a:r>
          </a:p>
        </p:txBody>
      </p:sp>
      <p:grpSp>
        <p:nvGrpSpPr>
          <p:cNvPr id="5" name="Group 39">
            <a:extLst>
              <a:ext uri="{FF2B5EF4-FFF2-40B4-BE49-F238E27FC236}">
                <a16:creationId xmlns:a16="http://schemas.microsoft.com/office/drawing/2014/main" id="{66CF40D5-6CC8-4D71-AE3B-DDAE6C1122DD}"/>
              </a:ext>
            </a:extLst>
          </p:cNvPr>
          <p:cNvGrpSpPr>
            <a:grpSpLocks/>
          </p:cNvGrpSpPr>
          <p:nvPr/>
        </p:nvGrpSpPr>
        <p:grpSpPr bwMode="auto">
          <a:xfrm>
            <a:off x="381000" y="3429000"/>
            <a:ext cx="5964238" cy="1006475"/>
            <a:chOff x="0" y="1728"/>
            <a:chExt cx="3757" cy="634"/>
          </a:xfrm>
        </p:grpSpPr>
        <p:sp>
          <p:nvSpPr>
            <p:cNvPr id="31764" name="Rectangle 10">
              <a:extLst>
                <a:ext uri="{FF2B5EF4-FFF2-40B4-BE49-F238E27FC236}">
                  <a16:creationId xmlns:a16="http://schemas.microsoft.com/office/drawing/2014/main" id="{25B417C6-38C5-467F-B27E-057EE65B6172}"/>
                </a:ext>
              </a:extLst>
            </p:cNvPr>
            <p:cNvSpPr>
              <a:spLocks noChangeArrowheads="1"/>
            </p:cNvSpPr>
            <p:nvPr/>
          </p:nvSpPr>
          <p:spPr bwMode="invGray">
            <a:xfrm>
              <a:off x="0" y="1872"/>
              <a:ext cx="3264" cy="453"/>
            </a:xfrm>
            <a:prstGeom prst="rect">
              <a:avLst/>
            </a:prstGeom>
            <a:gradFill rotWithShape="1">
              <a:gsLst>
                <a:gs pos="0">
                  <a:schemeClr val="bg1"/>
                </a:gs>
                <a:gs pos="100000">
                  <a:srgbClr val="418AEB"/>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1800">
                <a:latin typeface="Arial" panose="020B0604020202020204" pitchFamily="34" charset="0"/>
              </a:endParaRPr>
            </a:p>
          </p:txBody>
        </p:sp>
        <p:grpSp>
          <p:nvGrpSpPr>
            <p:cNvPr id="31765" name="Group 35">
              <a:extLst>
                <a:ext uri="{FF2B5EF4-FFF2-40B4-BE49-F238E27FC236}">
                  <a16:creationId xmlns:a16="http://schemas.microsoft.com/office/drawing/2014/main" id="{8E5E0E7A-2C48-4EF8-B703-D77BE66271CC}"/>
                </a:ext>
              </a:extLst>
            </p:cNvPr>
            <p:cNvGrpSpPr>
              <a:grpSpLocks/>
            </p:cNvGrpSpPr>
            <p:nvPr/>
          </p:nvGrpSpPr>
          <p:grpSpPr bwMode="auto">
            <a:xfrm>
              <a:off x="0" y="1728"/>
              <a:ext cx="3757" cy="634"/>
              <a:chOff x="0" y="1728"/>
              <a:chExt cx="3757" cy="634"/>
            </a:xfrm>
          </p:grpSpPr>
          <p:grpSp>
            <p:nvGrpSpPr>
              <p:cNvPr id="31766" name="Group 11">
                <a:extLst>
                  <a:ext uri="{FF2B5EF4-FFF2-40B4-BE49-F238E27FC236}">
                    <a16:creationId xmlns:a16="http://schemas.microsoft.com/office/drawing/2014/main" id="{23A3C922-1889-47D8-9856-FF564501A946}"/>
                  </a:ext>
                </a:extLst>
              </p:cNvPr>
              <p:cNvGrpSpPr>
                <a:grpSpLocks/>
              </p:cNvGrpSpPr>
              <p:nvPr/>
            </p:nvGrpSpPr>
            <p:grpSpPr bwMode="auto">
              <a:xfrm>
                <a:off x="3072" y="1728"/>
                <a:ext cx="685" cy="634"/>
                <a:chOff x="3938" y="1968"/>
                <a:chExt cx="430" cy="437"/>
              </a:xfrm>
            </p:grpSpPr>
            <p:grpSp>
              <p:nvGrpSpPr>
                <p:cNvPr id="31768" name="Group 12">
                  <a:extLst>
                    <a:ext uri="{FF2B5EF4-FFF2-40B4-BE49-F238E27FC236}">
                      <a16:creationId xmlns:a16="http://schemas.microsoft.com/office/drawing/2014/main" id="{9E5E84D2-4DE8-495D-829B-4643433C918D}"/>
                    </a:ext>
                  </a:extLst>
                </p:cNvPr>
                <p:cNvGrpSpPr>
                  <a:grpSpLocks/>
                </p:cNvGrpSpPr>
                <p:nvPr/>
              </p:nvGrpSpPr>
              <p:grpSpPr bwMode="auto">
                <a:xfrm>
                  <a:off x="3938" y="1968"/>
                  <a:ext cx="430" cy="437"/>
                  <a:chOff x="2016" y="1920"/>
                  <a:chExt cx="1680" cy="1680"/>
                </a:xfrm>
              </p:grpSpPr>
              <p:sp>
                <p:nvSpPr>
                  <p:cNvPr id="31770" name="Oval 13">
                    <a:extLst>
                      <a:ext uri="{FF2B5EF4-FFF2-40B4-BE49-F238E27FC236}">
                        <a16:creationId xmlns:a16="http://schemas.microsoft.com/office/drawing/2014/main" id="{FD555E58-C0F6-46BD-8E0F-AF80577B8E7C}"/>
                      </a:ext>
                    </a:extLst>
                  </p:cNvPr>
                  <p:cNvSpPr>
                    <a:spLocks noChangeArrowheads="1"/>
                  </p:cNvSpPr>
                  <p:nvPr/>
                </p:nvSpPr>
                <p:spPr bwMode="gray">
                  <a:xfrm>
                    <a:off x="2016" y="1920"/>
                    <a:ext cx="1680" cy="1680"/>
                  </a:xfrm>
                  <a:prstGeom prst="ellipse">
                    <a:avLst/>
                  </a:prstGeom>
                  <a:gradFill rotWithShape="1">
                    <a:gsLst>
                      <a:gs pos="0">
                        <a:srgbClr val="4996E3"/>
                      </a:gs>
                      <a:gs pos="100000">
                        <a:srgbClr val="162D4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1800">
                      <a:latin typeface="Arial" panose="020B0604020202020204" pitchFamily="34" charset="0"/>
                    </a:endParaRPr>
                  </a:p>
                </p:txBody>
              </p:sp>
              <p:sp>
                <p:nvSpPr>
                  <p:cNvPr id="31771" name="Freeform 14">
                    <a:extLst>
                      <a:ext uri="{FF2B5EF4-FFF2-40B4-BE49-F238E27FC236}">
                        <a16:creationId xmlns:a16="http://schemas.microsoft.com/office/drawing/2014/main" id="{0E914E34-82B9-44FB-B309-0966D64500D9}"/>
                      </a:ext>
                    </a:extLst>
                  </p:cNvPr>
                  <p:cNvSpPr>
                    <a:spLocks/>
                  </p:cNvSpPr>
                  <p:nvPr/>
                </p:nvSpPr>
                <p:spPr bwMode="gray">
                  <a:xfrm>
                    <a:off x="2208" y="1948"/>
                    <a:ext cx="1296" cy="634"/>
                  </a:xfrm>
                  <a:custGeom>
                    <a:avLst/>
                    <a:gdLst>
                      <a:gd name="T0" fmla="*/ 1054 w 1321"/>
                      <a:gd name="T1" fmla="*/ 112 h 712"/>
                      <a:gd name="T2" fmla="*/ 1067 w 1321"/>
                      <a:gd name="T3" fmla="*/ 124 h 712"/>
                      <a:gd name="T4" fmla="*/ 1070 w 1321"/>
                      <a:gd name="T5" fmla="*/ 134 h 712"/>
                      <a:gd name="T6" fmla="*/ 1065 w 1321"/>
                      <a:gd name="T7" fmla="*/ 144 h 712"/>
                      <a:gd name="T8" fmla="*/ 1052 w 1321"/>
                      <a:gd name="T9" fmla="*/ 152 h 712"/>
                      <a:gd name="T10" fmla="*/ 1031 w 1321"/>
                      <a:gd name="T11" fmla="*/ 162 h 712"/>
                      <a:gd name="T12" fmla="*/ 1004 w 1321"/>
                      <a:gd name="T13" fmla="*/ 169 h 712"/>
                      <a:gd name="T14" fmla="*/ 969 w 1321"/>
                      <a:gd name="T15" fmla="*/ 175 h 712"/>
                      <a:gd name="T16" fmla="*/ 930 w 1321"/>
                      <a:gd name="T17" fmla="*/ 182 h 712"/>
                      <a:gd name="T18" fmla="*/ 885 w 1321"/>
                      <a:gd name="T19" fmla="*/ 186 h 712"/>
                      <a:gd name="T20" fmla="*/ 836 w 1321"/>
                      <a:gd name="T21" fmla="*/ 191 h 712"/>
                      <a:gd name="T22" fmla="*/ 784 w 1321"/>
                      <a:gd name="T23" fmla="*/ 192 h 712"/>
                      <a:gd name="T24" fmla="*/ 726 w 1321"/>
                      <a:gd name="T25" fmla="*/ 197 h 712"/>
                      <a:gd name="T26" fmla="*/ 668 w 1321"/>
                      <a:gd name="T27" fmla="*/ 198 h 712"/>
                      <a:gd name="T28" fmla="*/ 645 w 1321"/>
                      <a:gd name="T29" fmla="*/ 199 h 712"/>
                      <a:gd name="T30" fmla="*/ 386 w 1321"/>
                      <a:gd name="T31" fmla="*/ 199 h 712"/>
                      <a:gd name="T32" fmla="*/ 382 w 1321"/>
                      <a:gd name="T33" fmla="*/ 199 h 712"/>
                      <a:gd name="T34" fmla="*/ 331 w 1321"/>
                      <a:gd name="T35" fmla="*/ 198 h 712"/>
                      <a:gd name="T36" fmla="*/ 282 w 1321"/>
                      <a:gd name="T37" fmla="*/ 197 h 712"/>
                      <a:gd name="T38" fmla="*/ 235 w 1321"/>
                      <a:gd name="T39" fmla="*/ 194 h 712"/>
                      <a:gd name="T40" fmla="*/ 191 w 1321"/>
                      <a:gd name="T41" fmla="*/ 191 h 712"/>
                      <a:gd name="T42" fmla="*/ 152 w 1321"/>
                      <a:gd name="T43" fmla="*/ 189 h 712"/>
                      <a:gd name="T44" fmla="*/ 116 w 1321"/>
                      <a:gd name="T45" fmla="*/ 184 h 712"/>
                      <a:gd name="T46" fmla="*/ 80 w 1321"/>
                      <a:gd name="T47" fmla="*/ 181 h 712"/>
                      <a:gd name="T48" fmla="*/ 56 w 1321"/>
                      <a:gd name="T49" fmla="*/ 176 h 712"/>
                      <a:gd name="T50" fmla="*/ 28 w 1321"/>
                      <a:gd name="T51" fmla="*/ 170 h 712"/>
                      <a:gd name="T52" fmla="*/ 18 w 1321"/>
                      <a:gd name="T53" fmla="*/ 163 h 712"/>
                      <a:gd name="T54" fmla="*/ 6 w 1321"/>
                      <a:gd name="T55" fmla="*/ 155 h 712"/>
                      <a:gd name="T56" fmla="*/ 0 w 1321"/>
                      <a:gd name="T57" fmla="*/ 146 h 712"/>
                      <a:gd name="T58" fmla="*/ 0 w 1321"/>
                      <a:gd name="T59" fmla="*/ 145 h 712"/>
                      <a:gd name="T60" fmla="*/ 4 w 1321"/>
                      <a:gd name="T61" fmla="*/ 134 h 712"/>
                      <a:gd name="T62" fmla="*/ 16 w 1321"/>
                      <a:gd name="T63" fmla="*/ 125 h 712"/>
                      <a:gd name="T64" fmla="*/ 40 w 1321"/>
                      <a:gd name="T65" fmla="*/ 103 h 712"/>
                      <a:gd name="T66" fmla="*/ 75 w 1321"/>
                      <a:gd name="T67" fmla="*/ 83 h 712"/>
                      <a:gd name="T68" fmla="*/ 120 w 1321"/>
                      <a:gd name="T69" fmla="*/ 66 h 712"/>
                      <a:gd name="T70" fmla="*/ 166 w 1321"/>
                      <a:gd name="T71" fmla="*/ 48 h 712"/>
                      <a:gd name="T72" fmla="*/ 219 w 1321"/>
                      <a:gd name="T73" fmla="*/ 34 h 712"/>
                      <a:gd name="T74" fmla="*/ 277 w 1321"/>
                      <a:gd name="T75" fmla="*/ 23 h 712"/>
                      <a:gd name="T76" fmla="*/ 336 w 1321"/>
                      <a:gd name="T77" fmla="*/ 12 h 712"/>
                      <a:gd name="T78" fmla="*/ 403 w 1321"/>
                      <a:gd name="T79" fmla="*/ 6 h 712"/>
                      <a:gd name="T80" fmla="*/ 471 w 1321"/>
                      <a:gd name="T81" fmla="*/ 4 h 712"/>
                      <a:gd name="T82" fmla="*/ 541 w 1321"/>
                      <a:gd name="T83" fmla="*/ 0 h 712"/>
                      <a:gd name="T84" fmla="*/ 541 w 1321"/>
                      <a:gd name="T85" fmla="*/ 0 h 712"/>
                      <a:gd name="T86" fmla="*/ 615 w 1321"/>
                      <a:gd name="T87" fmla="*/ 4 h 712"/>
                      <a:gd name="T88" fmla="*/ 687 w 1321"/>
                      <a:gd name="T89" fmla="*/ 6 h 712"/>
                      <a:gd name="T90" fmla="*/ 755 w 1321"/>
                      <a:gd name="T91" fmla="*/ 14 h 712"/>
                      <a:gd name="T92" fmla="*/ 819 w 1321"/>
                      <a:gd name="T93" fmla="*/ 25 h 712"/>
                      <a:gd name="T94" fmla="*/ 877 w 1321"/>
                      <a:gd name="T95" fmla="*/ 38 h 712"/>
                      <a:gd name="T96" fmla="*/ 931 w 1321"/>
                      <a:gd name="T97" fmla="*/ 54 h 712"/>
                      <a:gd name="T98" fmla="*/ 979 w 1321"/>
                      <a:gd name="T99" fmla="*/ 71 h 712"/>
                      <a:gd name="T100" fmla="*/ 1020 w 1321"/>
                      <a:gd name="T101" fmla="*/ 91 h 712"/>
                      <a:gd name="T102" fmla="*/ 1054 w 1321"/>
                      <a:gd name="T103" fmla="*/ 112 h 712"/>
                      <a:gd name="T104" fmla="*/ 1054 w 1321"/>
                      <a:gd name="T105" fmla="*/ 112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66A7E8"/>
                      </a:gs>
                    </a:gsLst>
                    <a:lin ang="5400000" scaled="1"/>
                  </a:gra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grpSp>
            <p:sp>
              <p:nvSpPr>
                <p:cNvPr id="428047" name="Text Box 15">
                  <a:extLst>
                    <a:ext uri="{FF2B5EF4-FFF2-40B4-BE49-F238E27FC236}">
                      <a16:creationId xmlns:a16="http://schemas.microsoft.com/office/drawing/2014/main" id="{46002397-8644-4697-96A8-839099F3773E}"/>
                    </a:ext>
                  </a:extLst>
                </p:cNvPr>
                <p:cNvSpPr txBox="1">
                  <a:spLocks noChangeArrowheads="1"/>
                </p:cNvSpPr>
                <p:nvPr/>
              </p:nvSpPr>
              <p:spPr bwMode="gray">
                <a:xfrm>
                  <a:off x="4067" y="2028"/>
                  <a:ext cx="164" cy="198"/>
                </a:xfrm>
                <a:prstGeom prst="rect">
                  <a:avLst/>
                </a:prstGeom>
                <a:noFill/>
                <a:ln>
                  <a:noFill/>
                </a:ln>
                <a:effectLst/>
              </p:spPr>
              <p:txBody>
                <a:bodyPr wrap="none">
                  <a:spAutoFit/>
                </a:bodyPr>
                <a:lstStyle/>
                <a:p>
                  <a:pPr algn="ctr">
                    <a:defRPr/>
                  </a:pPr>
                  <a:r>
                    <a:rPr lang="en-US" sz="2400" b="1">
                      <a:solidFill>
                        <a:srgbClr val="000000"/>
                      </a:solidFill>
                      <a:effectLst>
                        <a:outerShdw blurRad="38100" dist="38100" dir="2700000" algn="tl">
                          <a:srgbClr val="C0C0C0"/>
                        </a:outerShdw>
                      </a:effectLst>
                      <a:latin typeface="Verdana" pitchFamily="34" charset="0"/>
                    </a:rPr>
                    <a:t>B</a:t>
                  </a:r>
                </a:p>
              </p:txBody>
            </p:sp>
          </p:grpSp>
          <p:sp>
            <p:nvSpPr>
              <p:cNvPr id="31767" name="Text Box 16">
                <a:extLst>
                  <a:ext uri="{FF2B5EF4-FFF2-40B4-BE49-F238E27FC236}">
                    <a16:creationId xmlns:a16="http://schemas.microsoft.com/office/drawing/2014/main" id="{592F1D00-CB3D-4A66-94E7-EEA862B0554C}"/>
                  </a:ext>
                </a:extLst>
              </p:cNvPr>
              <p:cNvSpPr txBox="1">
                <a:spLocks noChangeArrowheads="1"/>
              </p:cNvSpPr>
              <p:nvPr/>
            </p:nvSpPr>
            <p:spPr bwMode="black">
              <a:xfrm>
                <a:off x="0" y="1948"/>
                <a:ext cx="307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vi-VN" sz="2600" b="1" i="1" dirty="0">
                    <a:solidFill>
                      <a:srgbClr val="FF3300"/>
                    </a:solidFill>
                    <a:latin typeface="Arial" panose="020B0604020202020204" pitchFamily="34" charset="0"/>
                  </a:rPr>
                  <a:t>Ông</a:t>
                </a:r>
                <a:r>
                  <a:rPr lang="en-US" altLang="vi-VN" sz="2600" b="1" i="1" dirty="0">
                    <a:solidFill>
                      <a:srgbClr val="000000"/>
                    </a:solidFill>
                    <a:latin typeface="Arial" panose="020B0604020202020204" pitchFamily="34" charset="0"/>
                  </a:rPr>
                  <a:t> trăng như cái mâm vàng.</a:t>
                </a:r>
              </a:p>
            </p:txBody>
          </p:sp>
        </p:grpSp>
      </p:gr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81633"/>
                                        </p:tgtEl>
                                        <p:attrNameLst>
                                          <p:attrName>style.visibility</p:attrName>
                                        </p:attrNameLst>
                                      </p:cBhvr>
                                      <p:to>
                                        <p:strVal val="visible"/>
                                      </p:to>
                                    </p:set>
                                    <p:animEffect transition="in" filter="slide(fromBottom)">
                                      <p:cBhvr>
                                        <p:cTn id="7" dur="500"/>
                                        <p:tgtEl>
                                          <p:spTgt spid="281633"/>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281634"/>
                                        </p:tgtEl>
                                        <p:attrNameLst>
                                          <p:attrName>style.visibility</p:attrName>
                                        </p:attrNameLst>
                                      </p:cBhvr>
                                      <p:to>
                                        <p:strVal val="visible"/>
                                      </p:to>
                                    </p:set>
                                    <p:animEffect transition="in" filter="slide(fromBottom)">
                                      <p:cBhvr>
                                        <p:cTn id="10" dur="500"/>
                                        <p:tgtEl>
                                          <p:spTgt spid="281634"/>
                                        </p:tgtEl>
                                      </p:cBhvr>
                                    </p:animEffect>
                                  </p:childTnLst>
                                </p:cTn>
                              </p:par>
                              <p:par>
                                <p:cTn id="11" presetID="12" presetClass="entr" presetSubtype="4" fill="hold" nodeType="withEffect">
                                  <p:stCondLst>
                                    <p:cond delay="0"/>
                                  </p:stCondLst>
                                  <p:childTnLst>
                                    <p:set>
                                      <p:cBhvr>
                                        <p:cTn id="12" dur="1" fill="hold">
                                          <p:stCondLst>
                                            <p:cond delay="0"/>
                                          </p:stCondLst>
                                        </p:cTn>
                                        <p:tgtEl>
                                          <p:spTgt spid="281635"/>
                                        </p:tgtEl>
                                        <p:attrNameLst>
                                          <p:attrName>style.visibility</p:attrName>
                                        </p:attrNameLst>
                                      </p:cBhvr>
                                      <p:to>
                                        <p:strVal val="visible"/>
                                      </p:to>
                                    </p:set>
                                    <p:animEffect transition="in" filter="slide(fromBottom)">
                                      <p:cBhvr>
                                        <p:cTn id="13" dur="500"/>
                                        <p:tgtEl>
                                          <p:spTgt spid="281635"/>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281636"/>
                                        </p:tgtEl>
                                        <p:attrNameLst>
                                          <p:attrName>style.visibility</p:attrName>
                                        </p:attrNameLst>
                                      </p:cBhvr>
                                      <p:to>
                                        <p:strVal val="visible"/>
                                      </p:to>
                                    </p:set>
                                    <p:animEffect transition="in" filter="slide(fromBottom)">
                                      <p:cBhvr>
                                        <p:cTn id="16" dur="500"/>
                                        <p:tgtEl>
                                          <p:spTgt spid="281636"/>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281637"/>
                                        </p:tgtEl>
                                        <p:attrNameLst>
                                          <p:attrName>style.visibility</p:attrName>
                                        </p:attrNameLst>
                                      </p:cBhvr>
                                      <p:to>
                                        <p:strVal val="visible"/>
                                      </p:to>
                                    </p:set>
                                    <p:animEffect transition="in" filter="slide(fromBottom)">
                                      <p:cBhvr>
                                        <p:cTn id="19" dur="500"/>
                                        <p:tgtEl>
                                          <p:spTgt spid="281637"/>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281638"/>
                                        </p:tgtEl>
                                        <p:attrNameLst>
                                          <p:attrName>style.visibility</p:attrName>
                                        </p:attrNameLst>
                                      </p:cBhvr>
                                      <p:to>
                                        <p:strVal val="visible"/>
                                      </p:to>
                                    </p:set>
                                    <p:animEffect transition="in" filter="slide(fromBottom)">
                                      <p:cBhvr>
                                        <p:cTn id="22" dur="500"/>
                                        <p:tgtEl>
                                          <p:spTgt spid="281638"/>
                                        </p:tgtEl>
                                      </p:cBhvr>
                                    </p:animEffect>
                                  </p:childTnLst>
                                </p:cTn>
                              </p:par>
                            </p:childTnLst>
                          </p:cTn>
                        </p:par>
                        <p:par>
                          <p:cTn id="23" fill="hold" nodeType="afterGroup">
                            <p:stCondLst>
                              <p:cond delay="500"/>
                            </p:stCondLst>
                            <p:childTnLst>
                              <p:par>
                                <p:cTn id="24" presetID="1" presetClass="exit" presetSubtype="0" fill="hold" grpId="1" nodeType="afterEffect">
                                  <p:stCondLst>
                                    <p:cond delay="1500"/>
                                  </p:stCondLst>
                                  <p:childTnLst>
                                    <p:set>
                                      <p:cBhvr>
                                        <p:cTn id="25" dur="1" fill="hold">
                                          <p:stCondLst>
                                            <p:cond delay="0"/>
                                          </p:stCondLst>
                                        </p:cTn>
                                        <p:tgtEl>
                                          <p:spTgt spid="281638"/>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2" name="hammer.wav"/>
                                        </p:tgtEl>
                                      </p:cMediaNode>
                                    </p:audio>
                                  </p:subTnLst>
                                </p:cTn>
                              </p:par>
                            </p:childTnLst>
                          </p:cTn>
                        </p:par>
                        <p:par>
                          <p:cTn id="26" fill="hold" nodeType="afterGroup">
                            <p:stCondLst>
                              <p:cond delay="2000"/>
                            </p:stCondLst>
                            <p:childTnLst>
                              <p:par>
                                <p:cTn id="27" presetID="1" presetClass="exit" presetSubtype="0" fill="hold" grpId="1" nodeType="afterEffect">
                                  <p:stCondLst>
                                    <p:cond delay="1500"/>
                                  </p:stCondLst>
                                  <p:childTnLst>
                                    <p:set>
                                      <p:cBhvr>
                                        <p:cTn id="28" dur="1" fill="hold">
                                          <p:stCondLst>
                                            <p:cond delay="0"/>
                                          </p:stCondLst>
                                        </p:cTn>
                                        <p:tgtEl>
                                          <p:spTgt spid="281637"/>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2" name="hammer.wav"/>
                                        </p:tgtEl>
                                      </p:cMediaNode>
                                    </p:audio>
                                  </p:subTnLst>
                                </p:cTn>
                              </p:par>
                            </p:childTnLst>
                          </p:cTn>
                        </p:par>
                        <p:par>
                          <p:cTn id="29" fill="hold" nodeType="afterGroup">
                            <p:stCondLst>
                              <p:cond delay="3500"/>
                            </p:stCondLst>
                            <p:childTnLst>
                              <p:par>
                                <p:cTn id="30" presetID="1" presetClass="exit" presetSubtype="0" fill="hold" grpId="1" nodeType="afterEffect">
                                  <p:stCondLst>
                                    <p:cond delay="1500"/>
                                  </p:stCondLst>
                                  <p:childTnLst>
                                    <p:set>
                                      <p:cBhvr>
                                        <p:cTn id="31" dur="1" fill="hold">
                                          <p:stCondLst>
                                            <p:cond delay="0"/>
                                          </p:stCondLst>
                                        </p:cTn>
                                        <p:tgtEl>
                                          <p:spTgt spid="281636"/>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2" name="hammer.wav"/>
                                        </p:tgtEl>
                                      </p:cMediaNode>
                                    </p:audio>
                                  </p:subTnLst>
                                </p:cTn>
                              </p:par>
                            </p:childTnLst>
                          </p:cTn>
                        </p:par>
                        <p:par>
                          <p:cTn id="32" fill="hold" nodeType="afterGroup">
                            <p:stCondLst>
                              <p:cond delay="5000"/>
                            </p:stCondLst>
                            <p:childTnLst>
                              <p:par>
                                <p:cTn id="33" presetID="1" presetClass="exit" presetSubtype="0" fill="hold" grpId="0" nodeType="afterEffect">
                                  <p:stCondLst>
                                    <p:cond delay="1500"/>
                                  </p:stCondLst>
                                  <p:childTnLst>
                                    <p:set>
                                      <p:cBhvr>
                                        <p:cTn id="34" dur="1" fill="hold">
                                          <p:stCondLst>
                                            <p:cond delay="0"/>
                                          </p:stCondLst>
                                        </p:cTn>
                                        <p:tgtEl>
                                          <p:spTgt spid="281635"/>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hammer.wav"/>
                                        </p:tgtEl>
                                      </p:cMediaNode>
                                    </p:audio>
                                  </p:subTnLst>
                                </p:cTn>
                              </p:par>
                            </p:childTnLst>
                          </p:cTn>
                        </p:par>
                        <p:par>
                          <p:cTn id="35" fill="hold" nodeType="afterGroup">
                            <p:stCondLst>
                              <p:cond delay="6500"/>
                            </p:stCondLst>
                            <p:childTnLst>
                              <p:par>
                                <p:cTn id="36" presetID="1" presetClass="exit" presetSubtype="0" fill="hold" nodeType="afterEffect">
                                  <p:stCondLst>
                                    <p:cond delay="1500"/>
                                  </p:stCondLst>
                                  <p:childTnLst>
                                    <p:set>
                                      <p:cBhvr>
                                        <p:cTn id="37" dur="1" fill="hold">
                                          <p:stCondLst>
                                            <p:cond delay="0"/>
                                          </p:stCondLst>
                                        </p:cTn>
                                        <p:tgtEl>
                                          <p:spTgt spid="281634"/>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2" name="hammer.wav"/>
                                        </p:tgtEl>
                                      </p:cMediaNode>
                                    </p:audio>
                                  </p:subTnLst>
                                </p:cTn>
                              </p:par>
                            </p:childTnLst>
                          </p:cTn>
                        </p:par>
                        <p:par>
                          <p:cTn id="38" fill="hold" nodeType="afterGroup">
                            <p:stCondLst>
                              <p:cond delay="8000"/>
                            </p:stCondLst>
                            <p:childTnLst>
                              <p:par>
                                <p:cTn id="39" presetID="1" presetClass="exit" presetSubtype="0" fill="hold" grpId="1" nodeType="afterEffect">
                                  <p:stCondLst>
                                    <p:cond delay="1500"/>
                                  </p:stCondLst>
                                  <p:childTnLst>
                                    <p:set>
                                      <p:cBhvr>
                                        <p:cTn id="40" dur="1" fill="hold">
                                          <p:stCondLst>
                                            <p:cond delay="0"/>
                                          </p:stCondLst>
                                        </p:cTn>
                                        <p:tgtEl>
                                          <p:spTgt spid="281633"/>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3" name="ringin.wav"/>
                                        </p:tgtEl>
                                      </p:cMediaNode>
                                    </p:audio>
                                  </p:subTnLst>
                                </p:cTn>
                              </p:par>
                              <p:par>
                                <p:cTn id="41" presetID="32" presetClass="emph" presetSubtype="0" repeatCount="3000" fill="hold" nodeType="withEffect">
                                  <p:stCondLst>
                                    <p:cond delay="1500"/>
                                  </p:stCondLst>
                                  <p:childTnLst>
                                    <p:animClr clrSpc="rgb" dir="cw">
                                      <p:cBhvr override="childStyle">
                                        <p:cTn id="42" dur="200" fill="hold"/>
                                        <p:tgtEl>
                                          <p:spTgt spid="7"/>
                                        </p:tgtEl>
                                        <p:attrNameLst>
                                          <p:attrName>style.color</p:attrName>
                                        </p:attrNameLst>
                                      </p:cBhvr>
                                      <p:to>
                                        <a:srgbClr val="FA3A06"/>
                                      </p:to>
                                    </p:animClr>
                                    <p:animClr clrSpc="rgb" dir="cw">
                                      <p:cBhvr>
                                        <p:cTn id="43" dur="200" fill="hold"/>
                                        <p:tgtEl>
                                          <p:spTgt spid="7"/>
                                        </p:tgtEl>
                                        <p:attrNameLst>
                                          <p:attrName>fillcolor</p:attrName>
                                        </p:attrNameLst>
                                      </p:cBhvr>
                                      <p:to>
                                        <a:srgbClr val="FA3A06"/>
                                      </p:to>
                                    </p:animClr>
                                    <p:set>
                                      <p:cBhvr>
                                        <p:cTn id="44" dur="200" fill="hold"/>
                                        <p:tgtEl>
                                          <p:spTgt spid="7"/>
                                        </p:tgtEl>
                                        <p:attrNameLst>
                                          <p:attrName>fill.type</p:attrName>
                                        </p:attrNameLst>
                                      </p:cBhvr>
                                      <p:to>
                                        <p:strVal val="solid"/>
                                      </p:to>
                                    </p:set>
                                    <p:set>
                                      <p:cBhvr>
                                        <p:cTn id="45" dur="200" fill="hold"/>
                                        <p:tgtEl>
                                          <p:spTgt spid="7"/>
                                        </p:tgtEl>
                                        <p:attrNameLst>
                                          <p:attrName>fill.on</p:attrName>
                                        </p:attrNameLst>
                                      </p:cBhvr>
                                      <p:to>
                                        <p:strVal val="true"/>
                                      </p:to>
                                    </p:set>
                                    <p:animRot by="120000">
                                      <p:cBhvr>
                                        <p:cTn id="46" dur="200" fill="hold">
                                          <p:stCondLst>
                                            <p:cond delay="0"/>
                                          </p:stCondLst>
                                        </p:cTn>
                                        <p:tgtEl>
                                          <p:spTgt spid="7"/>
                                        </p:tgtEl>
                                        <p:attrNameLst>
                                          <p:attrName>r</p:attrName>
                                        </p:attrNameLst>
                                      </p:cBhvr>
                                    </p:animRot>
                                    <p:animRot by="-240000">
                                      <p:cBhvr>
                                        <p:cTn id="47" dur="400" fill="hold">
                                          <p:stCondLst>
                                            <p:cond delay="400"/>
                                          </p:stCondLst>
                                        </p:cTn>
                                        <p:tgtEl>
                                          <p:spTgt spid="7"/>
                                        </p:tgtEl>
                                        <p:attrNameLst>
                                          <p:attrName>r</p:attrName>
                                        </p:attrNameLst>
                                      </p:cBhvr>
                                    </p:animRot>
                                    <p:animRot by="240000">
                                      <p:cBhvr>
                                        <p:cTn id="48" dur="400" fill="hold">
                                          <p:stCondLst>
                                            <p:cond delay="800"/>
                                          </p:stCondLst>
                                        </p:cTn>
                                        <p:tgtEl>
                                          <p:spTgt spid="7"/>
                                        </p:tgtEl>
                                        <p:attrNameLst>
                                          <p:attrName>r</p:attrName>
                                        </p:attrNameLst>
                                      </p:cBhvr>
                                    </p:animRot>
                                    <p:animRot by="-240000">
                                      <p:cBhvr>
                                        <p:cTn id="49" dur="400" fill="hold">
                                          <p:stCondLst>
                                            <p:cond delay="1200"/>
                                          </p:stCondLst>
                                        </p:cTn>
                                        <p:tgtEl>
                                          <p:spTgt spid="7"/>
                                        </p:tgtEl>
                                        <p:attrNameLst>
                                          <p:attrName>r</p:attrName>
                                        </p:attrNameLst>
                                      </p:cBhvr>
                                    </p:animRot>
                                    <p:animRot by="120000">
                                      <p:cBhvr>
                                        <p:cTn id="50" dur="400" fill="hold">
                                          <p:stCondLst>
                                            <p:cond delay="1600"/>
                                          </p:stCondLst>
                                        </p:cTn>
                                        <p:tgtEl>
                                          <p:spTgt spid="7"/>
                                        </p:tgtEl>
                                        <p:attrNameLst>
                                          <p:attrName>r</p:attrName>
                                        </p:attrNameLst>
                                      </p:cBhvr>
                                    </p:animRot>
                                  </p:childTnLst>
                                </p:cTn>
                              </p:par>
                            </p:childTnLst>
                          </p:cTn>
                        </p:par>
                        <p:par>
                          <p:cTn id="51" fill="hold" nodeType="afterGroup">
                            <p:stCondLst>
                              <p:cond delay="15500"/>
                            </p:stCondLst>
                            <p:childTnLst>
                              <p:par>
                                <p:cTn id="52" presetID="18" presetClass="entr" presetSubtype="12" fill="hold" nodeType="after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strips(downLeft)">
                                      <p:cBhvr>
                                        <p:cTn id="54" dur="2000"/>
                                        <p:tgtEl>
                                          <p:spTgt spid="5"/>
                                        </p:tgtEl>
                                      </p:cBhvr>
                                    </p:animEffect>
                                  </p:childTnLst>
                                </p:cTn>
                              </p:par>
                              <p:par>
                                <p:cTn id="55" presetID="32" presetClass="emph" presetSubtype="0" repeatCount="3000" fill="hold" nodeType="withEffect">
                                  <p:stCondLst>
                                    <p:cond delay="0"/>
                                  </p:stCondLst>
                                  <p:childTnLst>
                                    <p:animClr clrSpc="rgb" dir="cw">
                                      <p:cBhvr override="childStyle">
                                        <p:cTn id="56" dur="200" fill="hold"/>
                                        <p:tgtEl>
                                          <p:spTgt spid="5"/>
                                        </p:tgtEl>
                                        <p:attrNameLst>
                                          <p:attrName>style.color</p:attrName>
                                        </p:attrNameLst>
                                      </p:cBhvr>
                                      <p:to>
                                        <a:srgbClr val="FA3A06"/>
                                      </p:to>
                                    </p:animClr>
                                    <p:animClr clrSpc="rgb" dir="cw">
                                      <p:cBhvr>
                                        <p:cTn id="57" dur="200" fill="hold"/>
                                        <p:tgtEl>
                                          <p:spTgt spid="5"/>
                                        </p:tgtEl>
                                        <p:attrNameLst>
                                          <p:attrName>fillcolor</p:attrName>
                                        </p:attrNameLst>
                                      </p:cBhvr>
                                      <p:to>
                                        <a:srgbClr val="FA3A06"/>
                                      </p:to>
                                    </p:animClr>
                                    <p:set>
                                      <p:cBhvr>
                                        <p:cTn id="58" dur="200" fill="hold"/>
                                        <p:tgtEl>
                                          <p:spTgt spid="5"/>
                                        </p:tgtEl>
                                        <p:attrNameLst>
                                          <p:attrName>fill.type</p:attrName>
                                        </p:attrNameLst>
                                      </p:cBhvr>
                                      <p:to>
                                        <p:strVal val="solid"/>
                                      </p:to>
                                    </p:set>
                                    <p:set>
                                      <p:cBhvr>
                                        <p:cTn id="59" dur="200" fill="hold"/>
                                        <p:tgtEl>
                                          <p:spTgt spid="5"/>
                                        </p:tgtEl>
                                        <p:attrNameLst>
                                          <p:attrName>fill.on</p:attrName>
                                        </p:attrNameLst>
                                      </p:cBhvr>
                                      <p:to>
                                        <p:strVal val="true"/>
                                      </p:to>
                                    </p:set>
                                    <p:animRot by="120000">
                                      <p:cBhvr>
                                        <p:cTn id="60" dur="200" fill="hold">
                                          <p:stCondLst>
                                            <p:cond delay="0"/>
                                          </p:stCondLst>
                                        </p:cTn>
                                        <p:tgtEl>
                                          <p:spTgt spid="5"/>
                                        </p:tgtEl>
                                        <p:attrNameLst>
                                          <p:attrName>r</p:attrName>
                                        </p:attrNameLst>
                                      </p:cBhvr>
                                    </p:animRot>
                                    <p:animRot by="-240000">
                                      <p:cBhvr>
                                        <p:cTn id="61" dur="400" fill="hold">
                                          <p:stCondLst>
                                            <p:cond delay="400"/>
                                          </p:stCondLst>
                                        </p:cTn>
                                        <p:tgtEl>
                                          <p:spTgt spid="5"/>
                                        </p:tgtEl>
                                        <p:attrNameLst>
                                          <p:attrName>r</p:attrName>
                                        </p:attrNameLst>
                                      </p:cBhvr>
                                    </p:animRot>
                                    <p:animRot by="240000">
                                      <p:cBhvr>
                                        <p:cTn id="62" dur="400" fill="hold">
                                          <p:stCondLst>
                                            <p:cond delay="800"/>
                                          </p:stCondLst>
                                        </p:cTn>
                                        <p:tgtEl>
                                          <p:spTgt spid="5"/>
                                        </p:tgtEl>
                                        <p:attrNameLst>
                                          <p:attrName>r</p:attrName>
                                        </p:attrNameLst>
                                      </p:cBhvr>
                                    </p:animRot>
                                    <p:animRot by="-240000">
                                      <p:cBhvr>
                                        <p:cTn id="63" dur="400" fill="hold">
                                          <p:stCondLst>
                                            <p:cond delay="1200"/>
                                          </p:stCondLst>
                                        </p:cTn>
                                        <p:tgtEl>
                                          <p:spTgt spid="5"/>
                                        </p:tgtEl>
                                        <p:attrNameLst>
                                          <p:attrName>r</p:attrName>
                                        </p:attrNameLst>
                                      </p:cBhvr>
                                    </p:animRot>
                                    <p:animRot by="120000">
                                      <p:cBhvr>
                                        <p:cTn id="64" dur="400" fill="hold">
                                          <p:stCondLst>
                                            <p:cond delay="16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33" grpId="0" animBg="1"/>
      <p:bldP spid="281633" grpId="1" animBg="1"/>
      <p:bldP spid="281634" grpId="0" animBg="1"/>
      <p:bldP spid="281635" grpId="0" animBg="1"/>
      <p:bldP spid="281636" grpId="0" animBg="1"/>
      <p:bldP spid="281636" grpId="1" animBg="1"/>
      <p:bldP spid="281637" grpId="0" animBg="1"/>
      <p:bldP spid="281637" grpId="1" animBg="1"/>
      <p:bldP spid="281638" grpId="0" animBg="1"/>
      <p:bldP spid="281638"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79">
            <a:extLst>
              <a:ext uri="{FF2B5EF4-FFF2-40B4-BE49-F238E27FC236}">
                <a16:creationId xmlns:a16="http://schemas.microsoft.com/office/drawing/2014/main" id="{FC072D9B-57FD-4037-893D-F9479C1B4548}"/>
              </a:ext>
            </a:extLst>
          </p:cNvPr>
          <p:cNvGrpSpPr>
            <a:grpSpLocks/>
          </p:cNvGrpSpPr>
          <p:nvPr/>
        </p:nvGrpSpPr>
        <p:grpSpPr bwMode="auto">
          <a:xfrm>
            <a:off x="838200" y="3581400"/>
            <a:ext cx="7639050" cy="673100"/>
            <a:chOff x="516" y="2272"/>
            <a:chExt cx="4812" cy="424"/>
          </a:xfrm>
        </p:grpSpPr>
        <p:sp>
          <p:nvSpPr>
            <p:cNvPr id="32841" name="Line 14">
              <a:extLst>
                <a:ext uri="{FF2B5EF4-FFF2-40B4-BE49-F238E27FC236}">
                  <a16:creationId xmlns:a16="http://schemas.microsoft.com/office/drawing/2014/main" id="{1FBE21E7-31E2-4A3B-AC3A-2C7B206D8B39}"/>
                </a:ext>
              </a:extLst>
            </p:cNvPr>
            <p:cNvSpPr>
              <a:spLocks noChangeShapeType="1"/>
            </p:cNvSpPr>
            <p:nvPr/>
          </p:nvSpPr>
          <p:spPr bwMode="auto">
            <a:xfrm>
              <a:off x="945" y="2695"/>
              <a:ext cx="4383" cy="1"/>
            </a:xfrm>
            <a:prstGeom prst="line">
              <a:avLst/>
            </a:prstGeom>
            <a:noFill/>
            <a:ln w="25400">
              <a:solidFill>
                <a:schemeClr val="tx2"/>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27013" name="Oval 5">
              <a:extLst>
                <a:ext uri="{FF2B5EF4-FFF2-40B4-BE49-F238E27FC236}">
                  <a16:creationId xmlns:a16="http://schemas.microsoft.com/office/drawing/2014/main" id="{F0A3FA76-548E-4668-9736-61F009FFCA19}"/>
                </a:ext>
              </a:extLst>
            </p:cNvPr>
            <p:cNvSpPr>
              <a:spLocks noChangeArrowheads="1"/>
            </p:cNvSpPr>
            <p:nvPr/>
          </p:nvSpPr>
          <p:spPr bwMode="gray">
            <a:xfrm>
              <a:off x="545" y="2318"/>
              <a:ext cx="116" cy="303"/>
            </a:xfrm>
            <a:prstGeom prst="ellipse">
              <a:avLst/>
            </a:prstGeom>
            <a:gradFill rotWithShape="1">
              <a:gsLst>
                <a:gs pos="0">
                  <a:schemeClr val="accent2">
                    <a:gamma/>
                    <a:tint val="0"/>
                    <a:invGamma/>
                  </a:schemeClr>
                </a:gs>
                <a:gs pos="50000">
                  <a:schemeClr val="accent2"/>
                </a:gs>
                <a:gs pos="100000">
                  <a:schemeClr val="accent2">
                    <a:gamma/>
                    <a:tint val="0"/>
                    <a:invGamma/>
                  </a:schemeClr>
                </a:gs>
              </a:gsLst>
              <a:lin ang="2700000" scaled="1"/>
            </a:gradFill>
            <a:ln>
              <a:noFill/>
            </a:ln>
            <a:effectLst/>
          </p:spPr>
          <p:txBody>
            <a:bodyPr wrap="none" anchor="ctr">
              <a:spAutoFit/>
            </a:bodyPr>
            <a:lstStyle/>
            <a:p>
              <a:pPr eaLnBrk="1" hangingPunct="1">
                <a:defRPr/>
              </a:pPr>
              <a:endParaRPr lang="en-US" sz="1800">
                <a:latin typeface="Arial" charset="0"/>
              </a:endParaRPr>
            </a:p>
          </p:txBody>
        </p:sp>
        <p:sp>
          <p:nvSpPr>
            <p:cNvPr id="427014" name="Oval 6">
              <a:extLst>
                <a:ext uri="{FF2B5EF4-FFF2-40B4-BE49-F238E27FC236}">
                  <a16:creationId xmlns:a16="http://schemas.microsoft.com/office/drawing/2014/main" id="{9E2C4591-9A72-43AC-9968-250143B1A727}"/>
                </a:ext>
              </a:extLst>
            </p:cNvPr>
            <p:cNvSpPr>
              <a:spLocks noChangeArrowheads="1"/>
            </p:cNvSpPr>
            <p:nvPr/>
          </p:nvSpPr>
          <p:spPr bwMode="gray">
            <a:xfrm>
              <a:off x="545" y="2318"/>
              <a:ext cx="116" cy="303"/>
            </a:xfrm>
            <a:prstGeom prst="ellipse">
              <a:avLst/>
            </a:prstGeom>
            <a:gradFill rotWithShape="1">
              <a:gsLst>
                <a:gs pos="0">
                  <a:schemeClr val="accent2">
                    <a:alpha val="32001"/>
                  </a:schemeClr>
                </a:gs>
                <a:gs pos="100000">
                  <a:schemeClr val="accent2">
                    <a:gamma/>
                    <a:shade val="0"/>
                    <a:invGamma/>
                    <a:alpha val="89999"/>
                  </a:schemeClr>
                </a:gs>
              </a:gsLst>
              <a:lin ang="2700000" scaled="1"/>
            </a:gradFill>
            <a:ln>
              <a:noFill/>
            </a:ln>
            <a:effectLst/>
          </p:spPr>
          <p:txBody>
            <a:bodyPr wrap="none" anchor="ctr">
              <a:spAutoFit/>
            </a:bodyPr>
            <a:lstStyle/>
            <a:p>
              <a:pPr eaLnBrk="1" hangingPunct="1">
                <a:defRPr/>
              </a:pPr>
              <a:endParaRPr lang="en-US" sz="1800">
                <a:latin typeface="Arial" charset="0"/>
              </a:endParaRPr>
            </a:p>
          </p:txBody>
        </p:sp>
        <p:sp>
          <p:nvSpPr>
            <p:cNvPr id="427015" name="Oval 7">
              <a:extLst>
                <a:ext uri="{FF2B5EF4-FFF2-40B4-BE49-F238E27FC236}">
                  <a16:creationId xmlns:a16="http://schemas.microsoft.com/office/drawing/2014/main" id="{25772E1C-2A32-43A7-87C9-EE3D8E16B187}"/>
                </a:ext>
              </a:extLst>
            </p:cNvPr>
            <p:cNvSpPr>
              <a:spLocks noChangeArrowheads="1"/>
            </p:cNvSpPr>
            <p:nvPr/>
          </p:nvSpPr>
          <p:spPr bwMode="gray">
            <a:xfrm>
              <a:off x="516" y="2319"/>
              <a:ext cx="485" cy="303"/>
            </a:xfrm>
            <a:prstGeom prst="ellipse">
              <a:avLst/>
            </a:prstGeom>
            <a:gradFill rotWithShape="1">
              <a:gsLst>
                <a:gs pos="0">
                  <a:schemeClr val="accent2">
                    <a:gamma/>
                    <a:shade val="54118"/>
                    <a:invGamma/>
                  </a:schemeClr>
                </a:gs>
                <a:gs pos="50000">
                  <a:schemeClr val="accent2"/>
                </a:gs>
                <a:gs pos="100000">
                  <a:schemeClr val="accent2">
                    <a:gamma/>
                    <a:shade val="54118"/>
                    <a:invGamma/>
                  </a:schemeClr>
                </a:gs>
              </a:gsLst>
              <a:lin ang="18900000" scaled="1"/>
            </a:gradFill>
            <a:ln>
              <a:noFill/>
            </a:ln>
            <a:effectLst/>
          </p:spPr>
          <p:txBody>
            <a:bodyPr anchor="ctr">
              <a:spAutoFit/>
            </a:bodyPr>
            <a:lstStyle/>
            <a:p>
              <a:pPr eaLnBrk="1" hangingPunct="1">
                <a:defRPr/>
              </a:pPr>
              <a:endParaRPr lang="en-US" sz="1800">
                <a:latin typeface="Arial" charset="0"/>
              </a:endParaRPr>
            </a:p>
          </p:txBody>
        </p:sp>
        <p:sp>
          <p:nvSpPr>
            <p:cNvPr id="427016" name="Oval 8">
              <a:extLst>
                <a:ext uri="{FF2B5EF4-FFF2-40B4-BE49-F238E27FC236}">
                  <a16:creationId xmlns:a16="http://schemas.microsoft.com/office/drawing/2014/main" id="{211E81AD-D526-4EE8-87E5-81D63D1D329C}"/>
                </a:ext>
              </a:extLst>
            </p:cNvPr>
            <p:cNvSpPr>
              <a:spLocks noChangeArrowheads="1"/>
            </p:cNvSpPr>
            <p:nvPr/>
          </p:nvSpPr>
          <p:spPr bwMode="gray">
            <a:xfrm>
              <a:off x="553" y="2353"/>
              <a:ext cx="484" cy="303"/>
            </a:xfrm>
            <a:prstGeom prst="ellipse">
              <a:avLst/>
            </a:prstGeom>
            <a:gradFill rotWithShape="1">
              <a:gsLst>
                <a:gs pos="0">
                  <a:schemeClr val="accent2">
                    <a:gamma/>
                    <a:shade val="63529"/>
                    <a:invGamma/>
                  </a:schemeClr>
                </a:gs>
                <a:gs pos="100000">
                  <a:schemeClr val="accent2">
                    <a:alpha val="0"/>
                  </a:schemeClr>
                </a:gs>
              </a:gsLst>
              <a:lin ang="2700000" scaled="1"/>
            </a:gradFill>
            <a:ln>
              <a:noFill/>
            </a:ln>
            <a:effectLst/>
          </p:spPr>
          <p:txBody>
            <a:bodyPr anchor="ctr">
              <a:spAutoFit/>
            </a:bodyPr>
            <a:lstStyle/>
            <a:p>
              <a:pPr eaLnBrk="1" hangingPunct="1">
                <a:defRPr/>
              </a:pPr>
              <a:endParaRPr lang="en-US" sz="1800">
                <a:latin typeface="Arial" charset="0"/>
              </a:endParaRPr>
            </a:p>
          </p:txBody>
        </p:sp>
        <p:sp>
          <p:nvSpPr>
            <p:cNvPr id="32846" name="Oval 9">
              <a:extLst>
                <a:ext uri="{FF2B5EF4-FFF2-40B4-BE49-F238E27FC236}">
                  <a16:creationId xmlns:a16="http://schemas.microsoft.com/office/drawing/2014/main" id="{9A66E182-EBAD-4CD7-B42B-108971EE870A}"/>
                </a:ext>
              </a:extLst>
            </p:cNvPr>
            <p:cNvSpPr>
              <a:spLocks noChangeArrowheads="1"/>
            </p:cNvSpPr>
            <p:nvPr/>
          </p:nvSpPr>
          <p:spPr bwMode="gray">
            <a:xfrm>
              <a:off x="542" y="2319"/>
              <a:ext cx="436" cy="303"/>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1800">
                <a:latin typeface="Arial" panose="020B0604020202020204" pitchFamily="34" charset="0"/>
              </a:endParaRPr>
            </a:p>
          </p:txBody>
        </p:sp>
        <p:sp>
          <p:nvSpPr>
            <p:cNvPr id="32847" name="Oval 10">
              <a:extLst>
                <a:ext uri="{FF2B5EF4-FFF2-40B4-BE49-F238E27FC236}">
                  <a16:creationId xmlns:a16="http://schemas.microsoft.com/office/drawing/2014/main" id="{D4D78E8D-7C8F-4F8B-BCCB-1D6420195180}"/>
                </a:ext>
              </a:extLst>
            </p:cNvPr>
            <p:cNvSpPr>
              <a:spLocks noChangeArrowheads="1"/>
            </p:cNvSpPr>
            <p:nvPr/>
          </p:nvSpPr>
          <p:spPr bwMode="gray">
            <a:xfrm>
              <a:off x="550" y="2272"/>
              <a:ext cx="422" cy="397"/>
            </a:xfrm>
            <a:prstGeom prst="ellipse">
              <a:avLst/>
            </a:prstGeom>
            <a:gradFill rotWithShape="1">
              <a:gsLst>
                <a:gs pos="0">
                  <a:srgbClr val="595959"/>
                </a:gs>
                <a:gs pos="100000">
                  <a:srgbClr val="C0C0C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1800">
                <a:latin typeface="Arial" panose="020B0604020202020204" pitchFamily="34" charset="0"/>
              </a:endParaRPr>
            </a:p>
          </p:txBody>
        </p:sp>
        <p:sp>
          <p:nvSpPr>
            <p:cNvPr id="32848" name="Oval 11">
              <a:extLst>
                <a:ext uri="{FF2B5EF4-FFF2-40B4-BE49-F238E27FC236}">
                  <a16:creationId xmlns:a16="http://schemas.microsoft.com/office/drawing/2014/main" id="{1AC60919-36F0-4763-8585-3DA281A02682}"/>
                </a:ext>
              </a:extLst>
            </p:cNvPr>
            <p:cNvSpPr>
              <a:spLocks noChangeArrowheads="1"/>
            </p:cNvSpPr>
            <p:nvPr/>
          </p:nvSpPr>
          <p:spPr bwMode="gray">
            <a:xfrm>
              <a:off x="555" y="2275"/>
              <a:ext cx="411" cy="386"/>
            </a:xfrm>
            <a:prstGeom prst="ellipse">
              <a:avLst/>
            </a:prstGeom>
            <a:gradFill rotWithShape="1">
              <a:gsLst>
                <a:gs pos="0">
                  <a:srgbClr val="C0C0C0">
                    <a:alpha val="0"/>
                  </a:srgbClr>
                </a:gs>
                <a:gs pos="100000">
                  <a:srgbClr val="E9E9E9"/>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1800">
                <a:latin typeface="Arial" panose="020B0604020202020204" pitchFamily="34" charset="0"/>
              </a:endParaRPr>
            </a:p>
          </p:txBody>
        </p:sp>
        <p:sp>
          <p:nvSpPr>
            <p:cNvPr id="32849" name="Oval 12">
              <a:extLst>
                <a:ext uri="{FF2B5EF4-FFF2-40B4-BE49-F238E27FC236}">
                  <a16:creationId xmlns:a16="http://schemas.microsoft.com/office/drawing/2014/main" id="{9A0B724F-C554-4B92-A631-4E343416579A}"/>
                </a:ext>
              </a:extLst>
            </p:cNvPr>
            <p:cNvSpPr>
              <a:spLocks noChangeArrowheads="1"/>
            </p:cNvSpPr>
            <p:nvPr/>
          </p:nvSpPr>
          <p:spPr bwMode="gray">
            <a:xfrm>
              <a:off x="560" y="2278"/>
              <a:ext cx="391" cy="361"/>
            </a:xfrm>
            <a:prstGeom prst="ellipse">
              <a:avLst/>
            </a:prstGeom>
            <a:gradFill rotWithShape="1">
              <a:gsLst>
                <a:gs pos="0">
                  <a:srgbClr val="989898"/>
                </a:gs>
                <a:gs pos="100000">
                  <a:srgbClr val="C0C0C0">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1800">
                <a:latin typeface="Arial" panose="020B0604020202020204" pitchFamily="34" charset="0"/>
              </a:endParaRPr>
            </a:p>
          </p:txBody>
        </p:sp>
        <p:sp>
          <p:nvSpPr>
            <p:cNvPr id="32850" name="Oval 13">
              <a:extLst>
                <a:ext uri="{FF2B5EF4-FFF2-40B4-BE49-F238E27FC236}">
                  <a16:creationId xmlns:a16="http://schemas.microsoft.com/office/drawing/2014/main" id="{8A8EF4F3-C8C7-40CF-AF9D-F44693EBD16B}"/>
                </a:ext>
              </a:extLst>
            </p:cNvPr>
            <p:cNvSpPr>
              <a:spLocks noChangeArrowheads="1"/>
            </p:cNvSpPr>
            <p:nvPr/>
          </p:nvSpPr>
          <p:spPr bwMode="gray">
            <a:xfrm>
              <a:off x="582" y="2289"/>
              <a:ext cx="348" cy="293"/>
            </a:xfrm>
            <a:prstGeom prst="ellipse">
              <a:avLst/>
            </a:prstGeom>
            <a:gradFill rotWithShape="1">
              <a:gsLst>
                <a:gs pos="0">
                  <a:srgbClr val="FFFFFF"/>
                </a:gs>
                <a:gs pos="100000">
                  <a:srgbClr val="C0C0C0">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1800">
                <a:latin typeface="Arial" panose="020B0604020202020204" pitchFamily="34" charset="0"/>
              </a:endParaRPr>
            </a:p>
          </p:txBody>
        </p:sp>
        <p:sp>
          <p:nvSpPr>
            <p:cNvPr id="32851" name="Text Box 15">
              <a:extLst>
                <a:ext uri="{FF2B5EF4-FFF2-40B4-BE49-F238E27FC236}">
                  <a16:creationId xmlns:a16="http://schemas.microsoft.com/office/drawing/2014/main" id="{C1F1D72C-C8EC-47CA-A95F-7CF8F25DF341}"/>
                </a:ext>
              </a:extLst>
            </p:cNvPr>
            <p:cNvSpPr txBox="1">
              <a:spLocks noChangeArrowheads="1"/>
            </p:cNvSpPr>
            <p:nvPr/>
          </p:nvSpPr>
          <p:spPr bwMode="auto">
            <a:xfrm>
              <a:off x="1154" y="2372"/>
              <a:ext cx="3965"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300" b="1" dirty="0">
                  <a:solidFill>
                    <a:schemeClr val="tx2"/>
                  </a:solidFill>
                  <a:latin typeface="Arial" panose="020B0604020202020204" pitchFamily="34" charset="0"/>
                </a:rPr>
                <a:t>Phương là học sinh rất chăm chỉ.</a:t>
              </a:r>
            </a:p>
          </p:txBody>
        </p:sp>
        <p:sp>
          <p:nvSpPr>
            <p:cNvPr id="32852" name="Text Box 16">
              <a:extLst>
                <a:ext uri="{FF2B5EF4-FFF2-40B4-BE49-F238E27FC236}">
                  <a16:creationId xmlns:a16="http://schemas.microsoft.com/office/drawing/2014/main" id="{3635B247-467F-4BC3-9476-EC2C33B8ACDD}"/>
                </a:ext>
              </a:extLst>
            </p:cNvPr>
            <p:cNvSpPr txBox="1">
              <a:spLocks noChangeArrowheads="1"/>
            </p:cNvSpPr>
            <p:nvPr/>
          </p:nvSpPr>
          <p:spPr bwMode="gray">
            <a:xfrm>
              <a:off x="624" y="2304"/>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vi-VN" sz="2400" b="1">
                  <a:solidFill>
                    <a:srgbClr val="000000"/>
                  </a:solidFill>
                  <a:latin typeface="Arial" panose="020B0604020202020204" pitchFamily="34" charset="0"/>
                </a:rPr>
                <a:t>B</a:t>
              </a:r>
            </a:p>
          </p:txBody>
        </p:sp>
      </p:grpSp>
      <p:grpSp>
        <p:nvGrpSpPr>
          <p:cNvPr id="4" name="Group 77">
            <a:extLst>
              <a:ext uri="{FF2B5EF4-FFF2-40B4-BE49-F238E27FC236}">
                <a16:creationId xmlns:a16="http://schemas.microsoft.com/office/drawing/2014/main" id="{04EFB014-15F9-4BFB-A3B0-EB07CD9889A1}"/>
              </a:ext>
            </a:extLst>
          </p:cNvPr>
          <p:cNvGrpSpPr>
            <a:grpSpLocks/>
          </p:cNvGrpSpPr>
          <p:nvPr/>
        </p:nvGrpSpPr>
        <p:grpSpPr bwMode="auto">
          <a:xfrm>
            <a:off x="838200" y="5410200"/>
            <a:ext cx="8305800" cy="684213"/>
            <a:chOff x="528" y="3385"/>
            <a:chExt cx="4928" cy="431"/>
          </a:xfrm>
        </p:grpSpPr>
        <p:sp>
          <p:nvSpPr>
            <p:cNvPr id="5" name="Oval 19">
              <a:extLst>
                <a:ext uri="{FF2B5EF4-FFF2-40B4-BE49-F238E27FC236}">
                  <a16:creationId xmlns:a16="http://schemas.microsoft.com/office/drawing/2014/main" id="{62DB5F84-6F0C-455D-9283-6293048CF043}"/>
                </a:ext>
              </a:extLst>
            </p:cNvPr>
            <p:cNvSpPr>
              <a:spLocks noChangeArrowheads="1"/>
            </p:cNvSpPr>
            <p:nvPr/>
          </p:nvSpPr>
          <p:spPr bwMode="gray">
            <a:xfrm>
              <a:off x="576" y="3426"/>
              <a:ext cx="109" cy="303"/>
            </a:xfrm>
            <a:prstGeom prst="ellipse">
              <a:avLst/>
            </a:prstGeom>
            <a:gradFill rotWithShape="1">
              <a:gsLst>
                <a:gs pos="0">
                  <a:schemeClr val="accent2">
                    <a:gamma/>
                    <a:tint val="0"/>
                    <a:invGamma/>
                  </a:schemeClr>
                </a:gs>
                <a:gs pos="50000">
                  <a:schemeClr val="accent2"/>
                </a:gs>
                <a:gs pos="100000">
                  <a:schemeClr val="accent2">
                    <a:gamma/>
                    <a:tint val="0"/>
                    <a:invGamma/>
                  </a:schemeClr>
                </a:gs>
              </a:gsLst>
              <a:lin ang="2700000" scaled="1"/>
            </a:gradFill>
            <a:ln>
              <a:noFill/>
            </a:ln>
            <a:effectLst/>
          </p:spPr>
          <p:txBody>
            <a:bodyPr wrap="none" anchor="ctr">
              <a:spAutoFit/>
            </a:bodyPr>
            <a:lstStyle/>
            <a:p>
              <a:pPr eaLnBrk="1" hangingPunct="1">
                <a:defRPr/>
              </a:pPr>
              <a:endParaRPr lang="en-US" sz="1800">
                <a:latin typeface="Arial" charset="0"/>
              </a:endParaRPr>
            </a:p>
          </p:txBody>
        </p:sp>
        <p:sp>
          <p:nvSpPr>
            <p:cNvPr id="7" name="Oval 20">
              <a:extLst>
                <a:ext uri="{FF2B5EF4-FFF2-40B4-BE49-F238E27FC236}">
                  <a16:creationId xmlns:a16="http://schemas.microsoft.com/office/drawing/2014/main" id="{79674FE5-F37E-4049-8671-2B109D9ECFA5}"/>
                </a:ext>
              </a:extLst>
            </p:cNvPr>
            <p:cNvSpPr>
              <a:spLocks noChangeArrowheads="1"/>
            </p:cNvSpPr>
            <p:nvPr/>
          </p:nvSpPr>
          <p:spPr bwMode="gray">
            <a:xfrm>
              <a:off x="576" y="3426"/>
              <a:ext cx="109" cy="303"/>
            </a:xfrm>
            <a:prstGeom prst="ellipse">
              <a:avLst/>
            </a:prstGeom>
            <a:gradFill rotWithShape="1">
              <a:gsLst>
                <a:gs pos="0">
                  <a:schemeClr val="accent2">
                    <a:alpha val="32001"/>
                  </a:schemeClr>
                </a:gs>
                <a:gs pos="100000">
                  <a:schemeClr val="accent2">
                    <a:gamma/>
                    <a:shade val="0"/>
                    <a:invGamma/>
                    <a:alpha val="89999"/>
                  </a:schemeClr>
                </a:gs>
              </a:gsLst>
              <a:lin ang="2700000" scaled="1"/>
            </a:gradFill>
            <a:ln>
              <a:noFill/>
            </a:ln>
            <a:effectLst/>
          </p:spPr>
          <p:txBody>
            <a:bodyPr wrap="none" anchor="ctr">
              <a:spAutoFit/>
            </a:bodyPr>
            <a:lstStyle/>
            <a:p>
              <a:pPr eaLnBrk="1" hangingPunct="1">
                <a:defRPr/>
              </a:pPr>
              <a:endParaRPr lang="en-US" sz="1800">
                <a:latin typeface="Arial" charset="0"/>
              </a:endParaRPr>
            </a:p>
          </p:txBody>
        </p:sp>
        <p:grpSp>
          <p:nvGrpSpPr>
            <p:cNvPr id="32830" name="Group 76">
              <a:extLst>
                <a:ext uri="{FF2B5EF4-FFF2-40B4-BE49-F238E27FC236}">
                  <a16:creationId xmlns:a16="http://schemas.microsoft.com/office/drawing/2014/main" id="{1391641F-E8BA-4EAC-9D1C-046D253B60FE}"/>
                </a:ext>
              </a:extLst>
            </p:cNvPr>
            <p:cNvGrpSpPr>
              <a:grpSpLocks/>
            </p:cNvGrpSpPr>
            <p:nvPr/>
          </p:nvGrpSpPr>
          <p:grpSpPr bwMode="auto">
            <a:xfrm>
              <a:off x="528" y="3385"/>
              <a:ext cx="4928" cy="431"/>
              <a:chOff x="544" y="3375"/>
              <a:chExt cx="4928" cy="431"/>
            </a:xfrm>
          </p:grpSpPr>
          <p:sp>
            <p:nvSpPr>
              <p:cNvPr id="9" name="Oval 21">
                <a:extLst>
                  <a:ext uri="{FF2B5EF4-FFF2-40B4-BE49-F238E27FC236}">
                    <a16:creationId xmlns:a16="http://schemas.microsoft.com/office/drawing/2014/main" id="{5927C833-BDA0-4A65-A8BF-F42521BA5F5B}"/>
                  </a:ext>
                </a:extLst>
              </p:cNvPr>
              <p:cNvSpPr>
                <a:spLocks noChangeArrowheads="1"/>
              </p:cNvSpPr>
              <p:nvPr/>
            </p:nvSpPr>
            <p:spPr bwMode="gray">
              <a:xfrm>
                <a:off x="544" y="3427"/>
                <a:ext cx="498" cy="303"/>
              </a:xfrm>
              <a:prstGeom prst="ellipse">
                <a:avLst/>
              </a:prstGeom>
              <a:gradFill rotWithShape="1">
                <a:gsLst>
                  <a:gs pos="0">
                    <a:schemeClr val="accent2">
                      <a:gamma/>
                      <a:shade val="54118"/>
                      <a:invGamma/>
                    </a:schemeClr>
                  </a:gs>
                  <a:gs pos="50000">
                    <a:schemeClr val="accent2"/>
                  </a:gs>
                  <a:gs pos="100000">
                    <a:schemeClr val="accent2">
                      <a:gamma/>
                      <a:shade val="54118"/>
                      <a:invGamma/>
                    </a:schemeClr>
                  </a:gs>
                </a:gsLst>
                <a:lin ang="18900000" scaled="1"/>
              </a:gradFill>
              <a:ln>
                <a:noFill/>
              </a:ln>
              <a:effectLst/>
            </p:spPr>
            <p:txBody>
              <a:bodyPr anchor="ctr">
                <a:spAutoFit/>
              </a:bodyPr>
              <a:lstStyle/>
              <a:p>
                <a:pPr eaLnBrk="1" hangingPunct="1">
                  <a:defRPr/>
                </a:pPr>
                <a:endParaRPr lang="en-US" sz="1800">
                  <a:latin typeface="Arial" charset="0"/>
                </a:endParaRPr>
              </a:p>
            </p:txBody>
          </p:sp>
          <p:sp>
            <p:nvSpPr>
              <p:cNvPr id="10" name="Oval 22">
                <a:extLst>
                  <a:ext uri="{FF2B5EF4-FFF2-40B4-BE49-F238E27FC236}">
                    <a16:creationId xmlns:a16="http://schemas.microsoft.com/office/drawing/2014/main" id="{7F7F515F-061E-452D-AD3B-1051B7365F43}"/>
                  </a:ext>
                </a:extLst>
              </p:cNvPr>
              <p:cNvSpPr>
                <a:spLocks noChangeArrowheads="1"/>
              </p:cNvSpPr>
              <p:nvPr/>
            </p:nvSpPr>
            <p:spPr bwMode="gray">
              <a:xfrm>
                <a:off x="576" y="3437"/>
                <a:ext cx="498" cy="303"/>
              </a:xfrm>
              <a:prstGeom prst="ellipse">
                <a:avLst/>
              </a:prstGeom>
              <a:gradFill rotWithShape="1">
                <a:gsLst>
                  <a:gs pos="0">
                    <a:schemeClr val="accent2">
                      <a:gamma/>
                      <a:shade val="63529"/>
                      <a:invGamma/>
                    </a:schemeClr>
                  </a:gs>
                  <a:gs pos="100000">
                    <a:schemeClr val="accent2">
                      <a:alpha val="0"/>
                    </a:schemeClr>
                  </a:gs>
                </a:gsLst>
                <a:lin ang="2700000" scaled="1"/>
              </a:gradFill>
              <a:ln>
                <a:noFill/>
              </a:ln>
              <a:effectLst/>
            </p:spPr>
            <p:txBody>
              <a:bodyPr anchor="ctr">
                <a:spAutoFit/>
              </a:bodyPr>
              <a:lstStyle/>
              <a:p>
                <a:pPr eaLnBrk="1" hangingPunct="1">
                  <a:defRPr/>
                </a:pPr>
                <a:endParaRPr lang="en-US" sz="1800">
                  <a:latin typeface="Arial" charset="0"/>
                </a:endParaRPr>
              </a:p>
            </p:txBody>
          </p:sp>
          <p:sp>
            <p:nvSpPr>
              <p:cNvPr id="32833" name="Oval 23">
                <a:extLst>
                  <a:ext uri="{FF2B5EF4-FFF2-40B4-BE49-F238E27FC236}">
                    <a16:creationId xmlns:a16="http://schemas.microsoft.com/office/drawing/2014/main" id="{5C4D354A-A68A-497B-B23E-7829BFFC229D}"/>
                  </a:ext>
                </a:extLst>
              </p:cNvPr>
              <p:cNvSpPr>
                <a:spLocks noChangeArrowheads="1"/>
              </p:cNvSpPr>
              <p:nvPr/>
            </p:nvSpPr>
            <p:spPr bwMode="gray">
              <a:xfrm>
                <a:off x="571" y="3427"/>
                <a:ext cx="447" cy="303"/>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1800">
                  <a:latin typeface="Arial" panose="020B0604020202020204" pitchFamily="34" charset="0"/>
                </a:endParaRPr>
              </a:p>
            </p:txBody>
          </p:sp>
          <p:sp>
            <p:nvSpPr>
              <p:cNvPr id="32834" name="Oval 24">
                <a:extLst>
                  <a:ext uri="{FF2B5EF4-FFF2-40B4-BE49-F238E27FC236}">
                    <a16:creationId xmlns:a16="http://schemas.microsoft.com/office/drawing/2014/main" id="{C155C0A4-5CDE-49CA-822D-9A09DEC87419}"/>
                  </a:ext>
                </a:extLst>
              </p:cNvPr>
              <p:cNvSpPr>
                <a:spLocks noChangeArrowheads="1"/>
              </p:cNvSpPr>
              <p:nvPr/>
            </p:nvSpPr>
            <p:spPr bwMode="gray">
              <a:xfrm>
                <a:off x="579" y="3380"/>
                <a:ext cx="433" cy="397"/>
              </a:xfrm>
              <a:prstGeom prst="ellipse">
                <a:avLst/>
              </a:prstGeom>
              <a:gradFill rotWithShape="1">
                <a:gsLst>
                  <a:gs pos="0">
                    <a:srgbClr val="595959"/>
                  </a:gs>
                  <a:gs pos="100000">
                    <a:srgbClr val="C0C0C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1800">
                  <a:latin typeface="Arial" panose="020B0604020202020204" pitchFamily="34" charset="0"/>
                </a:endParaRPr>
              </a:p>
            </p:txBody>
          </p:sp>
          <p:sp>
            <p:nvSpPr>
              <p:cNvPr id="32835" name="Oval 25">
                <a:extLst>
                  <a:ext uri="{FF2B5EF4-FFF2-40B4-BE49-F238E27FC236}">
                    <a16:creationId xmlns:a16="http://schemas.microsoft.com/office/drawing/2014/main" id="{010074D0-A3A2-4A4A-A35F-89A0678E26F6}"/>
                  </a:ext>
                </a:extLst>
              </p:cNvPr>
              <p:cNvSpPr>
                <a:spLocks noChangeArrowheads="1"/>
              </p:cNvSpPr>
              <p:nvPr/>
            </p:nvSpPr>
            <p:spPr bwMode="gray">
              <a:xfrm>
                <a:off x="584" y="3383"/>
                <a:ext cx="422" cy="386"/>
              </a:xfrm>
              <a:prstGeom prst="ellipse">
                <a:avLst/>
              </a:prstGeom>
              <a:gradFill rotWithShape="1">
                <a:gsLst>
                  <a:gs pos="0">
                    <a:srgbClr val="C0C0C0">
                      <a:alpha val="0"/>
                    </a:srgbClr>
                  </a:gs>
                  <a:gs pos="100000">
                    <a:srgbClr val="E9E9E9"/>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1800">
                  <a:latin typeface="Arial" panose="020B0604020202020204" pitchFamily="34" charset="0"/>
                </a:endParaRPr>
              </a:p>
            </p:txBody>
          </p:sp>
          <p:sp>
            <p:nvSpPr>
              <p:cNvPr id="32836" name="Oval 26">
                <a:extLst>
                  <a:ext uri="{FF2B5EF4-FFF2-40B4-BE49-F238E27FC236}">
                    <a16:creationId xmlns:a16="http://schemas.microsoft.com/office/drawing/2014/main" id="{E8F61C75-F4DF-4349-8C59-36AF2145A329}"/>
                  </a:ext>
                </a:extLst>
              </p:cNvPr>
              <p:cNvSpPr>
                <a:spLocks noChangeArrowheads="1"/>
              </p:cNvSpPr>
              <p:nvPr/>
            </p:nvSpPr>
            <p:spPr bwMode="gray">
              <a:xfrm>
                <a:off x="589" y="3386"/>
                <a:ext cx="402" cy="361"/>
              </a:xfrm>
              <a:prstGeom prst="ellipse">
                <a:avLst/>
              </a:prstGeom>
              <a:gradFill rotWithShape="1">
                <a:gsLst>
                  <a:gs pos="0">
                    <a:srgbClr val="989898"/>
                  </a:gs>
                  <a:gs pos="100000">
                    <a:srgbClr val="C0C0C0">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1800">
                  <a:latin typeface="Arial" panose="020B0604020202020204" pitchFamily="34" charset="0"/>
                </a:endParaRPr>
              </a:p>
            </p:txBody>
          </p:sp>
          <p:sp>
            <p:nvSpPr>
              <p:cNvPr id="32837" name="Oval 27">
                <a:extLst>
                  <a:ext uri="{FF2B5EF4-FFF2-40B4-BE49-F238E27FC236}">
                    <a16:creationId xmlns:a16="http://schemas.microsoft.com/office/drawing/2014/main" id="{9BF32BD7-B68F-414E-B0FC-5D0ECA5B3639}"/>
                  </a:ext>
                </a:extLst>
              </p:cNvPr>
              <p:cNvSpPr>
                <a:spLocks noChangeArrowheads="1"/>
              </p:cNvSpPr>
              <p:nvPr/>
            </p:nvSpPr>
            <p:spPr bwMode="gray">
              <a:xfrm>
                <a:off x="611" y="3397"/>
                <a:ext cx="358" cy="293"/>
              </a:xfrm>
              <a:prstGeom prst="ellipse">
                <a:avLst/>
              </a:prstGeom>
              <a:gradFill rotWithShape="1">
                <a:gsLst>
                  <a:gs pos="0">
                    <a:srgbClr val="FFFFFF"/>
                  </a:gs>
                  <a:gs pos="100000">
                    <a:srgbClr val="C0C0C0">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1800">
                  <a:latin typeface="Arial" panose="020B0604020202020204" pitchFamily="34" charset="0"/>
                </a:endParaRPr>
              </a:p>
            </p:txBody>
          </p:sp>
          <p:sp>
            <p:nvSpPr>
              <p:cNvPr id="32838" name="Line 28">
                <a:extLst>
                  <a:ext uri="{FF2B5EF4-FFF2-40B4-BE49-F238E27FC236}">
                    <a16:creationId xmlns:a16="http://schemas.microsoft.com/office/drawing/2014/main" id="{6D6E8452-D774-481A-A562-24E134C432B4}"/>
                  </a:ext>
                </a:extLst>
              </p:cNvPr>
              <p:cNvSpPr>
                <a:spLocks noChangeShapeType="1"/>
              </p:cNvSpPr>
              <p:nvPr/>
            </p:nvSpPr>
            <p:spPr bwMode="auto">
              <a:xfrm>
                <a:off x="967" y="3805"/>
                <a:ext cx="4505" cy="1"/>
              </a:xfrm>
              <a:prstGeom prst="line">
                <a:avLst/>
              </a:prstGeom>
              <a:noFill/>
              <a:ln w="25400">
                <a:solidFill>
                  <a:schemeClr val="tx2"/>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839" name="Text Box 29">
                <a:extLst>
                  <a:ext uri="{FF2B5EF4-FFF2-40B4-BE49-F238E27FC236}">
                    <a16:creationId xmlns:a16="http://schemas.microsoft.com/office/drawing/2014/main" id="{B29C3DBD-9E59-4C41-9B5B-22ABC54D2645}"/>
                  </a:ext>
                </a:extLst>
              </p:cNvPr>
              <p:cNvSpPr txBox="1">
                <a:spLocks noChangeArrowheads="1"/>
              </p:cNvSpPr>
              <p:nvPr/>
            </p:nvSpPr>
            <p:spPr bwMode="auto">
              <a:xfrm>
                <a:off x="1182" y="3504"/>
                <a:ext cx="4075"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300" b="1">
                    <a:solidFill>
                      <a:schemeClr val="tx2"/>
                    </a:solidFill>
                    <a:latin typeface="Arial" panose="020B0604020202020204" pitchFamily="34" charset="0"/>
                  </a:rPr>
                  <a:t>Phương được các bạn yêu quý vì rất chăm chỉ </a:t>
                </a:r>
              </a:p>
            </p:txBody>
          </p:sp>
          <p:sp>
            <p:nvSpPr>
              <p:cNvPr id="32840" name="Text Box 30">
                <a:extLst>
                  <a:ext uri="{FF2B5EF4-FFF2-40B4-BE49-F238E27FC236}">
                    <a16:creationId xmlns:a16="http://schemas.microsoft.com/office/drawing/2014/main" id="{B5CBD496-A3B4-4861-93C7-6FA8DF41A52F}"/>
                  </a:ext>
                </a:extLst>
              </p:cNvPr>
              <p:cNvSpPr txBox="1">
                <a:spLocks noChangeArrowheads="1"/>
              </p:cNvSpPr>
              <p:nvPr/>
            </p:nvSpPr>
            <p:spPr bwMode="gray">
              <a:xfrm>
                <a:off x="682" y="3375"/>
                <a:ext cx="24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vi-VN" sz="2400" b="1">
                    <a:solidFill>
                      <a:srgbClr val="000000"/>
                    </a:solidFill>
                    <a:latin typeface="Arial" panose="020B0604020202020204" pitchFamily="34" charset="0"/>
                  </a:rPr>
                  <a:t>D</a:t>
                </a:r>
              </a:p>
            </p:txBody>
          </p:sp>
        </p:grpSp>
      </p:grpSp>
      <p:grpSp>
        <p:nvGrpSpPr>
          <p:cNvPr id="6" name="Group 78">
            <a:extLst>
              <a:ext uri="{FF2B5EF4-FFF2-40B4-BE49-F238E27FC236}">
                <a16:creationId xmlns:a16="http://schemas.microsoft.com/office/drawing/2014/main" id="{5783BF0A-F33D-4564-B771-DDE61C0360B7}"/>
              </a:ext>
            </a:extLst>
          </p:cNvPr>
          <p:cNvGrpSpPr>
            <a:grpSpLocks/>
          </p:cNvGrpSpPr>
          <p:nvPr/>
        </p:nvGrpSpPr>
        <p:grpSpPr bwMode="auto">
          <a:xfrm>
            <a:off x="838200" y="2667000"/>
            <a:ext cx="7646988" cy="631825"/>
            <a:chOff x="506" y="1696"/>
            <a:chExt cx="4817" cy="398"/>
          </a:xfrm>
        </p:grpSpPr>
        <p:sp>
          <p:nvSpPr>
            <p:cNvPr id="32814" name="Line 32">
              <a:extLst>
                <a:ext uri="{FF2B5EF4-FFF2-40B4-BE49-F238E27FC236}">
                  <a16:creationId xmlns:a16="http://schemas.microsoft.com/office/drawing/2014/main" id="{A5BB07C8-EE52-4700-991B-36E7482FB4AC}"/>
                </a:ext>
              </a:extLst>
            </p:cNvPr>
            <p:cNvSpPr>
              <a:spLocks noChangeShapeType="1"/>
            </p:cNvSpPr>
            <p:nvPr/>
          </p:nvSpPr>
          <p:spPr bwMode="auto">
            <a:xfrm>
              <a:off x="960" y="2090"/>
              <a:ext cx="4363" cy="2"/>
            </a:xfrm>
            <a:prstGeom prst="line">
              <a:avLst/>
            </a:prstGeom>
            <a:noFill/>
            <a:ln w="25400">
              <a:solidFill>
                <a:schemeClr val="tx2"/>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815" name="Text Box 33">
              <a:extLst>
                <a:ext uri="{FF2B5EF4-FFF2-40B4-BE49-F238E27FC236}">
                  <a16:creationId xmlns:a16="http://schemas.microsoft.com/office/drawing/2014/main" id="{0E9017D0-B2A3-43C7-9174-315932E24D92}"/>
                </a:ext>
              </a:extLst>
            </p:cNvPr>
            <p:cNvSpPr txBox="1">
              <a:spLocks noChangeArrowheads="1"/>
            </p:cNvSpPr>
            <p:nvPr/>
          </p:nvSpPr>
          <p:spPr bwMode="auto">
            <a:xfrm>
              <a:off x="1173" y="1754"/>
              <a:ext cx="3947"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300" b="1" dirty="0">
                  <a:solidFill>
                    <a:schemeClr val="tx2"/>
                  </a:solidFill>
                  <a:latin typeface="Arial" panose="020B0604020202020204" pitchFamily="34" charset="0"/>
                </a:rPr>
                <a:t>Bố mẹ Phương rất tự hào về con.</a:t>
              </a:r>
            </a:p>
          </p:txBody>
        </p:sp>
        <p:grpSp>
          <p:nvGrpSpPr>
            <p:cNvPr id="32816" name="Group 35">
              <a:extLst>
                <a:ext uri="{FF2B5EF4-FFF2-40B4-BE49-F238E27FC236}">
                  <a16:creationId xmlns:a16="http://schemas.microsoft.com/office/drawing/2014/main" id="{7F514C42-26F2-494D-8CF9-A3E0E03E64C7}"/>
                </a:ext>
              </a:extLst>
            </p:cNvPr>
            <p:cNvGrpSpPr>
              <a:grpSpLocks/>
            </p:cNvGrpSpPr>
            <p:nvPr/>
          </p:nvGrpSpPr>
          <p:grpSpPr bwMode="auto">
            <a:xfrm>
              <a:off x="506" y="1696"/>
              <a:ext cx="489" cy="398"/>
              <a:chOff x="2034" y="959"/>
              <a:chExt cx="339" cy="291"/>
            </a:xfrm>
          </p:grpSpPr>
          <p:sp>
            <p:nvSpPr>
              <p:cNvPr id="32818" name="Text Box 36">
                <a:extLst>
                  <a:ext uri="{FF2B5EF4-FFF2-40B4-BE49-F238E27FC236}">
                    <a16:creationId xmlns:a16="http://schemas.microsoft.com/office/drawing/2014/main" id="{C0DC709A-BD29-4C7B-9F9D-968E1C4F37E5}"/>
                  </a:ext>
                </a:extLst>
              </p:cNvPr>
              <p:cNvSpPr txBox="1">
                <a:spLocks noChangeArrowheads="1"/>
              </p:cNvSpPr>
              <p:nvPr/>
            </p:nvSpPr>
            <p:spPr bwMode="gray">
              <a:xfrm>
                <a:off x="2128" y="960"/>
                <a:ext cx="155"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vi-VN" sz="2400">
                    <a:solidFill>
                      <a:srgbClr val="000000"/>
                    </a:solidFill>
                    <a:latin typeface="Arial" panose="020B0604020202020204" pitchFamily="34" charset="0"/>
                  </a:rPr>
                  <a:t>3</a:t>
                </a:r>
              </a:p>
            </p:txBody>
          </p:sp>
          <p:sp>
            <p:nvSpPr>
              <p:cNvPr id="427045" name="Oval 37">
                <a:extLst>
                  <a:ext uri="{FF2B5EF4-FFF2-40B4-BE49-F238E27FC236}">
                    <a16:creationId xmlns:a16="http://schemas.microsoft.com/office/drawing/2014/main" id="{06C2E98F-1EAE-434D-9E79-32626B004599}"/>
                  </a:ext>
                </a:extLst>
              </p:cNvPr>
              <p:cNvSpPr>
                <a:spLocks noChangeArrowheads="1"/>
              </p:cNvSpPr>
              <p:nvPr/>
            </p:nvSpPr>
            <p:spPr bwMode="gray">
              <a:xfrm>
                <a:off x="2060" y="993"/>
                <a:ext cx="80" cy="222"/>
              </a:xfrm>
              <a:prstGeom prst="ellipse">
                <a:avLst/>
              </a:prstGeom>
              <a:gradFill rotWithShape="1">
                <a:gsLst>
                  <a:gs pos="0">
                    <a:schemeClr val="hlink"/>
                  </a:gs>
                  <a:gs pos="100000">
                    <a:schemeClr val="hlink">
                      <a:gamma/>
                      <a:shade val="46275"/>
                      <a:invGamma/>
                    </a:schemeClr>
                  </a:gs>
                </a:gsLst>
                <a:lin ang="5400000" scaled="1"/>
              </a:gradFill>
              <a:ln>
                <a:noFill/>
              </a:ln>
              <a:effectLst/>
            </p:spPr>
            <p:txBody>
              <a:bodyPr wrap="none" anchor="ctr">
                <a:spAutoFit/>
              </a:bodyPr>
              <a:lstStyle/>
              <a:p>
                <a:pPr eaLnBrk="1" hangingPunct="1">
                  <a:defRPr/>
                </a:pPr>
                <a:endParaRPr lang="en-US" sz="1800">
                  <a:latin typeface="Arial" charset="0"/>
                </a:endParaRPr>
              </a:p>
            </p:txBody>
          </p:sp>
          <p:sp>
            <p:nvSpPr>
              <p:cNvPr id="427046" name="Oval 38">
                <a:extLst>
                  <a:ext uri="{FF2B5EF4-FFF2-40B4-BE49-F238E27FC236}">
                    <a16:creationId xmlns:a16="http://schemas.microsoft.com/office/drawing/2014/main" id="{30538F4F-1A90-4E02-AF5E-C5E807FB0BD2}"/>
                  </a:ext>
                </a:extLst>
              </p:cNvPr>
              <p:cNvSpPr>
                <a:spLocks noChangeArrowheads="1"/>
              </p:cNvSpPr>
              <p:nvPr/>
            </p:nvSpPr>
            <p:spPr bwMode="gray">
              <a:xfrm>
                <a:off x="2060" y="993"/>
                <a:ext cx="80" cy="222"/>
              </a:xfrm>
              <a:prstGeom prst="ellipse">
                <a:avLst/>
              </a:prstGeom>
              <a:gradFill rotWithShape="1">
                <a:gsLst>
                  <a:gs pos="0">
                    <a:schemeClr val="hlink">
                      <a:alpha val="32001"/>
                    </a:schemeClr>
                  </a:gs>
                  <a:gs pos="100000">
                    <a:schemeClr val="hlink">
                      <a:gamma/>
                      <a:shade val="0"/>
                      <a:invGamma/>
                      <a:alpha val="89999"/>
                    </a:schemeClr>
                  </a:gs>
                </a:gsLst>
                <a:lin ang="2700000" scaled="1"/>
              </a:gradFill>
              <a:ln>
                <a:noFill/>
              </a:ln>
              <a:effectLst/>
            </p:spPr>
            <p:txBody>
              <a:bodyPr wrap="none" anchor="ctr">
                <a:spAutoFit/>
              </a:bodyPr>
              <a:lstStyle/>
              <a:p>
                <a:pPr eaLnBrk="1" hangingPunct="1">
                  <a:defRPr/>
                </a:pPr>
                <a:endParaRPr lang="en-US" sz="1800">
                  <a:latin typeface="Arial" charset="0"/>
                </a:endParaRPr>
              </a:p>
            </p:txBody>
          </p:sp>
          <p:sp>
            <p:nvSpPr>
              <p:cNvPr id="427047" name="Oval 39">
                <a:extLst>
                  <a:ext uri="{FF2B5EF4-FFF2-40B4-BE49-F238E27FC236}">
                    <a16:creationId xmlns:a16="http://schemas.microsoft.com/office/drawing/2014/main" id="{EAD7C08A-BA14-4A0C-8288-3844D8B9416B}"/>
                  </a:ext>
                </a:extLst>
              </p:cNvPr>
              <p:cNvSpPr>
                <a:spLocks noChangeArrowheads="1"/>
              </p:cNvSpPr>
              <p:nvPr/>
            </p:nvSpPr>
            <p:spPr bwMode="gray">
              <a:xfrm>
                <a:off x="2034" y="974"/>
                <a:ext cx="334" cy="222"/>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eaLnBrk="1" hangingPunct="1">
                  <a:defRPr/>
                </a:pPr>
                <a:endParaRPr lang="en-US" sz="1800">
                  <a:latin typeface="Arial" charset="0"/>
                </a:endParaRPr>
              </a:p>
            </p:txBody>
          </p:sp>
          <p:sp>
            <p:nvSpPr>
              <p:cNvPr id="427048" name="Oval 40">
                <a:extLst>
                  <a:ext uri="{FF2B5EF4-FFF2-40B4-BE49-F238E27FC236}">
                    <a16:creationId xmlns:a16="http://schemas.microsoft.com/office/drawing/2014/main" id="{F61D9F6D-5BA5-4AD0-8C92-DFDAB0459E4D}"/>
                  </a:ext>
                </a:extLst>
              </p:cNvPr>
              <p:cNvSpPr>
                <a:spLocks noChangeArrowheads="1"/>
              </p:cNvSpPr>
              <p:nvPr/>
            </p:nvSpPr>
            <p:spPr bwMode="gray">
              <a:xfrm>
                <a:off x="2041" y="992"/>
                <a:ext cx="332" cy="222"/>
              </a:xfrm>
              <a:prstGeom prst="ellipse">
                <a:avLst/>
              </a:prstGeom>
              <a:gradFill rotWithShape="1">
                <a:gsLst>
                  <a:gs pos="0">
                    <a:schemeClr val="hlink">
                      <a:gamma/>
                      <a:shade val="63529"/>
                      <a:invGamma/>
                    </a:schemeClr>
                  </a:gs>
                  <a:gs pos="100000">
                    <a:schemeClr val="hlink">
                      <a:alpha val="0"/>
                    </a:schemeClr>
                  </a:gs>
                </a:gsLst>
                <a:lin ang="2700000" scaled="1"/>
              </a:gradFill>
              <a:ln>
                <a:noFill/>
              </a:ln>
              <a:effectLst/>
            </p:spPr>
            <p:txBody>
              <a:bodyPr anchor="ctr">
                <a:spAutoFit/>
              </a:bodyPr>
              <a:lstStyle/>
              <a:p>
                <a:pPr eaLnBrk="1" hangingPunct="1">
                  <a:defRPr/>
                </a:pPr>
                <a:endParaRPr lang="en-US" sz="1800">
                  <a:latin typeface="Arial" charset="0"/>
                </a:endParaRPr>
              </a:p>
            </p:txBody>
          </p:sp>
          <p:sp>
            <p:nvSpPr>
              <p:cNvPr id="32823" name="Oval 41">
                <a:extLst>
                  <a:ext uri="{FF2B5EF4-FFF2-40B4-BE49-F238E27FC236}">
                    <a16:creationId xmlns:a16="http://schemas.microsoft.com/office/drawing/2014/main" id="{DC7C073F-CE7C-4BD0-88F1-2658DD2D6223}"/>
                  </a:ext>
                </a:extLst>
              </p:cNvPr>
              <p:cNvSpPr>
                <a:spLocks noChangeArrowheads="1"/>
              </p:cNvSpPr>
              <p:nvPr/>
            </p:nvSpPr>
            <p:spPr bwMode="gray">
              <a:xfrm>
                <a:off x="2052" y="987"/>
                <a:ext cx="300" cy="222"/>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1800">
                  <a:latin typeface="Arial" panose="020B0604020202020204" pitchFamily="34" charset="0"/>
                </a:endParaRPr>
              </a:p>
            </p:txBody>
          </p:sp>
          <p:sp>
            <p:nvSpPr>
              <p:cNvPr id="32824" name="Oval 42">
                <a:extLst>
                  <a:ext uri="{FF2B5EF4-FFF2-40B4-BE49-F238E27FC236}">
                    <a16:creationId xmlns:a16="http://schemas.microsoft.com/office/drawing/2014/main" id="{78FD3D24-DA8C-4882-918A-D3727A6CA885}"/>
                  </a:ext>
                </a:extLst>
              </p:cNvPr>
              <p:cNvSpPr>
                <a:spLocks noChangeArrowheads="1"/>
              </p:cNvSpPr>
              <p:nvPr/>
            </p:nvSpPr>
            <p:spPr bwMode="gray">
              <a:xfrm>
                <a:off x="2064" y="959"/>
                <a:ext cx="291" cy="291"/>
              </a:xfrm>
              <a:prstGeom prst="ellipse">
                <a:avLst/>
              </a:prstGeom>
              <a:gradFill rotWithShape="1">
                <a:gsLst>
                  <a:gs pos="0">
                    <a:srgbClr val="595959"/>
                  </a:gs>
                  <a:gs pos="100000">
                    <a:srgbClr val="C0C0C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1800">
                  <a:latin typeface="Arial" panose="020B0604020202020204" pitchFamily="34" charset="0"/>
                </a:endParaRPr>
              </a:p>
            </p:txBody>
          </p:sp>
          <p:sp>
            <p:nvSpPr>
              <p:cNvPr id="32825" name="Oval 43">
                <a:extLst>
                  <a:ext uri="{FF2B5EF4-FFF2-40B4-BE49-F238E27FC236}">
                    <a16:creationId xmlns:a16="http://schemas.microsoft.com/office/drawing/2014/main" id="{924747A9-2B7F-4283-9545-CFC4AF060674}"/>
                  </a:ext>
                </a:extLst>
              </p:cNvPr>
              <p:cNvSpPr>
                <a:spLocks noChangeArrowheads="1"/>
              </p:cNvSpPr>
              <p:nvPr/>
            </p:nvSpPr>
            <p:spPr bwMode="gray">
              <a:xfrm>
                <a:off x="2068" y="961"/>
                <a:ext cx="283" cy="283"/>
              </a:xfrm>
              <a:prstGeom prst="ellipse">
                <a:avLst/>
              </a:prstGeom>
              <a:gradFill rotWithShape="1">
                <a:gsLst>
                  <a:gs pos="0">
                    <a:srgbClr val="C0C0C0">
                      <a:alpha val="0"/>
                    </a:srgbClr>
                  </a:gs>
                  <a:gs pos="100000">
                    <a:srgbClr val="E9E9E9"/>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1800">
                  <a:latin typeface="Arial" panose="020B0604020202020204" pitchFamily="34" charset="0"/>
                </a:endParaRPr>
              </a:p>
            </p:txBody>
          </p:sp>
          <p:sp>
            <p:nvSpPr>
              <p:cNvPr id="32826" name="Oval 44">
                <a:extLst>
                  <a:ext uri="{FF2B5EF4-FFF2-40B4-BE49-F238E27FC236}">
                    <a16:creationId xmlns:a16="http://schemas.microsoft.com/office/drawing/2014/main" id="{1A53B3C6-EC04-43E8-A640-7DEFE575AE8F}"/>
                  </a:ext>
                </a:extLst>
              </p:cNvPr>
              <p:cNvSpPr>
                <a:spLocks noChangeArrowheads="1"/>
              </p:cNvSpPr>
              <p:nvPr/>
            </p:nvSpPr>
            <p:spPr bwMode="gray">
              <a:xfrm>
                <a:off x="2071" y="963"/>
                <a:ext cx="270" cy="265"/>
              </a:xfrm>
              <a:prstGeom prst="ellipse">
                <a:avLst/>
              </a:prstGeom>
              <a:gradFill rotWithShape="1">
                <a:gsLst>
                  <a:gs pos="0">
                    <a:srgbClr val="989898"/>
                  </a:gs>
                  <a:gs pos="100000">
                    <a:srgbClr val="C0C0C0">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1800">
                  <a:latin typeface="Arial" panose="020B0604020202020204" pitchFamily="34" charset="0"/>
                </a:endParaRPr>
              </a:p>
            </p:txBody>
          </p:sp>
          <p:sp>
            <p:nvSpPr>
              <p:cNvPr id="32827" name="Oval 45">
                <a:extLst>
                  <a:ext uri="{FF2B5EF4-FFF2-40B4-BE49-F238E27FC236}">
                    <a16:creationId xmlns:a16="http://schemas.microsoft.com/office/drawing/2014/main" id="{4A2691AB-67A9-435F-A548-587515D861DB}"/>
                  </a:ext>
                </a:extLst>
              </p:cNvPr>
              <p:cNvSpPr>
                <a:spLocks noChangeArrowheads="1"/>
              </p:cNvSpPr>
              <p:nvPr/>
            </p:nvSpPr>
            <p:spPr bwMode="gray">
              <a:xfrm>
                <a:off x="2086" y="971"/>
                <a:ext cx="240" cy="215"/>
              </a:xfrm>
              <a:prstGeom prst="ellipse">
                <a:avLst/>
              </a:prstGeom>
              <a:gradFill rotWithShape="1">
                <a:gsLst>
                  <a:gs pos="0">
                    <a:srgbClr val="FFFFFF"/>
                  </a:gs>
                  <a:gs pos="100000">
                    <a:srgbClr val="C0C0C0">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1800">
                  <a:latin typeface="Arial" panose="020B0604020202020204" pitchFamily="34" charset="0"/>
                </a:endParaRPr>
              </a:p>
            </p:txBody>
          </p:sp>
        </p:grpSp>
        <p:sp>
          <p:nvSpPr>
            <p:cNvPr id="32817" name="Text Box 46">
              <a:extLst>
                <a:ext uri="{FF2B5EF4-FFF2-40B4-BE49-F238E27FC236}">
                  <a16:creationId xmlns:a16="http://schemas.microsoft.com/office/drawing/2014/main" id="{0F73E835-E7A8-4DC5-967B-4E0630B41392}"/>
                </a:ext>
              </a:extLst>
            </p:cNvPr>
            <p:cNvSpPr txBox="1">
              <a:spLocks noChangeArrowheads="1"/>
            </p:cNvSpPr>
            <p:nvPr/>
          </p:nvSpPr>
          <p:spPr bwMode="gray">
            <a:xfrm>
              <a:off x="624" y="1720"/>
              <a:ext cx="25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vi-VN" sz="2400" b="1">
                  <a:solidFill>
                    <a:srgbClr val="000000"/>
                  </a:solidFill>
                  <a:latin typeface="Arial" panose="020B0604020202020204" pitchFamily="34" charset="0"/>
                </a:rPr>
                <a:t>A</a:t>
              </a:r>
            </a:p>
          </p:txBody>
        </p:sp>
      </p:grpSp>
      <p:grpSp>
        <p:nvGrpSpPr>
          <p:cNvPr id="8" name="Group 73">
            <a:extLst>
              <a:ext uri="{FF2B5EF4-FFF2-40B4-BE49-F238E27FC236}">
                <a16:creationId xmlns:a16="http://schemas.microsoft.com/office/drawing/2014/main" id="{54F12D8F-A532-4E13-8226-880CA703CF7E}"/>
              </a:ext>
            </a:extLst>
          </p:cNvPr>
          <p:cNvGrpSpPr>
            <a:grpSpLocks/>
          </p:cNvGrpSpPr>
          <p:nvPr/>
        </p:nvGrpSpPr>
        <p:grpSpPr bwMode="auto">
          <a:xfrm>
            <a:off x="838200" y="4572000"/>
            <a:ext cx="7654925" cy="631825"/>
            <a:chOff x="506" y="2806"/>
            <a:chExt cx="4822" cy="398"/>
          </a:xfrm>
        </p:grpSpPr>
        <p:sp>
          <p:nvSpPr>
            <p:cNvPr id="32801" name="Line 48">
              <a:extLst>
                <a:ext uri="{FF2B5EF4-FFF2-40B4-BE49-F238E27FC236}">
                  <a16:creationId xmlns:a16="http://schemas.microsoft.com/office/drawing/2014/main" id="{F2D8742A-48CF-4FF1-89BD-A5A0A1468ED5}"/>
                </a:ext>
              </a:extLst>
            </p:cNvPr>
            <p:cNvSpPr>
              <a:spLocks noChangeShapeType="1"/>
            </p:cNvSpPr>
            <p:nvPr/>
          </p:nvSpPr>
          <p:spPr bwMode="auto">
            <a:xfrm>
              <a:off x="960" y="3190"/>
              <a:ext cx="4368" cy="2"/>
            </a:xfrm>
            <a:prstGeom prst="line">
              <a:avLst/>
            </a:prstGeom>
            <a:noFill/>
            <a:ln w="25400">
              <a:solidFill>
                <a:schemeClr val="tx2"/>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802" name="Text Box 49">
              <a:extLst>
                <a:ext uri="{FF2B5EF4-FFF2-40B4-BE49-F238E27FC236}">
                  <a16:creationId xmlns:a16="http://schemas.microsoft.com/office/drawing/2014/main" id="{88DB4A57-0AED-4BA7-816C-9383E7C2DFFD}"/>
                </a:ext>
              </a:extLst>
            </p:cNvPr>
            <p:cNvSpPr txBox="1">
              <a:spLocks noChangeArrowheads="1"/>
            </p:cNvSpPr>
            <p:nvPr/>
          </p:nvSpPr>
          <p:spPr bwMode="auto">
            <a:xfrm>
              <a:off x="1152" y="2854"/>
              <a:ext cx="3947"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300" b="1" dirty="0">
                  <a:solidFill>
                    <a:schemeClr val="tx2"/>
                  </a:solidFill>
                  <a:latin typeface="Arial" panose="020B0604020202020204" pitchFamily="34" charset="0"/>
                </a:rPr>
                <a:t>Phương mang chậu cây nhỏ xíu về nhà.</a:t>
              </a:r>
            </a:p>
          </p:txBody>
        </p:sp>
        <p:sp>
          <p:nvSpPr>
            <p:cNvPr id="32803" name="Text Box 52">
              <a:extLst>
                <a:ext uri="{FF2B5EF4-FFF2-40B4-BE49-F238E27FC236}">
                  <a16:creationId xmlns:a16="http://schemas.microsoft.com/office/drawing/2014/main" id="{FE07EB5F-75F3-4AA8-9D6D-0663993194D2}"/>
                </a:ext>
              </a:extLst>
            </p:cNvPr>
            <p:cNvSpPr txBox="1">
              <a:spLocks noChangeArrowheads="1"/>
            </p:cNvSpPr>
            <p:nvPr/>
          </p:nvSpPr>
          <p:spPr bwMode="gray">
            <a:xfrm>
              <a:off x="642" y="2817"/>
              <a:ext cx="223"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vi-VN" sz="2400">
                  <a:solidFill>
                    <a:srgbClr val="000000"/>
                  </a:solidFill>
                  <a:latin typeface="Arial" panose="020B0604020202020204" pitchFamily="34" charset="0"/>
                </a:rPr>
                <a:t>3</a:t>
              </a:r>
            </a:p>
          </p:txBody>
        </p:sp>
        <p:sp>
          <p:nvSpPr>
            <p:cNvPr id="427061" name="Oval 53">
              <a:extLst>
                <a:ext uri="{FF2B5EF4-FFF2-40B4-BE49-F238E27FC236}">
                  <a16:creationId xmlns:a16="http://schemas.microsoft.com/office/drawing/2014/main" id="{32F27C12-EDD4-463C-9AB1-B6A24F8C2B10}"/>
                </a:ext>
              </a:extLst>
            </p:cNvPr>
            <p:cNvSpPr>
              <a:spLocks noChangeArrowheads="1"/>
            </p:cNvSpPr>
            <p:nvPr/>
          </p:nvSpPr>
          <p:spPr bwMode="gray">
            <a:xfrm>
              <a:off x="544" y="2839"/>
              <a:ext cx="116" cy="303"/>
            </a:xfrm>
            <a:prstGeom prst="ellipse">
              <a:avLst/>
            </a:prstGeom>
            <a:gradFill rotWithShape="1">
              <a:gsLst>
                <a:gs pos="0">
                  <a:schemeClr val="hlink"/>
                </a:gs>
                <a:gs pos="100000">
                  <a:schemeClr val="hlink">
                    <a:gamma/>
                    <a:shade val="46275"/>
                    <a:invGamma/>
                  </a:schemeClr>
                </a:gs>
              </a:gsLst>
              <a:lin ang="5400000" scaled="1"/>
            </a:gradFill>
            <a:ln>
              <a:noFill/>
            </a:ln>
            <a:effectLst/>
          </p:spPr>
          <p:txBody>
            <a:bodyPr wrap="none" anchor="ctr">
              <a:spAutoFit/>
            </a:bodyPr>
            <a:lstStyle/>
            <a:p>
              <a:pPr eaLnBrk="1" hangingPunct="1">
                <a:defRPr/>
              </a:pPr>
              <a:endParaRPr lang="en-US" sz="1800">
                <a:latin typeface="Arial" charset="0"/>
              </a:endParaRPr>
            </a:p>
          </p:txBody>
        </p:sp>
        <p:sp>
          <p:nvSpPr>
            <p:cNvPr id="427062" name="Oval 54">
              <a:extLst>
                <a:ext uri="{FF2B5EF4-FFF2-40B4-BE49-F238E27FC236}">
                  <a16:creationId xmlns:a16="http://schemas.microsoft.com/office/drawing/2014/main" id="{68369E79-2463-4089-B306-2C09F95D4DC3}"/>
                </a:ext>
              </a:extLst>
            </p:cNvPr>
            <p:cNvSpPr>
              <a:spLocks noChangeArrowheads="1"/>
            </p:cNvSpPr>
            <p:nvPr/>
          </p:nvSpPr>
          <p:spPr bwMode="gray">
            <a:xfrm>
              <a:off x="544" y="2839"/>
              <a:ext cx="116" cy="303"/>
            </a:xfrm>
            <a:prstGeom prst="ellipse">
              <a:avLst/>
            </a:prstGeom>
            <a:gradFill rotWithShape="1">
              <a:gsLst>
                <a:gs pos="0">
                  <a:schemeClr val="hlink">
                    <a:alpha val="32001"/>
                  </a:schemeClr>
                </a:gs>
                <a:gs pos="100000">
                  <a:schemeClr val="hlink">
                    <a:gamma/>
                    <a:shade val="0"/>
                    <a:invGamma/>
                    <a:alpha val="89999"/>
                  </a:schemeClr>
                </a:gs>
              </a:gsLst>
              <a:lin ang="2700000" scaled="1"/>
            </a:gradFill>
            <a:ln>
              <a:noFill/>
            </a:ln>
            <a:effectLst/>
          </p:spPr>
          <p:txBody>
            <a:bodyPr wrap="none" anchor="ctr">
              <a:spAutoFit/>
            </a:bodyPr>
            <a:lstStyle/>
            <a:p>
              <a:pPr eaLnBrk="1" hangingPunct="1">
                <a:defRPr/>
              </a:pPr>
              <a:endParaRPr lang="en-US" sz="1800">
                <a:latin typeface="Arial" charset="0"/>
              </a:endParaRPr>
            </a:p>
          </p:txBody>
        </p:sp>
        <p:sp>
          <p:nvSpPr>
            <p:cNvPr id="427063" name="Oval 55">
              <a:extLst>
                <a:ext uri="{FF2B5EF4-FFF2-40B4-BE49-F238E27FC236}">
                  <a16:creationId xmlns:a16="http://schemas.microsoft.com/office/drawing/2014/main" id="{45CF6339-3B77-477B-ABC5-4E084602A81C}"/>
                </a:ext>
              </a:extLst>
            </p:cNvPr>
            <p:cNvSpPr>
              <a:spLocks noChangeArrowheads="1"/>
            </p:cNvSpPr>
            <p:nvPr/>
          </p:nvSpPr>
          <p:spPr bwMode="gray">
            <a:xfrm>
              <a:off x="506" y="2814"/>
              <a:ext cx="482" cy="30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p:spPr>
          <p:txBody>
            <a:bodyPr anchor="ctr">
              <a:spAutoFit/>
            </a:bodyPr>
            <a:lstStyle/>
            <a:p>
              <a:pPr eaLnBrk="1" hangingPunct="1">
                <a:defRPr/>
              </a:pPr>
              <a:endParaRPr lang="en-US" sz="1800">
                <a:latin typeface="Arial" charset="0"/>
              </a:endParaRPr>
            </a:p>
          </p:txBody>
        </p:sp>
        <p:sp>
          <p:nvSpPr>
            <p:cNvPr id="427064" name="Oval 56">
              <a:extLst>
                <a:ext uri="{FF2B5EF4-FFF2-40B4-BE49-F238E27FC236}">
                  <a16:creationId xmlns:a16="http://schemas.microsoft.com/office/drawing/2014/main" id="{BA99F50F-E1A9-4C16-918F-35A79D1753C2}"/>
                </a:ext>
              </a:extLst>
            </p:cNvPr>
            <p:cNvSpPr>
              <a:spLocks noChangeArrowheads="1"/>
            </p:cNvSpPr>
            <p:nvPr/>
          </p:nvSpPr>
          <p:spPr bwMode="gray">
            <a:xfrm>
              <a:off x="515" y="2861"/>
              <a:ext cx="481" cy="303"/>
            </a:xfrm>
            <a:prstGeom prst="ellipse">
              <a:avLst/>
            </a:prstGeom>
            <a:gradFill rotWithShape="1">
              <a:gsLst>
                <a:gs pos="0">
                  <a:schemeClr val="hlink">
                    <a:gamma/>
                    <a:shade val="63529"/>
                    <a:invGamma/>
                  </a:schemeClr>
                </a:gs>
                <a:gs pos="100000">
                  <a:schemeClr val="hlink">
                    <a:alpha val="0"/>
                  </a:schemeClr>
                </a:gs>
              </a:gsLst>
              <a:lin ang="2700000" scaled="1"/>
            </a:gradFill>
            <a:ln>
              <a:noFill/>
            </a:ln>
            <a:effectLst/>
          </p:spPr>
          <p:txBody>
            <a:bodyPr anchor="ctr">
              <a:spAutoFit/>
            </a:bodyPr>
            <a:lstStyle/>
            <a:p>
              <a:pPr eaLnBrk="1" hangingPunct="1">
                <a:defRPr/>
              </a:pPr>
              <a:endParaRPr lang="en-US" sz="1800">
                <a:latin typeface="Arial" charset="0"/>
              </a:endParaRPr>
            </a:p>
          </p:txBody>
        </p:sp>
        <p:sp>
          <p:nvSpPr>
            <p:cNvPr id="32808" name="Oval 57">
              <a:extLst>
                <a:ext uri="{FF2B5EF4-FFF2-40B4-BE49-F238E27FC236}">
                  <a16:creationId xmlns:a16="http://schemas.microsoft.com/office/drawing/2014/main" id="{0EF3C5EF-7E2C-4554-940B-20CE8D04B81A}"/>
                </a:ext>
              </a:extLst>
            </p:cNvPr>
            <p:cNvSpPr>
              <a:spLocks noChangeArrowheads="1"/>
            </p:cNvSpPr>
            <p:nvPr/>
          </p:nvSpPr>
          <p:spPr bwMode="gray">
            <a:xfrm>
              <a:off x="532" y="2854"/>
              <a:ext cx="433" cy="303"/>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1800">
                <a:latin typeface="Arial" panose="020B0604020202020204" pitchFamily="34" charset="0"/>
              </a:endParaRPr>
            </a:p>
          </p:txBody>
        </p:sp>
        <p:sp>
          <p:nvSpPr>
            <p:cNvPr id="32809" name="Oval 58">
              <a:extLst>
                <a:ext uri="{FF2B5EF4-FFF2-40B4-BE49-F238E27FC236}">
                  <a16:creationId xmlns:a16="http://schemas.microsoft.com/office/drawing/2014/main" id="{B5EE52C7-0AB9-4E5C-BBD2-11AE6B912139}"/>
                </a:ext>
              </a:extLst>
            </p:cNvPr>
            <p:cNvSpPr>
              <a:spLocks noChangeArrowheads="1"/>
            </p:cNvSpPr>
            <p:nvPr/>
          </p:nvSpPr>
          <p:spPr bwMode="gray">
            <a:xfrm>
              <a:off x="528" y="2806"/>
              <a:ext cx="420" cy="397"/>
            </a:xfrm>
            <a:prstGeom prst="ellipse">
              <a:avLst/>
            </a:prstGeom>
            <a:gradFill rotWithShape="1">
              <a:gsLst>
                <a:gs pos="0">
                  <a:srgbClr val="595959"/>
                </a:gs>
                <a:gs pos="100000">
                  <a:srgbClr val="C0C0C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1800">
                <a:latin typeface="Arial" panose="020B0604020202020204" pitchFamily="34" charset="0"/>
              </a:endParaRPr>
            </a:p>
          </p:txBody>
        </p:sp>
        <p:sp>
          <p:nvSpPr>
            <p:cNvPr id="32810" name="Oval 59">
              <a:extLst>
                <a:ext uri="{FF2B5EF4-FFF2-40B4-BE49-F238E27FC236}">
                  <a16:creationId xmlns:a16="http://schemas.microsoft.com/office/drawing/2014/main" id="{C8882B46-826C-4130-936C-9A7A0F2C0D95}"/>
                </a:ext>
              </a:extLst>
            </p:cNvPr>
            <p:cNvSpPr>
              <a:spLocks noChangeArrowheads="1"/>
            </p:cNvSpPr>
            <p:nvPr/>
          </p:nvSpPr>
          <p:spPr bwMode="gray">
            <a:xfrm>
              <a:off x="555" y="2818"/>
              <a:ext cx="408" cy="386"/>
            </a:xfrm>
            <a:prstGeom prst="ellipse">
              <a:avLst/>
            </a:prstGeom>
            <a:gradFill rotWithShape="1">
              <a:gsLst>
                <a:gs pos="0">
                  <a:srgbClr val="C0C0C0">
                    <a:alpha val="0"/>
                  </a:srgbClr>
                </a:gs>
                <a:gs pos="100000">
                  <a:srgbClr val="E9E9E9"/>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1800">
                <a:latin typeface="Arial" panose="020B0604020202020204" pitchFamily="34" charset="0"/>
              </a:endParaRPr>
            </a:p>
          </p:txBody>
        </p:sp>
        <p:sp>
          <p:nvSpPr>
            <p:cNvPr id="32811" name="Oval 60">
              <a:extLst>
                <a:ext uri="{FF2B5EF4-FFF2-40B4-BE49-F238E27FC236}">
                  <a16:creationId xmlns:a16="http://schemas.microsoft.com/office/drawing/2014/main" id="{0F2AC29C-03EF-4F35-8A12-B9F9DAC63BCA}"/>
                </a:ext>
              </a:extLst>
            </p:cNvPr>
            <p:cNvSpPr>
              <a:spLocks noChangeArrowheads="1"/>
            </p:cNvSpPr>
            <p:nvPr/>
          </p:nvSpPr>
          <p:spPr bwMode="gray">
            <a:xfrm>
              <a:off x="559" y="2821"/>
              <a:ext cx="390" cy="361"/>
            </a:xfrm>
            <a:prstGeom prst="ellipse">
              <a:avLst/>
            </a:prstGeom>
            <a:gradFill rotWithShape="1">
              <a:gsLst>
                <a:gs pos="0">
                  <a:srgbClr val="989898"/>
                </a:gs>
                <a:gs pos="100000">
                  <a:srgbClr val="C0C0C0">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1800">
                <a:latin typeface="Arial" panose="020B0604020202020204" pitchFamily="34" charset="0"/>
              </a:endParaRPr>
            </a:p>
          </p:txBody>
        </p:sp>
        <p:sp>
          <p:nvSpPr>
            <p:cNvPr id="32812" name="Oval 61">
              <a:extLst>
                <a:ext uri="{FF2B5EF4-FFF2-40B4-BE49-F238E27FC236}">
                  <a16:creationId xmlns:a16="http://schemas.microsoft.com/office/drawing/2014/main" id="{42061070-1A0A-4BDA-AC33-9C994CC51BC3}"/>
                </a:ext>
              </a:extLst>
            </p:cNvPr>
            <p:cNvSpPr>
              <a:spLocks noChangeArrowheads="1"/>
            </p:cNvSpPr>
            <p:nvPr/>
          </p:nvSpPr>
          <p:spPr bwMode="gray">
            <a:xfrm>
              <a:off x="581" y="2832"/>
              <a:ext cx="346" cy="293"/>
            </a:xfrm>
            <a:prstGeom prst="ellipse">
              <a:avLst/>
            </a:prstGeom>
            <a:gradFill rotWithShape="1">
              <a:gsLst>
                <a:gs pos="0">
                  <a:srgbClr val="FFFFFF"/>
                </a:gs>
                <a:gs pos="100000">
                  <a:srgbClr val="C0C0C0">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1800">
                <a:latin typeface="Arial" panose="020B0604020202020204" pitchFamily="34" charset="0"/>
              </a:endParaRPr>
            </a:p>
          </p:txBody>
        </p:sp>
        <p:sp>
          <p:nvSpPr>
            <p:cNvPr id="32813" name="Text Box 62">
              <a:extLst>
                <a:ext uri="{FF2B5EF4-FFF2-40B4-BE49-F238E27FC236}">
                  <a16:creationId xmlns:a16="http://schemas.microsoft.com/office/drawing/2014/main" id="{B6B2C198-2FC4-45B8-B4C7-FF72D71FE0F2}"/>
                </a:ext>
              </a:extLst>
            </p:cNvPr>
            <p:cNvSpPr txBox="1">
              <a:spLocks noChangeArrowheads="1"/>
            </p:cNvSpPr>
            <p:nvPr/>
          </p:nvSpPr>
          <p:spPr bwMode="gray">
            <a:xfrm>
              <a:off x="626" y="2824"/>
              <a:ext cx="255"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vi-VN" sz="2400" b="1">
                  <a:solidFill>
                    <a:srgbClr val="000000"/>
                  </a:solidFill>
                  <a:latin typeface="Arial" panose="020B0604020202020204" pitchFamily="34" charset="0"/>
                </a:rPr>
                <a:t>C</a:t>
              </a:r>
            </a:p>
          </p:txBody>
        </p:sp>
      </p:grpSp>
      <p:sp>
        <p:nvSpPr>
          <p:cNvPr id="32774" name="Text Box 66">
            <a:extLst>
              <a:ext uri="{FF2B5EF4-FFF2-40B4-BE49-F238E27FC236}">
                <a16:creationId xmlns:a16="http://schemas.microsoft.com/office/drawing/2014/main" id="{D1CFDF66-124C-47E0-AEF8-994723659C2F}"/>
              </a:ext>
            </a:extLst>
          </p:cNvPr>
          <p:cNvSpPr txBox="1">
            <a:spLocks noChangeArrowheads="1"/>
          </p:cNvSpPr>
          <p:nvPr/>
        </p:nvSpPr>
        <p:spPr bwMode="auto">
          <a:xfrm>
            <a:off x="838200" y="1447800"/>
            <a:ext cx="7772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vi-VN" sz="2400" b="1">
                <a:solidFill>
                  <a:srgbClr val="C00000"/>
                </a:solidFill>
                <a:latin typeface="Arial" panose="020B0604020202020204" pitchFamily="34" charset="0"/>
              </a:rPr>
              <a:t>Trong các câu sau câu nào có bộ phận câu trả lời cho câu hỏi vì sao?</a:t>
            </a:r>
          </a:p>
        </p:txBody>
      </p:sp>
      <p:sp>
        <p:nvSpPr>
          <p:cNvPr id="281633" name="Oval 33">
            <a:extLst>
              <a:ext uri="{FF2B5EF4-FFF2-40B4-BE49-F238E27FC236}">
                <a16:creationId xmlns:a16="http://schemas.microsoft.com/office/drawing/2014/main" id="{AAD7B223-BC5D-4AA9-8E17-19EA44DAB1B6}"/>
              </a:ext>
            </a:extLst>
          </p:cNvPr>
          <p:cNvSpPr>
            <a:spLocks noChangeArrowheads="1"/>
          </p:cNvSpPr>
          <p:nvPr/>
        </p:nvSpPr>
        <p:spPr bwMode="auto">
          <a:xfrm>
            <a:off x="7620000" y="2209800"/>
            <a:ext cx="1236663" cy="914400"/>
          </a:xfrm>
          <a:prstGeom prst="ellipse">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38100">
            <a:solidFill>
              <a:srgbClr val="FFFF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vi-VN" sz="2800" b="1">
                <a:solidFill>
                  <a:srgbClr val="FFFF00"/>
                </a:solidFill>
                <a:latin typeface="Times New Roman" panose="02020603050405020304" pitchFamily="18" charset="0"/>
              </a:rPr>
              <a:t>Hết giờ</a:t>
            </a:r>
          </a:p>
        </p:txBody>
      </p:sp>
      <p:sp>
        <p:nvSpPr>
          <p:cNvPr id="281634" name="Oval 34">
            <a:extLst>
              <a:ext uri="{FF2B5EF4-FFF2-40B4-BE49-F238E27FC236}">
                <a16:creationId xmlns:a16="http://schemas.microsoft.com/office/drawing/2014/main" id="{110BD8EE-CD58-44BC-B552-2497FB671E2C}"/>
              </a:ext>
            </a:extLst>
          </p:cNvPr>
          <p:cNvSpPr>
            <a:spLocks noChangeArrowheads="1"/>
          </p:cNvSpPr>
          <p:nvPr/>
        </p:nvSpPr>
        <p:spPr bwMode="auto">
          <a:xfrm>
            <a:off x="7620000" y="2209800"/>
            <a:ext cx="1236663" cy="914400"/>
          </a:xfrm>
          <a:prstGeom prst="ellipse">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38100">
            <a:solidFill>
              <a:srgbClr val="FFFF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vi-VN" sz="3600" b="1">
                <a:solidFill>
                  <a:srgbClr val="FFFF00"/>
                </a:solidFill>
                <a:latin typeface="Arial" panose="020B0604020202020204" pitchFamily="34" charset="0"/>
              </a:rPr>
              <a:t>1</a:t>
            </a:r>
          </a:p>
        </p:txBody>
      </p:sp>
      <p:sp>
        <p:nvSpPr>
          <p:cNvPr id="281635" name="Oval 35">
            <a:extLst>
              <a:ext uri="{FF2B5EF4-FFF2-40B4-BE49-F238E27FC236}">
                <a16:creationId xmlns:a16="http://schemas.microsoft.com/office/drawing/2014/main" id="{CED3680D-6D9B-4C45-83A0-3B5A0C8367A6}"/>
              </a:ext>
            </a:extLst>
          </p:cNvPr>
          <p:cNvSpPr>
            <a:spLocks noChangeArrowheads="1"/>
          </p:cNvSpPr>
          <p:nvPr/>
        </p:nvSpPr>
        <p:spPr bwMode="auto">
          <a:xfrm>
            <a:off x="7620000" y="2209800"/>
            <a:ext cx="1236663" cy="914400"/>
          </a:xfrm>
          <a:prstGeom prst="ellipse">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38100">
            <a:solidFill>
              <a:srgbClr val="FFFF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vi-VN" sz="3600" b="1">
                <a:solidFill>
                  <a:srgbClr val="FFFF00"/>
                </a:solidFill>
                <a:latin typeface="Arial" panose="020B0604020202020204" pitchFamily="34" charset="0"/>
              </a:rPr>
              <a:t>2</a:t>
            </a:r>
          </a:p>
        </p:txBody>
      </p:sp>
      <p:sp>
        <p:nvSpPr>
          <p:cNvPr id="281636" name="Oval 36">
            <a:extLst>
              <a:ext uri="{FF2B5EF4-FFF2-40B4-BE49-F238E27FC236}">
                <a16:creationId xmlns:a16="http://schemas.microsoft.com/office/drawing/2014/main" id="{79AA53D2-505E-4277-B7D1-D58BDD8CB681}"/>
              </a:ext>
            </a:extLst>
          </p:cNvPr>
          <p:cNvSpPr>
            <a:spLocks noChangeArrowheads="1"/>
          </p:cNvSpPr>
          <p:nvPr/>
        </p:nvSpPr>
        <p:spPr bwMode="auto">
          <a:xfrm>
            <a:off x="7620000" y="2209800"/>
            <a:ext cx="1236663" cy="914400"/>
          </a:xfrm>
          <a:prstGeom prst="ellipse">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38100">
            <a:solidFill>
              <a:srgbClr val="FFFF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vi-VN" sz="3600" b="1">
                <a:solidFill>
                  <a:srgbClr val="FFFF00"/>
                </a:solidFill>
                <a:latin typeface="Arial" panose="020B0604020202020204" pitchFamily="34" charset="0"/>
              </a:rPr>
              <a:t>3</a:t>
            </a:r>
          </a:p>
        </p:txBody>
      </p:sp>
      <p:sp>
        <p:nvSpPr>
          <p:cNvPr id="281637" name="Oval 37">
            <a:extLst>
              <a:ext uri="{FF2B5EF4-FFF2-40B4-BE49-F238E27FC236}">
                <a16:creationId xmlns:a16="http://schemas.microsoft.com/office/drawing/2014/main" id="{5F4281DF-3F52-4B8B-AEDB-41F5959B86BE}"/>
              </a:ext>
            </a:extLst>
          </p:cNvPr>
          <p:cNvSpPr>
            <a:spLocks noChangeArrowheads="1"/>
          </p:cNvSpPr>
          <p:nvPr/>
        </p:nvSpPr>
        <p:spPr bwMode="auto">
          <a:xfrm>
            <a:off x="7620000" y="2209800"/>
            <a:ext cx="1236663" cy="914400"/>
          </a:xfrm>
          <a:prstGeom prst="ellipse">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38100">
            <a:solidFill>
              <a:srgbClr val="FFFF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vi-VN" sz="3600" b="1">
                <a:solidFill>
                  <a:srgbClr val="FFFF00"/>
                </a:solidFill>
                <a:latin typeface="Arial" panose="020B0604020202020204" pitchFamily="34" charset="0"/>
              </a:rPr>
              <a:t>4</a:t>
            </a:r>
          </a:p>
        </p:txBody>
      </p:sp>
      <p:sp>
        <p:nvSpPr>
          <p:cNvPr id="281638" name="Oval 38">
            <a:extLst>
              <a:ext uri="{FF2B5EF4-FFF2-40B4-BE49-F238E27FC236}">
                <a16:creationId xmlns:a16="http://schemas.microsoft.com/office/drawing/2014/main" id="{EA9A76F5-7EFC-4AA2-AF77-93497C31C2C3}"/>
              </a:ext>
            </a:extLst>
          </p:cNvPr>
          <p:cNvSpPr>
            <a:spLocks noChangeArrowheads="1"/>
          </p:cNvSpPr>
          <p:nvPr/>
        </p:nvSpPr>
        <p:spPr bwMode="auto">
          <a:xfrm>
            <a:off x="7620000" y="2209800"/>
            <a:ext cx="1236663" cy="914400"/>
          </a:xfrm>
          <a:prstGeom prst="ellipse">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38100">
            <a:solidFill>
              <a:srgbClr val="FFFF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vi-VN" sz="3600" b="1">
                <a:solidFill>
                  <a:srgbClr val="FFFF00"/>
                </a:solidFill>
                <a:latin typeface="Arial" panose="020B0604020202020204" pitchFamily="34" charset="0"/>
              </a:rPr>
              <a:t>5</a:t>
            </a:r>
          </a:p>
        </p:txBody>
      </p:sp>
      <p:sp>
        <p:nvSpPr>
          <p:cNvPr id="32786" name="WordArt 72">
            <a:extLst>
              <a:ext uri="{FF2B5EF4-FFF2-40B4-BE49-F238E27FC236}">
                <a16:creationId xmlns:a16="http://schemas.microsoft.com/office/drawing/2014/main" id="{08151F45-B043-4746-8B1D-21F5E384ADCD}"/>
              </a:ext>
            </a:extLst>
          </p:cNvPr>
          <p:cNvSpPr>
            <a:spLocks noChangeArrowheads="1" noChangeShapeType="1" noTextEdit="1"/>
          </p:cNvSpPr>
          <p:nvPr/>
        </p:nvSpPr>
        <p:spPr bwMode="auto">
          <a:xfrm>
            <a:off x="1676400" y="228600"/>
            <a:ext cx="4429125" cy="1066800"/>
          </a:xfrm>
          <a:prstGeom prst="rect">
            <a:avLst/>
          </a:prstGeom>
        </p:spPr>
        <p:txBody>
          <a:bodyPr wrap="none" fromWordArt="1">
            <a:prstTxWarp prst="textPlain">
              <a:avLst>
                <a:gd name="adj" fmla="val 50000"/>
              </a:avLst>
            </a:prstTxWarp>
          </a:bodyPr>
          <a:lstStyle/>
          <a:p>
            <a:pPr algn="ctr"/>
            <a:r>
              <a:rPr lang="en-US" sz="3600" b="1" kern="10">
                <a:ln w="9525">
                  <a:solidFill>
                    <a:srgbClr val="FF0000"/>
                  </a:solidFill>
                  <a:round/>
                  <a:headEnd/>
                  <a:tailEnd/>
                </a:ln>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AI NHANH AI ĐÚNG</a:t>
            </a:r>
          </a:p>
        </p:txBody>
      </p:sp>
      <p:grpSp>
        <p:nvGrpSpPr>
          <p:cNvPr id="11" name="Group 77">
            <a:extLst>
              <a:ext uri="{FF2B5EF4-FFF2-40B4-BE49-F238E27FC236}">
                <a16:creationId xmlns:a16="http://schemas.microsoft.com/office/drawing/2014/main" id="{A81A5896-1F0C-4AD9-91F5-4316C45BF307}"/>
              </a:ext>
            </a:extLst>
          </p:cNvPr>
          <p:cNvGrpSpPr>
            <a:grpSpLocks/>
          </p:cNvGrpSpPr>
          <p:nvPr/>
        </p:nvGrpSpPr>
        <p:grpSpPr bwMode="auto">
          <a:xfrm>
            <a:off x="838200" y="5410200"/>
            <a:ext cx="8305800" cy="684213"/>
            <a:chOff x="528" y="3385"/>
            <a:chExt cx="4928" cy="431"/>
          </a:xfrm>
        </p:grpSpPr>
        <p:sp>
          <p:nvSpPr>
            <p:cNvPr id="427027" name="Oval 19">
              <a:extLst>
                <a:ext uri="{FF2B5EF4-FFF2-40B4-BE49-F238E27FC236}">
                  <a16:creationId xmlns:a16="http://schemas.microsoft.com/office/drawing/2014/main" id="{52090046-1808-4319-8922-6FEB1B866F0C}"/>
                </a:ext>
              </a:extLst>
            </p:cNvPr>
            <p:cNvSpPr>
              <a:spLocks noChangeArrowheads="1"/>
            </p:cNvSpPr>
            <p:nvPr/>
          </p:nvSpPr>
          <p:spPr bwMode="gray">
            <a:xfrm>
              <a:off x="576" y="3426"/>
              <a:ext cx="109" cy="303"/>
            </a:xfrm>
            <a:prstGeom prst="ellipse">
              <a:avLst/>
            </a:prstGeom>
            <a:gradFill rotWithShape="1">
              <a:gsLst>
                <a:gs pos="0">
                  <a:schemeClr val="accent2">
                    <a:gamma/>
                    <a:tint val="0"/>
                    <a:invGamma/>
                  </a:schemeClr>
                </a:gs>
                <a:gs pos="50000">
                  <a:schemeClr val="accent2"/>
                </a:gs>
                <a:gs pos="100000">
                  <a:schemeClr val="accent2">
                    <a:gamma/>
                    <a:tint val="0"/>
                    <a:invGamma/>
                  </a:schemeClr>
                </a:gs>
              </a:gsLst>
              <a:lin ang="2700000" scaled="1"/>
            </a:gradFill>
            <a:ln>
              <a:noFill/>
            </a:ln>
            <a:effectLst/>
          </p:spPr>
          <p:txBody>
            <a:bodyPr wrap="none" anchor="ctr">
              <a:spAutoFit/>
            </a:bodyPr>
            <a:lstStyle/>
            <a:p>
              <a:pPr eaLnBrk="1" hangingPunct="1">
                <a:defRPr/>
              </a:pPr>
              <a:endParaRPr lang="en-US" sz="1800">
                <a:latin typeface="Arial" charset="0"/>
              </a:endParaRPr>
            </a:p>
          </p:txBody>
        </p:sp>
        <p:sp>
          <p:nvSpPr>
            <p:cNvPr id="427028" name="Oval 20">
              <a:extLst>
                <a:ext uri="{FF2B5EF4-FFF2-40B4-BE49-F238E27FC236}">
                  <a16:creationId xmlns:a16="http://schemas.microsoft.com/office/drawing/2014/main" id="{CE6F543A-841D-44E2-935C-E207DB4B54B2}"/>
                </a:ext>
              </a:extLst>
            </p:cNvPr>
            <p:cNvSpPr>
              <a:spLocks noChangeArrowheads="1"/>
            </p:cNvSpPr>
            <p:nvPr/>
          </p:nvSpPr>
          <p:spPr bwMode="gray">
            <a:xfrm>
              <a:off x="576" y="3426"/>
              <a:ext cx="109" cy="303"/>
            </a:xfrm>
            <a:prstGeom prst="ellipse">
              <a:avLst/>
            </a:prstGeom>
            <a:gradFill rotWithShape="1">
              <a:gsLst>
                <a:gs pos="0">
                  <a:schemeClr val="accent2">
                    <a:alpha val="32001"/>
                  </a:schemeClr>
                </a:gs>
                <a:gs pos="100000">
                  <a:schemeClr val="accent2">
                    <a:gamma/>
                    <a:shade val="0"/>
                    <a:invGamma/>
                    <a:alpha val="89999"/>
                  </a:schemeClr>
                </a:gs>
              </a:gsLst>
              <a:lin ang="2700000" scaled="1"/>
            </a:gradFill>
            <a:ln>
              <a:noFill/>
            </a:ln>
            <a:effectLst/>
          </p:spPr>
          <p:txBody>
            <a:bodyPr wrap="none" anchor="ctr">
              <a:spAutoFit/>
            </a:bodyPr>
            <a:lstStyle/>
            <a:p>
              <a:pPr eaLnBrk="1" hangingPunct="1">
                <a:defRPr/>
              </a:pPr>
              <a:endParaRPr lang="en-US" sz="1800">
                <a:latin typeface="Arial" charset="0"/>
              </a:endParaRPr>
            </a:p>
          </p:txBody>
        </p:sp>
        <p:grpSp>
          <p:nvGrpSpPr>
            <p:cNvPr id="32790" name="Group 76">
              <a:extLst>
                <a:ext uri="{FF2B5EF4-FFF2-40B4-BE49-F238E27FC236}">
                  <a16:creationId xmlns:a16="http://schemas.microsoft.com/office/drawing/2014/main" id="{44F48F91-2FFE-4380-85D0-72B51D1977D8}"/>
                </a:ext>
              </a:extLst>
            </p:cNvPr>
            <p:cNvGrpSpPr>
              <a:grpSpLocks/>
            </p:cNvGrpSpPr>
            <p:nvPr/>
          </p:nvGrpSpPr>
          <p:grpSpPr bwMode="auto">
            <a:xfrm>
              <a:off x="528" y="3385"/>
              <a:ext cx="4928" cy="431"/>
              <a:chOff x="544" y="3375"/>
              <a:chExt cx="4928" cy="431"/>
            </a:xfrm>
          </p:grpSpPr>
          <p:sp>
            <p:nvSpPr>
              <p:cNvPr id="427029" name="Oval 21">
                <a:extLst>
                  <a:ext uri="{FF2B5EF4-FFF2-40B4-BE49-F238E27FC236}">
                    <a16:creationId xmlns:a16="http://schemas.microsoft.com/office/drawing/2014/main" id="{703CD0F6-9DAF-4175-8F4F-744B363F1F64}"/>
                  </a:ext>
                </a:extLst>
              </p:cNvPr>
              <p:cNvSpPr>
                <a:spLocks noChangeArrowheads="1"/>
              </p:cNvSpPr>
              <p:nvPr/>
            </p:nvSpPr>
            <p:spPr bwMode="gray">
              <a:xfrm>
                <a:off x="544" y="3427"/>
                <a:ext cx="498" cy="303"/>
              </a:xfrm>
              <a:prstGeom prst="ellipse">
                <a:avLst/>
              </a:prstGeom>
              <a:gradFill rotWithShape="1">
                <a:gsLst>
                  <a:gs pos="0">
                    <a:schemeClr val="accent2">
                      <a:gamma/>
                      <a:shade val="54118"/>
                      <a:invGamma/>
                    </a:schemeClr>
                  </a:gs>
                  <a:gs pos="50000">
                    <a:schemeClr val="accent2"/>
                  </a:gs>
                  <a:gs pos="100000">
                    <a:schemeClr val="accent2">
                      <a:gamma/>
                      <a:shade val="54118"/>
                      <a:invGamma/>
                    </a:schemeClr>
                  </a:gs>
                </a:gsLst>
                <a:lin ang="18900000" scaled="1"/>
              </a:gradFill>
              <a:ln>
                <a:noFill/>
              </a:ln>
              <a:effectLst/>
            </p:spPr>
            <p:txBody>
              <a:bodyPr anchor="ctr">
                <a:spAutoFit/>
              </a:bodyPr>
              <a:lstStyle/>
              <a:p>
                <a:pPr eaLnBrk="1" hangingPunct="1">
                  <a:defRPr/>
                </a:pPr>
                <a:endParaRPr lang="en-US" sz="1800">
                  <a:latin typeface="Arial" charset="0"/>
                </a:endParaRPr>
              </a:p>
            </p:txBody>
          </p:sp>
          <p:sp>
            <p:nvSpPr>
              <p:cNvPr id="427030" name="Oval 22">
                <a:extLst>
                  <a:ext uri="{FF2B5EF4-FFF2-40B4-BE49-F238E27FC236}">
                    <a16:creationId xmlns:a16="http://schemas.microsoft.com/office/drawing/2014/main" id="{2761CB63-04B8-43C9-A535-889EB2CBDAD1}"/>
                  </a:ext>
                </a:extLst>
              </p:cNvPr>
              <p:cNvSpPr>
                <a:spLocks noChangeArrowheads="1"/>
              </p:cNvSpPr>
              <p:nvPr/>
            </p:nvSpPr>
            <p:spPr bwMode="gray">
              <a:xfrm>
                <a:off x="576" y="3437"/>
                <a:ext cx="498" cy="303"/>
              </a:xfrm>
              <a:prstGeom prst="ellipse">
                <a:avLst/>
              </a:prstGeom>
              <a:gradFill rotWithShape="1">
                <a:gsLst>
                  <a:gs pos="0">
                    <a:schemeClr val="accent2">
                      <a:gamma/>
                      <a:shade val="63529"/>
                      <a:invGamma/>
                    </a:schemeClr>
                  </a:gs>
                  <a:gs pos="100000">
                    <a:schemeClr val="accent2">
                      <a:alpha val="0"/>
                    </a:schemeClr>
                  </a:gs>
                </a:gsLst>
                <a:lin ang="2700000" scaled="1"/>
              </a:gradFill>
              <a:ln>
                <a:noFill/>
              </a:ln>
              <a:effectLst/>
            </p:spPr>
            <p:txBody>
              <a:bodyPr anchor="ctr">
                <a:spAutoFit/>
              </a:bodyPr>
              <a:lstStyle/>
              <a:p>
                <a:pPr eaLnBrk="1" hangingPunct="1">
                  <a:defRPr/>
                </a:pPr>
                <a:endParaRPr lang="en-US" sz="1800">
                  <a:latin typeface="Arial" charset="0"/>
                </a:endParaRPr>
              </a:p>
            </p:txBody>
          </p:sp>
          <p:sp>
            <p:nvSpPr>
              <p:cNvPr id="32793" name="Oval 23">
                <a:extLst>
                  <a:ext uri="{FF2B5EF4-FFF2-40B4-BE49-F238E27FC236}">
                    <a16:creationId xmlns:a16="http://schemas.microsoft.com/office/drawing/2014/main" id="{59C360BD-A615-49CC-A8F3-B1D3B34C8504}"/>
                  </a:ext>
                </a:extLst>
              </p:cNvPr>
              <p:cNvSpPr>
                <a:spLocks noChangeArrowheads="1"/>
              </p:cNvSpPr>
              <p:nvPr/>
            </p:nvSpPr>
            <p:spPr bwMode="gray">
              <a:xfrm>
                <a:off x="571" y="3427"/>
                <a:ext cx="447" cy="303"/>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1800">
                  <a:latin typeface="Arial" panose="020B0604020202020204" pitchFamily="34" charset="0"/>
                </a:endParaRPr>
              </a:p>
            </p:txBody>
          </p:sp>
          <p:sp>
            <p:nvSpPr>
              <p:cNvPr id="32794" name="Oval 24">
                <a:extLst>
                  <a:ext uri="{FF2B5EF4-FFF2-40B4-BE49-F238E27FC236}">
                    <a16:creationId xmlns:a16="http://schemas.microsoft.com/office/drawing/2014/main" id="{C4B1FEF7-FAD0-42DA-A338-E0AA29C6D915}"/>
                  </a:ext>
                </a:extLst>
              </p:cNvPr>
              <p:cNvSpPr>
                <a:spLocks noChangeArrowheads="1"/>
              </p:cNvSpPr>
              <p:nvPr/>
            </p:nvSpPr>
            <p:spPr bwMode="gray">
              <a:xfrm>
                <a:off x="579" y="3380"/>
                <a:ext cx="433" cy="397"/>
              </a:xfrm>
              <a:prstGeom prst="ellipse">
                <a:avLst/>
              </a:prstGeom>
              <a:gradFill rotWithShape="1">
                <a:gsLst>
                  <a:gs pos="0">
                    <a:srgbClr val="595959"/>
                  </a:gs>
                  <a:gs pos="100000">
                    <a:srgbClr val="C0C0C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1800">
                  <a:latin typeface="Arial" panose="020B0604020202020204" pitchFamily="34" charset="0"/>
                </a:endParaRPr>
              </a:p>
            </p:txBody>
          </p:sp>
          <p:sp>
            <p:nvSpPr>
              <p:cNvPr id="32795" name="Oval 25">
                <a:extLst>
                  <a:ext uri="{FF2B5EF4-FFF2-40B4-BE49-F238E27FC236}">
                    <a16:creationId xmlns:a16="http://schemas.microsoft.com/office/drawing/2014/main" id="{9DF87195-E7C5-4744-AB5F-E24F13A1B196}"/>
                  </a:ext>
                </a:extLst>
              </p:cNvPr>
              <p:cNvSpPr>
                <a:spLocks noChangeArrowheads="1"/>
              </p:cNvSpPr>
              <p:nvPr/>
            </p:nvSpPr>
            <p:spPr bwMode="gray">
              <a:xfrm>
                <a:off x="584" y="3383"/>
                <a:ext cx="422" cy="386"/>
              </a:xfrm>
              <a:prstGeom prst="ellipse">
                <a:avLst/>
              </a:prstGeom>
              <a:gradFill rotWithShape="1">
                <a:gsLst>
                  <a:gs pos="0">
                    <a:srgbClr val="C0C0C0">
                      <a:alpha val="0"/>
                    </a:srgbClr>
                  </a:gs>
                  <a:gs pos="100000">
                    <a:srgbClr val="E9E9E9"/>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1800">
                  <a:latin typeface="Arial" panose="020B0604020202020204" pitchFamily="34" charset="0"/>
                </a:endParaRPr>
              </a:p>
            </p:txBody>
          </p:sp>
          <p:sp>
            <p:nvSpPr>
              <p:cNvPr id="32796" name="Oval 26">
                <a:extLst>
                  <a:ext uri="{FF2B5EF4-FFF2-40B4-BE49-F238E27FC236}">
                    <a16:creationId xmlns:a16="http://schemas.microsoft.com/office/drawing/2014/main" id="{CCE0BF64-BBED-4AF7-89E9-A2931B13FB8C}"/>
                  </a:ext>
                </a:extLst>
              </p:cNvPr>
              <p:cNvSpPr>
                <a:spLocks noChangeArrowheads="1"/>
              </p:cNvSpPr>
              <p:nvPr/>
            </p:nvSpPr>
            <p:spPr bwMode="gray">
              <a:xfrm>
                <a:off x="589" y="3386"/>
                <a:ext cx="402" cy="361"/>
              </a:xfrm>
              <a:prstGeom prst="ellipse">
                <a:avLst/>
              </a:prstGeom>
              <a:gradFill rotWithShape="1">
                <a:gsLst>
                  <a:gs pos="0">
                    <a:srgbClr val="989898"/>
                  </a:gs>
                  <a:gs pos="100000">
                    <a:srgbClr val="C0C0C0">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1800">
                  <a:latin typeface="Arial" panose="020B0604020202020204" pitchFamily="34" charset="0"/>
                </a:endParaRPr>
              </a:p>
            </p:txBody>
          </p:sp>
          <p:sp>
            <p:nvSpPr>
              <p:cNvPr id="32797" name="Oval 27">
                <a:extLst>
                  <a:ext uri="{FF2B5EF4-FFF2-40B4-BE49-F238E27FC236}">
                    <a16:creationId xmlns:a16="http://schemas.microsoft.com/office/drawing/2014/main" id="{2F8C4372-E616-4CC3-9C6C-D74A293EF41C}"/>
                  </a:ext>
                </a:extLst>
              </p:cNvPr>
              <p:cNvSpPr>
                <a:spLocks noChangeArrowheads="1"/>
              </p:cNvSpPr>
              <p:nvPr/>
            </p:nvSpPr>
            <p:spPr bwMode="gray">
              <a:xfrm>
                <a:off x="611" y="3397"/>
                <a:ext cx="358" cy="293"/>
              </a:xfrm>
              <a:prstGeom prst="ellipse">
                <a:avLst/>
              </a:prstGeom>
              <a:gradFill rotWithShape="1">
                <a:gsLst>
                  <a:gs pos="0">
                    <a:srgbClr val="FFFFFF"/>
                  </a:gs>
                  <a:gs pos="100000">
                    <a:srgbClr val="C0C0C0">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vi-VN" sz="1800">
                  <a:latin typeface="Arial" panose="020B0604020202020204" pitchFamily="34" charset="0"/>
                </a:endParaRPr>
              </a:p>
            </p:txBody>
          </p:sp>
          <p:sp>
            <p:nvSpPr>
              <p:cNvPr id="32798" name="Line 28">
                <a:extLst>
                  <a:ext uri="{FF2B5EF4-FFF2-40B4-BE49-F238E27FC236}">
                    <a16:creationId xmlns:a16="http://schemas.microsoft.com/office/drawing/2014/main" id="{AF0F2D33-F07A-4F7A-B7E7-4E40FD24632A}"/>
                  </a:ext>
                </a:extLst>
              </p:cNvPr>
              <p:cNvSpPr>
                <a:spLocks noChangeShapeType="1"/>
              </p:cNvSpPr>
              <p:nvPr/>
            </p:nvSpPr>
            <p:spPr bwMode="auto">
              <a:xfrm>
                <a:off x="967" y="3805"/>
                <a:ext cx="4505" cy="1"/>
              </a:xfrm>
              <a:prstGeom prst="line">
                <a:avLst/>
              </a:prstGeom>
              <a:noFill/>
              <a:ln w="25400">
                <a:solidFill>
                  <a:schemeClr val="tx2"/>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99" name="Text Box 29">
                <a:extLst>
                  <a:ext uri="{FF2B5EF4-FFF2-40B4-BE49-F238E27FC236}">
                    <a16:creationId xmlns:a16="http://schemas.microsoft.com/office/drawing/2014/main" id="{AE4509D3-F2E4-4E59-9E15-2A88A9D6127E}"/>
                  </a:ext>
                </a:extLst>
              </p:cNvPr>
              <p:cNvSpPr txBox="1">
                <a:spLocks noChangeArrowheads="1"/>
              </p:cNvSpPr>
              <p:nvPr/>
            </p:nvSpPr>
            <p:spPr bwMode="auto">
              <a:xfrm>
                <a:off x="1182" y="3504"/>
                <a:ext cx="4075"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vi-VN" sz="2300" b="1" dirty="0">
                    <a:solidFill>
                      <a:srgbClr val="FF0066"/>
                    </a:solidFill>
                    <a:latin typeface="Arial" panose="020B0604020202020204" pitchFamily="34" charset="0"/>
                  </a:rPr>
                  <a:t>Phương được các bạn yêu quý vì rất chăm chỉ </a:t>
                </a:r>
              </a:p>
            </p:txBody>
          </p:sp>
          <p:sp>
            <p:nvSpPr>
              <p:cNvPr id="32800" name="Text Box 30">
                <a:extLst>
                  <a:ext uri="{FF2B5EF4-FFF2-40B4-BE49-F238E27FC236}">
                    <a16:creationId xmlns:a16="http://schemas.microsoft.com/office/drawing/2014/main" id="{FFA06C6E-32B7-4898-8111-32A1695628BB}"/>
                  </a:ext>
                </a:extLst>
              </p:cNvPr>
              <p:cNvSpPr txBox="1">
                <a:spLocks noChangeArrowheads="1"/>
              </p:cNvSpPr>
              <p:nvPr/>
            </p:nvSpPr>
            <p:spPr bwMode="gray">
              <a:xfrm>
                <a:off x="682" y="3375"/>
                <a:ext cx="24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vi-VN" sz="2400" b="1">
                    <a:solidFill>
                      <a:srgbClr val="000000"/>
                    </a:solidFill>
                    <a:latin typeface="Arial" panose="020B0604020202020204" pitchFamily="34" charset="0"/>
                  </a:rPr>
                  <a:t>D</a:t>
                </a:r>
              </a:p>
            </p:txBody>
          </p:sp>
        </p:grpSp>
      </p:gr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81633"/>
                                        </p:tgtEl>
                                        <p:attrNameLst>
                                          <p:attrName>style.visibility</p:attrName>
                                        </p:attrNameLst>
                                      </p:cBhvr>
                                      <p:to>
                                        <p:strVal val="visible"/>
                                      </p:to>
                                    </p:set>
                                    <p:animEffect transition="in" filter="slide(fromBottom)">
                                      <p:cBhvr>
                                        <p:cTn id="7" dur="500"/>
                                        <p:tgtEl>
                                          <p:spTgt spid="281633"/>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281634"/>
                                        </p:tgtEl>
                                        <p:attrNameLst>
                                          <p:attrName>style.visibility</p:attrName>
                                        </p:attrNameLst>
                                      </p:cBhvr>
                                      <p:to>
                                        <p:strVal val="visible"/>
                                      </p:to>
                                    </p:set>
                                    <p:animEffect transition="in" filter="slide(fromBottom)">
                                      <p:cBhvr>
                                        <p:cTn id="10" dur="500"/>
                                        <p:tgtEl>
                                          <p:spTgt spid="281634"/>
                                        </p:tgtEl>
                                      </p:cBhvr>
                                    </p:animEffect>
                                  </p:childTnLst>
                                </p:cTn>
                              </p:par>
                              <p:par>
                                <p:cTn id="11" presetID="12" presetClass="entr" presetSubtype="4" fill="hold" nodeType="withEffect">
                                  <p:stCondLst>
                                    <p:cond delay="0"/>
                                  </p:stCondLst>
                                  <p:childTnLst>
                                    <p:set>
                                      <p:cBhvr>
                                        <p:cTn id="12" dur="1" fill="hold">
                                          <p:stCondLst>
                                            <p:cond delay="0"/>
                                          </p:stCondLst>
                                        </p:cTn>
                                        <p:tgtEl>
                                          <p:spTgt spid="281635"/>
                                        </p:tgtEl>
                                        <p:attrNameLst>
                                          <p:attrName>style.visibility</p:attrName>
                                        </p:attrNameLst>
                                      </p:cBhvr>
                                      <p:to>
                                        <p:strVal val="visible"/>
                                      </p:to>
                                    </p:set>
                                    <p:animEffect transition="in" filter="slide(fromBottom)">
                                      <p:cBhvr>
                                        <p:cTn id="13" dur="500"/>
                                        <p:tgtEl>
                                          <p:spTgt spid="281635"/>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281636"/>
                                        </p:tgtEl>
                                        <p:attrNameLst>
                                          <p:attrName>style.visibility</p:attrName>
                                        </p:attrNameLst>
                                      </p:cBhvr>
                                      <p:to>
                                        <p:strVal val="visible"/>
                                      </p:to>
                                    </p:set>
                                    <p:animEffect transition="in" filter="slide(fromBottom)">
                                      <p:cBhvr>
                                        <p:cTn id="16" dur="500"/>
                                        <p:tgtEl>
                                          <p:spTgt spid="281636"/>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281637"/>
                                        </p:tgtEl>
                                        <p:attrNameLst>
                                          <p:attrName>style.visibility</p:attrName>
                                        </p:attrNameLst>
                                      </p:cBhvr>
                                      <p:to>
                                        <p:strVal val="visible"/>
                                      </p:to>
                                    </p:set>
                                    <p:animEffect transition="in" filter="slide(fromBottom)">
                                      <p:cBhvr>
                                        <p:cTn id="19" dur="500"/>
                                        <p:tgtEl>
                                          <p:spTgt spid="281637"/>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281638"/>
                                        </p:tgtEl>
                                        <p:attrNameLst>
                                          <p:attrName>style.visibility</p:attrName>
                                        </p:attrNameLst>
                                      </p:cBhvr>
                                      <p:to>
                                        <p:strVal val="visible"/>
                                      </p:to>
                                    </p:set>
                                    <p:animEffect transition="in" filter="slide(fromBottom)">
                                      <p:cBhvr>
                                        <p:cTn id="22" dur="500"/>
                                        <p:tgtEl>
                                          <p:spTgt spid="281638"/>
                                        </p:tgtEl>
                                      </p:cBhvr>
                                    </p:animEffect>
                                  </p:childTnLst>
                                </p:cTn>
                              </p:par>
                            </p:childTnLst>
                          </p:cTn>
                        </p:par>
                        <p:par>
                          <p:cTn id="23" fill="hold" nodeType="afterGroup">
                            <p:stCondLst>
                              <p:cond delay="500"/>
                            </p:stCondLst>
                            <p:childTnLst>
                              <p:par>
                                <p:cTn id="24" presetID="1" presetClass="exit" presetSubtype="0" fill="hold" grpId="1" nodeType="afterEffect">
                                  <p:stCondLst>
                                    <p:cond delay="1500"/>
                                  </p:stCondLst>
                                  <p:childTnLst>
                                    <p:set>
                                      <p:cBhvr>
                                        <p:cTn id="25" dur="1" fill="hold">
                                          <p:stCondLst>
                                            <p:cond delay="0"/>
                                          </p:stCondLst>
                                        </p:cTn>
                                        <p:tgtEl>
                                          <p:spTgt spid="281638"/>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2" name="hammer.wav"/>
                                        </p:tgtEl>
                                      </p:cMediaNode>
                                    </p:audio>
                                  </p:subTnLst>
                                </p:cTn>
                              </p:par>
                            </p:childTnLst>
                          </p:cTn>
                        </p:par>
                        <p:par>
                          <p:cTn id="26" fill="hold" nodeType="afterGroup">
                            <p:stCondLst>
                              <p:cond delay="2000"/>
                            </p:stCondLst>
                            <p:childTnLst>
                              <p:par>
                                <p:cTn id="27" presetID="1" presetClass="exit" presetSubtype="0" fill="hold" grpId="1" nodeType="afterEffect">
                                  <p:stCondLst>
                                    <p:cond delay="1500"/>
                                  </p:stCondLst>
                                  <p:childTnLst>
                                    <p:set>
                                      <p:cBhvr>
                                        <p:cTn id="28" dur="1" fill="hold">
                                          <p:stCondLst>
                                            <p:cond delay="0"/>
                                          </p:stCondLst>
                                        </p:cTn>
                                        <p:tgtEl>
                                          <p:spTgt spid="281637"/>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2" name="hammer.wav"/>
                                        </p:tgtEl>
                                      </p:cMediaNode>
                                    </p:audio>
                                  </p:subTnLst>
                                </p:cTn>
                              </p:par>
                            </p:childTnLst>
                          </p:cTn>
                        </p:par>
                        <p:par>
                          <p:cTn id="29" fill="hold" nodeType="afterGroup">
                            <p:stCondLst>
                              <p:cond delay="3500"/>
                            </p:stCondLst>
                            <p:childTnLst>
                              <p:par>
                                <p:cTn id="30" presetID="1" presetClass="exit" presetSubtype="0" fill="hold" grpId="1" nodeType="afterEffect">
                                  <p:stCondLst>
                                    <p:cond delay="1500"/>
                                  </p:stCondLst>
                                  <p:childTnLst>
                                    <p:set>
                                      <p:cBhvr>
                                        <p:cTn id="31" dur="1" fill="hold">
                                          <p:stCondLst>
                                            <p:cond delay="0"/>
                                          </p:stCondLst>
                                        </p:cTn>
                                        <p:tgtEl>
                                          <p:spTgt spid="281636"/>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2" name="hammer.wav"/>
                                        </p:tgtEl>
                                      </p:cMediaNode>
                                    </p:audio>
                                  </p:subTnLst>
                                </p:cTn>
                              </p:par>
                            </p:childTnLst>
                          </p:cTn>
                        </p:par>
                        <p:par>
                          <p:cTn id="32" fill="hold" nodeType="afterGroup">
                            <p:stCondLst>
                              <p:cond delay="5000"/>
                            </p:stCondLst>
                            <p:childTnLst>
                              <p:par>
                                <p:cTn id="33" presetID="1" presetClass="exit" presetSubtype="0" fill="hold" grpId="0" nodeType="afterEffect">
                                  <p:stCondLst>
                                    <p:cond delay="1500"/>
                                  </p:stCondLst>
                                  <p:childTnLst>
                                    <p:set>
                                      <p:cBhvr>
                                        <p:cTn id="34" dur="1" fill="hold">
                                          <p:stCondLst>
                                            <p:cond delay="0"/>
                                          </p:stCondLst>
                                        </p:cTn>
                                        <p:tgtEl>
                                          <p:spTgt spid="281635"/>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hammer.wav"/>
                                        </p:tgtEl>
                                      </p:cMediaNode>
                                    </p:audio>
                                  </p:subTnLst>
                                </p:cTn>
                              </p:par>
                            </p:childTnLst>
                          </p:cTn>
                        </p:par>
                        <p:par>
                          <p:cTn id="35" fill="hold" nodeType="afterGroup">
                            <p:stCondLst>
                              <p:cond delay="6500"/>
                            </p:stCondLst>
                            <p:childTnLst>
                              <p:par>
                                <p:cTn id="36" presetID="1" presetClass="exit" presetSubtype="0" fill="hold" nodeType="afterEffect">
                                  <p:stCondLst>
                                    <p:cond delay="1500"/>
                                  </p:stCondLst>
                                  <p:childTnLst>
                                    <p:set>
                                      <p:cBhvr>
                                        <p:cTn id="37" dur="1" fill="hold">
                                          <p:stCondLst>
                                            <p:cond delay="0"/>
                                          </p:stCondLst>
                                        </p:cTn>
                                        <p:tgtEl>
                                          <p:spTgt spid="281634"/>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2" name="hammer.wav"/>
                                        </p:tgtEl>
                                      </p:cMediaNode>
                                    </p:audio>
                                  </p:subTnLst>
                                </p:cTn>
                              </p:par>
                            </p:childTnLst>
                          </p:cTn>
                        </p:par>
                        <p:par>
                          <p:cTn id="38" fill="hold" nodeType="afterGroup">
                            <p:stCondLst>
                              <p:cond delay="8000"/>
                            </p:stCondLst>
                            <p:childTnLst>
                              <p:par>
                                <p:cTn id="39" presetID="1" presetClass="exit" presetSubtype="0" fill="hold" grpId="1" nodeType="afterEffect">
                                  <p:stCondLst>
                                    <p:cond delay="1500"/>
                                  </p:stCondLst>
                                  <p:childTnLst>
                                    <p:set>
                                      <p:cBhvr>
                                        <p:cTn id="40" dur="1" fill="hold">
                                          <p:stCondLst>
                                            <p:cond delay="0"/>
                                          </p:stCondLst>
                                        </p:cTn>
                                        <p:tgtEl>
                                          <p:spTgt spid="281633"/>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3" name="ringin.wav"/>
                                        </p:tgtEl>
                                      </p:cMediaNode>
                                    </p:audio>
                                  </p:subTnLst>
                                </p:cTn>
                              </p:par>
                            </p:childTnLst>
                          </p:cTn>
                        </p:par>
                        <p:par>
                          <p:cTn id="41" fill="hold" nodeType="afterGroup">
                            <p:stCondLst>
                              <p:cond delay="9500"/>
                            </p:stCondLst>
                            <p:childTnLst>
                              <p:par>
                                <p:cTn id="42" presetID="18" presetClass="entr" presetSubtype="6"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strips(downRight)">
                                      <p:cBhvr>
                                        <p:cTn id="44"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33" grpId="0" animBg="1"/>
      <p:bldP spid="281633" grpId="1" animBg="1"/>
      <p:bldP spid="281634" grpId="0" animBg="1"/>
      <p:bldP spid="281635" grpId="0" animBg="1"/>
      <p:bldP spid="281636" grpId="0" animBg="1"/>
      <p:bldP spid="281636" grpId="1" animBg="1"/>
      <p:bldP spid="281637" grpId="0" animBg="1"/>
      <p:bldP spid="281637" grpId="1" animBg="1"/>
      <p:bldP spid="281638" grpId="0" animBg="1"/>
      <p:bldP spid="281638"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a:extLst>
              <a:ext uri="{FF2B5EF4-FFF2-40B4-BE49-F238E27FC236}">
                <a16:creationId xmlns:a16="http://schemas.microsoft.com/office/drawing/2014/main" id="{BCE4953E-1A2E-44BE-A7EE-E88C08F70148}"/>
              </a:ext>
            </a:extLst>
          </p:cNvPr>
          <p:cNvSpPr txBox="1">
            <a:spLocks noChangeArrowheads="1"/>
          </p:cNvSpPr>
          <p:nvPr/>
        </p:nvSpPr>
        <p:spPr bwMode="auto">
          <a:xfrm>
            <a:off x="257908" y="890349"/>
            <a:ext cx="8915400" cy="416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6600" b="1" u="sng" dirty="0">
                <a:solidFill>
                  <a:srgbClr val="0000CC"/>
                </a:solidFill>
                <a:latin typeface="Times New Roman" panose="02020603050405020304" pitchFamily="18" charset="0"/>
              </a:rPr>
              <a:t>Dặn dò</a:t>
            </a:r>
            <a:r>
              <a:rPr lang="en-US" altLang="vi-VN" sz="6600" b="1" dirty="0">
                <a:solidFill>
                  <a:srgbClr val="0000CC"/>
                </a:solidFill>
                <a:latin typeface="Times New Roman" panose="02020603050405020304" pitchFamily="18" charset="0"/>
              </a:rPr>
              <a:t>:</a:t>
            </a:r>
          </a:p>
          <a:p>
            <a:pPr marL="685800" indent="-685800" eaLnBrk="1" hangingPunct="1">
              <a:spcBef>
                <a:spcPts val="0"/>
              </a:spcBef>
              <a:buFontTx/>
              <a:buChar char="-"/>
            </a:pPr>
            <a:r>
              <a:rPr lang="en-US" altLang="vi-VN" dirty="0">
                <a:solidFill>
                  <a:srgbClr val="0000CC"/>
                </a:solidFill>
                <a:latin typeface="Times New Roman" panose="02020603050405020304" pitchFamily="18" charset="0"/>
              </a:rPr>
              <a:t>Ôn lại các cách nhân hóa </a:t>
            </a:r>
          </a:p>
          <a:p>
            <a:pPr>
              <a:spcBef>
                <a:spcPts val="0"/>
              </a:spcBef>
              <a:buNone/>
            </a:pPr>
            <a:r>
              <a:rPr lang="en-US" dirty="0">
                <a:solidFill>
                  <a:srgbClr val="0000CC"/>
                </a:solidFill>
                <a:latin typeface="Times New Roman" pitchFamily="18" charset="0"/>
                <a:cs typeface="Times New Roman" pitchFamily="18" charset="0"/>
              </a:rPr>
              <a:t>- Viết lại câu sau có sử dụng biện pháp nhân hóa:</a:t>
            </a:r>
            <a:r>
              <a:rPr lang="en-US" b="1" i="1" dirty="0">
                <a:solidFill>
                  <a:srgbClr val="0000CC"/>
                </a:solidFill>
                <a:latin typeface="Times New Roman" pitchFamily="18" charset="0"/>
                <a:cs typeface="Times New Roman" pitchFamily="18" charset="0"/>
              </a:rPr>
              <a:t>    Con ong bay đi tìm mật</a:t>
            </a:r>
          </a:p>
          <a:p>
            <a:pPr marL="685800" indent="-685800" eaLnBrk="1" hangingPunct="1">
              <a:spcBef>
                <a:spcPts val="0"/>
              </a:spcBef>
              <a:buFontTx/>
              <a:buChar char="-"/>
            </a:pPr>
            <a:r>
              <a:rPr lang="en-US" dirty="0">
                <a:solidFill>
                  <a:srgbClr val="0000CC"/>
                </a:solidFill>
                <a:latin typeface="Times New Roman" pitchFamily="18" charset="0"/>
                <a:cs typeface="Times New Roman" pitchFamily="18" charset="0"/>
              </a:rPr>
              <a:t>Đặt 1 câu hỏi “ Vì sao?” về các hiện tưởng xảy ra xung quanh chúng ta.</a:t>
            </a:r>
          </a:p>
          <a:p>
            <a:pPr marL="685800" indent="-685800" eaLnBrk="1" hangingPunct="1">
              <a:spcBef>
                <a:spcPts val="0"/>
              </a:spcBef>
              <a:buFontTx/>
              <a:buChar char="-"/>
            </a:pPr>
            <a:endParaRPr lang="en-US" altLang="vi-VN" dirty="0">
              <a:solidFill>
                <a:srgbClr val="0000CC"/>
              </a:solidFill>
              <a:latin typeface="Times New Roman" panose="02020603050405020304" pitchFamily="18" charset="0"/>
            </a:endParaRPr>
          </a:p>
        </p:txBody>
      </p:sp>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a:extLst>
              <a:ext uri="{FF2B5EF4-FFF2-40B4-BE49-F238E27FC236}">
                <a16:creationId xmlns:a16="http://schemas.microsoft.com/office/drawing/2014/main" id="{60407E92-B6D2-49D9-B8FD-2EC1AF34BAA5}"/>
              </a:ext>
            </a:extLst>
          </p:cNvPr>
          <p:cNvSpPr>
            <a:spLocks noChangeArrowheads="1"/>
          </p:cNvSpPr>
          <p:nvPr/>
        </p:nvSpPr>
        <p:spPr bwMode="auto">
          <a:xfrm>
            <a:off x="4800600" y="1752600"/>
            <a:ext cx="2514600" cy="2514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a:solidFill>
                <a:schemeClr val="bg1"/>
              </a:solidFill>
              <a:latin typeface=".VnTime" pitchFamily="34" charset="0"/>
            </a:endParaRPr>
          </a:p>
        </p:txBody>
      </p:sp>
      <p:pic>
        <p:nvPicPr>
          <p:cNvPr id="152595" name="Chuyện CTLN.wma">
            <a:hlinkClick r:id="" action="ppaction://media"/>
            <a:extLst>
              <a:ext uri="{FF2B5EF4-FFF2-40B4-BE49-F238E27FC236}">
                <a16:creationId xmlns:a16="http://schemas.microsoft.com/office/drawing/2014/main" id="{6A3B050F-E63D-4574-9197-8F808828F7E4}"/>
              </a:ext>
            </a:extLst>
          </p:cNvPr>
          <p:cNvPicPr>
            <a:picLocks noRot="1"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7772400" y="5562600"/>
            <a:ext cx="76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WordArt 21">
            <a:extLst>
              <a:ext uri="{FF2B5EF4-FFF2-40B4-BE49-F238E27FC236}">
                <a16:creationId xmlns:a16="http://schemas.microsoft.com/office/drawing/2014/main" id="{2EBE1168-4ACB-48F3-9668-5F4FA4AD3610}"/>
              </a:ext>
            </a:extLst>
          </p:cNvPr>
          <p:cNvSpPr>
            <a:spLocks noChangeArrowheads="1" noChangeShapeType="1" noTextEdit="1"/>
          </p:cNvSpPr>
          <p:nvPr/>
        </p:nvSpPr>
        <p:spPr bwMode="auto">
          <a:xfrm>
            <a:off x="685800" y="1447800"/>
            <a:ext cx="7543800" cy="3962400"/>
          </a:xfrm>
          <a:prstGeom prst="rect">
            <a:avLst/>
          </a:prstGeom>
        </p:spPr>
        <p:txBody>
          <a:bodyPr wrap="none" fromWordArt="1">
            <a:prstTxWarp prst="textCascadeUp">
              <a:avLst>
                <a:gd name="adj" fmla="val 44444"/>
              </a:avLst>
            </a:prstTxWarp>
            <a:scene3d>
              <a:camera prst="legacyPerspectiveFront">
                <a:rot lat="20519972" lon="1080000" rev="0"/>
              </a:camera>
              <a:lightRig rig="legacyHarsh2" dir="b"/>
            </a:scene3d>
            <a:sp3d extrusionH="430200" prstMaterial="legacyMatte">
              <a:extrusionClr>
                <a:srgbClr val="FF6600"/>
              </a:extrusionClr>
              <a:contourClr>
                <a:srgbClr val="FFE701"/>
              </a:contourClr>
            </a:sp3d>
          </a:bodyPr>
          <a:lstStyle/>
          <a:p>
            <a:pPr algn="ctr"/>
            <a:r>
              <a:rPr lang="en-US" sz="3600" b="1" kern="10">
                <a:ln w="9525">
                  <a:round/>
                  <a:headEnd/>
                  <a:tailEnd/>
                </a:ln>
                <a:gradFill rotWithShape="1">
                  <a:gsLst>
                    <a:gs pos="0">
                      <a:srgbClr val="FFE701"/>
                    </a:gs>
                    <a:gs pos="100000">
                      <a:srgbClr val="FE3E02"/>
                    </a:gs>
                  </a:gsLst>
                  <a:lin ang="5400000" scaled="1"/>
                </a:gradFill>
                <a:latin typeface="HP001 Kieu 2 5H"/>
              </a:rPr>
              <a:t>Chào tạm biệt các em!</a:t>
            </a:r>
          </a:p>
        </p:txBody>
      </p:sp>
      <p:pic>
        <p:nvPicPr>
          <p:cNvPr id="37893" name="Picture 87" descr="Picture15">
            <a:hlinkClick r:id="rId4" action="ppaction://hlinksldjump"/>
            <a:extLst>
              <a:ext uri="{FF2B5EF4-FFF2-40B4-BE49-F238E27FC236}">
                <a16:creationId xmlns:a16="http://schemas.microsoft.com/office/drawing/2014/main" id="{6387CC05-72CC-44C5-8B7A-0349B63D3E97}"/>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906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87" descr="Picture15">
            <a:hlinkClick r:id="rId4" action="ppaction://hlinksldjump"/>
            <a:extLst>
              <a:ext uri="{FF2B5EF4-FFF2-40B4-BE49-F238E27FC236}">
                <a16:creationId xmlns:a16="http://schemas.microsoft.com/office/drawing/2014/main" id="{E0BEF2B6-BE43-4D0C-B49F-6607FDFA5E5E}"/>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5965825"/>
            <a:ext cx="9906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87" descr="Picture15">
            <a:hlinkClick r:id="rId4" action="ppaction://hlinksldjump"/>
            <a:extLst>
              <a:ext uri="{FF2B5EF4-FFF2-40B4-BE49-F238E27FC236}">
                <a16:creationId xmlns:a16="http://schemas.microsoft.com/office/drawing/2014/main" id="{0DDB88F2-8754-4F30-9343-CC4AEA4C6CC7}"/>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5791200"/>
            <a:ext cx="9906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87" descr="Picture15">
            <a:hlinkClick r:id="rId4" action="ppaction://hlinksldjump"/>
            <a:extLst>
              <a:ext uri="{FF2B5EF4-FFF2-40B4-BE49-F238E27FC236}">
                <a16:creationId xmlns:a16="http://schemas.microsoft.com/office/drawing/2014/main" id="{E4CA7B4D-C4C8-447F-A987-BF8581C75A4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153400" y="0"/>
            <a:ext cx="9906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89964" fill="hold"/>
                                        <p:tgtEl>
                                          <p:spTgt spid="152595"/>
                                        </p:tgtEl>
                                      </p:cBhvr>
                                    </p:cmd>
                                  </p:childTnLst>
                                </p:cTn>
                              </p:par>
                              <p:par>
                                <p:cTn id="7" presetID="1" presetClass="mediacall" presetSubtype="0" fill="hold" nodeType="withEffect">
                                  <p:stCondLst>
                                    <p:cond delay="0"/>
                                  </p:stCondLst>
                                  <p:childTnLst>
                                    <p:cmd type="call" cmd="playFrom(0.0)">
                                      <p:cBhvr>
                                        <p:cTn id="8" dur="189964" fill="hold"/>
                                        <p:tgtEl>
                                          <p:spTgt spid="15259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9" fill="hold" display="0">
                  <p:stCondLst>
                    <p:cond delay="indefinite"/>
                  </p:stCondLst>
                  <p:endCondLst>
                    <p:cond evt="onNext" delay="0">
                      <p:tgtEl>
                        <p:sldTgt/>
                      </p:tgtEl>
                    </p:cond>
                    <p:cond evt="onPrev" delay="0">
                      <p:tgtEl>
                        <p:sldTgt/>
                      </p:tgtEl>
                    </p:cond>
                    <p:cond evt="onStopAudio" delay="0">
                      <p:tgtEl>
                        <p:sldTgt/>
                      </p:tgtEl>
                    </p:cond>
                  </p:endCondLst>
                </p:cTn>
                <p:tgtEl>
                  <p:spTgt spid="15259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p:cNvSpPr>
          <p:nvPr>
            <p:ph type="body" sz="half" idx="1"/>
          </p:nvPr>
        </p:nvSpPr>
        <p:spPr/>
        <p:txBody>
          <a:bodyPr/>
          <a:lstStyle/>
          <a:p>
            <a:pPr eaLnBrk="1" hangingPunct="1">
              <a:spcBef>
                <a:spcPct val="0"/>
              </a:spcBef>
              <a:buFontTx/>
              <a:buNone/>
            </a:pPr>
            <a:r>
              <a:rPr lang="en-US" altLang="vi-VN" sz="2800" b="1" u="sng" dirty="0">
                <a:solidFill>
                  <a:srgbClr val="FF3300"/>
                </a:solidFill>
              </a:rPr>
              <a:t/>
            </a:r>
            <a:br>
              <a:rPr lang="en-US" altLang="vi-VN" sz="2800" b="1" u="sng" dirty="0">
                <a:solidFill>
                  <a:srgbClr val="FF3300"/>
                </a:solidFill>
              </a:rPr>
            </a:br>
            <a:endParaRPr lang="en-US" altLang="vi-VN" sz="2800" dirty="0">
              <a:latin typeface=".VnTime" panose="020B7200000000000000" pitchFamily="34" charset="0"/>
            </a:endParaRPr>
          </a:p>
        </p:txBody>
      </p:sp>
      <p:sp>
        <p:nvSpPr>
          <p:cNvPr id="10243" name="Text Box 4"/>
          <p:cNvSpPr txBox="1">
            <a:spLocks noChangeArrowheads="1"/>
          </p:cNvSpPr>
          <p:nvPr/>
        </p:nvSpPr>
        <p:spPr bwMode="auto">
          <a:xfrm>
            <a:off x="2057400" y="1163638"/>
            <a:ext cx="5638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endParaRPr lang="vi-VN" altLang="vi-VN"/>
          </a:p>
        </p:txBody>
      </p:sp>
      <p:sp>
        <p:nvSpPr>
          <p:cNvPr id="10244" name="Text Box 5"/>
          <p:cNvSpPr txBox="1">
            <a:spLocks noChangeArrowheads="1"/>
          </p:cNvSpPr>
          <p:nvPr/>
        </p:nvSpPr>
        <p:spPr bwMode="auto">
          <a:xfrm>
            <a:off x="1295400" y="1524000"/>
            <a:ext cx="6400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endParaRPr lang="vi-VN" altLang="vi-VN"/>
          </a:p>
        </p:txBody>
      </p:sp>
      <p:sp>
        <p:nvSpPr>
          <p:cNvPr id="10245" name="Text Box 7"/>
          <p:cNvSpPr txBox="1">
            <a:spLocks noChangeArrowheads="1"/>
          </p:cNvSpPr>
          <p:nvPr/>
        </p:nvSpPr>
        <p:spPr bwMode="auto">
          <a:xfrm flipV="1">
            <a:off x="914400" y="4257675"/>
            <a:ext cx="990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endParaRPr lang="vi-VN" altLang="vi-VN"/>
          </a:p>
        </p:txBody>
      </p:sp>
      <p:sp>
        <p:nvSpPr>
          <p:cNvPr id="10246" name="Text Box 67"/>
          <p:cNvSpPr txBox="1">
            <a:spLocks noChangeArrowheads="1"/>
          </p:cNvSpPr>
          <p:nvPr/>
        </p:nvSpPr>
        <p:spPr bwMode="auto">
          <a:xfrm>
            <a:off x="914400" y="2459038"/>
            <a:ext cx="7239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endParaRPr lang="vi-VN" altLang="vi-VN"/>
          </a:p>
        </p:txBody>
      </p:sp>
      <p:sp>
        <p:nvSpPr>
          <p:cNvPr id="10247" name="Text Box 68"/>
          <p:cNvSpPr txBox="1">
            <a:spLocks noChangeArrowheads="1"/>
          </p:cNvSpPr>
          <p:nvPr/>
        </p:nvSpPr>
        <p:spPr bwMode="auto">
          <a:xfrm>
            <a:off x="762000" y="2133600"/>
            <a:ext cx="6934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endParaRPr lang="vi-VN" altLang="vi-VN"/>
          </a:p>
        </p:txBody>
      </p:sp>
      <p:sp>
        <p:nvSpPr>
          <p:cNvPr id="10248" name="Text Box 82"/>
          <p:cNvSpPr txBox="1">
            <a:spLocks noChangeArrowheads="1"/>
          </p:cNvSpPr>
          <p:nvPr/>
        </p:nvSpPr>
        <p:spPr bwMode="auto">
          <a:xfrm>
            <a:off x="0" y="1925638"/>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endParaRPr lang="vi-VN" altLang="vi-VN" sz="2800">
              <a:solidFill>
                <a:srgbClr val="0000FF"/>
              </a:solidFill>
            </a:endParaRPr>
          </a:p>
        </p:txBody>
      </p:sp>
      <p:sp>
        <p:nvSpPr>
          <p:cNvPr id="10249" name="Text Box 84"/>
          <p:cNvSpPr txBox="1">
            <a:spLocks noChangeArrowheads="1"/>
          </p:cNvSpPr>
          <p:nvPr/>
        </p:nvSpPr>
        <p:spPr bwMode="auto">
          <a:xfrm>
            <a:off x="2286000" y="4516438"/>
            <a:ext cx="1295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endParaRPr lang="vi-VN" altLang="vi-VN"/>
          </a:p>
        </p:txBody>
      </p:sp>
      <p:sp>
        <p:nvSpPr>
          <p:cNvPr id="10250" name="Text Box 90"/>
          <p:cNvSpPr txBox="1">
            <a:spLocks noChangeArrowheads="1"/>
          </p:cNvSpPr>
          <p:nvPr/>
        </p:nvSpPr>
        <p:spPr bwMode="auto">
          <a:xfrm>
            <a:off x="-38100" y="857250"/>
            <a:ext cx="9144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algn="ctr" eaLnBrk="1" hangingPunct="1"/>
            <a:endParaRPr lang="en-US" altLang="vi-VN" sz="2800" b="1" dirty="0">
              <a:solidFill>
                <a:srgbClr val="FF0000"/>
              </a:solidFill>
            </a:endParaRPr>
          </a:p>
          <a:p>
            <a:pPr algn="ctr" eaLnBrk="1" hangingPunct="1"/>
            <a:r>
              <a:rPr lang="fr-FR" altLang="en-US" sz="2800" dirty="0">
                <a:solidFill>
                  <a:srgbClr val="000000"/>
                </a:solidFill>
                <a:latin typeface="Times New Roman" panose="02020603050405020304" pitchFamily="18" charset="0"/>
                <a:cs typeface="Times New Roman" panose="02020603050405020304" pitchFamily="18" charset="0"/>
              </a:rPr>
              <a:t>Nhân hóa. Ôn cách đặt và trả lời câu hỏi Vì sao?</a:t>
            </a:r>
            <a:endParaRPr lang="en-US" altLang="en-US" sz="2800" dirty="0">
              <a:solidFill>
                <a:srgbClr val="C00000"/>
              </a:solidFill>
              <a:latin typeface="Arial" panose="020B0604020202020204" pitchFamily="34" charset="0"/>
            </a:endParaRPr>
          </a:p>
          <a:p>
            <a:pPr algn="ctr" eaLnBrk="1" hangingPunct="1"/>
            <a:endParaRPr lang="en-US" altLang="vi-VN" sz="2800" b="1" dirty="0">
              <a:solidFill>
                <a:srgbClr val="FF0000"/>
              </a:solidFill>
            </a:endParaRPr>
          </a:p>
        </p:txBody>
      </p:sp>
      <p:sp>
        <p:nvSpPr>
          <p:cNvPr id="13324" name="Text Box 5"/>
          <p:cNvSpPr txBox="1">
            <a:spLocks noChangeArrowheads="1"/>
          </p:cNvSpPr>
          <p:nvPr/>
        </p:nvSpPr>
        <p:spPr bwMode="auto">
          <a:xfrm>
            <a:off x="0" y="239713"/>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itchFamily="34" charset="0"/>
              </a:defRPr>
            </a:lvl1pPr>
            <a:lvl2pPr marL="742950" indent="-285750">
              <a:defRPr sz="3200">
                <a:solidFill>
                  <a:schemeClr val="tx1"/>
                </a:solidFill>
                <a:latin typeface=".VnTime" pitchFamily="34" charset="0"/>
              </a:defRPr>
            </a:lvl2pPr>
            <a:lvl3pPr marL="1143000" indent="-228600">
              <a:defRPr sz="3200">
                <a:solidFill>
                  <a:schemeClr val="tx1"/>
                </a:solidFill>
                <a:latin typeface=".VnTime" pitchFamily="34" charset="0"/>
              </a:defRPr>
            </a:lvl3pPr>
            <a:lvl4pPr marL="1600200" indent="-228600">
              <a:defRPr sz="3200">
                <a:solidFill>
                  <a:schemeClr val="tx1"/>
                </a:solidFill>
                <a:latin typeface=".VnTime" pitchFamily="34" charset="0"/>
              </a:defRPr>
            </a:lvl4pPr>
            <a:lvl5pPr marL="2057400" indent="-22860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algn="ctr" eaLnBrk="1" hangingPunct="1">
              <a:spcBef>
                <a:spcPts val="0"/>
              </a:spcBef>
              <a:defRPr/>
            </a:pPr>
            <a:r>
              <a:rPr lang="en-US" altLang="vi-VN" sz="2800" b="1" u="sng" dirty="0" err="1">
                <a:solidFill>
                  <a:srgbClr val="0000FF"/>
                </a:solidFill>
                <a:latin typeface="Times New Roman" pitchFamily="18" charset="0"/>
                <a:cs typeface="Times New Roman" pitchFamily="18" charset="0"/>
              </a:rPr>
              <a:t>Luyện</a:t>
            </a:r>
            <a:r>
              <a:rPr lang="en-US" altLang="vi-VN" sz="2800" b="1" u="sng" dirty="0">
                <a:solidFill>
                  <a:srgbClr val="0000FF"/>
                </a:solidFill>
                <a:latin typeface="Times New Roman" pitchFamily="18" charset="0"/>
                <a:cs typeface="Times New Roman" pitchFamily="18" charset="0"/>
              </a:rPr>
              <a:t> </a:t>
            </a:r>
            <a:r>
              <a:rPr lang="en-US" altLang="vi-VN" sz="2800" b="1" u="sng" dirty="0" err="1">
                <a:solidFill>
                  <a:srgbClr val="0000FF"/>
                </a:solidFill>
                <a:latin typeface="Times New Roman" pitchFamily="18" charset="0"/>
                <a:cs typeface="Times New Roman" pitchFamily="18" charset="0"/>
              </a:rPr>
              <a:t>từ</a:t>
            </a:r>
            <a:r>
              <a:rPr lang="en-US" altLang="vi-VN" sz="2800" b="1" u="sng" dirty="0">
                <a:solidFill>
                  <a:srgbClr val="0000FF"/>
                </a:solidFill>
                <a:latin typeface="Times New Roman" pitchFamily="18" charset="0"/>
                <a:cs typeface="Times New Roman" pitchFamily="18" charset="0"/>
              </a:rPr>
              <a:t> </a:t>
            </a:r>
            <a:r>
              <a:rPr lang="en-US" altLang="vi-VN" sz="2800" b="1" u="sng" dirty="0" err="1">
                <a:solidFill>
                  <a:srgbClr val="0000FF"/>
                </a:solidFill>
                <a:latin typeface="Times New Roman" pitchFamily="18" charset="0"/>
                <a:cs typeface="Times New Roman" pitchFamily="18" charset="0"/>
              </a:rPr>
              <a:t>và</a:t>
            </a:r>
            <a:r>
              <a:rPr lang="en-US" altLang="vi-VN" sz="2800" b="1" u="sng" dirty="0">
                <a:solidFill>
                  <a:srgbClr val="0000FF"/>
                </a:solidFill>
                <a:latin typeface="Times New Roman" pitchFamily="18" charset="0"/>
                <a:cs typeface="Times New Roman" pitchFamily="18" charset="0"/>
              </a:rPr>
              <a:t> </a:t>
            </a:r>
            <a:r>
              <a:rPr lang="en-US" altLang="vi-VN" sz="2800" b="1" u="sng" dirty="0" err="1">
                <a:solidFill>
                  <a:srgbClr val="0000FF"/>
                </a:solidFill>
                <a:latin typeface="Times New Roman" pitchFamily="18" charset="0"/>
                <a:cs typeface="Times New Roman" pitchFamily="18" charset="0"/>
              </a:rPr>
              <a:t>câu</a:t>
            </a:r>
            <a:endParaRPr lang="en-US" altLang="vi-VN" sz="2800" b="1" u="sng" dirty="0">
              <a:solidFill>
                <a:srgbClr val="0000FF"/>
              </a:solidFill>
              <a:latin typeface="Times New Roman" pitchFamily="18" charset="0"/>
              <a:cs typeface="Times New Roman" pitchFamily="18" charset="0"/>
            </a:endParaRPr>
          </a:p>
        </p:txBody>
      </p:sp>
      <p:sp>
        <p:nvSpPr>
          <p:cNvPr id="13" name="Rectangle 4"/>
          <p:cNvSpPr>
            <a:spLocks noChangeArrowheads="1"/>
          </p:cNvSpPr>
          <p:nvPr/>
        </p:nvSpPr>
        <p:spPr bwMode="auto">
          <a:xfrm>
            <a:off x="152400" y="2459038"/>
            <a:ext cx="9220200" cy="3589314"/>
          </a:xfrm>
          <a:prstGeom prst="rect">
            <a:avLst/>
          </a:prstGeom>
          <a:solidFill>
            <a:schemeClr val="bg1"/>
          </a:solidFill>
          <a:ln w="9525">
            <a:solidFill>
              <a:schemeClr val="bg1"/>
            </a:solidFill>
            <a:miter lim="800000"/>
            <a:headEnd/>
            <a:tailEnd/>
          </a:ln>
        </p:spPr>
        <p:txBody>
          <a:bodyPr wrap="none" anchor="ctr"/>
          <a:lstStyle/>
          <a:p>
            <a:pPr marL="800100" lvl="1" indent="-342900">
              <a:buFontTx/>
              <a:buAutoNum type="arabicPeriod"/>
            </a:pPr>
            <a:r>
              <a:rPr lang="en-US" sz="2800" b="1" dirty="0" err="1">
                <a:solidFill>
                  <a:srgbClr val="FF0000"/>
                </a:solidFill>
                <a:latin typeface="Times New Roman" pitchFamily="18" charset="0"/>
                <a:cs typeface="Times New Roman" pitchFamily="18" charset="0"/>
              </a:rPr>
              <a:t>Đoạn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thơ</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dưới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đây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tả</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những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sự</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vật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con </a:t>
            </a:r>
            <a:r>
              <a:rPr lang="en-US" sz="2800" b="1" dirty="0" err="1">
                <a:solidFill>
                  <a:srgbClr val="FF0000"/>
                </a:solidFill>
                <a:latin typeface="Times New Roman" pitchFamily="18" charset="0"/>
                <a:cs typeface="Times New Roman" pitchFamily="18" charset="0"/>
              </a:rPr>
              <a:t>vật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nào</a:t>
            </a:r>
            <a:r>
              <a:rPr lang="en-US" sz="2800" b="1" dirty="0">
                <a:solidFill>
                  <a:srgbClr val="FF0000"/>
                </a:solidFill>
                <a:latin typeface="Times New Roman" pitchFamily="18" charset="0"/>
                <a:cs typeface="Times New Roman" pitchFamily="18" charset="0"/>
              </a:rPr>
              <a:t>? </a:t>
            </a:r>
          </a:p>
          <a:p>
            <a:pPr lvl="1"/>
            <a:r>
              <a:rPr lang="en-US" sz="2800" b="1" dirty="0" err="1">
                <a:solidFill>
                  <a:srgbClr val="FF0000"/>
                </a:solidFill>
                <a:latin typeface="Times New Roman" pitchFamily="18" charset="0"/>
                <a:cs typeface="Times New Roman" pitchFamily="18" charset="0"/>
              </a:rPr>
              <a:t>Cách</a:t>
            </a:r>
            <a:r>
              <a:rPr lang="en-US" sz="2800" b="1" dirty="0">
                <a:solidFill>
                  <a:srgbClr val="FF0000"/>
                </a:solidFill>
                <a:latin typeface="Times New Roman" pitchFamily="18" charset="0"/>
                <a:cs typeface="Times New Roman" pitchFamily="18" charset="0"/>
              </a:rPr>
              <a:t> gọi và tả chúng có gì hay?   </a:t>
            </a:r>
          </a:p>
          <a:p>
            <a:pPr marL="342900" indent="-342900"/>
            <a:r>
              <a:rPr lang="en-US" sz="2800" b="1" dirty="0">
                <a:latin typeface="Times New Roman" pitchFamily="18" charset="0"/>
                <a:cs typeface="Times New Roman" pitchFamily="18" charset="0"/>
              </a:rPr>
              <a:t> 		Những chị lúa phất phơ bím tóc</a:t>
            </a:r>
          </a:p>
          <a:p>
            <a:pPr marL="342900" indent="-342900"/>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Những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cậu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tre</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vai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nhau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thì</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thầm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đứng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học</a:t>
            </a:r>
            <a:endParaRPr lang="en-US" sz="2800" b="1" dirty="0">
              <a:latin typeface="Times New Roman" pitchFamily="18" charset="0"/>
              <a:cs typeface="Times New Roman" pitchFamily="18" charset="0"/>
            </a:endParaRPr>
          </a:p>
          <a:p>
            <a:pPr marL="342900" indent="-342900"/>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Đàn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cò</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áo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trắng</a:t>
            </a:r>
            <a:r>
              <a:rPr lang="en-US" sz="2800" b="1" dirty="0">
                <a:latin typeface="Times New Roman" pitchFamily="18" charset="0"/>
                <a:cs typeface="Times New Roman" pitchFamily="18" charset="0"/>
              </a:rPr>
              <a:t>          </a:t>
            </a:r>
          </a:p>
          <a:p>
            <a:pPr marL="342900" indent="-342900"/>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Khiêng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nắng</a:t>
            </a:r>
            <a:endParaRPr lang="en-US" sz="2800" b="1" dirty="0">
              <a:latin typeface="Times New Roman" pitchFamily="18" charset="0"/>
              <a:cs typeface="Times New Roman" pitchFamily="18" charset="0"/>
            </a:endParaRPr>
          </a:p>
          <a:p>
            <a:pPr marL="342900" indent="-342900"/>
            <a:r>
              <a:rPr lang="en-US" sz="2800" b="1" dirty="0">
                <a:latin typeface="Times New Roman" pitchFamily="18" charset="0"/>
                <a:cs typeface="Times New Roman" pitchFamily="18" charset="0"/>
              </a:rPr>
              <a:t>		Qua </a:t>
            </a:r>
            <a:r>
              <a:rPr lang="en-US" sz="2800" b="1" dirty="0" err="1">
                <a:latin typeface="Times New Roman" pitchFamily="18" charset="0"/>
                <a:cs typeface="Times New Roman" pitchFamily="18" charset="0"/>
              </a:rPr>
              <a:t>sông</a:t>
            </a:r>
            <a:endParaRPr lang="en-US" sz="2800" b="1" dirty="0">
              <a:latin typeface="Times New Roman" pitchFamily="18" charset="0"/>
              <a:cs typeface="Times New Roman" pitchFamily="18" charset="0"/>
            </a:endParaRPr>
          </a:p>
          <a:p>
            <a:pPr marL="342900" indent="-342900"/>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Cô</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chăn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mây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đồng</a:t>
            </a:r>
            <a:endParaRPr lang="en-US" sz="2800" b="1" dirty="0">
              <a:latin typeface="Times New Roman" pitchFamily="18" charset="0"/>
              <a:cs typeface="Times New Roman" pitchFamily="18" charset="0"/>
            </a:endParaRPr>
          </a:p>
          <a:p>
            <a:pPr marL="342900" indent="-342900"/>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mặt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trời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đạp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xe</a:t>
            </a:r>
            <a:r>
              <a:rPr lang="en-US" sz="2800" b="1" dirty="0">
                <a:latin typeface="Times New Roman" pitchFamily="18" charset="0"/>
                <a:cs typeface="Times New Roman" pitchFamily="18" charset="0"/>
              </a:rPr>
              <a:t> qua </a:t>
            </a:r>
            <a:r>
              <a:rPr lang="en-US" sz="2800" b="1" dirty="0" err="1">
                <a:latin typeface="Times New Roman" pitchFamily="18" charset="0"/>
                <a:cs typeface="Times New Roman" pitchFamily="18" charset="0"/>
              </a:rPr>
              <a:t>ngọn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núi</a:t>
            </a:r>
            <a:r>
              <a:rPr lang="en-US" sz="2800" b="1" dirty="0">
                <a:latin typeface="Times New Roman" pitchFamily="18" charset="0"/>
                <a:cs typeface="Times New Roman" pitchFamily="18" charset="0"/>
              </a:rPr>
              <a:t>.</a:t>
            </a:r>
          </a:p>
          <a:p>
            <a:pPr marL="342900" indent="-342900"/>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Trần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Đăng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Khoa</a:t>
            </a:r>
            <a:r>
              <a:rPr lang="en-US" sz="2800" b="1" dirty="0">
                <a:latin typeface="Times New Roman" pitchFamily="18" charset="0"/>
                <a:cs typeface="Times New Roman" pitchFamily="18" charset="0"/>
              </a:rPr>
              <a:t>          </a:t>
            </a:r>
            <a:r>
              <a:rPr lang="en-US" sz="2000" b="1" dirty="0">
                <a:latin typeface="Times New Roman" pitchFamily="18" charset="0"/>
                <a:cs typeface="Times New Roman" pitchFamily="18" charset="0"/>
              </a:rPr>
              <a:t>                                                                           </a:t>
            </a:r>
          </a:p>
        </p:txBody>
      </p:sp>
    </p:spTree>
    <p:extLst>
      <p:ext uri="{BB962C8B-B14F-4D97-AF65-F5344CB8AC3E}">
        <p14:creationId xmlns:p14="http://schemas.microsoft.com/office/powerpoint/2010/main" val="4044081226"/>
      </p:ext>
    </p:extLst>
  </p:cSld>
  <p:clrMapOvr>
    <a:masterClrMapping/>
  </p:clrMapOvr>
  <p:transition>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373" name="Group 213">
            <a:extLst>
              <a:ext uri="{FF2B5EF4-FFF2-40B4-BE49-F238E27FC236}">
                <a16:creationId xmlns:a16="http://schemas.microsoft.com/office/drawing/2014/main" id="{72B8062B-C42D-495F-B29C-FA51C85986EB}"/>
              </a:ext>
            </a:extLst>
          </p:cNvPr>
          <p:cNvGraphicFramePr>
            <a:graphicFrameLocks noGrp="1"/>
          </p:cNvGraphicFramePr>
          <p:nvPr>
            <p:ph/>
            <p:extLst>
              <p:ext uri="{D42A27DB-BD31-4B8C-83A1-F6EECF244321}">
                <p14:modId xmlns:p14="http://schemas.microsoft.com/office/powerpoint/2010/main" val="2890850558"/>
              </p:ext>
            </p:extLst>
          </p:nvPr>
        </p:nvGraphicFramePr>
        <p:xfrm>
          <a:off x="42129" y="4645083"/>
          <a:ext cx="8924534" cy="1371600"/>
        </p:xfrm>
        <a:graphic>
          <a:graphicData uri="http://schemas.openxmlformats.org/drawingml/2006/table">
            <a:tbl>
              <a:tblPr/>
              <a:tblGrid>
                <a:gridCol w="1561794">
                  <a:extLst>
                    <a:ext uri="{9D8B030D-6E8A-4147-A177-3AD203B41FA5}">
                      <a16:colId xmlns:a16="http://schemas.microsoft.com/office/drawing/2014/main" val="20000"/>
                    </a:ext>
                  </a:extLst>
                </a:gridCol>
                <a:gridCol w="2454246">
                  <a:extLst>
                    <a:ext uri="{9D8B030D-6E8A-4147-A177-3AD203B41FA5}">
                      <a16:colId xmlns:a16="http://schemas.microsoft.com/office/drawing/2014/main" val="20001"/>
                    </a:ext>
                  </a:extLst>
                </a:gridCol>
                <a:gridCol w="4908494">
                  <a:extLst>
                    <a:ext uri="{9D8B030D-6E8A-4147-A177-3AD203B41FA5}">
                      <a16:colId xmlns:a16="http://schemas.microsoft.com/office/drawing/2014/main" val="20002"/>
                    </a:ext>
                  </a:extLst>
                </a:gridCol>
              </a:tblGrid>
              <a:tr h="6858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dirty="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858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dirty="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272" name="Text Box 209">
            <a:extLst>
              <a:ext uri="{FF2B5EF4-FFF2-40B4-BE49-F238E27FC236}">
                <a16:creationId xmlns:a16="http://schemas.microsoft.com/office/drawing/2014/main" id="{A176B432-771F-445A-AF88-599E2794854F}"/>
              </a:ext>
            </a:extLst>
          </p:cNvPr>
          <p:cNvSpPr txBox="1">
            <a:spLocks noChangeArrowheads="1"/>
          </p:cNvSpPr>
          <p:nvPr/>
        </p:nvSpPr>
        <p:spPr bwMode="auto">
          <a:xfrm>
            <a:off x="86463" y="4662748"/>
            <a:ext cx="152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vi-VN" sz="2200" b="1" dirty="0">
                <a:solidFill>
                  <a:srgbClr val="FF0000"/>
                </a:solidFill>
                <a:latin typeface="Times New Roman" panose="02020603050405020304" pitchFamily="18" charset="0"/>
                <a:cs typeface="Times New Roman" panose="02020603050405020304" pitchFamily="18" charset="0"/>
              </a:rPr>
              <a:t>Tên các sự vật con vật</a:t>
            </a:r>
            <a:endParaRPr lang="en-US" altLang="vi-VN" sz="2200" dirty="0">
              <a:solidFill>
                <a:srgbClr val="FF0000"/>
              </a:solidFill>
              <a:latin typeface="Times New Roman" panose="02020603050405020304" pitchFamily="18" charset="0"/>
              <a:cs typeface="Times New Roman" panose="02020603050405020304" pitchFamily="18" charset="0"/>
            </a:endParaRPr>
          </a:p>
        </p:txBody>
      </p:sp>
      <p:sp>
        <p:nvSpPr>
          <p:cNvPr id="10273" name="Text Box 210">
            <a:extLst>
              <a:ext uri="{FF2B5EF4-FFF2-40B4-BE49-F238E27FC236}">
                <a16:creationId xmlns:a16="http://schemas.microsoft.com/office/drawing/2014/main" id="{F46FFF25-6056-459F-A64C-FCBE9DFB559A}"/>
              </a:ext>
            </a:extLst>
          </p:cNvPr>
          <p:cNvSpPr txBox="1">
            <a:spLocks noChangeArrowheads="1"/>
          </p:cNvSpPr>
          <p:nvPr/>
        </p:nvSpPr>
        <p:spPr bwMode="auto">
          <a:xfrm>
            <a:off x="1724454" y="4562532"/>
            <a:ext cx="2209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vi-VN" sz="2200" b="1" dirty="0">
                <a:solidFill>
                  <a:srgbClr val="FF0000"/>
                </a:solidFill>
                <a:latin typeface="Times New Roman" panose="02020603050405020304" pitchFamily="18" charset="0"/>
              </a:rPr>
              <a:t>Các sự vật, con vật được gọi</a:t>
            </a:r>
            <a:endParaRPr lang="en-US" altLang="vi-VN" sz="2200" dirty="0">
              <a:solidFill>
                <a:srgbClr val="FF0000"/>
              </a:solidFill>
              <a:latin typeface="Times New Roman" panose="02020603050405020304" pitchFamily="18" charset="0"/>
            </a:endParaRPr>
          </a:p>
        </p:txBody>
      </p:sp>
      <p:sp>
        <p:nvSpPr>
          <p:cNvPr id="10274" name="Text Box 211">
            <a:extLst>
              <a:ext uri="{FF2B5EF4-FFF2-40B4-BE49-F238E27FC236}">
                <a16:creationId xmlns:a16="http://schemas.microsoft.com/office/drawing/2014/main" id="{867647AE-4A6B-4BB0-A7E9-94FC16F356B3}"/>
              </a:ext>
            </a:extLst>
          </p:cNvPr>
          <p:cNvSpPr txBox="1">
            <a:spLocks noChangeArrowheads="1"/>
          </p:cNvSpPr>
          <p:nvPr/>
        </p:nvSpPr>
        <p:spPr bwMode="auto">
          <a:xfrm>
            <a:off x="4191000" y="4714932"/>
            <a:ext cx="495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vi-VN" sz="2400" b="1" dirty="0">
                <a:solidFill>
                  <a:srgbClr val="FF0000"/>
                </a:solidFill>
                <a:latin typeface="Times New Roman" panose="02020603050405020304" pitchFamily="18" charset="0"/>
              </a:rPr>
              <a:t>Các sự vật, con vật được tả</a:t>
            </a:r>
            <a:endParaRPr lang="en-US" altLang="vi-VN" sz="2400" dirty="0">
              <a:solidFill>
                <a:srgbClr val="FF0000"/>
              </a:solidFill>
              <a:latin typeface="Times New Roman" panose="02020603050405020304" pitchFamily="18" charset="0"/>
            </a:endParaRPr>
          </a:p>
        </p:txBody>
      </p:sp>
      <p:sp>
        <p:nvSpPr>
          <p:cNvPr id="10275" name="Text Box 93">
            <a:extLst>
              <a:ext uri="{FF2B5EF4-FFF2-40B4-BE49-F238E27FC236}">
                <a16:creationId xmlns:a16="http://schemas.microsoft.com/office/drawing/2014/main" id="{A5873761-EB8E-47A0-BC8B-B62AAB26A9CB}"/>
              </a:ext>
            </a:extLst>
          </p:cNvPr>
          <p:cNvSpPr txBox="1">
            <a:spLocks noChangeArrowheads="1"/>
          </p:cNvSpPr>
          <p:nvPr/>
        </p:nvSpPr>
        <p:spPr bwMode="auto">
          <a:xfrm>
            <a:off x="67067" y="1146212"/>
            <a:ext cx="91440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2000" b="1" dirty="0">
                <a:solidFill>
                  <a:srgbClr val="0000CC"/>
                </a:solidFill>
                <a:latin typeface="Times New Roman" panose="02020603050405020304" pitchFamily="18" charset="0"/>
              </a:rPr>
              <a:t>     </a:t>
            </a:r>
            <a:r>
              <a:rPr lang="en-US" altLang="vi-VN" sz="2400" b="1" dirty="0">
                <a:solidFill>
                  <a:srgbClr val="0000CC"/>
                </a:solidFill>
                <a:latin typeface="Times New Roman" panose="02020603050405020304" pitchFamily="18" charset="0"/>
              </a:rPr>
              <a:t>Bài 1: </a:t>
            </a:r>
            <a:r>
              <a:rPr lang="en-US" altLang="vi-VN" sz="2400" b="1" dirty="0">
                <a:solidFill>
                  <a:srgbClr val="0000CC"/>
                </a:solidFill>
                <a:latin typeface="Times New Roman" panose="02020603050405020304" pitchFamily="18" charset="0"/>
                <a:cs typeface="Times New Roman" panose="02020603050405020304" pitchFamily="18" charset="0"/>
              </a:rPr>
              <a:t>Đoạn thơ dưới đ</a:t>
            </a:r>
            <a:r>
              <a:rPr lang="vi-VN" altLang="vi-VN" sz="2400" b="1" dirty="0">
                <a:solidFill>
                  <a:srgbClr val="0000CC"/>
                </a:solidFill>
                <a:latin typeface="Times New Roman" panose="02020603050405020304" pitchFamily="18" charset="0"/>
                <a:cs typeface="Times New Roman" panose="02020603050405020304" pitchFamily="18" charset="0"/>
              </a:rPr>
              <a:t>â</a:t>
            </a:r>
            <a:r>
              <a:rPr lang="en-US" altLang="vi-VN" sz="2400" b="1" dirty="0">
                <a:solidFill>
                  <a:srgbClr val="0000CC"/>
                </a:solidFill>
                <a:latin typeface="Times New Roman" panose="02020603050405020304" pitchFamily="18" charset="0"/>
                <a:cs typeface="Times New Roman" panose="02020603050405020304" pitchFamily="18" charset="0"/>
              </a:rPr>
              <a:t>y tả những sự vật, con vật nào? C</a:t>
            </a:r>
            <a:r>
              <a:rPr lang="vi-VN" altLang="vi-VN" sz="2400" b="1" dirty="0">
                <a:solidFill>
                  <a:srgbClr val="0000CC"/>
                </a:solidFill>
                <a:latin typeface="Times New Roman" panose="02020603050405020304" pitchFamily="18" charset="0"/>
                <a:cs typeface="Times New Roman" panose="02020603050405020304" pitchFamily="18" charset="0"/>
              </a:rPr>
              <a:t>á</a:t>
            </a:r>
            <a:r>
              <a:rPr lang="en-US" altLang="vi-VN" sz="2400" b="1" dirty="0" err="1">
                <a:solidFill>
                  <a:srgbClr val="0000CC"/>
                </a:solidFill>
                <a:latin typeface="Times New Roman" panose="02020603050405020304" pitchFamily="18" charset="0"/>
                <a:cs typeface="Times New Roman" panose="02020603050405020304" pitchFamily="18" charset="0"/>
              </a:rPr>
              <a:t>ch</a:t>
            </a:r>
            <a:r>
              <a:rPr lang="en-US" altLang="vi-VN" sz="2400" b="1" dirty="0">
                <a:solidFill>
                  <a:srgbClr val="0000CC"/>
                </a:solidFill>
                <a:latin typeface="Times New Roman" panose="02020603050405020304" pitchFamily="18" charset="0"/>
                <a:cs typeface="Times New Roman" panose="02020603050405020304" pitchFamily="18" charset="0"/>
              </a:rPr>
              <a:t> gọi và tả </a:t>
            </a:r>
            <a:r>
              <a:rPr lang="en-US" altLang="vi-VN" sz="2400" b="1" dirty="0" err="1">
                <a:solidFill>
                  <a:srgbClr val="0000CC"/>
                </a:solidFill>
                <a:latin typeface="Times New Roman" panose="02020603050405020304" pitchFamily="18" charset="0"/>
                <a:cs typeface="Times New Roman" panose="02020603050405020304" pitchFamily="18" charset="0"/>
              </a:rPr>
              <a:t>ch</a:t>
            </a:r>
            <a:r>
              <a:rPr lang="vi-VN" altLang="vi-VN" sz="2400" b="1" dirty="0">
                <a:solidFill>
                  <a:srgbClr val="0000CC"/>
                </a:solidFill>
                <a:latin typeface="Times New Roman" panose="02020603050405020304" pitchFamily="18" charset="0"/>
                <a:cs typeface="Times New Roman" panose="02020603050405020304" pitchFamily="18" charset="0"/>
              </a:rPr>
              <a:t>ú</a:t>
            </a:r>
            <a:r>
              <a:rPr lang="en-US" altLang="vi-VN" sz="2400" b="1" dirty="0" err="1">
                <a:solidFill>
                  <a:srgbClr val="0000CC"/>
                </a:solidFill>
                <a:latin typeface="Times New Roman" panose="02020603050405020304" pitchFamily="18" charset="0"/>
                <a:cs typeface="Times New Roman" panose="02020603050405020304" pitchFamily="18" charset="0"/>
              </a:rPr>
              <a:t>ng</a:t>
            </a:r>
            <a:r>
              <a:rPr lang="en-US" altLang="vi-VN" sz="2400" b="1" dirty="0">
                <a:solidFill>
                  <a:srgbClr val="0000CC"/>
                </a:solidFill>
                <a:latin typeface="Times New Roman" panose="02020603050405020304" pitchFamily="18" charset="0"/>
                <a:cs typeface="Times New Roman" panose="02020603050405020304" pitchFamily="18" charset="0"/>
              </a:rPr>
              <a:t> có g</a:t>
            </a:r>
            <a:r>
              <a:rPr lang="vi-VN" altLang="vi-VN" sz="2400" b="1" dirty="0">
                <a:solidFill>
                  <a:srgbClr val="0000CC"/>
                </a:solidFill>
                <a:latin typeface="Times New Roman" panose="02020603050405020304" pitchFamily="18" charset="0"/>
                <a:cs typeface="Times New Roman" panose="02020603050405020304" pitchFamily="18" charset="0"/>
              </a:rPr>
              <a:t>ì</a:t>
            </a:r>
            <a:r>
              <a:rPr lang="en-US" altLang="vi-VN" sz="2400" b="1" dirty="0">
                <a:solidFill>
                  <a:srgbClr val="0000CC"/>
                </a:solidFill>
                <a:latin typeface="Times New Roman" panose="02020603050405020304" pitchFamily="18" charset="0"/>
                <a:cs typeface="Times New Roman" panose="02020603050405020304" pitchFamily="18" charset="0"/>
              </a:rPr>
              <a:t> hay?</a:t>
            </a:r>
            <a:r>
              <a:rPr lang="vi-VN"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a:solidFill>
                  <a:srgbClr val="0000CC"/>
                </a:solidFill>
                <a:latin typeface="Times New Roman" panose="02020603050405020304" pitchFamily="18" charset="0"/>
                <a:cs typeface="Times New Roman" panose="02020603050405020304" pitchFamily="18" charset="0"/>
              </a:rPr>
              <a:t>                        </a:t>
            </a:r>
          </a:p>
          <a:p>
            <a:pPr eaLnBrk="1" hangingPunct="1">
              <a:spcBef>
                <a:spcPct val="0"/>
              </a:spcBef>
              <a:buFontTx/>
              <a:buNone/>
            </a:pPr>
            <a:r>
              <a:rPr lang="vi-VN"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a:solidFill>
                  <a:srgbClr val="0000CC"/>
                </a:solidFill>
                <a:latin typeface="Times New Roman" panose="02020603050405020304" pitchFamily="18" charset="0"/>
                <a:cs typeface="Times New Roman" panose="02020603050405020304" pitchFamily="18" charset="0"/>
              </a:rPr>
              <a:t>              </a:t>
            </a:r>
            <a:r>
              <a:rPr lang="en-US" altLang="vi-VN" sz="2400" b="1" dirty="0">
                <a:solidFill>
                  <a:srgbClr val="0000CC"/>
                </a:solidFill>
                <a:latin typeface="Times New Roman" panose="02020603050405020304" pitchFamily="18" charset="0"/>
              </a:rPr>
              <a:t>Những chị lúa phất phơ bím tóc</a:t>
            </a:r>
          </a:p>
          <a:p>
            <a:pPr eaLnBrk="1" hangingPunct="1">
              <a:spcBef>
                <a:spcPct val="0"/>
              </a:spcBef>
              <a:buFontTx/>
              <a:buNone/>
            </a:pPr>
            <a:r>
              <a:rPr lang="en-US" altLang="vi-VN" sz="2400" b="1" dirty="0">
                <a:solidFill>
                  <a:srgbClr val="0000CC"/>
                </a:solidFill>
                <a:latin typeface="Times New Roman" panose="02020603050405020304" pitchFamily="18" charset="0"/>
              </a:rPr>
              <a:t>	Những cậu tre bá vai nhau thì thầm đứng học</a:t>
            </a:r>
          </a:p>
          <a:p>
            <a:pPr eaLnBrk="1" hangingPunct="1">
              <a:spcBef>
                <a:spcPct val="0"/>
              </a:spcBef>
              <a:buFontTx/>
              <a:buNone/>
            </a:pPr>
            <a:r>
              <a:rPr lang="en-US" altLang="vi-VN" sz="2400" b="1" dirty="0">
                <a:solidFill>
                  <a:srgbClr val="0000CC"/>
                </a:solidFill>
                <a:latin typeface="Times New Roman" panose="02020603050405020304" pitchFamily="18" charset="0"/>
              </a:rPr>
              <a:t>	Đàn cò áo trắng</a:t>
            </a:r>
          </a:p>
          <a:p>
            <a:pPr eaLnBrk="1" hangingPunct="1">
              <a:spcBef>
                <a:spcPct val="0"/>
              </a:spcBef>
              <a:buFontTx/>
              <a:buNone/>
            </a:pPr>
            <a:r>
              <a:rPr lang="en-US" altLang="vi-VN" sz="2400" b="1" dirty="0">
                <a:solidFill>
                  <a:srgbClr val="0000CC"/>
                </a:solidFill>
                <a:latin typeface="Times New Roman" panose="02020603050405020304" pitchFamily="18" charset="0"/>
              </a:rPr>
              <a:t>	Khiêng nắng</a:t>
            </a:r>
          </a:p>
          <a:p>
            <a:pPr eaLnBrk="1" hangingPunct="1">
              <a:spcBef>
                <a:spcPct val="0"/>
              </a:spcBef>
              <a:buFontTx/>
              <a:buNone/>
            </a:pPr>
            <a:r>
              <a:rPr lang="en-US" altLang="vi-VN" sz="2400" b="1" dirty="0">
                <a:solidFill>
                  <a:srgbClr val="0000CC"/>
                </a:solidFill>
                <a:latin typeface="Times New Roman" panose="02020603050405020304" pitchFamily="18" charset="0"/>
              </a:rPr>
              <a:t>	Qua sông</a:t>
            </a:r>
          </a:p>
          <a:p>
            <a:pPr eaLnBrk="1" hangingPunct="1">
              <a:spcBef>
                <a:spcPct val="0"/>
              </a:spcBef>
              <a:buFontTx/>
              <a:buNone/>
            </a:pPr>
            <a:r>
              <a:rPr lang="en-US" altLang="vi-VN" sz="2400" b="1" dirty="0">
                <a:solidFill>
                  <a:srgbClr val="0000CC"/>
                </a:solidFill>
                <a:latin typeface="Times New Roman" panose="02020603050405020304" pitchFamily="18" charset="0"/>
              </a:rPr>
              <a:t>	Cô gió chăn mây trên đồng</a:t>
            </a:r>
          </a:p>
          <a:p>
            <a:pPr eaLnBrk="1" hangingPunct="1">
              <a:spcBef>
                <a:spcPct val="0"/>
              </a:spcBef>
              <a:buFontTx/>
              <a:buNone/>
            </a:pPr>
            <a:r>
              <a:rPr lang="en-US" altLang="vi-VN" sz="2400" b="1" dirty="0">
                <a:solidFill>
                  <a:srgbClr val="0000CC"/>
                </a:solidFill>
                <a:latin typeface="Times New Roman" panose="02020603050405020304" pitchFamily="18" charset="0"/>
              </a:rPr>
              <a:t>	Bác mặt trời đạp xe qua ngọn núi.</a:t>
            </a:r>
          </a:p>
        </p:txBody>
      </p:sp>
      <p:sp>
        <p:nvSpPr>
          <p:cNvPr id="92374" name="Text Box 214">
            <a:extLst>
              <a:ext uri="{FF2B5EF4-FFF2-40B4-BE49-F238E27FC236}">
                <a16:creationId xmlns:a16="http://schemas.microsoft.com/office/drawing/2014/main" id="{892F6519-1523-4FCC-BC71-76A4D8B9E4C4}"/>
              </a:ext>
            </a:extLst>
          </p:cNvPr>
          <p:cNvSpPr txBox="1">
            <a:spLocks noChangeArrowheads="1"/>
          </p:cNvSpPr>
          <p:nvPr/>
        </p:nvSpPr>
        <p:spPr bwMode="auto">
          <a:xfrm>
            <a:off x="2438400" y="1857687"/>
            <a:ext cx="914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2000" b="1" dirty="0">
                <a:solidFill>
                  <a:srgbClr val="0000CC"/>
                </a:solidFill>
                <a:latin typeface="Times New Roman" panose="02020603050405020304" pitchFamily="18" charset="0"/>
              </a:rPr>
              <a:t>   </a:t>
            </a:r>
            <a:r>
              <a:rPr lang="en-US" altLang="vi-VN" sz="2400" b="1" dirty="0">
                <a:solidFill>
                  <a:srgbClr val="0000CC"/>
                </a:solidFill>
                <a:latin typeface="Times New Roman" panose="02020603050405020304" pitchFamily="18" charset="0"/>
              </a:rPr>
              <a:t>lúa</a:t>
            </a:r>
          </a:p>
        </p:txBody>
      </p:sp>
      <p:sp>
        <p:nvSpPr>
          <p:cNvPr id="92379" name="Text Box 219">
            <a:extLst>
              <a:ext uri="{FF2B5EF4-FFF2-40B4-BE49-F238E27FC236}">
                <a16:creationId xmlns:a16="http://schemas.microsoft.com/office/drawing/2014/main" id="{D9173916-3F11-4220-9DCE-581CAE5BC1BD}"/>
              </a:ext>
            </a:extLst>
          </p:cNvPr>
          <p:cNvSpPr txBox="1">
            <a:spLocks noChangeArrowheads="1"/>
          </p:cNvSpPr>
          <p:nvPr/>
        </p:nvSpPr>
        <p:spPr bwMode="auto">
          <a:xfrm>
            <a:off x="2133600" y="1876488"/>
            <a:ext cx="1143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2000" b="1" dirty="0">
                <a:solidFill>
                  <a:srgbClr val="0000CC"/>
                </a:solidFill>
                <a:latin typeface="Times New Roman" panose="02020603050405020304" pitchFamily="18" charset="0"/>
              </a:rPr>
              <a:t> </a:t>
            </a:r>
            <a:r>
              <a:rPr lang="en-US" altLang="vi-VN" sz="2400" b="1" dirty="0">
                <a:solidFill>
                  <a:srgbClr val="0000CC"/>
                </a:solidFill>
                <a:latin typeface="Times New Roman" panose="02020603050405020304" pitchFamily="18" charset="0"/>
              </a:rPr>
              <a:t>chị</a:t>
            </a:r>
          </a:p>
        </p:txBody>
      </p:sp>
      <p:sp>
        <p:nvSpPr>
          <p:cNvPr id="92383" name="Text Box 223">
            <a:extLst>
              <a:ext uri="{FF2B5EF4-FFF2-40B4-BE49-F238E27FC236}">
                <a16:creationId xmlns:a16="http://schemas.microsoft.com/office/drawing/2014/main" id="{FAC4C82C-6DCC-49B9-9835-FF9E08A0D1A6}"/>
              </a:ext>
            </a:extLst>
          </p:cNvPr>
          <p:cNvSpPr txBox="1">
            <a:spLocks noChangeArrowheads="1"/>
          </p:cNvSpPr>
          <p:nvPr/>
        </p:nvSpPr>
        <p:spPr bwMode="auto">
          <a:xfrm>
            <a:off x="3056596" y="1884788"/>
            <a:ext cx="2895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vi-VN" sz="2000" b="1" dirty="0">
                <a:solidFill>
                  <a:srgbClr val="0000CC"/>
                </a:solidFill>
                <a:latin typeface="Times New Roman" panose="02020603050405020304" pitchFamily="18" charset="0"/>
              </a:rPr>
              <a:t> </a:t>
            </a:r>
            <a:r>
              <a:rPr lang="en-US" altLang="vi-VN" sz="2400" b="1" dirty="0" err="1" smtClean="0">
                <a:solidFill>
                  <a:srgbClr val="0000CC"/>
                </a:solidFill>
                <a:latin typeface="Times New Roman" panose="02020603050405020304" pitchFamily="18" charset="0"/>
              </a:rPr>
              <a:t>phất</a:t>
            </a:r>
            <a:r>
              <a:rPr lang="en-US" altLang="vi-VN" sz="2400" b="1" dirty="0" smtClean="0">
                <a:solidFill>
                  <a:srgbClr val="0000CC"/>
                </a:solidFill>
                <a:latin typeface="Times New Roman" panose="02020603050405020304" pitchFamily="18" charset="0"/>
              </a:rPr>
              <a:t> </a:t>
            </a:r>
            <a:r>
              <a:rPr lang="en-US" altLang="vi-VN" sz="2400" b="1" dirty="0" err="1" smtClean="0">
                <a:solidFill>
                  <a:srgbClr val="0000CC"/>
                </a:solidFill>
                <a:latin typeface="Times New Roman" panose="02020603050405020304" pitchFamily="18" charset="0"/>
              </a:rPr>
              <a:t>phơ</a:t>
            </a:r>
            <a:r>
              <a:rPr lang="en-US" altLang="vi-VN" sz="2400" b="1" dirty="0" smtClean="0">
                <a:solidFill>
                  <a:srgbClr val="0000CC"/>
                </a:solidFill>
                <a:latin typeface="Times New Roman" panose="02020603050405020304" pitchFamily="18" charset="0"/>
              </a:rPr>
              <a:t> </a:t>
            </a:r>
            <a:r>
              <a:rPr lang="en-US" altLang="vi-VN" sz="2400" b="1" dirty="0" err="1" smtClean="0">
                <a:solidFill>
                  <a:srgbClr val="0000CC"/>
                </a:solidFill>
                <a:latin typeface="Times New Roman" panose="02020603050405020304" pitchFamily="18" charset="0"/>
              </a:rPr>
              <a:t>bím</a:t>
            </a:r>
            <a:r>
              <a:rPr lang="en-US" altLang="vi-VN" sz="2400" b="1" dirty="0" smtClean="0">
                <a:solidFill>
                  <a:srgbClr val="0000CC"/>
                </a:solidFill>
                <a:latin typeface="Times New Roman" panose="02020603050405020304" pitchFamily="18" charset="0"/>
              </a:rPr>
              <a:t> </a:t>
            </a:r>
            <a:r>
              <a:rPr lang="en-US" altLang="vi-VN" sz="2400" b="1" dirty="0" err="1" smtClean="0">
                <a:solidFill>
                  <a:srgbClr val="0000CC"/>
                </a:solidFill>
                <a:latin typeface="Times New Roman" panose="02020603050405020304" pitchFamily="18" charset="0"/>
              </a:rPr>
              <a:t>tóc</a:t>
            </a:r>
            <a:endParaRPr lang="en-US" altLang="vi-VN" sz="2400" b="1" dirty="0">
              <a:solidFill>
                <a:srgbClr val="0000CC"/>
              </a:solidFill>
              <a:latin typeface="Times New Roman" panose="02020603050405020304" pitchFamily="18" charset="0"/>
            </a:endParaRPr>
          </a:p>
        </p:txBody>
      </p:sp>
      <p:sp>
        <p:nvSpPr>
          <p:cNvPr id="17" name="Text Box 5"/>
          <p:cNvSpPr txBox="1">
            <a:spLocks noChangeArrowheads="1"/>
          </p:cNvSpPr>
          <p:nvPr/>
        </p:nvSpPr>
        <p:spPr bwMode="auto">
          <a:xfrm>
            <a:off x="0" y="175568"/>
            <a:ext cx="9144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itchFamily="34" charset="0"/>
              </a:defRPr>
            </a:lvl1pPr>
            <a:lvl2pPr marL="742950" indent="-285750">
              <a:defRPr sz="3200">
                <a:solidFill>
                  <a:schemeClr val="tx1"/>
                </a:solidFill>
                <a:latin typeface=".VnTime" pitchFamily="34" charset="0"/>
              </a:defRPr>
            </a:lvl2pPr>
            <a:lvl3pPr marL="1143000" indent="-228600">
              <a:defRPr sz="3200">
                <a:solidFill>
                  <a:schemeClr val="tx1"/>
                </a:solidFill>
                <a:latin typeface=".VnTime" pitchFamily="34" charset="0"/>
              </a:defRPr>
            </a:lvl3pPr>
            <a:lvl4pPr marL="1600200" indent="-228600">
              <a:defRPr sz="3200">
                <a:solidFill>
                  <a:schemeClr val="tx1"/>
                </a:solidFill>
                <a:latin typeface=".VnTime" pitchFamily="34" charset="0"/>
              </a:defRPr>
            </a:lvl4pPr>
            <a:lvl5pPr marL="2057400" indent="-228600">
              <a:defRPr sz="3200">
                <a:solidFill>
                  <a:schemeClr val="tx1"/>
                </a:solidFill>
                <a:latin typeface=".VnTime" pitchFamily="34" charset="0"/>
              </a:defRPr>
            </a:lvl5pPr>
            <a:lvl6pPr marL="2514600" indent="-228600" eaLnBrk="0" fontAlgn="base" hangingPunct="0">
              <a:spcBef>
                <a:spcPct val="0"/>
              </a:spcBef>
              <a:spcAft>
                <a:spcPct val="0"/>
              </a:spcAft>
              <a:defRPr sz="3200">
                <a:solidFill>
                  <a:schemeClr val="tx1"/>
                </a:solidFill>
                <a:latin typeface=".VnTime" pitchFamily="34" charset="0"/>
              </a:defRPr>
            </a:lvl6pPr>
            <a:lvl7pPr marL="2971800" indent="-228600" eaLnBrk="0" fontAlgn="base" hangingPunct="0">
              <a:spcBef>
                <a:spcPct val="0"/>
              </a:spcBef>
              <a:spcAft>
                <a:spcPct val="0"/>
              </a:spcAft>
              <a:defRPr sz="3200">
                <a:solidFill>
                  <a:schemeClr val="tx1"/>
                </a:solidFill>
                <a:latin typeface=".VnTime" pitchFamily="34" charset="0"/>
              </a:defRPr>
            </a:lvl7pPr>
            <a:lvl8pPr marL="3429000" indent="-228600" eaLnBrk="0" fontAlgn="base" hangingPunct="0">
              <a:spcBef>
                <a:spcPct val="0"/>
              </a:spcBef>
              <a:spcAft>
                <a:spcPct val="0"/>
              </a:spcAft>
              <a:defRPr sz="3200">
                <a:solidFill>
                  <a:schemeClr val="tx1"/>
                </a:solidFill>
                <a:latin typeface=".VnTime" pitchFamily="34" charset="0"/>
              </a:defRPr>
            </a:lvl8pPr>
            <a:lvl9pPr marL="3886200" indent="-228600" eaLnBrk="0" fontAlgn="base" hangingPunct="0">
              <a:spcBef>
                <a:spcPct val="0"/>
              </a:spcBef>
              <a:spcAft>
                <a:spcPct val="0"/>
              </a:spcAft>
              <a:defRPr sz="3200">
                <a:solidFill>
                  <a:schemeClr val="tx1"/>
                </a:solidFill>
                <a:latin typeface=".VnTime" pitchFamily="34" charset="0"/>
              </a:defRPr>
            </a:lvl9pPr>
          </a:lstStyle>
          <a:p>
            <a:pPr algn="ctr" eaLnBrk="1" hangingPunct="1">
              <a:spcBef>
                <a:spcPts val="0"/>
              </a:spcBef>
              <a:defRPr/>
            </a:pPr>
            <a:r>
              <a:rPr lang="en-US" altLang="vi-VN" sz="2800" b="1" u="sng" dirty="0" err="1">
                <a:solidFill>
                  <a:srgbClr val="0000FF"/>
                </a:solidFill>
                <a:latin typeface="Times New Roman" pitchFamily="18" charset="0"/>
                <a:cs typeface="Times New Roman" pitchFamily="18" charset="0"/>
              </a:rPr>
              <a:t>Luyện</a:t>
            </a:r>
            <a:r>
              <a:rPr lang="en-US" altLang="vi-VN" sz="2800" b="1" u="sng" dirty="0">
                <a:solidFill>
                  <a:srgbClr val="0000FF"/>
                </a:solidFill>
                <a:latin typeface="Times New Roman" pitchFamily="18" charset="0"/>
                <a:cs typeface="Times New Roman" pitchFamily="18" charset="0"/>
              </a:rPr>
              <a:t> từ và câu</a:t>
            </a:r>
          </a:p>
          <a:p>
            <a:pPr algn="ctr" eaLnBrk="1" hangingPunct="1">
              <a:spcBef>
                <a:spcPts val="0"/>
              </a:spcBef>
              <a:defRPr/>
            </a:pPr>
            <a:r>
              <a:rPr lang="fr-FR" altLang="en-US" sz="2800" dirty="0">
                <a:solidFill>
                  <a:srgbClr val="000000"/>
                </a:solidFill>
                <a:latin typeface="Times New Roman" panose="02020603050405020304" pitchFamily="18" charset="0"/>
                <a:cs typeface="Times New Roman" panose="02020603050405020304" pitchFamily="18" charset="0"/>
              </a:rPr>
              <a:t>Nhân hóa. Ôn cách đặt và trả lời câu hỏi Vì sao?</a:t>
            </a:r>
            <a:endParaRPr lang="en-US" altLang="en-US" sz="2800" dirty="0">
              <a:solidFill>
                <a:srgbClr val="C00000"/>
              </a:solidFill>
              <a:latin typeface="Arial" panose="020B0604020202020204" pitchFamily="34" charset="0"/>
            </a:endParaRPr>
          </a:p>
          <a:p>
            <a:pPr algn="ctr" eaLnBrk="1" hangingPunct="1">
              <a:spcBef>
                <a:spcPts val="0"/>
              </a:spcBef>
              <a:defRPr/>
            </a:pPr>
            <a:endParaRPr lang="en-US" altLang="vi-VN" sz="2800" b="1" u="sng" dirty="0">
              <a:solidFill>
                <a:srgbClr val="0000FF"/>
              </a:solidFill>
              <a:latin typeface="Times New Roman" pitchFamily="18" charset="0"/>
              <a:cs typeface="Times New Roman" pitchFamily="18"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nodeType="clickEffect">
                                  <p:stCondLst>
                                    <p:cond delay="0"/>
                                  </p:stCondLst>
                                  <p:iterate type="lt">
                                    <p:tmPct val="0"/>
                                  </p:iterate>
                                  <p:childTnLst>
                                    <p:animMotion origin="layout" path="M -0.04931 0.07569 L -0.22848 0.52454 " pathEditMode="relative" rAng="0" ptsTypes="AA">
                                      <p:cBhvr>
                                        <p:cTn id="6" dur="2000" fill="hold"/>
                                        <p:tgtEl>
                                          <p:spTgt spid="92374"/>
                                        </p:tgtEl>
                                        <p:attrNameLst>
                                          <p:attrName>ppt_x</p:attrName>
                                          <p:attrName>ppt_y</p:attrName>
                                        </p:attrNameLst>
                                      </p:cBhvr>
                                      <p:rCtr x="-8958" y="22431"/>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49" presetClass="path" presetSubtype="0" accel="50000" decel="50000" fill="hold" grpId="0" nodeType="clickEffect">
                                  <p:stCondLst>
                                    <p:cond delay="0"/>
                                  </p:stCondLst>
                                  <p:childTnLst>
                                    <p:animMotion origin="layout" path="M -0.02968 0.0743 L 0.03837 0.52314 " pathEditMode="relative" rAng="0" ptsTypes="AA">
                                      <p:cBhvr>
                                        <p:cTn id="10" dur="2000" fill="hold"/>
                                        <p:tgtEl>
                                          <p:spTgt spid="92379"/>
                                        </p:tgtEl>
                                        <p:attrNameLst>
                                          <p:attrName>ppt_x</p:attrName>
                                          <p:attrName>ppt_y</p:attrName>
                                        </p:attrNameLst>
                                      </p:cBhvr>
                                      <p:rCtr x="3403" y="22431"/>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path" presetSubtype="0" accel="50000" decel="50000" fill="hold" grpId="0" nodeType="clickEffect">
                                  <p:stCondLst>
                                    <p:cond delay="0"/>
                                  </p:stCondLst>
                                  <p:childTnLst>
                                    <p:animMotion origin="layout" path="M -0.00017 0.06505 L 0.22622 0.51621 " pathEditMode="relative" rAng="0" ptsTypes="AA">
                                      <p:cBhvr>
                                        <p:cTn id="14" dur="2000" fill="hold"/>
                                        <p:tgtEl>
                                          <p:spTgt spid="92383"/>
                                        </p:tgtEl>
                                        <p:attrNameLst>
                                          <p:attrName>ppt_x</p:attrName>
                                          <p:attrName>ppt_y</p:attrName>
                                        </p:attrNameLst>
                                      </p:cBhvr>
                                      <p:rCtr x="11319" y="225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79" grpId="0"/>
      <p:bldP spid="9238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373" name="Group 213"/>
          <p:cNvGraphicFramePr>
            <a:graphicFrameLocks noGrp="1"/>
          </p:cNvGraphicFramePr>
          <p:nvPr>
            <p:ph/>
            <p:extLst>
              <p:ext uri="{D42A27DB-BD31-4B8C-83A1-F6EECF244321}">
                <p14:modId xmlns:p14="http://schemas.microsoft.com/office/powerpoint/2010/main" val="368234926"/>
              </p:ext>
            </p:extLst>
          </p:nvPr>
        </p:nvGraphicFramePr>
        <p:xfrm>
          <a:off x="76200" y="2172494"/>
          <a:ext cx="8915400" cy="4292600"/>
        </p:xfrm>
        <a:graphic>
          <a:graphicData uri="http://schemas.openxmlformats.org/drawingml/2006/table">
            <a:tbl>
              <a:tblPr/>
              <a:tblGrid>
                <a:gridCol w="1499050">
                  <a:extLst>
                    <a:ext uri="{9D8B030D-6E8A-4147-A177-3AD203B41FA5}">
                      <a16:colId xmlns:a16="http://schemas.microsoft.com/office/drawing/2014/main" val="20000"/>
                    </a:ext>
                  </a:extLst>
                </a:gridCol>
                <a:gridCol w="2209126">
                  <a:extLst>
                    <a:ext uri="{9D8B030D-6E8A-4147-A177-3AD203B41FA5}">
                      <a16:colId xmlns:a16="http://schemas.microsoft.com/office/drawing/2014/main" val="20001"/>
                    </a:ext>
                  </a:extLst>
                </a:gridCol>
                <a:gridCol w="5207224">
                  <a:extLst>
                    <a:ext uri="{9D8B030D-6E8A-4147-A177-3AD203B41FA5}">
                      <a16:colId xmlns:a16="http://schemas.microsoft.com/office/drawing/2014/main" val="20002"/>
                    </a:ext>
                  </a:extLst>
                </a:gridCol>
              </a:tblGrid>
              <a:tr h="7112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dirty="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112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112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112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366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112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92369" name="Text Box 209"/>
          <p:cNvSpPr txBox="1">
            <a:spLocks noChangeArrowheads="1"/>
          </p:cNvSpPr>
          <p:nvPr/>
        </p:nvSpPr>
        <p:spPr bwMode="auto">
          <a:xfrm>
            <a:off x="76200" y="2175765"/>
            <a:ext cx="2209800" cy="83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spcBef>
                <a:spcPct val="20000"/>
              </a:spcBef>
            </a:pPr>
            <a:r>
              <a:rPr lang="en-US" altLang="vi-VN" sz="2200" b="1" dirty="0">
                <a:solidFill>
                  <a:srgbClr val="FF0000"/>
                </a:solidFill>
                <a:latin typeface="Times New Roman" panose="02020603050405020304" pitchFamily="18" charset="0"/>
                <a:cs typeface="Times New Roman" panose="02020603050405020304" pitchFamily="18" charset="0"/>
              </a:rPr>
              <a:t>Tên các sự</a:t>
            </a:r>
          </a:p>
          <a:p>
            <a:pPr eaLnBrk="1" hangingPunct="1">
              <a:spcBef>
                <a:spcPct val="20000"/>
              </a:spcBef>
            </a:pPr>
            <a:r>
              <a:rPr lang="en-US" altLang="vi-VN" sz="2200" b="1" dirty="0">
                <a:solidFill>
                  <a:srgbClr val="FF0000"/>
                </a:solidFill>
                <a:latin typeface="Times New Roman" panose="02020603050405020304" pitchFamily="18" charset="0"/>
                <a:cs typeface="Times New Roman" panose="02020603050405020304" pitchFamily="18" charset="0"/>
              </a:rPr>
              <a:t> vật, con vật</a:t>
            </a:r>
            <a:endParaRPr lang="en-US" altLang="vi-VN" sz="2200" dirty="0">
              <a:solidFill>
                <a:srgbClr val="FF0000"/>
              </a:solidFill>
              <a:latin typeface="Times New Roman" panose="02020603050405020304" pitchFamily="18" charset="0"/>
              <a:cs typeface="Times New Roman" panose="02020603050405020304" pitchFamily="18" charset="0"/>
            </a:endParaRPr>
          </a:p>
        </p:txBody>
      </p:sp>
      <p:sp>
        <p:nvSpPr>
          <p:cNvPr id="92370" name="Text Box 210"/>
          <p:cNvSpPr txBox="1">
            <a:spLocks noChangeArrowheads="1"/>
          </p:cNvSpPr>
          <p:nvPr/>
        </p:nvSpPr>
        <p:spPr bwMode="auto">
          <a:xfrm>
            <a:off x="1638300" y="2156135"/>
            <a:ext cx="2209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r>
              <a:rPr lang="en-US" sz="2400" b="1" dirty="0">
                <a:solidFill>
                  <a:srgbClr val="FF0000"/>
                </a:solidFill>
                <a:latin typeface="Times New Roman" panose="02020603050405020304" pitchFamily="18" charset="0"/>
                <a:cs typeface="Times New Roman" panose="02020603050405020304" pitchFamily="18" charset="0"/>
              </a:rPr>
              <a:t>Các sự vật, con vật được gọi</a:t>
            </a:r>
            <a:endParaRPr lang="en-US" altLang="vi-VN" sz="2200" dirty="0">
              <a:solidFill>
                <a:srgbClr val="FF0000"/>
              </a:solidFill>
              <a:latin typeface="Times New Roman" panose="02020603050405020304" pitchFamily="18" charset="0"/>
              <a:cs typeface="Times New Roman" panose="02020603050405020304" pitchFamily="18" charset="0"/>
            </a:endParaRPr>
          </a:p>
        </p:txBody>
      </p:sp>
      <p:sp>
        <p:nvSpPr>
          <p:cNvPr id="92371" name="Text Box 211"/>
          <p:cNvSpPr txBox="1">
            <a:spLocks noChangeArrowheads="1"/>
          </p:cNvSpPr>
          <p:nvPr/>
        </p:nvSpPr>
        <p:spPr bwMode="auto">
          <a:xfrm>
            <a:off x="4195156" y="2283520"/>
            <a:ext cx="4953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r>
              <a:rPr lang="en-US" sz="2400" b="1" dirty="0">
                <a:solidFill>
                  <a:srgbClr val="FF0000"/>
                </a:solidFill>
                <a:latin typeface="Times New Roman" panose="02020603050405020304" pitchFamily="18" charset="0"/>
                <a:cs typeface="Times New Roman" panose="02020603050405020304" pitchFamily="18" charset="0"/>
              </a:rPr>
              <a:t>Các sự vật, con vật được tả</a:t>
            </a:r>
            <a:endParaRPr lang="en-US" altLang="vi-VN" sz="2400" dirty="0">
              <a:solidFill>
                <a:srgbClr val="FF0000"/>
              </a:solidFill>
            </a:endParaRPr>
          </a:p>
        </p:txBody>
      </p:sp>
      <p:sp>
        <p:nvSpPr>
          <p:cNvPr id="92374" name="Text Box 214"/>
          <p:cNvSpPr txBox="1">
            <a:spLocks noChangeArrowheads="1"/>
          </p:cNvSpPr>
          <p:nvPr/>
        </p:nvSpPr>
        <p:spPr bwMode="auto">
          <a:xfrm>
            <a:off x="128848" y="3012917"/>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r>
              <a:rPr lang="en-US" altLang="vi-VN" sz="2800" b="1" dirty="0"/>
              <a:t>    </a:t>
            </a:r>
            <a:r>
              <a:rPr lang="en-US" altLang="vi-VN" sz="2800" b="1" dirty="0">
                <a:solidFill>
                  <a:srgbClr val="FF33CC"/>
                </a:solidFill>
                <a:latin typeface="Times New Roman" panose="02020603050405020304" pitchFamily="18" charset="0"/>
                <a:cs typeface="Times New Roman" panose="02020603050405020304" pitchFamily="18" charset="0"/>
              </a:rPr>
              <a:t>Lúa </a:t>
            </a:r>
            <a:endParaRPr lang="en-US" altLang="vi-VN" sz="2800" b="1" dirty="0">
              <a:solidFill>
                <a:srgbClr val="FF33CC"/>
              </a:solidFill>
            </a:endParaRPr>
          </a:p>
        </p:txBody>
      </p:sp>
      <p:sp>
        <p:nvSpPr>
          <p:cNvPr id="92375" name="Text Box 215"/>
          <p:cNvSpPr txBox="1">
            <a:spLocks noChangeArrowheads="1"/>
          </p:cNvSpPr>
          <p:nvPr/>
        </p:nvSpPr>
        <p:spPr bwMode="auto">
          <a:xfrm>
            <a:off x="76200" y="3690486"/>
            <a:ext cx="129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r>
              <a:rPr lang="en-US" altLang="vi-VN" sz="2800" b="1" dirty="0">
                <a:solidFill>
                  <a:srgbClr val="FF33CC"/>
                </a:solidFill>
              </a:rPr>
              <a:t>   </a:t>
            </a:r>
            <a:r>
              <a:rPr lang="en-US" altLang="vi-VN" sz="2800" b="1" dirty="0">
                <a:solidFill>
                  <a:srgbClr val="FF33CC"/>
                </a:solidFill>
                <a:latin typeface="Times New Roman" panose="02020603050405020304" pitchFamily="18" charset="0"/>
                <a:cs typeface="Times New Roman" panose="02020603050405020304" pitchFamily="18" charset="0"/>
              </a:rPr>
              <a:t>Tre</a:t>
            </a:r>
            <a:endParaRPr lang="en-US" altLang="vi-VN" sz="2800" b="1" dirty="0">
              <a:solidFill>
                <a:srgbClr val="FF33CC"/>
              </a:solidFill>
            </a:endParaRPr>
          </a:p>
        </p:txBody>
      </p:sp>
      <p:sp>
        <p:nvSpPr>
          <p:cNvPr id="92376" name="Text Box 216"/>
          <p:cNvSpPr txBox="1">
            <a:spLocks noChangeArrowheads="1"/>
          </p:cNvSpPr>
          <p:nvPr/>
        </p:nvSpPr>
        <p:spPr bwMode="auto">
          <a:xfrm>
            <a:off x="76200" y="4479449"/>
            <a:ext cx="1828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r>
              <a:rPr lang="en-US" altLang="vi-VN" sz="2800" b="1" dirty="0"/>
              <a:t> </a:t>
            </a:r>
            <a:r>
              <a:rPr lang="en-US" altLang="vi-VN" sz="2800" b="1" dirty="0">
                <a:solidFill>
                  <a:srgbClr val="FF33CC"/>
                </a:solidFill>
                <a:latin typeface="Times New Roman" panose="02020603050405020304" pitchFamily="18" charset="0"/>
                <a:cs typeface="Times New Roman" panose="02020603050405020304" pitchFamily="18" charset="0"/>
              </a:rPr>
              <a:t>Đàn cò</a:t>
            </a:r>
            <a:endParaRPr lang="en-US" altLang="vi-VN" sz="2800" b="1" dirty="0">
              <a:solidFill>
                <a:srgbClr val="FF33CC"/>
              </a:solidFill>
            </a:endParaRPr>
          </a:p>
        </p:txBody>
      </p:sp>
      <p:sp>
        <p:nvSpPr>
          <p:cNvPr id="92377" name="Text Box 217"/>
          <p:cNvSpPr txBox="1">
            <a:spLocks noChangeArrowheads="1"/>
          </p:cNvSpPr>
          <p:nvPr/>
        </p:nvSpPr>
        <p:spPr bwMode="auto">
          <a:xfrm>
            <a:off x="357448" y="5212714"/>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r>
              <a:rPr lang="en-US" altLang="vi-VN" sz="2800" b="1" dirty="0"/>
              <a:t> </a:t>
            </a:r>
            <a:r>
              <a:rPr lang="en-US" altLang="vi-VN" sz="2800" b="1" dirty="0">
                <a:solidFill>
                  <a:srgbClr val="FF33CC"/>
                </a:solidFill>
                <a:latin typeface="Times New Roman" panose="02020603050405020304" pitchFamily="18" charset="0"/>
                <a:cs typeface="Times New Roman" panose="02020603050405020304" pitchFamily="18" charset="0"/>
              </a:rPr>
              <a:t>Gió</a:t>
            </a:r>
            <a:endParaRPr lang="en-US" altLang="vi-VN" sz="2800" b="1" dirty="0">
              <a:solidFill>
                <a:srgbClr val="FF33CC"/>
              </a:solidFill>
            </a:endParaRPr>
          </a:p>
        </p:txBody>
      </p:sp>
      <p:sp>
        <p:nvSpPr>
          <p:cNvPr id="92378" name="Text Box 218"/>
          <p:cNvSpPr txBox="1">
            <a:spLocks noChangeArrowheads="1"/>
          </p:cNvSpPr>
          <p:nvPr/>
        </p:nvSpPr>
        <p:spPr bwMode="auto">
          <a:xfrm>
            <a:off x="190500" y="5884137"/>
            <a:ext cx="1600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r>
              <a:rPr lang="en-US" altLang="vi-VN" sz="2800" b="1" dirty="0">
                <a:solidFill>
                  <a:srgbClr val="FF33CC"/>
                </a:solidFill>
                <a:latin typeface="Times New Roman" panose="02020603050405020304" pitchFamily="18" charset="0"/>
                <a:cs typeface="Times New Roman" panose="02020603050405020304" pitchFamily="18" charset="0"/>
              </a:rPr>
              <a:t>Mặt trời</a:t>
            </a:r>
          </a:p>
        </p:txBody>
      </p:sp>
      <p:sp>
        <p:nvSpPr>
          <p:cNvPr id="92379" name="Text Box 219"/>
          <p:cNvSpPr txBox="1">
            <a:spLocks noChangeArrowheads="1"/>
          </p:cNvSpPr>
          <p:nvPr/>
        </p:nvSpPr>
        <p:spPr bwMode="auto">
          <a:xfrm>
            <a:off x="2315095" y="2949575"/>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r>
              <a:rPr lang="en-US" altLang="vi-VN" sz="2800" b="1" dirty="0">
                <a:latin typeface="Times New Roman" panose="02020603050405020304" pitchFamily="18" charset="0"/>
                <a:cs typeface="Times New Roman" panose="02020603050405020304" pitchFamily="18" charset="0"/>
              </a:rPr>
              <a:t>chị</a:t>
            </a:r>
          </a:p>
        </p:txBody>
      </p:sp>
      <p:sp>
        <p:nvSpPr>
          <p:cNvPr id="92380" name="Text Box 220"/>
          <p:cNvSpPr txBox="1">
            <a:spLocks noChangeArrowheads="1"/>
          </p:cNvSpPr>
          <p:nvPr/>
        </p:nvSpPr>
        <p:spPr bwMode="auto">
          <a:xfrm>
            <a:off x="2161309" y="3726657"/>
            <a:ext cx="121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r>
              <a:rPr lang="en-US" altLang="vi-VN" sz="2800" b="1" dirty="0">
                <a:latin typeface="Times New Roman" panose="02020603050405020304" pitchFamily="18" charset="0"/>
                <a:cs typeface="Times New Roman" panose="02020603050405020304" pitchFamily="18" charset="0"/>
              </a:rPr>
              <a:t>cậu</a:t>
            </a:r>
          </a:p>
        </p:txBody>
      </p:sp>
      <p:sp>
        <p:nvSpPr>
          <p:cNvPr id="92381" name="Text Box 221"/>
          <p:cNvSpPr txBox="1">
            <a:spLocks noChangeArrowheads="1"/>
          </p:cNvSpPr>
          <p:nvPr/>
        </p:nvSpPr>
        <p:spPr bwMode="auto">
          <a:xfrm>
            <a:off x="2312324" y="5095875"/>
            <a:ext cx="1066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r>
              <a:rPr lang="en-US" altLang="vi-VN" sz="2800" b="1" dirty="0">
                <a:latin typeface="Times New Roman" panose="02020603050405020304" pitchFamily="18" charset="0"/>
                <a:cs typeface="Times New Roman" panose="02020603050405020304" pitchFamily="18" charset="0"/>
              </a:rPr>
              <a:t>cô</a:t>
            </a:r>
          </a:p>
        </p:txBody>
      </p:sp>
      <p:sp>
        <p:nvSpPr>
          <p:cNvPr id="92382" name="Text Box 222"/>
          <p:cNvSpPr txBox="1">
            <a:spLocks noChangeArrowheads="1"/>
          </p:cNvSpPr>
          <p:nvPr/>
        </p:nvSpPr>
        <p:spPr bwMode="auto">
          <a:xfrm>
            <a:off x="2312324" y="5926586"/>
            <a:ext cx="1371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r>
              <a:rPr lang="en-US" altLang="vi-VN" sz="2800" b="1" dirty="0">
                <a:latin typeface="Times New Roman" panose="02020603050405020304" pitchFamily="18" charset="0"/>
                <a:cs typeface="Times New Roman" panose="02020603050405020304" pitchFamily="18" charset="0"/>
              </a:rPr>
              <a:t>bác </a:t>
            </a:r>
          </a:p>
        </p:txBody>
      </p:sp>
      <p:sp>
        <p:nvSpPr>
          <p:cNvPr id="92383" name="Text Box 223"/>
          <p:cNvSpPr txBox="1">
            <a:spLocks noChangeArrowheads="1"/>
          </p:cNvSpPr>
          <p:nvPr/>
        </p:nvSpPr>
        <p:spPr bwMode="auto">
          <a:xfrm>
            <a:off x="4114800" y="2949574"/>
            <a:ext cx="4724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marL="342900" indent="-342900"/>
            <a:r>
              <a:rPr lang="en-US" sz="2800" b="1" dirty="0" err="1" smtClean="0">
                <a:solidFill>
                  <a:srgbClr val="0000CC"/>
                </a:solidFill>
                <a:latin typeface="Times New Roman" pitchFamily="18" charset="0"/>
                <a:cs typeface="Times New Roman" pitchFamily="18" charset="0"/>
              </a:rPr>
              <a:t>phất</a:t>
            </a:r>
            <a:r>
              <a:rPr lang="en-US" sz="2800" b="1" dirty="0" smtClean="0">
                <a:solidFill>
                  <a:srgbClr val="0000CC"/>
                </a:solidFill>
                <a:latin typeface="Times New Roman" pitchFamily="18" charset="0"/>
                <a:cs typeface="Times New Roman" pitchFamily="18" charset="0"/>
              </a:rPr>
              <a:t> </a:t>
            </a:r>
            <a:r>
              <a:rPr lang="en-US" sz="2800" b="1" dirty="0">
                <a:solidFill>
                  <a:srgbClr val="0000CC"/>
                </a:solidFill>
                <a:latin typeface="Times New Roman" pitchFamily="18" charset="0"/>
                <a:cs typeface="Times New Roman" pitchFamily="18" charset="0"/>
              </a:rPr>
              <a:t>phơ bím tóc</a:t>
            </a:r>
          </a:p>
        </p:txBody>
      </p:sp>
      <p:sp>
        <p:nvSpPr>
          <p:cNvPr id="92384" name="Text Box 224"/>
          <p:cNvSpPr txBox="1">
            <a:spLocks noChangeArrowheads="1"/>
          </p:cNvSpPr>
          <p:nvPr/>
        </p:nvSpPr>
        <p:spPr bwMode="auto">
          <a:xfrm>
            <a:off x="4038600" y="3665315"/>
            <a:ext cx="487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marL="342900" indent="-342900"/>
            <a:r>
              <a:rPr lang="en-US" sz="2400" b="1" dirty="0">
                <a:solidFill>
                  <a:srgbClr val="0000CC"/>
                </a:solidFill>
                <a:latin typeface="Times New Roman" pitchFamily="18" charset="0"/>
                <a:cs typeface="Times New Roman" pitchFamily="18" charset="0"/>
              </a:rPr>
              <a:t>bá vai nhau thì thầm đứng học</a:t>
            </a:r>
          </a:p>
        </p:txBody>
      </p:sp>
      <p:sp>
        <p:nvSpPr>
          <p:cNvPr id="92385" name="Text Box 225"/>
          <p:cNvSpPr txBox="1">
            <a:spLocks noChangeArrowheads="1"/>
          </p:cNvSpPr>
          <p:nvPr/>
        </p:nvSpPr>
        <p:spPr bwMode="auto">
          <a:xfrm>
            <a:off x="4118956" y="4402755"/>
            <a:ext cx="4953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r>
              <a:rPr lang="en-US" sz="2400" b="1" dirty="0">
                <a:latin typeface="Times New Roman" pitchFamily="18" charset="0"/>
                <a:cs typeface="Times New Roman" pitchFamily="18" charset="0"/>
              </a:rPr>
              <a:t> </a:t>
            </a:r>
            <a:r>
              <a:rPr lang="en-US" sz="2400" b="1" dirty="0">
                <a:solidFill>
                  <a:srgbClr val="0000CC"/>
                </a:solidFill>
                <a:latin typeface="Times New Roman" pitchFamily="18" charset="0"/>
                <a:cs typeface="Times New Roman" pitchFamily="18" charset="0"/>
              </a:rPr>
              <a:t>áo trắng, khiêng nắng qua sông</a:t>
            </a:r>
            <a:endParaRPr lang="en-US" altLang="vi-VN" sz="2600" b="1" dirty="0">
              <a:solidFill>
                <a:srgbClr val="0000CC"/>
              </a:solidFill>
            </a:endParaRPr>
          </a:p>
        </p:txBody>
      </p:sp>
      <p:sp>
        <p:nvSpPr>
          <p:cNvPr id="92386" name="Text Box 226"/>
          <p:cNvSpPr txBox="1">
            <a:spLocks noChangeArrowheads="1"/>
          </p:cNvSpPr>
          <p:nvPr/>
        </p:nvSpPr>
        <p:spPr bwMode="auto">
          <a:xfrm>
            <a:off x="4246418" y="5141537"/>
            <a:ext cx="480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r>
              <a:rPr lang="en-US" altLang="vi-VN" sz="2800" b="1" dirty="0">
                <a:solidFill>
                  <a:srgbClr val="0000CC"/>
                </a:solidFill>
                <a:latin typeface="Times New Roman" panose="02020603050405020304" pitchFamily="18" charset="0"/>
              </a:rPr>
              <a:t>chăn mây trên đồng</a:t>
            </a:r>
            <a:endParaRPr lang="en-US" altLang="vi-VN" sz="2800" b="1" dirty="0">
              <a:solidFill>
                <a:srgbClr val="0000FF"/>
              </a:solidFill>
            </a:endParaRPr>
          </a:p>
        </p:txBody>
      </p:sp>
      <p:sp>
        <p:nvSpPr>
          <p:cNvPr id="92387" name="Text Box 227"/>
          <p:cNvSpPr txBox="1">
            <a:spLocks noChangeArrowheads="1"/>
          </p:cNvSpPr>
          <p:nvPr/>
        </p:nvSpPr>
        <p:spPr bwMode="auto">
          <a:xfrm>
            <a:off x="4191000" y="5848559"/>
            <a:ext cx="449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r>
              <a:rPr lang="en-US" altLang="vi-VN" sz="2800" b="1" dirty="0">
                <a:solidFill>
                  <a:srgbClr val="0000FF"/>
                </a:solidFill>
              </a:rPr>
              <a:t>®¹p xe qua </a:t>
            </a:r>
            <a:r>
              <a:rPr lang="en-US" altLang="vi-VN" sz="2800" b="1" dirty="0" err="1">
                <a:solidFill>
                  <a:srgbClr val="0000FF"/>
                </a:solidFill>
              </a:rPr>
              <a:t>ngän</a:t>
            </a:r>
            <a:r>
              <a:rPr lang="en-US" altLang="vi-VN" sz="2800" b="1" dirty="0">
                <a:solidFill>
                  <a:srgbClr val="0000FF"/>
                </a:solidFill>
              </a:rPr>
              <a:t> nói</a:t>
            </a:r>
          </a:p>
        </p:txBody>
      </p:sp>
      <p:sp>
        <p:nvSpPr>
          <p:cNvPr id="92388" name="Text Box 228"/>
          <p:cNvSpPr txBox="1">
            <a:spLocks noChangeArrowheads="1"/>
          </p:cNvSpPr>
          <p:nvPr/>
        </p:nvSpPr>
        <p:spPr bwMode="auto">
          <a:xfrm>
            <a:off x="0" y="1314450"/>
            <a:ext cx="8991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r>
              <a:rPr lang="en-US" sz="2800" b="1" dirty="0">
                <a:solidFill>
                  <a:srgbClr val="0000CC"/>
                </a:solidFill>
                <a:latin typeface="Times New Roman" panose="02020603050405020304" pitchFamily="18" charset="0"/>
                <a:cs typeface="Times New Roman" panose="02020603050405020304" pitchFamily="18" charset="0"/>
              </a:rPr>
              <a:t>+ Tìm những sự vật và con vật được tả trong đoạn thơ?</a:t>
            </a:r>
            <a:endParaRPr lang="en-US" altLang="vi-VN" sz="2800" dirty="0">
              <a:solidFill>
                <a:srgbClr val="0000CC"/>
              </a:solidFill>
              <a:latin typeface="Times New Roman" panose="02020603050405020304" pitchFamily="18" charset="0"/>
              <a:cs typeface="Times New Roman" panose="02020603050405020304" pitchFamily="18" charset="0"/>
            </a:endParaRPr>
          </a:p>
        </p:txBody>
      </p:sp>
      <p:sp>
        <p:nvSpPr>
          <p:cNvPr id="92392" name="Text Box 232"/>
          <p:cNvSpPr txBox="1">
            <a:spLocks noChangeArrowheads="1"/>
          </p:cNvSpPr>
          <p:nvPr/>
        </p:nvSpPr>
        <p:spPr bwMode="auto">
          <a:xfrm>
            <a:off x="0" y="332812"/>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r>
              <a:rPr lang="en-US" sz="2800" b="1" dirty="0">
                <a:solidFill>
                  <a:srgbClr val="0000CC"/>
                </a:solidFill>
                <a:latin typeface="Times New Roman" panose="02020603050405020304" pitchFamily="18" charset="0"/>
                <a:cs typeface="Times New Roman" panose="02020603050405020304" pitchFamily="18" charset="0"/>
              </a:rPr>
              <a:t>+ Các sự vật, con vật được gọi và  tả bằng những từ ngữ nào</a:t>
            </a:r>
            <a:endParaRPr lang="en-US" altLang="vi-VN" sz="28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2484246"/>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2373"/>
                                        </p:tgtEl>
                                        <p:attrNameLst>
                                          <p:attrName>style.visibility</p:attrName>
                                        </p:attrNameLst>
                                      </p:cBhvr>
                                      <p:to>
                                        <p:strVal val="visible"/>
                                      </p:to>
                                    </p:set>
                                    <p:anim calcmode="lin" valueType="num">
                                      <p:cBhvr additive="base">
                                        <p:cTn id="7" dur="500" fill="hold"/>
                                        <p:tgtEl>
                                          <p:spTgt spid="92373"/>
                                        </p:tgtEl>
                                        <p:attrNameLst>
                                          <p:attrName>ppt_x</p:attrName>
                                        </p:attrNameLst>
                                      </p:cBhvr>
                                      <p:tavLst>
                                        <p:tav tm="0">
                                          <p:val>
                                            <p:strVal val="#ppt_x"/>
                                          </p:val>
                                        </p:tav>
                                        <p:tav tm="100000">
                                          <p:val>
                                            <p:strVal val="#ppt_x"/>
                                          </p:val>
                                        </p:tav>
                                      </p:tavLst>
                                    </p:anim>
                                    <p:anim calcmode="lin" valueType="num">
                                      <p:cBhvr additive="base">
                                        <p:cTn id="8" dur="500" fill="hold"/>
                                        <p:tgtEl>
                                          <p:spTgt spid="9237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2369"/>
                                        </p:tgtEl>
                                        <p:attrNameLst>
                                          <p:attrName>style.visibility</p:attrName>
                                        </p:attrNameLst>
                                      </p:cBhvr>
                                      <p:to>
                                        <p:strVal val="visible"/>
                                      </p:to>
                                    </p:set>
                                    <p:anim calcmode="lin" valueType="num">
                                      <p:cBhvr additive="base">
                                        <p:cTn id="11" dur="500" fill="hold"/>
                                        <p:tgtEl>
                                          <p:spTgt spid="92369"/>
                                        </p:tgtEl>
                                        <p:attrNameLst>
                                          <p:attrName>ppt_x</p:attrName>
                                        </p:attrNameLst>
                                      </p:cBhvr>
                                      <p:tavLst>
                                        <p:tav tm="0">
                                          <p:val>
                                            <p:strVal val="#ppt_x"/>
                                          </p:val>
                                        </p:tav>
                                        <p:tav tm="100000">
                                          <p:val>
                                            <p:strVal val="#ppt_x"/>
                                          </p:val>
                                        </p:tav>
                                      </p:tavLst>
                                    </p:anim>
                                    <p:anim calcmode="lin" valueType="num">
                                      <p:cBhvr additive="base">
                                        <p:cTn id="12" dur="500" fill="hold"/>
                                        <p:tgtEl>
                                          <p:spTgt spid="92369"/>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92374"/>
                                        </p:tgtEl>
                                        <p:attrNameLst>
                                          <p:attrName>style.visibility</p:attrName>
                                        </p:attrNameLst>
                                      </p:cBhvr>
                                      <p:to>
                                        <p:strVal val="visible"/>
                                      </p:to>
                                    </p:set>
                                    <p:anim calcmode="discrete" valueType="clr">
                                      <p:cBhvr override="childStyle">
                                        <p:cTn id="17" dur="80"/>
                                        <p:tgtEl>
                                          <p:spTgt spid="92374"/>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92374"/>
                                        </p:tgtEl>
                                        <p:attrNameLst>
                                          <p:attrName>fillcolor</p:attrName>
                                        </p:attrNameLst>
                                      </p:cBhvr>
                                      <p:tavLst>
                                        <p:tav tm="0">
                                          <p:val>
                                            <p:clrVal>
                                              <a:schemeClr val="accent2"/>
                                            </p:clrVal>
                                          </p:val>
                                        </p:tav>
                                        <p:tav tm="50000">
                                          <p:val>
                                            <p:clrVal>
                                              <a:schemeClr val="hlink"/>
                                            </p:clrVal>
                                          </p:val>
                                        </p:tav>
                                      </p:tavLst>
                                    </p:anim>
                                    <p:set>
                                      <p:cBhvr>
                                        <p:cTn id="19" dur="80"/>
                                        <p:tgtEl>
                                          <p:spTgt spid="92374"/>
                                        </p:tgtEl>
                                        <p:attrNameLst>
                                          <p:attrName>fill.type</p:attrName>
                                        </p:attrNameLst>
                                      </p:cBhvr>
                                      <p:to>
                                        <p:strVal val="solid"/>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2375"/>
                                        </p:tgtEl>
                                        <p:attrNameLst>
                                          <p:attrName>style.visibility</p:attrName>
                                        </p:attrNameLst>
                                      </p:cBhvr>
                                      <p:to>
                                        <p:strVal val="visible"/>
                                      </p:to>
                                    </p:set>
                                    <p:anim calcmode="lin" valueType="num">
                                      <p:cBhvr additive="base">
                                        <p:cTn id="24" dur="500" fill="hold"/>
                                        <p:tgtEl>
                                          <p:spTgt spid="92375"/>
                                        </p:tgtEl>
                                        <p:attrNameLst>
                                          <p:attrName>ppt_x</p:attrName>
                                        </p:attrNameLst>
                                      </p:cBhvr>
                                      <p:tavLst>
                                        <p:tav tm="0">
                                          <p:val>
                                            <p:strVal val="#ppt_x"/>
                                          </p:val>
                                        </p:tav>
                                        <p:tav tm="100000">
                                          <p:val>
                                            <p:strVal val="#ppt_x"/>
                                          </p:val>
                                        </p:tav>
                                      </p:tavLst>
                                    </p:anim>
                                    <p:anim calcmode="lin" valueType="num">
                                      <p:cBhvr additive="base">
                                        <p:cTn id="25" dur="500" fill="hold"/>
                                        <p:tgtEl>
                                          <p:spTgt spid="92375"/>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2376"/>
                                        </p:tgtEl>
                                        <p:attrNameLst>
                                          <p:attrName>style.visibility</p:attrName>
                                        </p:attrNameLst>
                                      </p:cBhvr>
                                      <p:to>
                                        <p:strVal val="visible"/>
                                      </p:to>
                                    </p:set>
                                    <p:anim calcmode="lin" valueType="num">
                                      <p:cBhvr additive="base">
                                        <p:cTn id="30" dur="500" fill="hold"/>
                                        <p:tgtEl>
                                          <p:spTgt spid="92376"/>
                                        </p:tgtEl>
                                        <p:attrNameLst>
                                          <p:attrName>ppt_x</p:attrName>
                                        </p:attrNameLst>
                                      </p:cBhvr>
                                      <p:tavLst>
                                        <p:tav tm="0">
                                          <p:val>
                                            <p:strVal val="#ppt_x"/>
                                          </p:val>
                                        </p:tav>
                                        <p:tav tm="100000">
                                          <p:val>
                                            <p:strVal val="#ppt_x"/>
                                          </p:val>
                                        </p:tav>
                                      </p:tavLst>
                                    </p:anim>
                                    <p:anim calcmode="lin" valueType="num">
                                      <p:cBhvr additive="base">
                                        <p:cTn id="31" dur="500" fill="hold"/>
                                        <p:tgtEl>
                                          <p:spTgt spid="92376"/>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2377"/>
                                        </p:tgtEl>
                                        <p:attrNameLst>
                                          <p:attrName>style.visibility</p:attrName>
                                        </p:attrNameLst>
                                      </p:cBhvr>
                                      <p:to>
                                        <p:strVal val="visible"/>
                                      </p:to>
                                    </p:set>
                                    <p:anim calcmode="lin" valueType="num">
                                      <p:cBhvr additive="base">
                                        <p:cTn id="36" dur="500" fill="hold"/>
                                        <p:tgtEl>
                                          <p:spTgt spid="92377"/>
                                        </p:tgtEl>
                                        <p:attrNameLst>
                                          <p:attrName>ppt_x</p:attrName>
                                        </p:attrNameLst>
                                      </p:cBhvr>
                                      <p:tavLst>
                                        <p:tav tm="0">
                                          <p:val>
                                            <p:strVal val="#ppt_x"/>
                                          </p:val>
                                        </p:tav>
                                        <p:tav tm="100000">
                                          <p:val>
                                            <p:strVal val="#ppt_x"/>
                                          </p:val>
                                        </p:tav>
                                      </p:tavLst>
                                    </p:anim>
                                    <p:anim calcmode="lin" valueType="num">
                                      <p:cBhvr additive="base">
                                        <p:cTn id="37" dur="500" fill="hold"/>
                                        <p:tgtEl>
                                          <p:spTgt spid="92377"/>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92378"/>
                                        </p:tgtEl>
                                        <p:attrNameLst>
                                          <p:attrName>style.visibility</p:attrName>
                                        </p:attrNameLst>
                                      </p:cBhvr>
                                      <p:to>
                                        <p:strVal val="visible"/>
                                      </p:to>
                                    </p:set>
                                    <p:anim calcmode="lin" valueType="num">
                                      <p:cBhvr additive="base">
                                        <p:cTn id="42" dur="500" fill="hold"/>
                                        <p:tgtEl>
                                          <p:spTgt spid="92378"/>
                                        </p:tgtEl>
                                        <p:attrNameLst>
                                          <p:attrName>ppt_x</p:attrName>
                                        </p:attrNameLst>
                                      </p:cBhvr>
                                      <p:tavLst>
                                        <p:tav tm="0">
                                          <p:val>
                                            <p:strVal val="#ppt_x"/>
                                          </p:val>
                                        </p:tav>
                                        <p:tav tm="100000">
                                          <p:val>
                                            <p:strVal val="#ppt_x"/>
                                          </p:val>
                                        </p:tav>
                                      </p:tavLst>
                                    </p:anim>
                                    <p:anim calcmode="lin" valueType="num">
                                      <p:cBhvr additive="base">
                                        <p:cTn id="43" dur="500" fill="hold"/>
                                        <p:tgtEl>
                                          <p:spTgt spid="92378"/>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xit" presetSubtype="4" fill="hold" grpId="0" nodeType="clickEffect">
                                  <p:stCondLst>
                                    <p:cond delay="0"/>
                                  </p:stCondLst>
                                  <p:childTnLst>
                                    <p:anim calcmode="lin" valueType="num">
                                      <p:cBhvr additive="base">
                                        <p:cTn id="47" dur="500"/>
                                        <p:tgtEl>
                                          <p:spTgt spid="92388"/>
                                        </p:tgtEl>
                                        <p:attrNameLst>
                                          <p:attrName>ppt_x</p:attrName>
                                        </p:attrNameLst>
                                      </p:cBhvr>
                                      <p:tavLst>
                                        <p:tav tm="0">
                                          <p:val>
                                            <p:strVal val="ppt_x"/>
                                          </p:val>
                                        </p:tav>
                                        <p:tav tm="100000">
                                          <p:val>
                                            <p:strVal val="ppt_x"/>
                                          </p:val>
                                        </p:tav>
                                      </p:tavLst>
                                    </p:anim>
                                    <p:anim calcmode="lin" valueType="num">
                                      <p:cBhvr additive="base">
                                        <p:cTn id="48" dur="500"/>
                                        <p:tgtEl>
                                          <p:spTgt spid="92388"/>
                                        </p:tgtEl>
                                        <p:attrNameLst>
                                          <p:attrName>ppt_y</p:attrName>
                                        </p:attrNameLst>
                                      </p:cBhvr>
                                      <p:tavLst>
                                        <p:tav tm="0">
                                          <p:val>
                                            <p:strVal val="ppt_y"/>
                                          </p:val>
                                        </p:tav>
                                        <p:tav tm="100000">
                                          <p:val>
                                            <p:strVal val="1+ppt_h/2"/>
                                          </p:val>
                                        </p:tav>
                                      </p:tavLst>
                                    </p:anim>
                                    <p:set>
                                      <p:cBhvr>
                                        <p:cTn id="49" dur="1" fill="hold">
                                          <p:stCondLst>
                                            <p:cond delay="499"/>
                                          </p:stCondLst>
                                        </p:cTn>
                                        <p:tgtEl>
                                          <p:spTgt spid="92388"/>
                                        </p:tgtEl>
                                        <p:attrNameLst>
                                          <p:attrName>style.visibility</p:attrName>
                                        </p:attrNameLst>
                                      </p:cBhvr>
                                      <p:to>
                                        <p:strVal val="hidden"/>
                                      </p:to>
                                    </p:set>
                                  </p:childTnLst>
                                </p:cTn>
                              </p:par>
                            </p:childTnLst>
                          </p:cTn>
                        </p:par>
                        <p:par>
                          <p:cTn id="50" fill="hold" nodeType="afterGroup">
                            <p:stCondLst>
                              <p:cond delay="500"/>
                            </p:stCondLst>
                            <p:childTnLst>
                              <p:par>
                                <p:cTn id="51" presetID="27" presetClass="entr" presetSubtype="0" fill="hold" grpId="0" nodeType="afterEffect">
                                  <p:stCondLst>
                                    <p:cond delay="0"/>
                                  </p:stCondLst>
                                  <p:iterate type="lt">
                                    <p:tmPct val="50000"/>
                                  </p:iterate>
                                  <p:childTnLst>
                                    <p:set>
                                      <p:cBhvr>
                                        <p:cTn id="52" dur="1" fill="hold">
                                          <p:stCondLst>
                                            <p:cond delay="0"/>
                                          </p:stCondLst>
                                        </p:cTn>
                                        <p:tgtEl>
                                          <p:spTgt spid="92392"/>
                                        </p:tgtEl>
                                        <p:attrNameLst>
                                          <p:attrName>style.visibility</p:attrName>
                                        </p:attrNameLst>
                                      </p:cBhvr>
                                      <p:to>
                                        <p:strVal val="visible"/>
                                      </p:to>
                                    </p:set>
                                    <p:anim calcmode="discrete" valueType="clr">
                                      <p:cBhvr override="childStyle">
                                        <p:cTn id="53" dur="80"/>
                                        <p:tgtEl>
                                          <p:spTgt spid="92392"/>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92392"/>
                                        </p:tgtEl>
                                        <p:attrNameLst>
                                          <p:attrName>fillcolor</p:attrName>
                                        </p:attrNameLst>
                                      </p:cBhvr>
                                      <p:tavLst>
                                        <p:tav tm="0">
                                          <p:val>
                                            <p:clrVal>
                                              <a:schemeClr val="accent2"/>
                                            </p:clrVal>
                                          </p:val>
                                        </p:tav>
                                        <p:tav tm="50000">
                                          <p:val>
                                            <p:clrVal>
                                              <a:schemeClr val="hlink"/>
                                            </p:clrVal>
                                          </p:val>
                                        </p:tav>
                                      </p:tavLst>
                                    </p:anim>
                                    <p:set>
                                      <p:cBhvr>
                                        <p:cTn id="55" dur="80"/>
                                        <p:tgtEl>
                                          <p:spTgt spid="92392"/>
                                        </p:tgtEl>
                                        <p:attrNameLst>
                                          <p:attrName>fill.type</p:attrName>
                                        </p:attrNameLst>
                                      </p:cBhvr>
                                      <p:to>
                                        <p:strVal val="solid"/>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92370"/>
                                        </p:tgtEl>
                                        <p:attrNameLst>
                                          <p:attrName>style.visibility</p:attrName>
                                        </p:attrNameLst>
                                      </p:cBhvr>
                                      <p:to>
                                        <p:strVal val="visible"/>
                                      </p:to>
                                    </p:set>
                                    <p:anim calcmode="lin" valueType="num">
                                      <p:cBhvr additive="base">
                                        <p:cTn id="60" dur="500" fill="hold"/>
                                        <p:tgtEl>
                                          <p:spTgt spid="92370"/>
                                        </p:tgtEl>
                                        <p:attrNameLst>
                                          <p:attrName>ppt_x</p:attrName>
                                        </p:attrNameLst>
                                      </p:cBhvr>
                                      <p:tavLst>
                                        <p:tav tm="0">
                                          <p:val>
                                            <p:strVal val="#ppt_x"/>
                                          </p:val>
                                        </p:tav>
                                        <p:tav tm="100000">
                                          <p:val>
                                            <p:strVal val="#ppt_x"/>
                                          </p:val>
                                        </p:tav>
                                      </p:tavLst>
                                    </p:anim>
                                    <p:anim calcmode="lin" valueType="num">
                                      <p:cBhvr additive="base">
                                        <p:cTn id="61" dur="500" fill="hold"/>
                                        <p:tgtEl>
                                          <p:spTgt spid="92370"/>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92371"/>
                                        </p:tgtEl>
                                        <p:attrNameLst>
                                          <p:attrName>style.visibility</p:attrName>
                                        </p:attrNameLst>
                                      </p:cBhvr>
                                      <p:to>
                                        <p:strVal val="visible"/>
                                      </p:to>
                                    </p:set>
                                    <p:anim calcmode="lin" valueType="num">
                                      <p:cBhvr additive="base">
                                        <p:cTn id="64" dur="500" fill="hold"/>
                                        <p:tgtEl>
                                          <p:spTgt spid="92371"/>
                                        </p:tgtEl>
                                        <p:attrNameLst>
                                          <p:attrName>ppt_x</p:attrName>
                                        </p:attrNameLst>
                                      </p:cBhvr>
                                      <p:tavLst>
                                        <p:tav tm="0">
                                          <p:val>
                                            <p:strVal val="#ppt_x"/>
                                          </p:val>
                                        </p:tav>
                                        <p:tav tm="100000">
                                          <p:val>
                                            <p:strVal val="#ppt_x"/>
                                          </p:val>
                                        </p:tav>
                                      </p:tavLst>
                                    </p:anim>
                                    <p:anim calcmode="lin" valueType="num">
                                      <p:cBhvr additive="base">
                                        <p:cTn id="65" dur="500" fill="hold"/>
                                        <p:tgtEl>
                                          <p:spTgt spid="92371"/>
                                        </p:tgtEl>
                                        <p:attrNameLst>
                                          <p:attrName>ppt_y</p:attrName>
                                        </p:attrNameLst>
                                      </p:cBhvr>
                                      <p:tavLst>
                                        <p:tav tm="0">
                                          <p:val>
                                            <p:strVal val="1+#ppt_h/2"/>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27" presetClass="entr" presetSubtype="0" fill="hold" grpId="0" nodeType="clickEffect">
                                  <p:stCondLst>
                                    <p:cond delay="0"/>
                                  </p:stCondLst>
                                  <p:iterate type="lt">
                                    <p:tmPct val="50000"/>
                                  </p:iterate>
                                  <p:childTnLst>
                                    <p:set>
                                      <p:cBhvr>
                                        <p:cTn id="69" dur="1" fill="hold">
                                          <p:stCondLst>
                                            <p:cond delay="0"/>
                                          </p:stCondLst>
                                        </p:cTn>
                                        <p:tgtEl>
                                          <p:spTgt spid="92379"/>
                                        </p:tgtEl>
                                        <p:attrNameLst>
                                          <p:attrName>style.visibility</p:attrName>
                                        </p:attrNameLst>
                                      </p:cBhvr>
                                      <p:to>
                                        <p:strVal val="visible"/>
                                      </p:to>
                                    </p:set>
                                    <p:anim calcmode="discrete" valueType="clr">
                                      <p:cBhvr override="childStyle">
                                        <p:cTn id="70" dur="80"/>
                                        <p:tgtEl>
                                          <p:spTgt spid="92379"/>
                                        </p:tgtEl>
                                        <p:attrNameLst>
                                          <p:attrName>style.color</p:attrName>
                                        </p:attrNameLst>
                                      </p:cBhvr>
                                      <p:tavLst>
                                        <p:tav tm="0">
                                          <p:val>
                                            <p:clrVal>
                                              <a:schemeClr val="accent2"/>
                                            </p:clrVal>
                                          </p:val>
                                        </p:tav>
                                        <p:tav tm="50000">
                                          <p:val>
                                            <p:clrVal>
                                              <a:schemeClr val="hlink"/>
                                            </p:clrVal>
                                          </p:val>
                                        </p:tav>
                                      </p:tavLst>
                                    </p:anim>
                                    <p:anim calcmode="discrete" valueType="clr">
                                      <p:cBhvr>
                                        <p:cTn id="71" dur="80"/>
                                        <p:tgtEl>
                                          <p:spTgt spid="92379"/>
                                        </p:tgtEl>
                                        <p:attrNameLst>
                                          <p:attrName>fillcolor</p:attrName>
                                        </p:attrNameLst>
                                      </p:cBhvr>
                                      <p:tavLst>
                                        <p:tav tm="0">
                                          <p:val>
                                            <p:clrVal>
                                              <a:schemeClr val="accent2"/>
                                            </p:clrVal>
                                          </p:val>
                                        </p:tav>
                                        <p:tav tm="50000">
                                          <p:val>
                                            <p:clrVal>
                                              <a:schemeClr val="hlink"/>
                                            </p:clrVal>
                                          </p:val>
                                        </p:tav>
                                      </p:tavLst>
                                    </p:anim>
                                    <p:set>
                                      <p:cBhvr>
                                        <p:cTn id="72" dur="80"/>
                                        <p:tgtEl>
                                          <p:spTgt spid="92379"/>
                                        </p:tgtEl>
                                        <p:attrNameLst>
                                          <p:attrName>fill.type</p:attrName>
                                        </p:attrNameLst>
                                      </p:cBhvr>
                                      <p:to>
                                        <p:strVal val="solid"/>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27" presetClass="entr" presetSubtype="0" fill="hold" grpId="0" nodeType="clickEffect">
                                  <p:stCondLst>
                                    <p:cond delay="0"/>
                                  </p:stCondLst>
                                  <p:iterate type="lt">
                                    <p:tmPct val="50000"/>
                                  </p:iterate>
                                  <p:childTnLst>
                                    <p:set>
                                      <p:cBhvr>
                                        <p:cTn id="76" dur="1" fill="hold">
                                          <p:stCondLst>
                                            <p:cond delay="0"/>
                                          </p:stCondLst>
                                        </p:cTn>
                                        <p:tgtEl>
                                          <p:spTgt spid="92383"/>
                                        </p:tgtEl>
                                        <p:attrNameLst>
                                          <p:attrName>style.visibility</p:attrName>
                                        </p:attrNameLst>
                                      </p:cBhvr>
                                      <p:to>
                                        <p:strVal val="visible"/>
                                      </p:to>
                                    </p:set>
                                    <p:anim calcmode="discrete" valueType="clr">
                                      <p:cBhvr override="childStyle">
                                        <p:cTn id="77" dur="80"/>
                                        <p:tgtEl>
                                          <p:spTgt spid="92383"/>
                                        </p:tgtEl>
                                        <p:attrNameLst>
                                          <p:attrName>style.color</p:attrName>
                                        </p:attrNameLst>
                                      </p:cBhvr>
                                      <p:tavLst>
                                        <p:tav tm="0">
                                          <p:val>
                                            <p:clrVal>
                                              <a:schemeClr val="accent2"/>
                                            </p:clrVal>
                                          </p:val>
                                        </p:tav>
                                        <p:tav tm="50000">
                                          <p:val>
                                            <p:clrVal>
                                              <a:schemeClr val="hlink"/>
                                            </p:clrVal>
                                          </p:val>
                                        </p:tav>
                                      </p:tavLst>
                                    </p:anim>
                                    <p:anim calcmode="discrete" valueType="clr">
                                      <p:cBhvr>
                                        <p:cTn id="78" dur="80"/>
                                        <p:tgtEl>
                                          <p:spTgt spid="92383"/>
                                        </p:tgtEl>
                                        <p:attrNameLst>
                                          <p:attrName>fillcolor</p:attrName>
                                        </p:attrNameLst>
                                      </p:cBhvr>
                                      <p:tavLst>
                                        <p:tav tm="0">
                                          <p:val>
                                            <p:clrVal>
                                              <a:schemeClr val="accent2"/>
                                            </p:clrVal>
                                          </p:val>
                                        </p:tav>
                                        <p:tav tm="50000">
                                          <p:val>
                                            <p:clrVal>
                                              <a:schemeClr val="hlink"/>
                                            </p:clrVal>
                                          </p:val>
                                        </p:tav>
                                      </p:tavLst>
                                    </p:anim>
                                    <p:set>
                                      <p:cBhvr>
                                        <p:cTn id="79" dur="80"/>
                                        <p:tgtEl>
                                          <p:spTgt spid="92383"/>
                                        </p:tgtEl>
                                        <p:attrNameLst>
                                          <p:attrName>fill.type</p:attrName>
                                        </p:attrNameLst>
                                      </p:cBhvr>
                                      <p:to>
                                        <p:strVal val="solid"/>
                                      </p:to>
                                    </p:set>
                                  </p:child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92380"/>
                                        </p:tgtEl>
                                        <p:attrNameLst>
                                          <p:attrName>style.visibility</p:attrName>
                                        </p:attrNameLst>
                                      </p:cBhvr>
                                      <p:to>
                                        <p:strVal val="visible"/>
                                      </p:to>
                                    </p:set>
                                    <p:anim calcmode="lin" valueType="num">
                                      <p:cBhvr additive="base">
                                        <p:cTn id="84" dur="500" fill="hold"/>
                                        <p:tgtEl>
                                          <p:spTgt spid="92380"/>
                                        </p:tgtEl>
                                        <p:attrNameLst>
                                          <p:attrName>ppt_x</p:attrName>
                                        </p:attrNameLst>
                                      </p:cBhvr>
                                      <p:tavLst>
                                        <p:tav tm="0">
                                          <p:val>
                                            <p:strVal val="#ppt_x"/>
                                          </p:val>
                                        </p:tav>
                                        <p:tav tm="100000">
                                          <p:val>
                                            <p:strVal val="#ppt_x"/>
                                          </p:val>
                                        </p:tav>
                                      </p:tavLst>
                                    </p:anim>
                                    <p:anim calcmode="lin" valueType="num">
                                      <p:cBhvr additive="base">
                                        <p:cTn id="85" dur="500" fill="hold"/>
                                        <p:tgtEl>
                                          <p:spTgt spid="92380"/>
                                        </p:tgtEl>
                                        <p:attrNameLst>
                                          <p:attrName>ppt_y</p:attrName>
                                        </p:attrNameLst>
                                      </p:cBhvr>
                                      <p:tavLst>
                                        <p:tav tm="0">
                                          <p:val>
                                            <p:strVal val="1+#ppt_h/2"/>
                                          </p:val>
                                        </p:tav>
                                        <p:tav tm="100000">
                                          <p:val>
                                            <p:strVal val="#ppt_y"/>
                                          </p:val>
                                        </p:tav>
                                      </p:tavLst>
                                    </p:anim>
                                  </p:childTnLst>
                                </p:cTn>
                              </p:par>
                            </p:childTnLst>
                          </p:cTn>
                        </p:par>
                      </p:childTnLst>
                    </p:cTn>
                  </p:par>
                  <p:par>
                    <p:cTn id="86" fill="hold" nodeType="clickPar">
                      <p:stCondLst>
                        <p:cond delay="indefinite"/>
                      </p:stCondLst>
                      <p:childTnLst>
                        <p:par>
                          <p:cTn id="87" fill="hold" nodeType="withGroup">
                            <p:stCondLst>
                              <p:cond delay="0"/>
                            </p:stCondLst>
                            <p:childTnLst>
                              <p:par>
                                <p:cTn id="88" presetID="27" presetClass="entr" presetSubtype="0" fill="hold" grpId="0" nodeType="clickEffect">
                                  <p:stCondLst>
                                    <p:cond delay="0"/>
                                  </p:stCondLst>
                                  <p:iterate type="lt">
                                    <p:tmPct val="50000"/>
                                  </p:iterate>
                                  <p:childTnLst>
                                    <p:set>
                                      <p:cBhvr>
                                        <p:cTn id="89" dur="1" fill="hold">
                                          <p:stCondLst>
                                            <p:cond delay="0"/>
                                          </p:stCondLst>
                                        </p:cTn>
                                        <p:tgtEl>
                                          <p:spTgt spid="92384"/>
                                        </p:tgtEl>
                                        <p:attrNameLst>
                                          <p:attrName>style.visibility</p:attrName>
                                        </p:attrNameLst>
                                      </p:cBhvr>
                                      <p:to>
                                        <p:strVal val="visible"/>
                                      </p:to>
                                    </p:set>
                                    <p:anim calcmode="discrete" valueType="clr">
                                      <p:cBhvr override="childStyle">
                                        <p:cTn id="90" dur="80"/>
                                        <p:tgtEl>
                                          <p:spTgt spid="92384"/>
                                        </p:tgtEl>
                                        <p:attrNameLst>
                                          <p:attrName>style.color</p:attrName>
                                        </p:attrNameLst>
                                      </p:cBhvr>
                                      <p:tavLst>
                                        <p:tav tm="0">
                                          <p:val>
                                            <p:clrVal>
                                              <a:schemeClr val="accent2"/>
                                            </p:clrVal>
                                          </p:val>
                                        </p:tav>
                                        <p:tav tm="50000">
                                          <p:val>
                                            <p:clrVal>
                                              <a:schemeClr val="hlink"/>
                                            </p:clrVal>
                                          </p:val>
                                        </p:tav>
                                      </p:tavLst>
                                    </p:anim>
                                    <p:anim calcmode="discrete" valueType="clr">
                                      <p:cBhvr>
                                        <p:cTn id="91" dur="80"/>
                                        <p:tgtEl>
                                          <p:spTgt spid="92384"/>
                                        </p:tgtEl>
                                        <p:attrNameLst>
                                          <p:attrName>fillcolor</p:attrName>
                                        </p:attrNameLst>
                                      </p:cBhvr>
                                      <p:tavLst>
                                        <p:tav tm="0">
                                          <p:val>
                                            <p:clrVal>
                                              <a:schemeClr val="accent2"/>
                                            </p:clrVal>
                                          </p:val>
                                        </p:tav>
                                        <p:tav tm="50000">
                                          <p:val>
                                            <p:clrVal>
                                              <a:schemeClr val="hlink"/>
                                            </p:clrVal>
                                          </p:val>
                                        </p:tav>
                                      </p:tavLst>
                                    </p:anim>
                                    <p:set>
                                      <p:cBhvr>
                                        <p:cTn id="92" dur="80"/>
                                        <p:tgtEl>
                                          <p:spTgt spid="92384"/>
                                        </p:tgtEl>
                                        <p:attrNameLst>
                                          <p:attrName>fill.type</p:attrName>
                                        </p:attrNameLst>
                                      </p:cBhvr>
                                      <p:to>
                                        <p:strVal val="solid"/>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27" presetClass="entr" presetSubtype="0" fill="hold" grpId="0" nodeType="clickEffect">
                                  <p:stCondLst>
                                    <p:cond delay="0"/>
                                  </p:stCondLst>
                                  <p:iterate type="lt">
                                    <p:tmPct val="50000"/>
                                  </p:iterate>
                                  <p:childTnLst>
                                    <p:set>
                                      <p:cBhvr>
                                        <p:cTn id="96" dur="1" fill="hold">
                                          <p:stCondLst>
                                            <p:cond delay="0"/>
                                          </p:stCondLst>
                                        </p:cTn>
                                        <p:tgtEl>
                                          <p:spTgt spid="92385"/>
                                        </p:tgtEl>
                                        <p:attrNameLst>
                                          <p:attrName>style.visibility</p:attrName>
                                        </p:attrNameLst>
                                      </p:cBhvr>
                                      <p:to>
                                        <p:strVal val="visible"/>
                                      </p:to>
                                    </p:set>
                                    <p:anim calcmode="discrete" valueType="clr">
                                      <p:cBhvr override="childStyle">
                                        <p:cTn id="97" dur="80"/>
                                        <p:tgtEl>
                                          <p:spTgt spid="92385"/>
                                        </p:tgtEl>
                                        <p:attrNameLst>
                                          <p:attrName>style.color</p:attrName>
                                        </p:attrNameLst>
                                      </p:cBhvr>
                                      <p:tavLst>
                                        <p:tav tm="0">
                                          <p:val>
                                            <p:clrVal>
                                              <a:schemeClr val="accent2"/>
                                            </p:clrVal>
                                          </p:val>
                                        </p:tav>
                                        <p:tav tm="50000">
                                          <p:val>
                                            <p:clrVal>
                                              <a:schemeClr val="hlink"/>
                                            </p:clrVal>
                                          </p:val>
                                        </p:tav>
                                      </p:tavLst>
                                    </p:anim>
                                    <p:anim calcmode="discrete" valueType="clr">
                                      <p:cBhvr>
                                        <p:cTn id="98" dur="80"/>
                                        <p:tgtEl>
                                          <p:spTgt spid="92385"/>
                                        </p:tgtEl>
                                        <p:attrNameLst>
                                          <p:attrName>fillcolor</p:attrName>
                                        </p:attrNameLst>
                                      </p:cBhvr>
                                      <p:tavLst>
                                        <p:tav tm="0">
                                          <p:val>
                                            <p:clrVal>
                                              <a:schemeClr val="accent2"/>
                                            </p:clrVal>
                                          </p:val>
                                        </p:tav>
                                        <p:tav tm="50000">
                                          <p:val>
                                            <p:clrVal>
                                              <a:schemeClr val="hlink"/>
                                            </p:clrVal>
                                          </p:val>
                                        </p:tav>
                                      </p:tavLst>
                                    </p:anim>
                                    <p:set>
                                      <p:cBhvr>
                                        <p:cTn id="99" dur="80"/>
                                        <p:tgtEl>
                                          <p:spTgt spid="92385"/>
                                        </p:tgtEl>
                                        <p:attrNameLst>
                                          <p:attrName>fill.type</p:attrName>
                                        </p:attrNameLst>
                                      </p:cBhvr>
                                      <p:to>
                                        <p:strVal val="solid"/>
                                      </p:to>
                                    </p:se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 presetClass="entr" presetSubtype="4" fill="hold" grpId="0" nodeType="clickEffect">
                                  <p:stCondLst>
                                    <p:cond delay="0"/>
                                  </p:stCondLst>
                                  <p:childTnLst>
                                    <p:set>
                                      <p:cBhvr>
                                        <p:cTn id="103" dur="1" fill="hold">
                                          <p:stCondLst>
                                            <p:cond delay="0"/>
                                          </p:stCondLst>
                                        </p:cTn>
                                        <p:tgtEl>
                                          <p:spTgt spid="92381"/>
                                        </p:tgtEl>
                                        <p:attrNameLst>
                                          <p:attrName>style.visibility</p:attrName>
                                        </p:attrNameLst>
                                      </p:cBhvr>
                                      <p:to>
                                        <p:strVal val="visible"/>
                                      </p:to>
                                    </p:set>
                                    <p:anim calcmode="lin" valueType="num">
                                      <p:cBhvr additive="base">
                                        <p:cTn id="104" dur="500" fill="hold"/>
                                        <p:tgtEl>
                                          <p:spTgt spid="92381"/>
                                        </p:tgtEl>
                                        <p:attrNameLst>
                                          <p:attrName>ppt_x</p:attrName>
                                        </p:attrNameLst>
                                      </p:cBhvr>
                                      <p:tavLst>
                                        <p:tav tm="0">
                                          <p:val>
                                            <p:strVal val="#ppt_x"/>
                                          </p:val>
                                        </p:tav>
                                        <p:tav tm="100000">
                                          <p:val>
                                            <p:strVal val="#ppt_x"/>
                                          </p:val>
                                        </p:tav>
                                      </p:tavLst>
                                    </p:anim>
                                    <p:anim calcmode="lin" valueType="num">
                                      <p:cBhvr additive="base">
                                        <p:cTn id="105" dur="500" fill="hold"/>
                                        <p:tgtEl>
                                          <p:spTgt spid="92381"/>
                                        </p:tgtEl>
                                        <p:attrNameLst>
                                          <p:attrName>ppt_y</p:attrName>
                                        </p:attrNameLst>
                                      </p:cBhvr>
                                      <p:tavLst>
                                        <p:tav tm="0">
                                          <p:val>
                                            <p:strVal val="1+#ppt_h/2"/>
                                          </p:val>
                                        </p:tav>
                                        <p:tav tm="100000">
                                          <p:val>
                                            <p:strVal val="#ppt_y"/>
                                          </p:val>
                                        </p:tav>
                                      </p:tavLst>
                                    </p:anim>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7" presetClass="entr" presetSubtype="0" fill="hold" grpId="0" nodeType="clickEffect">
                                  <p:stCondLst>
                                    <p:cond delay="0"/>
                                  </p:stCondLst>
                                  <p:iterate type="lt">
                                    <p:tmPct val="50000"/>
                                  </p:iterate>
                                  <p:childTnLst>
                                    <p:set>
                                      <p:cBhvr>
                                        <p:cTn id="109" dur="1" fill="hold">
                                          <p:stCondLst>
                                            <p:cond delay="0"/>
                                          </p:stCondLst>
                                        </p:cTn>
                                        <p:tgtEl>
                                          <p:spTgt spid="92386"/>
                                        </p:tgtEl>
                                        <p:attrNameLst>
                                          <p:attrName>style.visibility</p:attrName>
                                        </p:attrNameLst>
                                      </p:cBhvr>
                                      <p:to>
                                        <p:strVal val="visible"/>
                                      </p:to>
                                    </p:set>
                                    <p:anim calcmode="discrete" valueType="clr">
                                      <p:cBhvr override="childStyle">
                                        <p:cTn id="110" dur="80"/>
                                        <p:tgtEl>
                                          <p:spTgt spid="92386"/>
                                        </p:tgtEl>
                                        <p:attrNameLst>
                                          <p:attrName>style.color</p:attrName>
                                        </p:attrNameLst>
                                      </p:cBhvr>
                                      <p:tavLst>
                                        <p:tav tm="0">
                                          <p:val>
                                            <p:clrVal>
                                              <a:schemeClr val="accent2"/>
                                            </p:clrVal>
                                          </p:val>
                                        </p:tav>
                                        <p:tav tm="50000">
                                          <p:val>
                                            <p:clrVal>
                                              <a:schemeClr val="hlink"/>
                                            </p:clrVal>
                                          </p:val>
                                        </p:tav>
                                      </p:tavLst>
                                    </p:anim>
                                    <p:anim calcmode="discrete" valueType="clr">
                                      <p:cBhvr>
                                        <p:cTn id="111" dur="80"/>
                                        <p:tgtEl>
                                          <p:spTgt spid="92386"/>
                                        </p:tgtEl>
                                        <p:attrNameLst>
                                          <p:attrName>fillcolor</p:attrName>
                                        </p:attrNameLst>
                                      </p:cBhvr>
                                      <p:tavLst>
                                        <p:tav tm="0">
                                          <p:val>
                                            <p:clrVal>
                                              <a:schemeClr val="accent2"/>
                                            </p:clrVal>
                                          </p:val>
                                        </p:tav>
                                        <p:tav tm="50000">
                                          <p:val>
                                            <p:clrVal>
                                              <a:schemeClr val="hlink"/>
                                            </p:clrVal>
                                          </p:val>
                                        </p:tav>
                                      </p:tavLst>
                                    </p:anim>
                                    <p:set>
                                      <p:cBhvr>
                                        <p:cTn id="112" dur="80"/>
                                        <p:tgtEl>
                                          <p:spTgt spid="92386"/>
                                        </p:tgtEl>
                                        <p:attrNameLst>
                                          <p:attrName>fill.type</p:attrName>
                                        </p:attrNameLst>
                                      </p:cBhvr>
                                      <p:to>
                                        <p:strVal val="solid"/>
                                      </p:to>
                                    </p:se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92382"/>
                                        </p:tgtEl>
                                        <p:attrNameLst>
                                          <p:attrName>style.visibility</p:attrName>
                                        </p:attrNameLst>
                                      </p:cBhvr>
                                      <p:to>
                                        <p:strVal val="visible"/>
                                      </p:to>
                                    </p:set>
                                    <p:anim calcmode="lin" valueType="num">
                                      <p:cBhvr additive="base">
                                        <p:cTn id="117" dur="500" fill="hold"/>
                                        <p:tgtEl>
                                          <p:spTgt spid="92382"/>
                                        </p:tgtEl>
                                        <p:attrNameLst>
                                          <p:attrName>ppt_x</p:attrName>
                                        </p:attrNameLst>
                                      </p:cBhvr>
                                      <p:tavLst>
                                        <p:tav tm="0">
                                          <p:val>
                                            <p:strVal val="#ppt_x"/>
                                          </p:val>
                                        </p:tav>
                                        <p:tav tm="100000">
                                          <p:val>
                                            <p:strVal val="#ppt_x"/>
                                          </p:val>
                                        </p:tav>
                                      </p:tavLst>
                                    </p:anim>
                                    <p:anim calcmode="lin" valueType="num">
                                      <p:cBhvr additive="base">
                                        <p:cTn id="118" dur="500" fill="hold"/>
                                        <p:tgtEl>
                                          <p:spTgt spid="92382"/>
                                        </p:tgtEl>
                                        <p:attrNameLst>
                                          <p:attrName>ppt_y</p:attrName>
                                        </p:attrNameLst>
                                      </p:cBhvr>
                                      <p:tavLst>
                                        <p:tav tm="0">
                                          <p:val>
                                            <p:strVal val="1+#ppt_h/2"/>
                                          </p:val>
                                        </p:tav>
                                        <p:tav tm="100000">
                                          <p:val>
                                            <p:strVal val="#ppt_y"/>
                                          </p:val>
                                        </p:tav>
                                      </p:tavLst>
                                    </p:anim>
                                  </p:childTnLst>
                                </p:cTn>
                              </p:par>
                            </p:childTnLst>
                          </p:cTn>
                        </p:par>
                      </p:childTnLst>
                    </p:cTn>
                  </p:par>
                  <p:par>
                    <p:cTn id="119" fill="hold" nodeType="clickPar">
                      <p:stCondLst>
                        <p:cond delay="indefinite"/>
                      </p:stCondLst>
                      <p:childTnLst>
                        <p:par>
                          <p:cTn id="120" fill="hold" nodeType="withGroup">
                            <p:stCondLst>
                              <p:cond delay="0"/>
                            </p:stCondLst>
                            <p:childTnLst>
                              <p:par>
                                <p:cTn id="121" presetID="27" presetClass="entr" presetSubtype="0" fill="hold" grpId="0" nodeType="clickEffect">
                                  <p:stCondLst>
                                    <p:cond delay="0"/>
                                  </p:stCondLst>
                                  <p:iterate type="lt">
                                    <p:tmPct val="50000"/>
                                  </p:iterate>
                                  <p:childTnLst>
                                    <p:set>
                                      <p:cBhvr>
                                        <p:cTn id="122" dur="1" fill="hold">
                                          <p:stCondLst>
                                            <p:cond delay="0"/>
                                          </p:stCondLst>
                                        </p:cTn>
                                        <p:tgtEl>
                                          <p:spTgt spid="92387"/>
                                        </p:tgtEl>
                                        <p:attrNameLst>
                                          <p:attrName>style.visibility</p:attrName>
                                        </p:attrNameLst>
                                      </p:cBhvr>
                                      <p:to>
                                        <p:strVal val="visible"/>
                                      </p:to>
                                    </p:set>
                                    <p:anim calcmode="discrete" valueType="clr">
                                      <p:cBhvr override="childStyle">
                                        <p:cTn id="123" dur="80"/>
                                        <p:tgtEl>
                                          <p:spTgt spid="92387"/>
                                        </p:tgtEl>
                                        <p:attrNameLst>
                                          <p:attrName>style.color</p:attrName>
                                        </p:attrNameLst>
                                      </p:cBhvr>
                                      <p:tavLst>
                                        <p:tav tm="0">
                                          <p:val>
                                            <p:clrVal>
                                              <a:schemeClr val="accent2"/>
                                            </p:clrVal>
                                          </p:val>
                                        </p:tav>
                                        <p:tav tm="50000">
                                          <p:val>
                                            <p:clrVal>
                                              <a:schemeClr val="hlink"/>
                                            </p:clrVal>
                                          </p:val>
                                        </p:tav>
                                      </p:tavLst>
                                    </p:anim>
                                    <p:anim calcmode="discrete" valueType="clr">
                                      <p:cBhvr>
                                        <p:cTn id="124" dur="80"/>
                                        <p:tgtEl>
                                          <p:spTgt spid="92387"/>
                                        </p:tgtEl>
                                        <p:attrNameLst>
                                          <p:attrName>fillcolor</p:attrName>
                                        </p:attrNameLst>
                                      </p:cBhvr>
                                      <p:tavLst>
                                        <p:tav tm="0">
                                          <p:val>
                                            <p:clrVal>
                                              <a:schemeClr val="accent2"/>
                                            </p:clrVal>
                                          </p:val>
                                        </p:tav>
                                        <p:tav tm="50000">
                                          <p:val>
                                            <p:clrVal>
                                              <a:schemeClr val="hlink"/>
                                            </p:clrVal>
                                          </p:val>
                                        </p:tav>
                                      </p:tavLst>
                                    </p:anim>
                                    <p:set>
                                      <p:cBhvr>
                                        <p:cTn id="125" dur="80"/>
                                        <p:tgtEl>
                                          <p:spTgt spid="92387"/>
                                        </p:tgtEl>
                                        <p:attrNameLst>
                                          <p:attrName>fill.type</p:attrName>
                                        </p:attrNameLst>
                                      </p:cBhvr>
                                      <p:to>
                                        <p:strVal val="solid"/>
                                      </p:to>
                                    </p:se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2" presetClass="exit" presetSubtype="4" fill="hold" grpId="1" nodeType="clickEffect">
                                  <p:stCondLst>
                                    <p:cond delay="0"/>
                                  </p:stCondLst>
                                  <p:iterate type="lt">
                                    <p:tmPct val="0"/>
                                  </p:iterate>
                                  <p:childTnLst>
                                    <p:anim calcmode="lin" valueType="num">
                                      <p:cBhvr additive="base">
                                        <p:cTn id="129" dur="500"/>
                                        <p:tgtEl>
                                          <p:spTgt spid="92392"/>
                                        </p:tgtEl>
                                        <p:attrNameLst>
                                          <p:attrName>ppt_x</p:attrName>
                                        </p:attrNameLst>
                                      </p:cBhvr>
                                      <p:tavLst>
                                        <p:tav tm="0">
                                          <p:val>
                                            <p:strVal val="ppt_x"/>
                                          </p:val>
                                        </p:tav>
                                        <p:tav tm="100000">
                                          <p:val>
                                            <p:strVal val="ppt_x"/>
                                          </p:val>
                                        </p:tav>
                                      </p:tavLst>
                                    </p:anim>
                                    <p:anim calcmode="lin" valueType="num">
                                      <p:cBhvr additive="base">
                                        <p:cTn id="130" dur="500"/>
                                        <p:tgtEl>
                                          <p:spTgt spid="92392"/>
                                        </p:tgtEl>
                                        <p:attrNameLst>
                                          <p:attrName>ppt_y</p:attrName>
                                        </p:attrNameLst>
                                      </p:cBhvr>
                                      <p:tavLst>
                                        <p:tav tm="0">
                                          <p:val>
                                            <p:strVal val="ppt_y"/>
                                          </p:val>
                                        </p:tav>
                                        <p:tav tm="100000">
                                          <p:val>
                                            <p:strVal val="1+ppt_h/2"/>
                                          </p:val>
                                        </p:tav>
                                      </p:tavLst>
                                    </p:anim>
                                    <p:set>
                                      <p:cBhvr>
                                        <p:cTn id="131" dur="1" fill="hold">
                                          <p:stCondLst>
                                            <p:cond delay="499"/>
                                          </p:stCondLst>
                                        </p:cTn>
                                        <p:tgtEl>
                                          <p:spTgt spid="923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69" grpId="0"/>
      <p:bldP spid="92370" grpId="0"/>
      <p:bldP spid="92371" grpId="0"/>
      <p:bldP spid="92374" grpId="0"/>
      <p:bldP spid="92375" grpId="0"/>
      <p:bldP spid="92376" grpId="0"/>
      <p:bldP spid="92377" grpId="0"/>
      <p:bldP spid="92378" grpId="0"/>
      <p:bldP spid="92379" grpId="0"/>
      <p:bldP spid="92380" grpId="0"/>
      <p:bldP spid="92381" grpId="0"/>
      <p:bldP spid="92382" grpId="0"/>
      <p:bldP spid="92383" grpId="0"/>
      <p:bldP spid="92384" grpId="0"/>
      <p:bldP spid="92385" grpId="0"/>
      <p:bldP spid="92386" grpId="0"/>
      <p:bldP spid="92387" grpId="0"/>
      <p:bldP spid="92388" grpId="0"/>
      <p:bldP spid="92392" grpId="0"/>
      <p:bldP spid="9239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Callout 7"/>
          <p:cNvSpPr/>
          <p:nvPr/>
        </p:nvSpPr>
        <p:spPr>
          <a:xfrm>
            <a:off x="533400" y="228600"/>
            <a:ext cx="2865193" cy="1523267"/>
          </a:xfrm>
          <a:prstGeom prst="cloudCallou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a:solidFill>
                  <a:schemeClr val="accent1">
                    <a:lumMod val="50000"/>
                  </a:schemeClr>
                </a:solidFill>
                <a:latin typeface="Times New Roman" pitchFamily="18" charset="0"/>
                <a:cs typeface="Times New Roman" pitchFamily="18" charset="0"/>
              </a:rPr>
              <a:t>+ </a:t>
            </a:r>
            <a:r>
              <a:rPr lang="en-US" sz="2400" b="1" i="1" dirty="0" err="1">
                <a:solidFill>
                  <a:schemeClr val="accent1">
                    <a:lumMod val="50000"/>
                  </a:schemeClr>
                </a:solidFill>
                <a:latin typeface="Times New Roman" pitchFamily="18" charset="0"/>
                <a:cs typeface="Times New Roman" pitchFamily="18" charset="0"/>
              </a:rPr>
              <a:t>Tác</a:t>
            </a:r>
            <a:r>
              <a:rPr lang="en-US" sz="2400" b="1" i="1" dirty="0">
                <a:solidFill>
                  <a:schemeClr val="accent1">
                    <a:lumMod val="50000"/>
                  </a:schemeClr>
                </a:solidFill>
                <a:latin typeface="Times New Roman" pitchFamily="18" charset="0"/>
                <a:cs typeface="Times New Roman" pitchFamily="18" charset="0"/>
              </a:rPr>
              <a:t> </a:t>
            </a:r>
            <a:r>
              <a:rPr lang="en-US" sz="2400" b="1" i="1" dirty="0" err="1">
                <a:solidFill>
                  <a:schemeClr val="accent1">
                    <a:lumMod val="50000"/>
                  </a:schemeClr>
                </a:solidFill>
                <a:latin typeface="Times New Roman" pitchFamily="18" charset="0"/>
                <a:cs typeface="Times New Roman" pitchFamily="18" charset="0"/>
              </a:rPr>
              <a:t>giả</a:t>
            </a:r>
            <a:r>
              <a:rPr lang="en-US" sz="2400" b="1" i="1" dirty="0">
                <a:solidFill>
                  <a:schemeClr val="accent1">
                    <a:lumMod val="50000"/>
                  </a:schemeClr>
                </a:solidFill>
                <a:latin typeface="Times New Roman" pitchFamily="18" charset="0"/>
                <a:cs typeface="Times New Roman" pitchFamily="18" charset="0"/>
              </a:rPr>
              <a:t> </a:t>
            </a:r>
            <a:r>
              <a:rPr lang="en-US" sz="2400" b="1" i="1" dirty="0" err="1">
                <a:solidFill>
                  <a:schemeClr val="accent1">
                    <a:lumMod val="50000"/>
                  </a:schemeClr>
                </a:solidFill>
                <a:latin typeface="Times New Roman" pitchFamily="18" charset="0"/>
                <a:cs typeface="Times New Roman" pitchFamily="18" charset="0"/>
              </a:rPr>
              <a:t>đã</a:t>
            </a:r>
            <a:r>
              <a:rPr lang="en-US" sz="2400" b="1" i="1" dirty="0">
                <a:solidFill>
                  <a:schemeClr val="accent1">
                    <a:lumMod val="50000"/>
                  </a:schemeClr>
                </a:solidFill>
                <a:latin typeface="Times New Roman" pitchFamily="18" charset="0"/>
                <a:cs typeface="Times New Roman" pitchFamily="18" charset="0"/>
              </a:rPr>
              <a:t> </a:t>
            </a:r>
            <a:r>
              <a:rPr lang="en-US" sz="2400" b="1" i="1" dirty="0" err="1">
                <a:solidFill>
                  <a:schemeClr val="accent1">
                    <a:lumMod val="50000"/>
                  </a:schemeClr>
                </a:solidFill>
                <a:latin typeface="Times New Roman" pitchFamily="18" charset="0"/>
                <a:cs typeface="Times New Roman" pitchFamily="18" charset="0"/>
              </a:rPr>
              <a:t>sử</a:t>
            </a:r>
            <a:r>
              <a:rPr lang="en-US" sz="2400" b="1" i="1" dirty="0">
                <a:solidFill>
                  <a:schemeClr val="accent1">
                    <a:lumMod val="50000"/>
                  </a:schemeClr>
                </a:solidFill>
                <a:latin typeface="Times New Roman" pitchFamily="18" charset="0"/>
                <a:cs typeface="Times New Roman" pitchFamily="18" charset="0"/>
              </a:rPr>
              <a:t> </a:t>
            </a:r>
            <a:r>
              <a:rPr lang="en-US" sz="2400" b="1" i="1" dirty="0" err="1">
                <a:solidFill>
                  <a:schemeClr val="accent1">
                    <a:lumMod val="50000"/>
                  </a:schemeClr>
                </a:solidFill>
                <a:latin typeface="Times New Roman" pitchFamily="18" charset="0"/>
                <a:cs typeface="Times New Roman" pitchFamily="18" charset="0"/>
              </a:rPr>
              <a:t>dụng</a:t>
            </a:r>
            <a:r>
              <a:rPr lang="en-US" sz="2400" b="1" i="1" dirty="0">
                <a:solidFill>
                  <a:schemeClr val="accent1">
                    <a:lumMod val="50000"/>
                  </a:schemeClr>
                </a:solidFill>
                <a:latin typeface="Times New Roman" pitchFamily="18" charset="0"/>
                <a:cs typeface="Times New Roman" pitchFamily="18" charset="0"/>
              </a:rPr>
              <a:t> </a:t>
            </a:r>
            <a:r>
              <a:rPr lang="en-US" sz="2400" b="1" i="1" dirty="0" err="1">
                <a:solidFill>
                  <a:schemeClr val="accent1">
                    <a:lumMod val="50000"/>
                  </a:schemeClr>
                </a:solidFill>
                <a:latin typeface="Times New Roman" pitchFamily="18" charset="0"/>
                <a:cs typeface="Times New Roman" pitchFamily="18" charset="0"/>
              </a:rPr>
              <a:t>biện</a:t>
            </a:r>
            <a:r>
              <a:rPr lang="en-US" sz="2400" b="1" i="1" dirty="0">
                <a:solidFill>
                  <a:schemeClr val="accent1">
                    <a:lumMod val="50000"/>
                  </a:schemeClr>
                </a:solidFill>
                <a:latin typeface="Times New Roman" pitchFamily="18" charset="0"/>
                <a:cs typeface="Times New Roman" pitchFamily="18" charset="0"/>
              </a:rPr>
              <a:t> </a:t>
            </a:r>
            <a:r>
              <a:rPr lang="en-US" sz="2400" b="1" i="1" dirty="0" err="1">
                <a:solidFill>
                  <a:schemeClr val="accent1">
                    <a:lumMod val="50000"/>
                  </a:schemeClr>
                </a:solidFill>
                <a:latin typeface="Times New Roman" pitchFamily="18" charset="0"/>
                <a:cs typeface="Times New Roman" pitchFamily="18" charset="0"/>
              </a:rPr>
              <a:t>pháp</a:t>
            </a:r>
            <a:r>
              <a:rPr lang="en-US" sz="2400" b="1" i="1" dirty="0">
                <a:solidFill>
                  <a:schemeClr val="accent1">
                    <a:lumMod val="50000"/>
                  </a:schemeClr>
                </a:solidFill>
                <a:latin typeface="Times New Roman" pitchFamily="18" charset="0"/>
                <a:cs typeface="Times New Roman" pitchFamily="18" charset="0"/>
              </a:rPr>
              <a:t> </a:t>
            </a:r>
            <a:r>
              <a:rPr lang="en-US" sz="2400" b="1" i="1" dirty="0" err="1">
                <a:solidFill>
                  <a:schemeClr val="accent1">
                    <a:lumMod val="50000"/>
                  </a:schemeClr>
                </a:solidFill>
                <a:latin typeface="Times New Roman" pitchFamily="18" charset="0"/>
                <a:cs typeface="Times New Roman" pitchFamily="18" charset="0"/>
              </a:rPr>
              <a:t>gì</a:t>
            </a:r>
            <a:r>
              <a:rPr lang="en-US" sz="2400" b="1" i="1" dirty="0">
                <a:solidFill>
                  <a:schemeClr val="accent1">
                    <a:lumMod val="50000"/>
                  </a:schemeClr>
                </a:solidFill>
                <a:latin typeface="Times New Roman" pitchFamily="18" charset="0"/>
                <a:cs typeface="Times New Roman" pitchFamily="18" charset="0"/>
              </a:rPr>
              <a:t>?</a:t>
            </a:r>
          </a:p>
        </p:txBody>
      </p:sp>
      <p:sp>
        <p:nvSpPr>
          <p:cNvPr id="24" name="Text Box 7"/>
          <p:cNvSpPr txBox="1">
            <a:spLocks noChangeArrowheads="1"/>
          </p:cNvSpPr>
          <p:nvPr/>
        </p:nvSpPr>
        <p:spPr bwMode="auto">
          <a:xfrm>
            <a:off x="564107" y="2720940"/>
            <a:ext cx="7467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eaLnBrk="1" hangingPunct="1"/>
            <a:r>
              <a:rPr lang="en-US" b="1" dirty="0">
                <a:solidFill>
                  <a:srgbClr val="0000CC"/>
                </a:solidFill>
                <a:latin typeface="Times New Roman" panose="02020603050405020304" pitchFamily="18" charset="0"/>
                <a:cs typeface="Times New Roman" panose="02020603050405020304" pitchFamily="18" charset="0"/>
              </a:rPr>
              <a:t>* </a:t>
            </a:r>
            <a:r>
              <a:rPr lang="en-US" b="1" i="1" dirty="0">
                <a:solidFill>
                  <a:schemeClr val="accent1">
                    <a:lumMod val="50000"/>
                  </a:schemeClr>
                </a:solidFill>
                <a:latin typeface="Times New Roman" pitchFamily="18" charset="0"/>
                <a:cs typeface="Times New Roman" pitchFamily="18" charset="0"/>
              </a:rPr>
              <a:t>Tác giả đã sử dụng biện pháp </a:t>
            </a:r>
            <a:r>
              <a:rPr lang="en-US" b="1" i="1" dirty="0">
                <a:solidFill>
                  <a:srgbClr val="0000CC"/>
                </a:solidFill>
                <a:latin typeface="Times New Roman" panose="02020603050405020304" pitchFamily="18" charset="0"/>
                <a:cs typeface="Times New Roman" panose="02020603050405020304" pitchFamily="18" charset="0"/>
              </a:rPr>
              <a:t>nhân hoá</a:t>
            </a:r>
            <a:endParaRPr lang="en-US" altLang="vi-VN" b="1" i="1" dirty="0">
              <a:solidFill>
                <a:srgbClr val="0000CC"/>
              </a:solidFill>
              <a:latin typeface="Times New Roman" panose="02020603050405020304" pitchFamily="18" charset="0"/>
              <a:cs typeface="Times New Roman" panose="02020603050405020304" pitchFamily="18" charset="0"/>
            </a:endParaRPr>
          </a:p>
        </p:txBody>
      </p:sp>
      <p:sp>
        <p:nvSpPr>
          <p:cNvPr id="27" name="Cloud Callout 26"/>
          <p:cNvSpPr/>
          <p:nvPr/>
        </p:nvSpPr>
        <p:spPr>
          <a:xfrm>
            <a:off x="5410200" y="0"/>
            <a:ext cx="3124200" cy="2308236"/>
          </a:xfrm>
          <a:prstGeom prst="cloud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a:solidFill>
                  <a:schemeClr val="accent1">
                    <a:lumMod val="50000"/>
                  </a:schemeClr>
                </a:solidFill>
                <a:latin typeface="Times New Roman" pitchFamily="18" charset="0"/>
                <a:cs typeface="Times New Roman" pitchFamily="18" charset="0"/>
              </a:rPr>
              <a:t>+ </a:t>
            </a:r>
            <a:r>
              <a:rPr lang="en-US" sz="2400" b="1" i="1" dirty="0" err="1">
                <a:solidFill>
                  <a:schemeClr val="accent1">
                    <a:lumMod val="50000"/>
                  </a:schemeClr>
                </a:solidFill>
                <a:latin typeface="Times New Roman" pitchFamily="18" charset="0"/>
                <a:cs typeface="Times New Roman" pitchFamily="18" charset="0"/>
              </a:rPr>
              <a:t>Tác</a:t>
            </a:r>
            <a:r>
              <a:rPr lang="en-US" sz="2400" b="1" i="1" dirty="0">
                <a:solidFill>
                  <a:schemeClr val="accent1">
                    <a:lumMod val="50000"/>
                  </a:schemeClr>
                </a:solidFill>
                <a:latin typeface="Times New Roman" pitchFamily="18" charset="0"/>
                <a:cs typeface="Times New Roman" pitchFamily="18" charset="0"/>
              </a:rPr>
              <a:t> </a:t>
            </a:r>
            <a:r>
              <a:rPr lang="en-US" sz="2400" b="1" i="1" dirty="0" err="1">
                <a:solidFill>
                  <a:schemeClr val="accent1">
                    <a:lumMod val="50000"/>
                  </a:schemeClr>
                </a:solidFill>
                <a:latin typeface="Times New Roman" pitchFamily="18" charset="0"/>
                <a:cs typeface="Times New Roman" pitchFamily="18" charset="0"/>
              </a:rPr>
              <a:t>giả</a:t>
            </a:r>
            <a:r>
              <a:rPr lang="en-US" sz="2400" b="1" i="1" dirty="0">
                <a:solidFill>
                  <a:schemeClr val="accent1">
                    <a:lumMod val="50000"/>
                  </a:schemeClr>
                </a:solidFill>
                <a:latin typeface="Times New Roman" pitchFamily="18" charset="0"/>
                <a:cs typeface="Times New Roman" pitchFamily="18" charset="0"/>
              </a:rPr>
              <a:t> </a:t>
            </a:r>
            <a:r>
              <a:rPr lang="en-US" sz="2400" b="1" i="1" dirty="0" err="1">
                <a:solidFill>
                  <a:schemeClr val="accent1">
                    <a:lumMod val="50000"/>
                  </a:schemeClr>
                </a:solidFill>
                <a:latin typeface="Times New Roman" pitchFamily="18" charset="0"/>
                <a:cs typeface="Times New Roman" pitchFamily="18" charset="0"/>
              </a:rPr>
              <a:t>đã</a:t>
            </a:r>
            <a:r>
              <a:rPr lang="en-US" sz="2400" b="1" i="1" dirty="0">
                <a:solidFill>
                  <a:schemeClr val="accent1">
                    <a:lumMod val="50000"/>
                  </a:schemeClr>
                </a:solidFill>
                <a:latin typeface="Times New Roman" pitchFamily="18" charset="0"/>
                <a:cs typeface="Times New Roman" pitchFamily="18" charset="0"/>
              </a:rPr>
              <a:t> </a:t>
            </a:r>
            <a:r>
              <a:rPr lang="en-US" sz="2400" b="1" i="1" dirty="0" err="1">
                <a:solidFill>
                  <a:schemeClr val="accent1">
                    <a:lumMod val="50000"/>
                  </a:schemeClr>
                </a:solidFill>
                <a:latin typeface="Times New Roman" pitchFamily="18" charset="0"/>
                <a:cs typeface="Times New Roman" pitchFamily="18" charset="0"/>
              </a:rPr>
              <a:t>sử</a:t>
            </a:r>
            <a:r>
              <a:rPr lang="en-US" sz="2400" b="1" i="1" dirty="0">
                <a:solidFill>
                  <a:schemeClr val="accent1">
                    <a:lumMod val="50000"/>
                  </a:schemeClr>
                </a:solidFill>
                <a:latin typeface="Times New Roman" pitchFamily="18" charset="0"/>
                <a:cs typeface="Times New Roman" pitchFamily="18" charset="0"/>
              </a:rPr>
              <a:t> </a:t>
            </a:r>
            <a:r>
              <a:rPr lang="en-US" sz="2400" b="1" i="1" dirty="0" err="1">
                <a:solidFill>
                  <a:schemeClr val="accent1">
                    <a:lumMod val="50000"/>
                  </a:schemeClr>
                </a:solidFill>
                <a:latin typeface="Times New Roman" pitchFamily="18" charset="0"/>
                <a:cs typeface="Times New Roman" pitchFamily="18" charset="0"/>
              </a:rPr>
              <a:t>dụng</a:t>
            </a:r>
            <a:r>
              <a:rPr lang="en-US" sz="2400" b="1" i="1" dirty="0">
                <a:solidFill>
                  <a:schemeClr val="accent1">
                    <a:lumMod val="50000"/>
                  </a:schemeClr>
                </a:solidFill>
                <a:latin typeface="Times New Roman" pitchFamily="18" charset="0"/>
                <a:cs typeface="Times New Roman" pitchFamily="18" charset="0"/>
              </a:rPr>
              <a:t> </a:t>
            </a:r>
            <a:r>
              <a:rPr lang="en-US" sz="2400" b="1" i="1" dirty="0" err="1">
                <a:solidFill>
                  <a:schemeClr val="accent1">
                    <a:lumMod val="50000"/>
                  </a:schemeClr>
                </a:solidFill>
                <a:latin typeface="Times New Roman" pitchFamily="18" charset="0"/>
                <a:cs typeface="Times New Roman" pitchFamily="18" charset="0"/>
              </a:rPr>
              <a:t>những</a:t>
            </a:r>
            <a:r>
              <a:rPr lang="en-US" sz="2400" b="1" i="1" dirty="0">
                <a:solidFill>
                  <a:schemeClr val="accent1">
                    <a:lumMod val="50000"/>
                  </a:schemeClr>
                </a:solidFill>
                <a:latin typeface="Times New Roman" pitchFamily="18" charset="0"/>
                <a:cs typeface="Times New Roman" pitchFamily="18" charset="0"/>
              </a:rPr>
              <a:t> </a:t>
            </a:r>
            <a:r>
              <a:rPr lang="en-US" sz="2400" b="1" i="1" dirty="0" err="1">
                <a:solidFill>
                  <a:schemeClr val="accent1">
                    <a:lumMod val="50000"/>
                  </a:schemeClr>
                </a:solidFill>
                <a:latin typeface="Times New Roman" pitchFamily="18" charset="0"/>
                <a:cs typeface="Times New Roman" pitchFamily="18" charset="0"/>
              </a:rPr>
              <a:t>cách</a:t>
            </a:r>
            <a:r>
              <a:rPr lang="en-US" sz="2400" b="1" i="1" dirty="0">
                <a:solidFill>
                  <a:schemeClr val="accent1">
                    <a:lumMod val="50000"/>
                  </a:schemeClr>
                </a:solidFill>
                <a:latin typeface="Times New Roman" pitchFamily="18" charset="0"/>
                <a:cs typeface="Times New Roman" pitchFamily="18" charset="0"/>
              </a:rPr>
              <a:t> </a:t>
            </a:r>
            <a:r>
              <a:rPr lang="en-US" sz="2400" b="1" i="1" dirty="0" err="1">
                <a:solidFill>
                  <a:schemeClr val="accent1">
                    <a:lumMod val="50000"/>
                  </a:schemeClr>
                </a:solidFill>
                <a:latin typeface="Times New Roman" pitchFamily="18" charset="0"/>
                <a:cs typeface="Times New Roman" pitchFamily="18" charset="0"/>
              </a:rPr>
              <a:t>nhân</a:t>
            </a:r>
            <a:r>
              <a:rPr lang="en-US" sz="2400" b="1" i="1" dirty="0">
                <a:solidFill>
                  <a:schemeClr val="accent1">
                    <a:lumMod val="50000"/>
                  </a:schemeClr>
                </a:solidFill>
                <a:latin typeface="Times New Roman" pitchFamily="18" charset="0"/>
                <a:cs typeface="Times New Roman" pitchFamily="18" charset="0"/>
              </a:rPr>
              <a:t> </a:t>
            </a:r>
            <a:r>
              <a:rPr lang="en-US" sz="2400" b="1" i="1" dirty="0" err="1">
                <a:solidFill>
                  <a:schemeClr val="accent1">
                    <a:lumMod val="50000"/>
                  </a:schemeClr>
                </a:solidFill>
                <a:latin typeface="Times New Roman" pitchFamily="18" charset="0"/>
                <a:cs typeface="Times New Roman" pitchFamily="18" charset="0"/>
              </a:rPr>
              <a:t>hóa</a:t>
            </a:r>
            <a:r>
              <a:rPr lang="en-US" sz="2400" b="1" i="1" dirty="0">
                <a:solidFill>
                  <a:schemeClr val="accent1">
                    <a:lumMod val="50000"/>
                  </a:schemeClr>
                </a:solidFill>
                <a:latin typeface="Times New Roman" pitchFamily="18" charset="0"/>
                <a:cs typeface="Times New Roman" pitchFamily="18" charset="0"/>
              </a:rPr>
              <a:t> </a:t>
            </a:r>
            <a:r>
              <a:rPr lang="en-US" sz="2400" b="1" i="1" dirty="0" err="1">
                <a:solidFill>
                  <a:schemeClr val="accent1">
                    <a:lumMod val="50000"/>
                  </a:schemeClr>
                </a:solidFill>
                <a:latin typeface="Times New Roman" pitchFamily="18" charset="0"/>
                <a:cs typeface="Times New Roman" pitchFamily="18" charset="0"/>
              </a:rPr>
              <a:t>nào</a:t>
            </a:r>
            <a:r>
              <a:rPr lang="en-US" sz="2400" b="1" i="1" dirty="0">
                <a:solidFill>
                  <a:schemeClr val="accent1">
                    <a:lumMod val="50000"/>
                  </a:schemeClr>
                </a:solidFill>
                <a:latin typeface="Times New Roman" pitchFamily="18" charset="0"/>
                <a:cs typeface="Times New Roman" pitchFamily="18" charset="0"/>
              </a:rPr>
              <a:t>?</a:t>
            </a:r>
          </a:p>
        </p:txBody>
      </p:sp>
      <p:sp>
        <p:nvSpPr>
          <p:cNvPr id="28" name="Text Box 7"/>
          <p:cNvSpPr txBox="1">
            <a:spLocks noChangeArrowheads="1"/>
          </p:cNvSpPr>
          <p:nvPr/>
        </p:nvSpPr>
        <p:spPr bwMode="auto">
          <a:xfrm>
            <a:off x="457200" y="3268210"/>
            <a:ext cx="7467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marL="457200" indent="-457200" eaLnBrk="1" hangingPunct="1">
              <a:buFont typeface="Arial" panose="020B0604020202020204" pitchFamily="34" charset="0"/>
              <a:buChar char="•"/>
            </a:pPr>
            <a:r>
              <a:rPr lang="en-US" b="1" i="1" dirty="0">
                <a:solidFill>
                  <a:schemeClr val="accent1">
                    <a:lumMod val="50000"/>
                  </a:schemeClr>
                </a:solidFill>
                <a:latin typeface="Times New Roman" pitchFamily="18" charset="0"/>
                <a:cs typeface="Times New Roman" pitchFamily="18" charset="0"/>
              </a:rPr>
              <a:t>Tác giả đã sử dụng 2 cách nhân hóa: </a:t>
            </a:r>
          </a:p>
          <a:p>
            <a:pPr eaLnBrk="1" hangingPunct="1"/>
            <a:r>
              <a:rPr lang="en-US" b="1" dirty="0">
                <a:solidFill>
                  <a:srgbClr val="FF0000"/>
                </a:solidFill>
                <a:latin typeface="Times New Roman" panose="02020603050405020304" pitchFamily="18" charset="0"/>
                <a:cs typeface="Times New Roman" panose="02020603050405020304" pitchFamily="18" charset="0"/>
              </a:rPr>
              <a:t>Gọi sự vật bằng từ dùng để gọi con người.</a:t>
            </a:r>
            <a:endParaRPr lang="vi-VN" dirty="0">
              <a:solidFill>
                <a:srgbClr val="FF0000"/>
              </a:solidFill>
              <a:latin typeface="Times New Roman" panose="02020603050405020304" pitchFamily="18" charset="0"/>
              <a:cs typeface="Times New Roman" panose="02020603050405020304" pitchFamily="18" charset="0"/>
            </a:endParaRPr>
          </a:p>
          <a:p>
            <a:pPr eaLnBrk="1" hangingPunct="1"/>
            <a:r>
              <a:rPr lang="en-US" b="1" dirty="0">
                <a:solidFill>
                  <a:srgbClr val="FF0000"/>
                </a:solidFill>
                <a:latin typeface="Times New Roman" panose="02020603050405020304" pitchFamily="18" charset="0"/>
                <a:cs typeface="Times New Roman" panose="02020603050405020304" pitchFamily="18" charset="0"/>
              </a:rPr>
              <a:t>Tả sự vật bằng những từ dùng để tả người.</a:t>
            </a:r>
            <a:endParaRPr lang="vi-VN" dirty="0">
              <a:solidFill>
                <a:srgbClr val="FF0000"/>
              </a:solidFill>
              <a:latin typeface="Times New Roman" panose="02020603050405020304" pitchFamily="18" charset="0"/>
              <a:cs typeface="Times New Roman" panose="02020603050405020304" pitchFamily="18" charset="0"/>
            </a:endParaRPr>
          </a:p>
          <a:p>
            <a:pPr marL="457200" indent="-457200" eaLnBrk="1" hangingPunct="1">
              <a:buFont typeface="Arial" panose="020B0604020202020204" pitchFamily="34" charset="0"/>
              <a:buChar char="•"/>
            </a:pPr>
            <a:endParaRPr lang="en-US" altLang="vi-VN" b="1" dirty="0">
              <a:solidFill>
                <a:srgbClr val="0000CC"/>
              </a:solidFill>
              <a:latin typeface="Times New Roman" panose="02020603050405020304" pitchFamily="18" charset="0"/>
              <a:cs typeface="Times New Roman" panose="02020603050405020304" pitchFamily="18" charset="0"/>
            </a:endParaRPr>
          </a:p>
        </p:txBody>
      </p:sp>
      <p:sp>
        <p:nvSpPr>
          <p:cNvPr id="29" name="Text Box 234"/>
          <p:cNvSpPr txBox="1">
            <a:spLocks noChangeArrowheads="1"/>
          </p:cNvSpPr>
          <p:nvPr/>
        </p:nvSpPr>
        <p:spPr bwMode="auto">
          <a:xfrm>
            <a:off x="304800" y="5499589"/>
            <a:ext cx="85719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pPr lvl="0" eaLnBrk="1" hangingPunct="1">
              <a:spcBef>
                <a:spcPct val="20000"/>
              </a:spcBef>
            </a:pPr>
            <a:r>
              <a:rPr lang="en-US" altLang="vi-VN" sz="3600" b="1" dirty="0">
                <a:solidFill>
                  <a:srgbClr val="FF0066"/>
                </a:solidFill>
              </a:rPr>
              <a:t>* </a:t>
            </a:r>
            <a:r>
              <a:rPr lang="en-US" sz="3600" b="1" dirty="0">
                <a:solidFill>
                  <a:srgbClr val="FF0000"/>
                </a:solidFill>
                <a:latin typeface="Times New Roman" panose="02020603050405020304" pitchFamily="18" charset="0"/>
                <a:cs typeface="Times New Roman" panose="02020603050405020304" pitchFamily="18" charset="0"/>
              </a:rPr>
              <a:t>Cách gọi và tả sự vật, con vật có gì hay?</a:t>
            </a:r>
          </a:p>
        </p:txBody>
      </p:sp>
    </p:spTree>
    <p:extLst>
      <p:ext uri="{BB962C8B-B14F-4D97-AF65-F5344CB8AC3E}">
        <p14:creationId xmlns:p14="http://schemas.microsoft.com/office/powerpoint/2010/main" val="431257391"/>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additive="base">
                                        <p:cTn id="14" dur="500" fill="hold"/>
                                        <p:tgtEl>
                                          <p:spTgt spid="24"/>
                                        </p:tgtEl>
                                        <p:attrNameLst>
                                          <p:attrName>ppt_x</p:attrName>
                                        </p:attrNameLst>
                                      </p:cBhvr>
                                      <p:tavLst>
                                        <p:tav tm="0">
                                          <p:val>
                                            <p:strVal val="#ppt_x"/>
                                          </p:val>
                                        </p:tav>
                                        <p:tav tm="100000">
                                          <p:val>
                                            <p:strVal val="#ppt_x"/>
                                          </p:val>
                                        </p:tav>
                                      </p:tavLst>
                                    </p:anim>
                                    <p:anim calcmode="lin" valueType="num">
                                      <p:cBhvr additive="base">
                                        <p:cTn id="1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ppt_x"/>
                                          </p:val>
                                        </p:tav>
                                        <p:tav tm="100000">
                                          <p:val>
                                            <p:strVal val="#ppt_x"/>
                                          </p:val>
                                        </p:tav>
                                      </p:tavLst>
                                    </p:anim>
                                    <p:anim calcmode="lin" valueType="num">
                                      <p:cBhvr additive="base">
                                        <p:cTn id="28" dur="500" fill="hold"/>
                                        <p:tgtEl>
                                          <p:spTgt spid="28"/>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5" presetClass="entr" presetSubtype="1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checkerboard(across)">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4" grpId="0"/>
      <p:bldP spid="27" grpId="0" animBg="1"/>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762000" y="838200"/>
            <a:ext cx="5840412"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nTime" panose="020B7200000000000000" pitchFamily="34" charset="0"/>
              </a:defRPr>
            </a:lvl1pPr>
            <a:lvl2pPr marL="742950" indent="-285750">
              <a:defRPr sz="3200">
                <a:solidFill>
                  <a:schemeClr val="tx1"/>
                </a:solidFill>
                <a:latin typeface=".VnTime" panose="020B7200000000000000" pitchFamily="34" charset="0"/>
              </a:defRPr>
            </a:lvl2pPr>
            <a:lvl3pPr marL="1143000" indent="-228600">
              <a:defRPr sz="3200">
                <a:solidFill>
                  <a:schemeClr val="tx1"/>
                </a:solidFill>
                <a:latin typeface=".VnTime" panose="020B7200000000000000" pitchFamily="34" charset="0"/>
              </a:defRPr>
            </a:lvl3pPr>
            <a:lvl4pPr marL="1600200" indent="-228600">
              <a:defRPr sz="3200">
                <a:solidFill>
                  <a:schemeClr val="tx1"/>
                </a:solidFill>
                <a:latin typeface=".VnTime" panose="020B7200000000000000" pitchFamily="34" charset="0"/>
              </a:defRPr>
            </a:lvl4pPr>
            <a:lvl5pPr marL="2057400" indent="-228600">
              <a:defRPr sz="3200">
                <a:solidFill>
                  <a:schemeClr val="tx1"/>
                </a:solidFill>
                <a:latin typeface=".VnTime" panose="020B7200000000000000" pitchFamily="34" charset="0"/>
              </a:defRPr>
            </a:lvl5pPr>
            <a:lvl6pPr marL="2514600" indent="-228600" eaLnBrk="0" fontAlgn="base" hangingPunct="0">
              <a:spcBef>
                <a:spcPct val="0"/>
              </a:spcBef>
              <a:spcAft>
                <a:spcPct val="0"/>
              </a:spcAft>
              <a:defRPr sz="3200">
                <a:solidFill>
                  <a:schemeClr val="tx1"/>
                </a:solidFill>
                <a:latin typeface=".VnTime" panose="020B7200000000000000" pitchFamily="34" charset="0"/>
              </a:defRPr>
            </a:lvl6pPr>
            <a:lvl7pPr marL="2971800" indent="-228600" eaLnBrk="0" fontAlgn="base" hangingPunct="0">
              <a:spcBef>
                <a:spcPct val="0"/>
              </a:spcBef>
              <a:spcAft>
                <a:spcPct val="0"/>
              </a:spcAft>
              <a:defRPr sz="3200">
                <a:solidFill>
                  <a:schemeClr val="tx1"/>
                </a:solidFill>
                <a:latin typeface=".VnTime" panose="020B7200000000000000" pitchFamily="34" charset="0"/>
              </a:defRPr>
            </a:lvl7pPr>
            <a:lvl8pPr marL="3429000" indent="-228600" eaLnBrk="0" fontAlgn="base" hangingPunct="0">
              <a:spcBef>
                <a:spcPct val="0"/>
              </a:spcBef>
              <a:spcAft>
                <a:spcPct val="0"/>
              </a:spcAft>
              <a:defRPr sz="3200">
                <a:solidFill>
                  <a:schemeClr val="tx1"/>
                </a:solidFill>
                <a:latin typeface=".VnTime" panose="020B7200000000000000" pitchFamily="34" charset="0"/>
              </a:defRPr>
            </a:lvl8pPr>
            <a:lvl9pPr marL="3886200" indent="-228600" eaLnBrk="0" fontAlgn="base" hangingPunct="0">
              <a:spcBef>
                <a:spcPct val="0"/>
              </a:spcBef>
              <a:spcAft>
                <a:spcPct val="0"/>
              </a:spcAft>
              <a:defRPr sz="3200">
                <a:solidFill>
                  <a:schemeClr val="tx1"/>
                </a:solidFill>
                <a:latin typeface=".VnTime" panose="020B7200000000000000" pitchFamily="34" charset="0"/>
              </a:defRPr>
            </a:lvl9pPr>
          </a:lstStyle>
          <a:p>
            <a:r>
              <a:rPr lang="vi-VN" sz="4000" b="1" dirty="0">
                <a:solidFill>
                  <a:srgbClr val="FFFF00"/>
                </a:solidFill>
                <a:latin typeface="Times New Roman" panose="02020603050405020304" pitchFamily="18" charset="0"/>
                <a:cs typeface="Times New Roman" panose="02020603050405020304" pitchFamily="18" charset="0"/>
              </a:rPr>
              <a:t>Cách nhân hóa các sự vật, con vật như vậy thật hay và đẹp vì nó làm cho các sự vật con vật sinh động hơn, gần gũi với con người hơn, đáng yêu hơn</a:t>
            </a:r>
            <a:endParaRPr lang="en-US" sz="40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1695526"/>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imgb">
            <a:extLst>
              <a:ext uri="{FF2B5EF4-FFF2-40B4-BE49-F238E27FC236}">
                <a16:creationId xmlns:a16="http://schemas.microsoft.com/office/drawing/2014/main" id="{EC307557-D86F-41C0-8289-38FB9F71C4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WordArt 7">
            <a:hlinkClick r:id="rId3" action="ppaction://hlinkfile"/>
            <a:extLst>
              <a:ext uri="{FF2B5EF4-FFF2-40B4-BE49-F238E27FC236}">
                <a16:creationId xmlns:a16="http://schemas.microsoft.com/office/drawing/2014/main" id="{08BD3EEA-1C81-4868-AAFD-3F05EA92D870}"/>
              </a:ext>
            </a:extLst>
          </p:cNvPr>
          <p:cNvSpPr>
            <a:spLocks noChangeArrowheads="1" noChangeShapeType="1" noTextEdit="1"/>
          </p:cNvSpPr>
          <p:nvPr/>
        </p:nvSpPr>
        <p:spPr bwMode="auto">
          <a:xfrm>
            <a:off x="990600" y="5943600"/>
            <a:ext cx="6419850" cy="685800"/>
          </a:xfrm>
          <a:prstGeom prst="rect">
            <a:avLst/>
          </a:prstGeom>
        </p:spPr>
        <p:txBody>
          <a:bodyPr wrap="none" fromWordArt="1">
            <a:prstTxWarp prst="textPlain">
              <a:avLst>
                <a:gd name="adj" fmla="val 50000"/>
              </a:avLst>
            </a:prstTxWarp>
          </a:bodyPr>
          <a:lstStyle/>
          <a:p>
            <a:pPr algn="ctr"/>
            <a:r>
              <a:rPr lang="vi-VN" sz="3600" b="1" kern="10" dirty="0">
                <a:ln w="9525">
                  <a:solidFill>
                    <a:srgbClr val="FF0000"/>
                  </a:solidFill>
                  <a:round/>
                  <a:headEnd/>
                  <a:tailEnd/>
                </a:ln>
                <a:effectLst>
                  <a:outerShdw dist="35921" dir="2700000" algn="ctr" rotWithShape="0">
                    <a:srgbClr val="C0C0C0">
                      <a:alpha val="79999"/>
                    </a:srgbClr>
                  </a:outerShdw>
                </a:effectLst>
                <a:latin typeface="HP001 Kieu 2 5H"/>
              </a:rPr>
              <a:t>Những chị lúa phất phơ bím tóc.</a:t>
            </a:r>
            <a:endParaRPr lang="en-US" sz="3600" b="1" kern="10" dirty="0">
              <a:ln w="9525">
                <a:solidFill>
                  <a:srgbClr val="FF0000"/>
                </a:solidFill>
                <a:round/>
                <a:headEnd/>
                <a:tailEnd/>
              </a:ln>
              <a:effectLst>
                <a:outerShdw dist="35921" dir="2700000" algn="ctr" rotWithShape="0">
                  <a:srgbClr val="C0C0C0">
                    <a:alpha val="79999"/>
                  </a:srgbClr>
                </a:outerShdw>
              </a:effectLst>
              <a:latin typeface="HP001 Kieu 2 5H"/>
            </a:endParaRPr>
          </a:p>
        </p:txBody>
      </p:sp>
    </p:spTree>
  </p:cSld>
  <p:clrMapOvr>
    <a:masterClrMapping/>
  </p:clrMapOvr>
  <p:transition>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1235573396_nv">
            <a:extLst>
              <a:ext uri="{FF2B5EF4-FFF2-40B4-BE49-F238E27FC236}">
                <a16:creationId xmlns:a16="http://schemas.microsoft.com/office/drawing/2014/main" id="{639AAA91-311A-4FC5-A691-9419878E0F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297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WordArt 7">
            <a:extLst>
              <a:ext uri="{FF2B5EF4-FFF2-40B4-BE49-F238E27FC236}">
                <a16:creationId xmlns:a16="http://schemas.microsoft.com/office/drawing/2014/main" id="{9F6BCA5D-68A8-4197-99C2-9E870E7FBA9D}"/>
              </a:ext>
            </a:extLst>
          </p:cNvPr>
          <p:cNvSpPr>
            <a:spLocks noChangeArrowheads="1" noChangeShapeType="1" noTextEdit="1"/>
          </p:cNvSpPr>
          <p:nvPr/>
        </p:nvSpPr>
        <p:spPr bwMode="auto">
          <a:xfrm>
            <a:off x="609600" y="5943600"/>
            <a:ext cx="8001000" cy="685800"/>
          </a:xfrm>
          <a:prstGeom prst="rect">
            <a:avLst/>
          </a:prstGeom>
        </p:spPr>
        <p:txBody>
          <a:bodyPr wrap="none" fromWordArt="1">
            <a:prstTxWarp prst="textPlain">
              <a:avLst>
                <a:gd name="adj" fmla="val 50000"/>
              </a:avLst>
            </a:prstTxWarp>
          </a:bodyPr>
          <a:lstStyle/>
          <a:p>
            <a:pPr algn="ctr"/>
            <a:r>
              <a:rPr lang="en-US" sz="3600" b="1" kern="10" dirty="0" err="1">
                <a:ln w="9525">
                  <a:solidFill>
                    <a:srgbClr val="FF0000"/>
                  </a:solidFill>
                  <a:round/>
                  <a:headEnd/>
                  <a:tailEnd/>
                </a:ln>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Những</a:t>
            </a:r>
            <a:r>
              <a:rPr lang="en-US" sz="3600" b="1" kern="10" dirty="0">
                <a:ln w="9525">
                  <a:solidFill>
                    <a:srgbClr val="FF0000"/>
                  </a:solidFill>
                  <a:round/>
                  <a:headEnd/>
                  <a:tailEnd/>
                </a:ln>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3600" b="1" kern="10" dirty="0" err="1">
                <a:ln w="9525">
                  <a:solidFill>
                    <a:srgbClr val="FF0000"/>
                  </a:solidFill>
                  <a:round/>
                  <a:headEnd/>
                  <a:tailEnd/>
                </a:ln>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cậu</a:t>
            </a:r>
            <a:r>
              <a:rPr lang="en-US" sz="3600" b="1" kern="10" dirty="0">
                <a:ln w="9525">
                  <a:solidFill>
                    <a:srgbClr val="FF0000"/>
                  </a:solidFill>
                  <a:round/>
                  <a:headEnd/>
                  <a:tailEnd/>
                </a:ln>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3600" b="1" kern="10" dirty="0" err="1">
                <a:ln w="9525">
                  <a:solidFill>
                    <a:srgbClr val="FF0000"/>
                  </a:solidFill>
                  <a:round/>
                  <a:headEnd/>
                  <a:tailEnd/>
                </a:ln>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tre</a:t>
            </a:r>
            <a:r>
              <a:rPr lang="en-US" sz="3600" b="1" kern="10" dirty="0">
                <a:ln w="9525">
                  <a:solidFill>
                    <a:srgbClr val="FF0000"/>
                  </a:solidFill>
                  <a:round/>
                  <a:headEnd/>
                  <a:tailEnd/>
                </a:ln>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3600" b="1" kern="10" dirty="0" err="1">
                <a:ln w="9525">
                  <a:solidFill>
                    <a:srgbClr val="FF0000"/>
                  </a:solidFill>
                  <a:round/>
                  <a:headEnd/>
                  <a:tailEnd/>
                </a:ln>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bá</a:t>
            </a:r>
            <a:r>
              <a:rPr lang="en-US" sz="3600" b="1" kern="10" dirty="0">
                <a:ln w="9525">
                  <a:solidFill>
                    <a:srgbClr val="FF0000"/>
                  </a:solidFill>
                  <a:round/>
                  <a:headEnd/>
                  <a:tailEnd/>
                </a:ln>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3600" b="1" kern="10" dirty="0" err="1">
                <a:ln w="9525">
                  <a:solidFill>
                    <a:srgbClr val="FF0000"/>
                  </a:solidFill>
                  <a:round/>
                  <a:headEnd/>
                  <a:tailEnd/>
                </a:ln>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vai</a:t>
            </a:r>
            <a:r>
              <a:rPr lang="en-US" sz="3600" b="1" kern="10" dirty="0">
                <a:ln w="9525">
                  <a:solidFill>
                    <a:srgbClr val="FF0000"/>
                  </a:solidFill>
                  <a:round/>
                  <a:headEnd/>
                  <a:tailEnd/>
                </a:ln>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3600" b="1" kern="10" dirty="0" err="1">
                <a:ln w="9525">
                  <a:solidFill>
                    <a:srgbClr val="FF0000"/>
                  </a:solidFill>
                  <a:round/>
                  <a:headEnd/>
                  <a:tailEnd/>
                </a:ln>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nhau</a:t>
            </a:r>
            <a:r>
              <a:rPr lang="en-US" sz="3600" b="1" kern="10" dirty="0">
                <a:ln w="9525">
                  <a:solidFill>
                    <a:srgbClr val="FF0000"/>
                  </a:solidFill>
                  <a:round/>
                  <a:headEnd/>
                  <a:tailEnd/>
                </a:ln>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3600" b="1" kern="10" dirty="0" err="1">
                <a:ln w="9525">
                  <a:solidFill>
                    <a:srgbClr val="FF0000"/>
                  </a:solidFill>
                  <a:round/>
                  <a:headEnd/>
                  <a:tailEnd/>
                </a:ln>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thì</a:t>
            </a:r>
            <a:r>
              <a:rPr lang="en-US" sz="3600" b="1" kern="10" dirty="0">
                <a:ln w="9525">
                  <a:solidFill>
                    <a:srgbClr val="FF0000"/>
                  </a:solidFill>
                  <a:round/>
                  <a:headEnd/>
                  <a:tailEnd/>
                </a:ln>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3600" b="1" kern="10" dirty="0" err="1">
                <a:ln w="9525">
                  <a:solidFill>
                    <a:srgbClr val="FF0000"/>
                  </a:solidFill>
                  <a:round/>
                  <a:headEnd/>
                  <a:tailEnd/>
                </a:ln>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thầm</a:t>
            </a:r>
            <a:r>
              <a:rPr lang="en-US" sz="3600" b="1" kern="10" dirty="0">
                <a:ln w="9525">
                  <a:solidFill>
                    <a:srgbClr val="FF0000"/>
                  </a:solidFill>
                  <a:round/>
                  <a:headEnd/>
                  <a:tailEnd/>
                </a:ln>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3600" b="1" kern="10" dirty="0" err="1">
                <a:ln w="9525">
                  <a:solidFill>
                    <a:srgbClr val="FF0000"/>
                  </a:solidFill>
                  <a:round/>
                  <a:headEnd/>
                  <a:tailEnd/>
                </a:ln>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đứng</a:t>
            </a:r>
            <a:r>
              <a:rPr lang="en-US" sz="3600" b="1" kern="10" dirty="0">
                <a:ln w="9525">
                  <a:solidFill>
                    <a:srgbClr val="FF0000"/>
                  </a:solidFill>
                  <a:round/>
                  <a:headEnd/>
                  <a:tailEnd/>
                </a:ln>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3600" b="1" kern="10" dirty="0" err="1">
                <a:ln w="9525">
                  <a:solidFill>
                    <a:srgbClr val="FF0000"/>
                  </a:solidFill>
                  <a:round/>
                  <a:headEnd/>
                  <a:tailEnd/>
                </a:ln>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học</a:t>
            </a:r>
            <a:r>
              <a:rPr lang="en-US" sz="3600" b="1" kern="10" dirty="0">
                <a:ln w="9525">
                  <a:solidFill>
                    <a:srgbClr val="FF0000"/>
                  </a:solidFill>
                  <a:round/>
                  <a:headEnd/>
                  <a:tailEnd/>
                </a:ln>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a:t>
            </a:r>
          </a:p>
        </p:txBody>
      </p:sp>
    </p:spTree>
  </p:cSld>
  <p:clrMapOvr>
    <a:masterClrMapping/>
  </p:clrMapOvr>
  <p:transition>
    <p:wheel spokes="8"/>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IOLETID" val="13391363"/>
  <p:tag name="VIOLETTITLE" val="Tuần 25. Nhân hoá. Ôn tập cách đặt và trả lời câu hỏi Vì sao?"/>
  <p:tag name="VIOLETLESSON" val="25"/>
  <p:tag name="VIOLETCATID" val="7840642"/>
  <p:tag name="VIOLETSUBJECT" val="Luyện từ và câu 3"/>
  <p:tag name="VIOLETAUTHORID" val="1204042"/>
  <p:tag name="VIOLETAUTHORNAME" val="Đinh Thị Hằng Nga"/>
  <p:tag name="VIOLETAUTHORAVATAR" val="no_avatar.jpg"/>
  <p:tag name="VIOLETAUTHORADDRESS" val=" - "/>
  <p:tag name="VIOLETDATE" val="2022-03-03 17:01:34"/>
  <p:tag name="VIOLETHIT" val="34"/>
  <p:tag name="VIOLETLIKE" val="0"/>
  <p:tag name="INKNOELEADERBOARD" val="-1336580597"/>
</p:tagLst>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2115</TotalTime>
  <Words>1424</Words>
  <Application>Microsoft Office PowerPoint</Application>
  <PresentationFormat>On-screen Show (4:3)</PresentationFormat>
  <Paragraphs>190</Paragraphs>
  <Slides>26</Slides>
  <Notes>3</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.VnTime</vt:lpstr>
      <vt:lpstr>Arial</vt:lpstr>
      <vt:lpstr>Calibri</vt:lpstr>
      <vt:lpstr>HP001 Kieu 2 5H</vt:lpstr>
      <vt:lpstr>Times New Roman</vt:lpstr>
      <vt:lpstr>Verdana</vt:lpstr>
      <vt:lpstr>VNI-Times</vt:lpstr>
      <vt:lpstr>Wingdings</vt:lpstr>
      <vt:lpstr>Chủ đề của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Hung-Huyen</dc:creator>
  <cp:lastModifiedBy>Admin</cp:lastModifiedBy>
  <cp:revision>200</cp:revision>
  <dcterms:created xsi:type="dcterms:W3CDTF">2007-12-31T11:47:31Z</dcterms:created>
  <dcterms:modified xsi:type="dcterms:W3CDTF">2022-03-06T02:33:08Z</dcterms:modified>
</cp:coreProperties>
</file>