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96" r:id="rId2"/>
    <p:sldId id="380" r:id="rId3"/>
    <p:sldId id="302" r:id="rId4"/>
    <p:sldId id="390" r:id="rId5"/>
    <p:sldId id="329" r:id="rId6"/>
    <p:sldId id="330" r:id="rId7"/>
    <p:sldId id="340" r:id="rId8"/>
    <p:sldId id="385" r:id="rId9"/>
    <p:sldId id="386" r:id="rId10"/>
    <p:sldId id="387" r:id="rId11"/>
    <p:sldId id="389" r:id="rId12"/>
    <p:sldId id="388" r:id="rId13"/>
    <p:sldId id="394" r:id="rId14"/>
    <p:sldId id="381" r:id="rId15"/>
    <p:sldId id="341" r:id="rId16"/>
    <p:sldId id="382" r:id="rId17"/>
    <p:sldId id="343" r:id="rId18"/>
    <p:sldId id="344" r:id="rId19"/>
    <p:sldId id="345" r:id="rId20"/>
    <p:sldId id="296" r:id="rId21"/>
    <p:sldId id="316" r:id="rId22"/>
    <p:sldId id="317" r:id="rId23"/>
    <p:sldId id="348" r:id="rId24"/>
    <p:sldId id="349" r:id="rId25"/>
    <p:sldId id="393" r:id="rId26"/>
    <p:sldId id="395" r:id="rId27"/>
    <p:sldId id="391" r:id="rId28"/>
    <p:sldId id="299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82F"/>
    <a:srgbClr val="CCC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70" d="100"/>
          <a:sy n="70" d="100"/>
        </p:scale>
        <p:origin x="6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17C00-DE20-41A4-A2AE-646C3EAE5F3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017CC-2BD9-4705-9B39-8371D231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2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Cậu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cậu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, .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 hay.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017CC-2BD9-4705-9B39-8371D2310B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9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Cậu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cậu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, .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 hay.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017CC-2BD9-4705-9B39-8371D2310B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69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017CC-2BD9-4705-9B39-8371D2310B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5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A58C-1CE7-4885-BE50-B9D6D70FB156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AB18-F862-4BD1-A8EC-F4532C34A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A58C-1CE7-4885-BE50-B9D6D70FB156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AB18-F862-4BD1-A8EC-F4532C34A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A58C-1CE7-4885-BE50-B9D6D70FB156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AB18-F862-4BD1-A8EC-F4532C34A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9607F-EF9B-40E5-9CF0-9C337C0A1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939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A58C-1CE7-4885-BE50-B9D6D70FB156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AB18-F862-4BD1-A8EC-F4532C34A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A58C-1CE7-4885-BE50-B9D6D70FB156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AB18-F862-4BD1-A8EC-F4532C34A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A58C-1CE7-4885-BE50-B9D6D70FB156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AB18-F862-4BD1-A8EC-F4532C34A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A58C-1CE7-4885-BE50-B9D6D70FB156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AB18-F862-4BD1-A8EC-F4532C34A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A58C-1CE7-4885-BE50-B9D6D70FB156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AB18-F862-4BD1-A8EC-F4532C34A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A58C-1CE7-4885-BE50-B9D6D70FB156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AB18-F862-4BD1-A8EC-F4532C34A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A58C-1CE7-4885-BE50-B9D6D70FB156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AB18-F862-4BD1-A8EC-F4532C34A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A58C-1CE7-4885-BE50-B9D6D70FB156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AAB18-F862-4BD1-A8EC-F4532C34A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1A58C-1CE7-4885-BE50-B9D6D70FB156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AB18-F862-4BD1-A8EC-F4532C34AE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0"/>
            <a:ext cx="9839325" cy="73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524000" y="487025"/>
            <a:ext cx="9677401" cy="738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Tiểu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Ái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</a:t>
            </a:r>
          </a:p>
          <a:p>
            <a:pPr algn="ctr" eaLnBrk="1" hangingPunct="1"/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giảng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Lớp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</a:t>
            </a:r>
          </a:p>
          <a:p>
            <a:pPr algn="ctr" eaLnBrk="1" hangingPunct="1"/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P.Môn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Luyện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5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r>
              <a:rPr lang="en-US" sz="5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Tuần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   25</a:t>
            </a:r>
          </a:p>
          <a:p>
            <a:pPr algn="ctr" eaLnBrk="1" hangingPunct="1"/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Nhân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Ôn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đặt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algn="ctr" eaLnBrk="1" hangingPunct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hỏi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sao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</a:t>
            </a:r>
            <a:endParaRPr lang="en-US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Giáo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viên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Nguyễn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Thị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Thúy</a:t>
            </a:r>
            <a:endParaRPr lang="en-US" sz="3200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3604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34"/>
    </mc:Choice>
    <mc:Fallback>
      <p:transition spd="slow" advTm="135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an-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734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320800" y="5943600"/>
            <a:ext cx="9550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altLang="vi-VN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Khiêng</a:t>
            </a:r>
            <a:r>
              <a:rPr lang="en-US" alt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1219200" y="6096000"/>
            <a:ext cx="9550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89"/>
          <a:stretch/>
        </p:blipFill>
        <p:spPr>
          <a:xfrm>
            <a:off x="495300" y="152400"/>
            <a:ext cx="11201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10392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magesCAQBG7M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5664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small_1248909684_n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096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219200" y="5715000"/>
            <a:ext cx="9550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260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5054" y="104385"/>
          <a:ext cx="12090746" cy="544529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7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23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418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70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5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5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5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5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7494" y="2591845"/>
            <a:ext cx="14478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4139" y="2590800"/>
            <a:ext cx="4164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8853" y="25908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7494" y="3144116"/>
            <a:ext cx="164283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8853" y="3129139"/>
            <a:ext cx="1527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4139" y="3125245"/>
            <a:ext cx="6073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7494" y="3715975"/>
            <a:ext cx="16797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4139" y="3658645"/>
            <a:ext cx="6320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khiêng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7494" y="4268245"/>
            <a:ext cx="169451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7494" y="4800600"/>
            <a:ext cx="237415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69769" y="3725392"/>
            <a:ext cx="903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567" y="5552182"/>
            <a:ext cx="11830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4139" y="4268245"/>
            <a:ext cx="6215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4139" y="4801645"/>
            <a:ext cx="61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58853" y="4265474"/>
            <a:ext cx="903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7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8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5" y="5486400"/>
            <a:ext cx="15906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70" y="525780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3900" y="721275"/>
            <a:ext cx="1074420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endParaRPr lang="en-US" altLang="en-US" sz="18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endParaRPr lang="en-US" altLang="en-US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alt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endParaRPr lang="en-US" alt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100" y="190500"/>
            <a:ext cx="1371600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44200" y="7620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726479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11277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362"/>
            <a:ext cx="10972800" cy="4525963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ồ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man –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0" y="2697162"/>
            <a:ext cx="426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601200" y="3535362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66800" y="4144962"/>
            <a:ext cx="883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381001"/>
            <a:ext cx="10896600" cy="57451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do,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5" y="5486400"/>
            <a:ext cx="15906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70" y="525780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100" y="190500"/>
            <a:ext cx="1371600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44200" y="7620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8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803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13037"/>
            <a:ext cx="10972800" cy="4525963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514350" indent="-514350">
              <a:buAutoNum type="alphaLcParenR"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" y="1730276"/>
            <a:ext cx="1181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552450" y="3124200"/>
            <a:ext cx="11087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89037"/>
            <a:ext cx="12039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27237"/>
            <a:ext cx="11658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Quắm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ngớ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1" name="AutoShape 31"/>
          <p:cNvSpPr>
            <a:spLocks noChangeArrowheads="1"/>
          </p:cNvSpPr>
          <p:nvPr/>
        </p:nvSpPr>
        <p:spPr bwMode="auto">
          <a:xfrm>
            <a:off x="4267200" y="876822"/>
            <a:ext cx="5715000" cy="2018778"/>
          </a:xfrm>
          <a:prstGeom prst="cloudCallout">
            <a:avLst>
              <a:gd name="adj1" fmla="val -26449"/>
              <a:gd name="adj2" fmla="val 85269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ãy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9" name="WordArt 17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449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79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CŨ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3109079"/>
            <a:ext cx="9753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AutoNum type="arabicPeriod"/>
            </a:pP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alt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endParaRPr lang="en-US" alt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646955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990600"/>
            <a:ext cx="8229600" cy="1066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6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vi-VN" sz="66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1242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0887"/>
            <a:ext cx="11277600" cy="63246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362200" y="2286000"/>
            <a:ext cx="1752600" cy="1600199"/>
            <a:chOff x="2362200" y="2286000"/>
            <a:chExt cx="1752600" cy="16001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t="11441" r="9636" b="5355"/>
            <a:stretch>
              <a:fillRect/>
            </a:stretch>
          </p:blipFill>
          <p:spPr>
            <a:xfrm>
              <a:off x="2362200" y="2286000"/>
              <a:ext cx="1752600" cy="1600199"/>
            </a:xfrm>
            <a:prstGeom prst="ellipse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838450" y="2438400"/>
              <a:ext cx="1066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2" action="ppaction://hlinksldjump"/>
                </a:rPr>
                <a:t>1</a:t>
              </a:r>
              <a:endParaRPr lang="en-US" sz="8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67300" y="1066800"/>
            <a:ext cx="1752600" cy="1600199"/>
            <a:chOff x="5067300" y="1066800"/>
            <a:chExt cx="1752600" cy="1600199"/>
          </a:xfrm>
        </p:grpSpPr>
        <p:pic>
          <p:nvPicPr>
            <p:cNvPr id="12" name="Picture 11">
              <a:hlinkClick r:id="rId5" action="ppaction://hlinksldjump"/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t="11441" r="9636" b="5355"/>
            <a:stretch>
              <a:fillRect/>
            </a:stretch>
          </p:blipFill>
          <p:spPr>
            <a:xfrm>
              <a:off x="5067300" y="1066800"/>
              <a:ext cx="1752600" cy="1600199"/>
            </a:xfrm>
            <a:prstGeom prst="ellipse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587181" y="1158996"/>
              <a:ext cx="1066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5" action="ppaction://hlinksldjump"/>
                </a:rPr>
                <a:t>3</a:t>
              </a:r>
              <a:endParaRPr lang="en-US" sz="8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67600" y="2438400"/>
            <a:ext cx="1752600" cy="1600199"/>
            <a:chOff x="7467600" y="2438400"/>
            <a:chExt cx="1752600" cy="1600199"/>
          </a:xfrm>
        </p:grpSpPr>
        <p:pic>
          <p:nvPicPr>
            <p:cNvPr id="11" name="Picture 10">
              <a:hlinkClick r:id="rId6" action="ppaction://hlinksldjump"/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t="11441" r="9636" b="5355"/>
            <a:stretch>
              <a:fillRect/>
            </a:stretch>
          </p:blipFill>
          <p:spPr>
            <a:xfrm>
              <a:off x="7467600" y="2438400"/>
              <a:ext cx="1752600" cy="1600199"/>
            </a:xfrm>
            <a:prstGeom prst="ellipse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962900" y="2544093"/>
              <a:ext cx="1066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 action="ppaction://hlinksldjump"/>
                </a:rPr>
                <a:t>2</a:t>
              </a:r>
              <a:endParaRPr lang="en-US" sz="8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217732"/>
              </p:ext>
            </p:extLst>
          </p:nvPr>
        </p:nvGraphicFramePr>
        <p:xfrm>
          <a:off x="152400" y="1106932"/>
          <a:ext cx="11887200" cy="1672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72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sz="4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4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cúc</a:t>
                      </a:r>
                      <a:r>
                        <a:rPr lang="en-US" sz="4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héo</a:t>
                      </a:r>
                      <a:r>
                        <a:rPr lang="en-US" sz="4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lả</a:t>
                      </a:r>
                      <a:r>
                        <a:rPr lang="en-US" sz="44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4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4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4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xót</a:t>
                      </a:r>
                      <a:r>
                        <a:rPr lang="en-US" sz="4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4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4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ca.</a:t>
                      </a:r>
                      <a:endParaRPr lang="en-US" sz="4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209800" y="3429000"/>
            <a:ext cx="7467600" cy="1295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10972800" cy="1143000"/>
          </a:xfrm>
        </p:spPr>
        <p:txBody>
          <a:bodyPr>
            <a:no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Câu </a:t>
            </a:r>
            <a:r>
              <a:rPr lang="vi-VN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vi-VN" dirty="0" smtClean="0"/>
              <a:t>: </a:t>
            </a:r>
            <a:r>
              <a:rPr lang="vi-VN" dirty="0"/>
              <a:t>Trong câu : “</a:t>
            </a:r>
            <a:r>
              <a:rPr lang="vi-VN" b="1" dirty="0"/>
              <a:t>Ông trời mặc áo giáp đen ra trận</a:t>
            </a:r>
            <a:r>
              <a:rPr lang="vi-VN" dirty="0"/>
              <a:t>” sự vật nào được nhân </a:t>
            </a:r>
            <a:r>
              <a:rPr lang="vi-VN" dirty="0" smtClean="0"/>
              <a:t>hóa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2778204"/>
            <a:ext cx="2133600" cy="110799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>
            <a:hlinkClick r:id="rId3" action="ppaction://hlinksldjump"/>
          </p:cNvPr>
          <p:cNvSpPr/>
          <p:nvPr/>
        </p:nvSpPr>
        <p:spPr>
          <a:xfrm>
            <a:off x="11488993" y="6324600"/>
            <a:ext cx="6096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2743200"/>
            <a:ext cx="5334000" cy="1295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8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90" y="5486400"/>
            <a:ext cx="15906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70" y="533400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609601"/>
            <a:ext cx="10744200" cy="201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                                                                             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hân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100" y="114301"/>
            <a:ext cx="1371600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44200" y="7620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10800000" flipV="1">
            <a:off x="990600" y="3358276"/>
            <a:ext cx="1082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do,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8970188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2"/>
          <p:cNvSpPr txBox="1">
            <a:spLocks noChangeArrowheads="1"/>
          </p:cNvSpPr>
          <p:nvPr/>
        </p:nvSpPr>
        <p:spPr bwMode="auto">
          <a:xfrm>
            <a:off x="7315201" y="2611665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228600" y="1700748"/>
            <a:ext cx="1188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?,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4471" y="228600"/>
            <a:ext cx="27430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alt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643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404268" y="372070"/>
            <a:ext cx="7383464" cy="9233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4" name="Text Box 20"/>
          <p:cNvSpPr txBox="1">
            <a:spLocks noChangeArrowheads="1"/>
          </p:cNvSpPr>
          <p:nvPr/>
        </p:nvSpPr>
        <p:spPr bwMode="auto">
          <a:xfrm>
            <a:off x="381000" y="1905000"/>
            <a:ext cx="11430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bài, hoàn thành bài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vở.</a:t>
            </a:r>
          </a:p>
          <a:p>
            <a:pPr marL="457200" indent="-4572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vở bài tập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iếng Việt t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uần</a:t>
            </a: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endParaRPr lang="vi-VN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70).</a:t>
            </a: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27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849791"/>
            <a:ext cx="8153400" cy="24842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8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8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8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8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8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8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8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078391"/>
            <a:ext cx="4038600" cy="4687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1981200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3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289685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2"/>
          <p:cNvSpPr txBox="1">
            <a:spLocks noChangeArrowheads="1"/>
          </p:cNvSpPr>
          <p:nvPr/>
        </p:nvSpPr>
        <p:spPr bwMode="auto">
          <a:xfrm>
            <a:off x="7315201" y="2611665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228600" y="1700748"/>
            <a:ext cx="1188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4471" y="228600"/>
            <a:ext cx="27430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alt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426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0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841242"/>
            <a:ext cx="10515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Khiêng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Qua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6200"/>
            <a:ext cx="1173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t="-1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774442"/>
            <a:ext cx="10134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742950" indent="-742950">
              <a:buAutoNum type="alphaLcParenR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742950" indent="-742950">
              <a:buAutoNum type="alphaLcParenR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742950" indent="-742950">
              <a:buAutoNum type="alphaLcParenR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742950" indent="-742950">
              <a:buAutoNum type="alphaLcParenR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?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327205"/>
              </p:ext>
            </p:extLst>
          </p:nvPr>
        </p:nvGraphicFramePr>
        <p:xfrm>
          <a:off x="76200" y="609600"/>
          <a:ext cx="12090746" cy="544529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7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23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418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70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5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5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5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5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8640" y="3097060"/>
            <a:ext cx="14478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5285" y="3096015"/>
            <a:ext cx="4164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99" y="3096015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8640" y="3649331"/>
            <a:ext cx="164283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9999" y="3634354"/>
            <a:ext cx="1527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5285" y="3630460"/>
            <a:ext cx="6073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8640" y="4221190"/>
            <a:ext cx="16797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5285" y="4163860"/>
            <a:ext cx="6320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khiêng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8640" y="4773460"/>
            <a:ext cx="169451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8640" y="5305815"/>
            <a:ext cx="237415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0915" y="4230607"/>
            <a:ext cx="903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5285" y="4773460"/>
            <a:ext cx="6215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5285" y="5306860"/>
            <a:ext cx="61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20916" y="4798874"/>
            <a:ext cx="903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32328012456886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28600"/>
            <a:ext cx="11506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219200" y="5791200"/>
            <a:ext cx="9550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bím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9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235573396_n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000"/>
            <a:ext cx="115824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320800" y="6096000"/>
            <a:ext cx="9550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56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b59e8ea32d1e259574bc3c3107eb577d1fe2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1182</Words>
  <Application>Microsoft Office PowerPoint</Application>
  <PresentationFormat>Widescreen</PresentationFormat>
  <Paragraphs>176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.VnTime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Thứ năm ngày 10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2: Tìm bộ phận câu trả lời cho câu hỏi Vì sao?</vt:lpstr>
      <vt:lpstr>PowerPoint Presentation</vt:lpstr>
      <vt:lpstr>Bài 3 : Dựa vào nội dung bài tập đọc Hội vật, hãy trả lời các câu hỏi sau :</vt:lpstr>
      <vt:lpstr>PowerPoint Presentation</vt:lpstr>
      <vt:lpstr>b) Vì sao lúc đầu keo vật xem chừng chán ngắt?  </vt:lpstr>
      <vt:lpstr>PowerPoint Presentation</vt:lpstr>
      <vt:lpstr>PowerPoint Presentation</vt:lpstr>
      <vt:lpstr>PowerPoint Presentation</vt:lpstr>
      <vt:lpstr>Câu 2 : Trong câu : “Ông trời mặc áo giáp đen ra trận” sự vật nào được nhân hóa ?</vt:lpstr>
      <vt:lpstr>Câu 3 : Có mấy cách nhân hóa ?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Am Anh</dc:creator>
  <cp:lastModifiedBy>AutoBVT</cp:lastModifiedBy>
  <cp:revision>369</cp:revision>
  <dcterms:created xsi:type="dcterms:W3CDTF">2018-02-28T12:25:00Z</dcterms:created>
  <dcterms:modified xsi:type="dcterms:W3CDTF">2022-03-02T13:13:18Z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