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63" r:id="rId3"/>
    <p:sldId id="264" r:id="rId4"/>
    <p:sldId id="267" r:id="rId5"/>
    <p:sldId id="265" r:id="rId6"/>
    <p:sldId id="261" r:id="rId7"/>
    <p:sldId id="266" r:id="rId8"/>
    <p:sldId id="260" r:id="rId9"/>
    <p:sldId id="268" r:id="rId10"/>
    <p:sldId id="259" r:id="rId11"/>
    <p:sldId id="269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2337F-D2FE-47C9-A582-82E1F4AED54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01931-E3AA-4B72-ACFA-2AF15C5A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0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5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96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6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2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9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5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F75EB-66D0-44A9-867B-AA8753D0D2D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F5BC0-4547-4F09-BCC2-11F9351E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3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4437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595735" y="401790"/>
            <a:ext cx="85482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xóm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Dự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228600" y="408717"/>
            <a:ext cx="51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98060"/>
            <a:ext cx="8915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5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0" y="1295400"/>
            <a:ext cx="9462655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630385" y="2052511"/>
            <a:ext cx="7613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xóm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bi,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neo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dọn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buổi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…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0" y="1828800"/>
            <a:ext cx="9462655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630385" y="2371176"/>
            <a:ext cx="7613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xóm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930"/>
            <a:ext cx="9144000" cy="6058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CB109-B366-4D90-9827-C43C08CF3EA6}"/>
              </a:ext>
            </a:extLst>
          </p:cNvPr>
          <p:cNvSpPr txBox="1"/>
          <p:nvPr/>
        </p:nvSpPr>
        <p:spPr>
          <a:xfrm>
            <a:off x="839737" y="2328134"/>
            <a:ext cx="77416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quen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xóm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rủ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ích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0314" y="1774339"/>
            <a:ext cx="921174" cy="5236061"/>
          </a:xfrm>
          <a:prstGeom prst="rect">
            <a:avLst/>
          </a:prstGeom>
        </p:spPr>
      </p:pic>
      <p:pic>
        <p:nvPicPr>
          <p:cNvPr id="5" name="Picture 7" descr="1-26">
            <a:extLst>
              <a:ext uri="{FF2B5EF4-FFF2-40B4-BE49-F238E27FC236}">
                <a16:creationId xmlns:a16="http://schemas.microsoft.com/office/drawing/2014/main" xmlns="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20782"/>
            <a:ext cx="5181599" cy="164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533400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1066800"/>
            <a:ext cx="2208207" cy="792549"/>
          </a:xfrm>
          <a:prstGeom prst="rect">
            <a:avLst/>
          </a:prstGeom>
        </p:spPr>
      </p:pic>
      <p:sp>
        <p:nvSpPr>
          <p:cNvPr id="8" name="椭圆 2730"/>
          <p:cNvSpPr/>
          <p:nvPr/>
        </p:nvSpPr>
        <p:spPr>
          <a:xfrm>
            <a:off x="331714" y="190437"/>
            <a:ext cx="811286" cy="73923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1074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6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3200401"/>
            <a:ext cx="9144000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03235" y="1842660"/>
            <a:ext cx="1251470" cy="114300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8610" y="1930916"/>
            <a:ext cx="7474550" cy="94390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xóm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-6950" y="213150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"/>
          <a:stretch/>
        </p:blipFill>
        <p:spPr bwMode="auto">
          <a:xfrm>
            <a:off x="0" y="0"/>
            <a:ext cx="9144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4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63663" y="898510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66526" y="2600463"/>
            <a:ext cx="9123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159325" y="1644412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quen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mối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thiện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xóm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800600"/>
            <a:ext cx="9134398" cy="20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nhthangpc.VN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9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ắt Chước Các Con Vật - Bài hát về Động Vật - Pinkfong! Những bài hát cho trẻ e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85.2072" end="10810.42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52400"/>
            <a:ext cx="83057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595735" y="152400"/>
            <a:ext cx="74606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xóm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sở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228600" y="159327"/>
            <a:ext cx="51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1.</a:t>
            </a:r>
          </a:p>
        </p:txBody>
      </p:sp>
      <p:pic>
        <p:nvPicPr>
          <p:cNvPr id="3074" name="Picture 2" descr="C:\Users\Minhthangpc.VN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1" y="1981199"/>
            <a:ext cx="8046027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7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0" y="1828800"/>
            <a:ext cx="9462655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630385" y="2371176"/>
            <a:ext cx="7613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290</Words>
  <Application>Microsoft Office PowerPoint</Application>
  <PresentationFormat>On-screen Show (4:3)</PresentationFormat>
  <Paragraphs>30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25</cp:revision>
  <dcterms:created xsi:type="dcterms:W3CDTF">2022-03-04T08:39:20Z</dcterms:created>
  <dcterms:modified xsi:type="dcterms:W3CDTF">2022-03-04T09:15:19Z</dcterms:modified>
</cp:coreProperties>
</file>