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8"/>
  </p:notesMasterIdLst>
  <p:sldIdLst>
    <p:sldId id="373" r:id="rId4"/>
    <p:sldId id="342" r:id="rId5"/>
    <p:sldId id="372" r:id="rId6"/>
    <p:sldId id="368" r:id="rId7"/>
    <p:sldId id="326" r:id="rId8"/>
    <p:sldId id="370" r:id="rId9"/>
    <p:sldId id="371" r:id="rId10"/>
    <p:sldId id="338" r:id="rId11"/>
    <p:sldId id="369" r:id="rId12"/>
    <p:sldId id="363" r:id="rId13"/>
    <p:sldId id="304" r:id="rId14"/>
    <p:sldId id="306" r:id="rId15"/>
    <p:sldId id="366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BA1"/>
    <a:srgbClr val="660066"/>
    <a:srgbClr val="F94973"/>
    <a:srgbClr val="800080"/>
    <a:srgbClr val="96B0DE"/>
    <a:srgbClr val="9900CC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85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8024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7163508" cy="2018182"/>
            <a:chOff x="2829935" y="3550985"/>
            <a:chExt cx="9125748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9125748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8751795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5326" y="716221"/>
            <a:ext cx="691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 CƯỜI RỒI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71442" y="32191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976" y="29999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55327" y="2212215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err="1">
                <a:solidFill>
                  <a:srgbClr val="800080"/>
                </a:solidFill>
                <a:latin typeface="HP001 4 hàng" pitchFamily="34" charset="0"/>
              </a:rPr>
              <a:t>Thứ</a:t>
            </a:r>
            <a:r>
              <a:rPr lang="en-US" altLang="en-US" sz="3600" b="1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800080"/>
                </a:solidFill>
                <a:latin typeface="HP001 4 hàng" pitchFamily="34" charset="0"/>
              </a:rPr>
              <a:t>năm </a:t>
            </a:r>
            <a:r>
              <a:rPr lang="en-US" altLang="en-US" sz="3600" b="1" err="1">
                <a:solidFill>
                  <a:srgbClr val="800080"/>
                </a:solidFill>
                <a:latin typeface="HP001 4 hàng" pitchFamily="34" charset="0"/>
              </a:rPr>
              <a:t>ngày</a:t>
            </a:r>
            <a:r>
              <a:rPr lang="en-US" altLang="en-US" sz="3600" b="1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smtClean="0">
                <a:solidFill>
                  <a:srgbClr val="800080"/>
                </a:solidFill>
                <a:latin typeface="HP001 4 hàng" pitchFamily="34" charset="0"/>
              </a:rPr>
              <a:t>10 </a:t>
            </a:r>
            <a:r>
              <a:rPr lang="en-US" sz="3600" b="1" err="1">
                <a:solidFill>
                  <a:srgbClr val="80008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err="1">
                <a:solidFill>
                  <a:srgbClr val="800080"/>
                </a:solidFill>
                <a:latin typeface="HP001 4 hàng" pitchFamily="34" charset="0"/>
              </a:rPr>
              <a:t>háng</a:t>
            </a:r>
            <a:r>
              <a:rPr lang="en-US" altLang="en-US" sz="3600" b="1">
                <a:solidFill>
                  <a:srgbClr val="800080"/>
                </a:solidFill>
                <a:latin typeface="HP001 4 hàng" pitchFamily="34" charset="0"/>
              </a:rPr>
              <a:t> 3</a:t>
            </a:r>
            <a:r>
              <a:rPr lang="en-US" altLang="en-US" sz="3600" b="1" smtClean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800080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800080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 smtClean="0">
                <a:solidFill>
                  <a:srgbClr val="800080"/>
                </a:solidFill>
                <a:latin typeface="HP001 4 hàng" pitchFamily="34" charset="0"/>
              </a:rPr>
              <a:t>Chính</a:t>
            </a:r>
            <a:r>
              <a:rPr lang="en-US" altLang="en-US" sz="3600" b="1" dirty="0" smtClean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800080"/>
                </a:solidFill>
                <a:latin typeface="HP001 4 hàng" pitchFamily="34" charset="0"/>
              </a:rPr>
              <a:t>tả</a:t>
            </a:r>
            <a:endParaRPr lang="en-US" altLang="en-US" sz="36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18365" y="1795156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Cỏ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non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cười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ồi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6761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30195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16134" y="3992173"/>
            <a:ext cx="11679025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30213" y="4711174"/>
            <a:ext cx="77681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B0697-3091-42F1-95FF-3891F3D7A411}"/>
              </a:ext>
            </a:extLst>
          </p:cNvPr>
          <p:cNvSpPr txBox="1"/>
          <p:nvPr/>
        </p:nvSpPr>
        <p:spPr>
          <a:xfrm>
            <a:off x="1272623" y="5430175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 smtClean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56A5ED-9038-4E25-B35B-40DAC7956B87}"/>
              </a:ext>
            </a:extLst>
          </p:cNvPr>
          <p:cNvSpPr txBox="1"/>
          <p:nvPr/>
        </p:nvSpPr>
        <p:spPr>
          <a:xfrm>
            <a:off x="644264" y="6173995"/>
            <a:ext cx="7335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F45B42-CF92-40AF-87AE-17411DD95958}"/>
              </a:ext>
            </a:extLst>
          </p:cNvPr>
          <p:cNvSpPr txBox="1"/>
          <p:nvPr/>
        </p:nvSpPr>
        <p:spPr>
          <a:xfrm>
            <a:off x="650166" y="1507932"/>
            <a:ext cx="111934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muôn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giọt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sương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ọc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ater droplets on grass&#10;&#10;Description automatically generated with medium confidence">
            <a:extLst>
              <a:ext uri="{FF2B5EF4-FFF2-40B4-BE49-F238E27FC236}">
                <a16:creationId xmlns:a16="http://schemas.microsoft.com/office/drawing/2014/main" id="{2517566E-E24B-4AC1-A031-5287A8165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318">
            <a:off x="6014002" y="3158277"/>
            <a:ext cx="5612117" cy="3292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1A653EB-7EC7-47A7-8424-EE8F9504DF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86" y="2182803"/>
            <a:ext cx="1204928" cy="120492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FAA8135-4734-44E5-8E0F-4F504D1D49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63" y="1362787"/>
            <a:ext cx="1204928" cy="12049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616780" y="469876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614340" y="1446445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1F6AE9-E9A4-4C31-81F6-E5D9214D853F}"/>
              </a:ext>
            </a:extLst>
          </p:cNvPr>
          <p:cNvSpPr txBox="1"/>
          <p:nvPr/>
        </p:nvSpPr>
        <p:spPr>
          <a:xfrm>
            <a:off x="681694" y="2539530"/>
            <a:ext cx="9863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heo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</a:t>
            </a: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dim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F7E1FD6B-938E-48E3-8F90-198516F9A930}"/>
              </a:ext>
            </a:extLst>
          </p:cNvPr>
          <p:cNvSpPr/>
          <p:nvPr/>
        </p:nvSpPr>
        <p:spPr>
          <a:xfrm>
            <a:off x="5566517" y="2599390"/>
            <a:ext cx="470099" cy="47960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B1B98DFF-0A86-49D2-A583-ADB268D67F4A}"/>
              </a:ext>
            </a:extLst>
          </p:cNvPr>
          <p:cNvSpPr/>
          <p:nvPr/>
        </p:nvSpPr>
        <p:spPr>
          <a:xfrm>
            <a:off x="5654559" y="4340405"/>
            <a:ext cx="382057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FC00BE89-AFE4-4C50-9D8F-3ADA359B1544}"/>
              </a:ext>
            </a:extLst>
          </p:cNvPr>
          <p:cNvSpPr/>
          <p:nvPr/>
        </p:nvSpPr>
        <p:spPr>
          <a:xfrm>
            <a:off x="7924206" y="3527962"/>
            <a:ext cx="462147" cy="456679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8A44243-7B9A-49A4-AC38-A468D85DF453}"/>
              </a:ext>
            </a:extLst>
          </p:cNvPr>
          <p:cNvSpPr/>
          <p:nvPr/>
        </p:nvSpPr>
        <p:spPr>
          <a:xfrm>
            <a:off x="3068338" y="5237254"/>
            <a:ext cx="382057" cy="45401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" name="Picture 2" descr="A branch with pink flowers&#10;&#10;Description automatically generated with medium confidence">
            <a:extLst>
              <a:ext uri="{FF2B5EF4-FFF2-40B4-BE49-F238E27FC236}">
                <a16:creationId xmlns:a16="http://schemas.microsoft.com/office/drawing/2014/main" id="{1A13DBE8-F1FF-4686-B94A-F069A85E6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4440" y="-381550"/>
            <a:ext cx="5037560" cy="32999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591271" y="587162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êt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7F40E-AB3D-405D-BE95-EB1FDB85F834}"/>
              </a:ext>
            </a:extLst>
          </p:cNvPr>
          <p:cNvSpPr txBox="1"/>
          <p:nvPr/>
        </p:nvSpPr>
        <p:spPr>
          <a:xfrm>
            <a:off x="1140783" y="2330586"/>
            <a:ext cx="99104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chuôm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chênh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4D5367DF-80BA-4FA7-98BE-4CEC17F3A8EE}"/>
              </a:ext>
            </a:extLst>
          </p:cNvPr>
          <p:cNvSpPr/>
          <p:nvPr/>
        </p:nvSpPr>
        <p:spPr>
          <a:xfrm>
            <a:off x="3311761" y="2333584"/>
            <a:ext cx="389381" cy="536385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BB4C0FE5-C869-4D48-B2B1-04867F4EC750}"/>
              </a:ext>
            </a:extLst>
          </p:cNvPr>
          <p:cNvSpPr/>
          <p:nvPr/>
        </p:nvSpPr>
        <p:spPr>
          <a:xfrm>
            <a:off x="1595611" y="3176927"/>
            <a:ext cx="755703" cy="47399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7833B34C-6710-4A85-A479-D164D77BBADE}"/>
              </a:ext>
            </a:extLst>
          </p:cNvPr>
          <p:cNvSpPr/>
          <p:nvPr/>
        </p:nvSpPr>
        <p:spPr>
          <a:xfrm>
            <a:off x="5107305" y="4122056"/>
            <a:ext cx="712923" cy="409606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5" name="Picture 4" descr="A pink and white flower&#10;&#10;Description automatically generated with low confidence">
            <a:extLst>
              <a:ext uri="{FF2B5EF4-FFF2-40B4-BE49-F238E27FC236}">
                <a16:creationId xmlns:a16="http://schemas.microsoft.com/office/drawing/2014/main" id="{AEEDE0E7-C82E-4D99-80C5-F04A50C70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31" y="4488120"/>
            <a:ext cx="2196021" cy="2369880"/>
          </a:xfrm>
          <a:prstGeom prst="rect">
            <a:avLst/>
          </a:prstGeom>
        </p:spPr>
      </p:pic>
      <p:pic>
        <p:nvPicPr>
          <p:cNvPr id="34" name="Picture 33" descr="A pink and white flower&#10;&#10;Description automatically generated with low confidence">
            <a:extLst>
              <a:ext uri="{FF2B5EF4-FFF2-40B4-BE49-F238E27FC236}">
                <a16:creationId xmlns:a16="http://schemas.microsoft.com/office/drawing/2014/main" id="{AE9DB047-0DB9-4C04-8684-93A8E8FE7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4335" y="3883273"/>
            <a:ext cx="2729079" cy="29747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909546" y="37660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id="{0D5AEE75-839E-4E49-B544-558E1CFEC82F}"/>
              </a:ext>
            </a:extLst>
          </p:cNvPr>
          <p:cNvSpPr/>
          <p:nvPr/>
        </p:nvSpPr>
        <p:spPr>
          <a:xfrm>
            <a:off x="3520152" y="3009267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8A520BC-A0AE-41C8-888A-1AE795691C2C}"/>
              </a:ext>
            </a:extLst>
          </p:cNvPr>
          <p:cNvSpPr txBox="1"/>
          <p:nvPr/>
        </p:nvSpPr>
        <p:spPr>
          <a:xfrm>
            <a:off x="5413356" y="3461127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S/58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978674" y="1782422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Cỏ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non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cười</a:t>
            </a: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endParaRPr lang="vi-VN" sz="54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10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18365" y="1795156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Cỏ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non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cười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ồi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1" y="1652195"/>
            <a:ext cx="1148079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Cỏ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non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cười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rồi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ng/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êt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êch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81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0999"/>
            <a:ext cx="11045371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28092" y="620470"/>
            <a:ext cx="404996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               </a:t>
            </a:r>
            <a:r>
              <a:rPr lang="en-US" sz="36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non </a:t>
            </a:r>
            <a:r>
              <a:rPr lang="en-US" sz="36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r</a:t>
            </a:r>
            <a:r>
              <a:rPr lang="en-US" sz="36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ồi</a:t>
            </a:r>
            <a:r>
              <a:rPr lang="en-US" sz="3600" b="1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909746" y="1929444"/>
            <a:ext cx="9970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non:</a:t>
            </a:r>
          </a:p>
          <a:p>
            <a:pPr algn="just">
              <a:spcBef>
                <a:spcPts val="1200"/>
              </a:spcBef>
            </a:pP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nay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708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2668564" y="1997397"/>
            <a:ext cx="5012383" cy="88479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D0DB7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01B6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291529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170612" y="2915292"/>
            <a:ext cx="10397199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551543" y="4148658"/>
            <a:ext cx="10871200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 </a:t>
            </a:r>
            <a:r>
              <a:rPr lang="en-US" sz="3600" dirty="0" err="1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6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162" y="2316678"/>
            <a:ext cx="90413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989" y="1456408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679" y="3685120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56626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56626" y="2144528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626959" y="363560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giẫm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0999"/>
            <a:ext cx="11045371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8034" y="609325"/>
            <a:ext cx="404996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non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r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ồi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909746" y="1929444"/>
            <a:ext cx="99704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giẫm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70802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649</Words>
  <Application>Microsoft Office PowerPoint</Application>
  <PresentationFormat>Widescreen</PresentationFormat>
  <Paragraphs>86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Segoe UI Symbol</vt:lpstr>
      <vt:lpstr>Times New Roman</vt:lpstr>
      <vt:lpstr>Titan One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77</cp:revision>
  <dcterms:created xsi:type="dcterms:W3CDTF">2021-06-21T09:45:27Z</dcterms:created>
  <dcterms:modified xsi:type="dcterms:W3CDTF">2022-03-10T03:37:10Z</dcterms:modified>
</cp:coreProperties>
</file>