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1" r:id="rId5"/>
    <p:sldId id="265" r:id="rId6"/>
    <p:sldId id="260" r:id="rId7"/>
    <p:sldId id="266" r:id="rId8"/>
    <p:sldId id="267" r:id="rId9"/>
    <p:sldId id="258" r:id="rId10"/>
    <p:sldId id="259" r:id="rId11"/>
    <p:sldId id="25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3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1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1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B7D2-9DCE-452A-A030-B4181C026C6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0615-5D2D-4E12-AEAD-1400067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2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6354567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9600" y="838200"/>
            <a:ext cx="381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267200" y="2362200"/>
            <a:ext cx="4495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lưng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1" r="5024"/>
          <a:stretch/>
        </p:blipFill>
        <p:spPr bwMode="auto">
          <a:xfrm>
            <a:off x="381000" y="609600"/>
            <a:ext cx="3581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114800" y="2362200"/>
            <a:ext cx="4648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lệch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077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7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62888" y="5298744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sỹ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Lan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gù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lưng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cong.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4547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45707" y="120601"/>
            <a:ext cx="84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vẹo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53229" y="666464"/>
            <a:ext cx="602669" cy="515551"/>
          </a:xfrm>
          <a:prstGeom prst="flowChartConnector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56312" y="656298"/>
            <a:ext cx="81317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đeo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0" y="1442799"/>
            <a:ext cx="883837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993791"/>
            <a:ext cx="88391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5489"/>
          <a:stretch/>
        </p:blipFill>
        <p:spPr bwMode="auto">
          <a:xfrm>
            <a:off x="386688" y="1295400"/>
            <a:ext cx="8229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27712" y="4343400"/>
            <a:ext cx="8153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cúi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ưỡn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3" y="1295400"/>
            <a:ext cx="88391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27712" y="4343400"/>
            <a:ext cx="8153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296164" y="1698217"/>
            <a:ext cx="806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rèn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thói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1" y="1614735"/>
            <a:ext cx="990600" cy="838200"/>
          </a:xfrm>
          <a:prstGeom prst="flowChartConnector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981432" y="3006576"/>
            <a:ext cx="806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thói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đeo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822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7991" y="1413155"/>
            <a:ext cx="6566409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vẹo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66380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28289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0377"/>
            <a:ext cx="8763000" cy="58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132388" y="2762761"/>
            <a:ext cx="806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5" y="2570095"/>
            <a:ext cx="990600" cy="8382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438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4547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86651" y="93305"/>
            <a:ext cx="411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vẹo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207821" y="762000"/>
            <a:ext cx="602669" cy="515551"/>
          </a:xfrm>
          <a:prstGeom prst="flowChartConnector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38200" y="792778"/>
            <a:ext cx="518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6" y="2286000"/>
            <a:ext cx="579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10490" y="1408182"/>
            <a:ext cx="45719" cy="47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10610" y="1809208"/>
            <a:ext cx="45719" cy="47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90600" y="1192738"/>
            <a:ext cx="2819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3663" y="1573120"/>
            <a:ext cx="2819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362</Words>
  <Application>Microsoft Office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32</cp:revision>
  <dcterms:created xsi:type="dcterms:W3CDTF">2022-02-23T08:47:03Z</dcterms:created>
  <dcterms:modified xsi:type="dcterms:W3CDTF">2022-02-23T09:49:50Z</dcterms:modified>
</cp:coreProperties>
</file>