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9" r:id="rId9"/>
    <p:sldId id="268" r:id="rId10"/>
    <p:sldId id="270" r:id="rId11"/>
    <p:sldId id="271" r:id="rId12"/>
    <p:sldId id="273" r:id="rId13"/>
    <p:sldId id="262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DB21-5A02-48F2-BEAF-DB0A30DA047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44AF-C404-40DD-92DF-41316C5C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3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1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8039-5383-4CF8-BC89-56E8857466F1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95EC-0E45-49FE-AA1F-9FC30845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04" y="295566"/>
            <a:ext cx="12509426" cy="447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" y="4883897"/>
            <a:ext cx="634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7626" y="4766859"/>
            <a:ext cx="5200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và các bạn ra về lúc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giờ 15 phút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(hay 4 giờ 15 phút chiều)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/>
          <a:stretch/>
        </p:blipFill>
        <p:spPr>
          <a:xfrm>
            <a:off x="194553" y="0"/>
            <a:ext cx="11832280" cy="579617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30971"/>
              </p:ext>
            </p:extLst>
          </p:nvPr>
        </p:nvGraphicFramePr>
        <p:xfrm>
          <a:off x="97322" y="4069259"/>
          <a:ext cx="11563546" cy="2591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4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29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mở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16 giờ 15 phút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13 giờ 30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755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đóng cửa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sáng: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 giờ 30 phút</a:t>
                      </a:r>
                    </a:p>
                    <a:p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 chiều: 19 giờ 00 phút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17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78995" y="4600425"/>
            <a:ext cx="3501958" cy="439260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7363" y="5486506"/>
            <a:ext cx="3686779" cy="397425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9813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553" y="4649821"/>
            <a:ext cx="1663430" cy="340468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554" y="5485750"/>
            <a:ext cx="1770434" cy="35906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04681" y="2607013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3045" y="4978432"/>
            <a:ext cx="3565185" cy="41206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78996" y="5883931"/>
            <a:ext cx="3599233" cy="40845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49813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4681" y="3180945"/>
            <a:ext cx="963038" cy="573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92631" y="4597754"/>
            <a:ext cx="3519310" cy="386589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3989" y="5444685"/>
            <a:ext cx="3774333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50997" y="4970833"/>
            <a:ext cx="3383295" cy="410935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1812" y="5842110"/>
            <a:ext cx="3706325" cy="463787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82903" y="1405405"/>
            <a:ext cx="5480118" cy="584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93277" y="735957"/>
            <a:ext cx="783355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264470" y="544540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204" y="1993058"/>
            <a:ext cx="11073659" cy="1054125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hôm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nay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được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đó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giúp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ích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cuộc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sống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  <a:endParaRPr lang="en-US" altLang="zh-CN" sz="32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4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296086" y="3358969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……………………………………………</a:t>
            </a:r>
            <a:endParaRPr lang="en-US" altLang="zh-CN" sz="28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141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7" y="2271581"/>
            <a:ext cx="10336774" cy="19789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</a:t>
            </a:r>
            <a:endParaRPr lang="en-US" altLang="zh-CN" sz="44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44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36.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95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6845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Giờ, phút (35)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137004" y="100346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558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0107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hát nào!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944519" y="2403028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38" y="242281"/>
            <a:ext cx="8999893" cy="64016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20238" y="6108970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06" y="171329"/>
            <a:ext cx="9208475" cy="6459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96902" y="6174066"/>
            <a:ext cx="437745" cy="428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8664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304</Words>
  <Application>Microsoft Office PowerPoint</Application>
  <PresentationFormat>Widescreen</PresentationFormat>
  <Paragraphs>45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2022-02-23T13:32:29Z</dcterms:created>
  <dcterms:modified xsi:type="dcterms:W3CDTF">2022-02-27T04:44:05Z</dcterms:modified>
</cp:coreProperties>
</file>