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7" r:id="rId9"/>
    <p:sldId id="266" r:id="rId10"/>
    <p:sldId id="268" r:id="rId11"/>
    <p:sldId id="270" r:id="rId12"/>
    <p:sldId id="271" r:id="rId13"/>
    <p:sldId id="272" r:id="rId14"/>
    <p:sldId id="262" r:id="rId15"/>
    <p:sldId id="26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818"/>
    <a:srgbClr val="000099"/>
    <a:srgbClr val="003366"/>
    <a:srgbClr val="FCE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B5C5F-F7EB-4C47-9222-DC1BDBB9C09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5ED13-9592-4F0C-B5C2-91F358C5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2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37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73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95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71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3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03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6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4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4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0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4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72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96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10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9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2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1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0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4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1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7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6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C3DAB-9BBB-4AB5-A97C-718EC4B2D5A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7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7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873" y="-3998"/>
            <a:ext cx="8264629" cy="1104500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2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2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2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0353" cy="623385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(36)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1. c)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khoanh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		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Mười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endParaRPr lang="en-US" sz="3200" b="1" dirty="0" smtClean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mười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lăm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Mười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15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10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………………………………………………………….             ……………………………………………….</a:t>
            </a: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…………………………………………………………………              ………………………………………………………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………… ……………………………………………………              ……………………………………………………….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12068" y="2616740"/>
            <a:ext cx="8840171" cy="97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552239" y="2616740"/>
            <a:ext cx="0" cy="4143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41719" y="2626468"/>
            <a:ext cx="0" cy="4143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19523" y="2616740"/>
            <a:ext cx="0" cy="4143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19523" y="3182622"/>
            <a:ext cx="8840171" cy="97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350"/>
            <a:ext cx="11903182" cy="528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1592" y="3274168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1344" y="3260520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7305" y="3707303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 dirty="0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5600" y="3693655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400" b="1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5600" y="2740270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4609" y="3693655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4921" y="4206234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400" b="1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9203" y="4165290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2400" b="1" dirty="0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5600" y="4206234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400" b="1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9203" y="4727554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400" b="1" dirty="0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9821" y="4700258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400" b="1" dirty="0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95" b="12669"/>
          <a:stretch/>
        </p:blipFill>
        <p:spPr>
          <a:xfrm>
            <a:off x="-1" y="3743364"/>
            <a:ext cx="11458575" cy="2175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8657" y="4351563"/>
            <a:ext cx="679570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327" t="19030" r="6971" b="22959"/>
          <a:stretch/>
        </p:blipFill>
        <p:spPr>
          <a:xfrm>
            <a:off x="1953927" y="87078"/>
            <a:ext cx="8306603" cy="3580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8657" y="4874783"/>
            <a:ext cx="679570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17625" y="1399672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18657" y="5387471"/>
            <a:ext cx="1010491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4, 11, 18, 25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73095" y="1399672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73095" y="1824960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73095" y="2281055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73095" y="2706343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32"/>
          <a:stretch/>
        </p:blipFill>
        <p:spPr>
          <a:xfrm>
            <a:off x="86626" y="3874061"/>
            <a:ext cx="11458575" cy="967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327" t="19030" r="6971" b="22959"/>
          <a:stretch/>
        </p:blipFill>
        <p:spPr>
          <a:xfrm>
            <a:off x="1953927" y="87078"/>
            <a:ext cx="8306603" cy="358059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97347" y="2281054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97346" y="1855704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9855" y="2695234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17449" y="4853161"/>
            <a:ext cx="1010491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</p:spTree>
    <p:extLst>
      <p:ext uri="{BB962C8B-B14F-4D97-AF65-F5344CB8AC3E}">
        <p14:creationId xmlns:p14="http://schemas.microsoft.com/office/powerpoint/2010/main" val="164601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94531" y="2171536"/>
            <a:ext cx="10561898" cy="200823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1,2 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36, 37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Ngày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tháng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37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63720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46" y="-726"/>
            <a:ext cx="12217446" cy="6910632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32054" y="190427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7" y="2805663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Ngày, tháng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(36)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6151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Ngày, tháng (36)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2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4792" y="1646541"/>
            <a:ext cx="99649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đơn vị đo thời gian: ngày,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đọc tên các ngày trong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xem lịch để xác định số ngày trong tháng nào đó và xác định một ngày nào đó trong tháng là thứ mấy trong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các năng lực toán học.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49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419031"/>
            <a:ext cx="11809030" cy="4448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0721" y="5271163"/>
            <a:ext cx="952912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4" y="-95536"/>
            <a:ext cx="11995338" cy="50755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2925" y="342900"/>
            <a:ext cx="5229225" cy="647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96400" y="523874"/>
            <a:ext cx="2581275" cy="4276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045" y="4858521"/>
            <a:ext cx="4635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41156" y="2070148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0045" y="5386687"/>
            <a:ext cx="433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97315" y="3283835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95081" y="4867155"/>
            <a:ext cx="4635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5081" y="5339480"/>
            <a:ext cx="4635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219" y="5940070"/>
            <a:ext cx="5590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7598" y="5909907"/>
            <a:ext cx="433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1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8" grpId="0"/>
      <p:bldP spid="9" grpId="0" animBg="1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7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3" y="107851"/>
            <a:ext cx="11713572" cy="6350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0164" y="322097"/>
            <a:ext cx="8724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tờ lịch tháng mấy?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6298" y="322097"/>
            <a:ext cx="67957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quan sát tờ lịch và trả lời câu hỏi: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006" y="1156839"/>
            <a:ext cx="67957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006" y="1156839"/>
            <a:ext cx="67957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59459" y="4072305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1718" y="1816484"/>
            <a:ext cx="67957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006" y="1816484"/>
            <a:ext cx="67957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Ngày 20 tháng 10 là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Năm.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006" y="2339704"/>
            <a:ext cx="6791122" cy="966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7714" y="3245420"/>
            <a:ext cx="6791122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8151" y="5035343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21385" y="1245012"/>
            <a:ext cx="1648666" cy="55201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8151" y="3168420"/>
            <a:ext cx="462013" cy="408562"/>
          </a:xfrm>
          <a:prstGeom prst="rect">
            <a:avLst/>
          </a:prstGeom>
          <a:solidFill>
            <a:srgbClr val="F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70566" y="3154456"/>
            <a:ext cx="462013" cy="408562"/>
          </a:xfrm>
          <a:prstGeom prst="rect">
            <a:avLst/>
          </a:prstGeom>
          <a:solidFill>
            <a:srgbClr val="F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05979" y="3605375"/>
            <a:ext cx="462013" cy="408562"/>
          </a:xfrm>
          <a:prstGeom prst="rect">
            <a:avLst/>
          </a:prstGeom>
          <a:solidFill>
            <a:srgbClr val="F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58153" y="4082028"/>
            <a:ext cx="462013" cy="408562"/>
          </a:xfrm>
          <a:prstGeom prst="rect">
            <a:avLst/>
          </a:prstGeom>
          <a:solidFill>
            <a:srgbClr val="F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98890" y="4082028"/>
            <a:ext cx="462013" cy="408562"/>
          </a:xfrm>
          <a:prstGeom prst="rect">
            <a:avLst/>
          </a:prstGeom>
          <a:solidFill>
            <a:srgbClr val="F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21281" y="4577698"/>
            <a:ext cx="462013" cy="408562"/>
          </a:xfrm>
          <a:prstGeom prst="rect">
            <a:avLst/>
          </a:prstGeom>
          <a:solidFill>
            <a:srgbClr val="F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46777" y="4097948"/>
            <a:ext cx="462013" cy="408562"/>
          </a:xfrm>
          <a:prstGeom prst="rect">
            <a:avLst/>
          </a:prstGeom>
          <a:solidFill>
            <a:srgbClr val="F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365</Words>
  <Application>Microsoft Office PowerPoint</Application>
  <PresentationFormat>Widescreen</PresentationFormat>
  <Paragraphs>75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tư ngày 2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2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12</cp:revision>
  <dcterms:created xsi:type="dcterms:W3CDTF">2022-02-25T13:47:54Z</dcterms:created>
  <dcterms:modified xsi:type="dcterms:W3CDTF">2022-03-01T12:38:15Z</dcterms:modified>
</cp:coreProperties>
</file>