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6" r:id="rId7"/>
    <p:sldId id="269" r:id="rId8"/>
    <p:sldId id="267" r:id="rId9"/>
    <p:sldId id="262" r:id="rId10"/>
    <p:sldId id="26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1BF"/>
    <a:srgbClr val="D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03T03:12:21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26467 13295 0,'0'0'468</inkml:trace>
  <inkml:trace contextRef="#ctx0" brushRef="#br0" timeOffset="760.0435">28773 13221 0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9C571-BB5C-454D-B8DA-4999C478F2F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55223-8831-4195-A7EF-2633A5A7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56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00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87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63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3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1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8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3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48CB6-1CD1-4BF1-8776-8EB7193F949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7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46" y="-726"/>
            <a:ext cx="12217446" cy="6910632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32054" y="190427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7" y="280566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Ngày, tháng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(37)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470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Ngày, tháng (37)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1103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896900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160" y="1969538"/>
            <a:ext cx="9964979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" y="0"/>
            <a:ext cx="11728634" cy="62080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45758" y="2896230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91022" y="2896230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896098" y="2896230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24293" y="5474584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69557" y="5474584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74633" y="5474584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71564" y="3609474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91022" y="3609474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896097" y="4195519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981777" y="2964581"/>
            <a:ext cx="4312118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81777" y="3436219"/>
            <a:ext cx="875899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871564" y="4879888"/>
            <a:ext cx="5840922" cy="565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71564" y="4269230"/>
            <a:ext cx="4935847" cy="610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0257" y="2175309"/>
            <a:ext cx="5245768" cy="2704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5252" y="1068525"/>
            <a:ext cx="152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644" y="1516890"/>
            <a:ext cx="167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5907" y="3607279"/>
            <a:ext cx="5914143" cy="610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528120" y="4759560"/>
              <a:ext cx="830520" cy="27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8760" y="4750200"/>
                <a:ext cx="84924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6" grpId="0" animBg="1"/>
      <p:bldP spid="27" grpId="0" animBg="1"/>
      <p:bldP spid="9" grpId="0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 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1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5" y="120628"/>
            <a:ext cx="11792764" cy="1384322"/>
          </a:xfrm>
          <a:prstGeom prst="rect">
            <a:avLst/>
          </a:prstGeom>
        </p:spPr>
      </p:pic>
      <p:pic>
        <p:nvPicPr>
          <p:cNvPr id="1026" name="Picture 2" descr="Cách viết ngày tháng năm trong tiếng anh [MẸO 2021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 bwMode="auto">
          <a:xfrm>
            <a:off x="9641417" y="4829175"/>
            <a:ext cx="2550583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6" y="1657273"/>
            <a:ext cx="9887129" cy="4225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0450" y="1657350"/>
            <a:ext cx="3648075" cy="352425"/>
          </a:xfrm>
          <a:prstGeom prst="rect">
            <a:avLst/>
          </a:prstGeom>
          <a:solidFill>
            <a:srgbClr val="D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 THÁNG 3 NĂM 2022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7930" y="3262313"/>
            <a:ext cx="10972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550" b="1" smtClean="0">
                <a:solidFill>
                  <a:srgbClr val="FF0000"/>
                </a:solidFill>
              </a:rPr>
              <a:t>Ngày Quốc tế Phụ nữ</a:t>
            </a:r>
            <a:endParaRPr lang="en-US" sz="155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9275" y="3219451"/>
            <a:ext cx="1400175" cy="67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83090" y="3932813"/>
            <a:ext cx="9944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smtClean="0">
                <a:solidFill>
                  <a:srgbClr val="FF0000"/>
                </a:solidFill>
              </a:rPr>
              <a:t>Sinh nhật </a:t>
            </a:r>
          </a:p>
          <a:p>
            <a:pPr algn="r"/>
            <a:r>
              <a:rPr lang="en-US" sz="1600" b="1" smtClean="0">
                <a:solidFill>
                  <a:srgbClr val="FF0000"/>
                </a:solidFill>
              </a:rPr>
              <a:t>bố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77325" y="3889951"/>
            <a:ext cx="1400175" cy="67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94531" y="2171536"/>
            <a:ext cx="10561898" cy="20082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3,4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37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chung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38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8873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127</Words>
  <Application>Microsoft Office PowerPoint</Application>
  <PresentationFormat>Widescreen</PresentationFormat>
  <Paragraphs>28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năm ngày 3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10</cp:revision>
  <dcterms:created xsi:type="dcterms:W3CDTF">2022-02-25T14:33:55Z</dcterms:created>
  <dcterms:modified xsi:type="dcterms:W3CDTF">2022-03-03T03:18:38Z</dcterms:modified>
</cp:coreProperties>
</file>