
<file path=[Content_Types].xml><?xml version="1.0" encoding="utf-8"?>
<Types xmlns="http://schemas.openxmlformats.org/package/2006/content-types">
  <Default Extension="png" ContentType="image/png"/>
  <Default Extension="tmp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Default Extension="mp4" ContentType="video/mp4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57" r:id="rId2"/>
    <p:sldId id="258" r:id="rId3"/>
    <p:sldId id="259" r:id="rId4"/>
    <p:sldId id="260" r:id="rId5"/>
    <p:sldId id="261" r:id="rId6"/>
    <p:sldId id="264" r:id="rId7"/>
    <p:sldId id="265" r:id="rId8"/>
    <p:sldId id="269" r:id="rId9"/>
    <p:sldId id="268" r:id="rId10"/>
    <p:sldId id="270" r:id="rId11"/>
    <p:sldId id="271" r:id="rId12"/>
    <p:sldId id="273" r:id="rId13"/>
    <p:sldId id="262" r:id="rId14"/>
    <p:sldId id="263" r:id="rId15"/>
  </p:sldIdLst>
  <p:sldSz cx="12192000" cy="6858000"/>
  <p:notesSz cx="6858000" cy="9144000"/>
  <p:custDataLst>
    <p:tags r:id="rId17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4E7"/>
    <a:srgbClr val="FFE8C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67" d="100"/>
          <a:sy n="67" d="100"/>
        </p:scale>
        <p:origin x="572" y="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gs" Target="tags/tag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3DDDB21-5A02-48F2-BEAF-DB0A30DA047F}" type="datetimeFigureOut">
              <a:rPr lang="en-US" smtClean="0"/>
              <a:t>2/28/2022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FC944AF-C404-40DD-92DF-41316C5C7B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06470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ED2E422-42A8-4A7B-87CD-13A088DD628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642895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ED2E422-42A8-4A7B-87CD-13A088DD628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7733283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ED2E422-42A8-4A7B-87CD-13A088DD628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0691800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ED2E422-42A8-4A7B-87CD-13A088DD628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1774679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ED2E422-42A8-4A7B-87CD-13A088DD628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852407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178039-5383-4CF8-BC89-56E8857466F1}" type="datetimeFigureOut">
              <a:rPr lang="en-US" smtClean="0"/>
              <a:t>2/28/2022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3695EC-0E45-49FE-AA1F-9FC3084511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54831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8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178039-5383-4CF8-BC89-56E8857466F1}" type="datetimeFigureOut">
              <a:rPr lang="en-US" smtClean="0"/>
              <a:t>2/28/2022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3695EC-0E45-49FE-AA1F-9FC3084511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20764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7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178039-5383-4CF8-BC89-56E8857466F1}" type="datetimeFigureOut">
              <a:rPr lang="en-US" smtClean="0"/>
              <a:t>2/28/2022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3695EC-0E45-49FE-AA1F-9FC3084511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29102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6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178039-5383-4CF8-BC89-56E8857466F1}" type="datetimeFigureOut">
              <a:rPr lang="en-US" smtClean="0"/>
              <a:t>2/28/2022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3695EC-0E45-49FE-AA1F-9FC3084511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62151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5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178039-5383-4CF8-BC89-56E8857466F1}" type="datetimeFigureOut">
              <a:rPr lang="en-US" smtClean="0"/>
              <a:t>2/28/2022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3695EC-0E45-49FE-AA1F-9FC3084511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85744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178039-5383-4CF8-BC89-56E8857466F1}" type="datetimeFigureOut">
              <a:rPr lang="en-US" smtClean="0"/>
              <a:t>2/28/2022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3695EC-0E45-49FE-AA1F-9FC3084511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949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178039-5383-4CF8-BC89-56E8857466F1}" type="datetimeFigureOut">
              <a:rPr lang="en-US" smtClean="0"/>
              <a:t>2/28/2022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3695EC-0E45-49FE-AA1F-9FC3084511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877822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178039-5383-4CF8-BC89-56E8857466F1}" type="datetimeFigureOut">
              <a:rPr lang="en-US" smtClean="0"/>
              <a:t>2/28/2022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3695EC-0E45-49FE-AA1F-9FC3084511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4142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178039-5383-4CF8-BC89-56E8857466F1}" type="datetimeFigureOut">
              <a:rPr lang="en-US" smtClean="0"/>
              <a:t>2/28/2022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3695EC-0E45-49FE-AA1F-9FC3084511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37181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178039-5383-4CF8-BC89-56E8857466F1}" type="datetimeFigureOut">
              <a:rPr lang="en-US" smtClean="0"/>
              <a:t>2/28/2022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3695EC-0E45-49FE-AA1F-9FC3084511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238782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178039-5383-4CF8-BC89-56E8857466F1}" type="datetimeFigureOut">
              <a:rPr lang="en-US" smtClean="0"/>
              <a:t>2/28/2022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3695EC-0E45-49FE-AA1F-9FC3084511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86801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178039-5383-4CF8-BC89-56E8857466F1}" type="datetimeFigureOut">
              <a:rPr lang="en-US" smtClean="0"/>
              <a:t>2/28/2022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3695EC-0E45-49FE-AA1F-9FC3084511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218625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178039-5383-4CF8-BC89-56E8857466F1}" type="datetimeFigureOut">
              <a:rPr lang="en-US" smtClean="0"/>
              <a:t>2/28/2022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3695EC-0E45-49FE-AA1F-9FC3084511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949426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178039-5383-4CF8-BC89-56E8857466F1}" type="datetimeFigureOut">
              <a:rPr lang="en-US" smtClean="0"/>
              <a:t>2/28/2022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3695EC-0E45-49FE-AA1F-9FC3084511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89682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178039-5383-4CF8-BC89-56E8857466F1}" type="datetimeFigureOut">
              <a:rPr lang="en-US" smtClean="0"/>
              <a:t>2/28/2022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3695EC-0E45-49FE-AA1F-9FC3084511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20804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178039-5383-4CF8-BC89-56E8857466F1}" type="datetimeFigureOut">
              <a:rPr lang="en-US" smtClean="0"/>
              <a:t>2/28/2022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3695EC-0E45-49FE-AA1F-9FC3084511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52762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178039-5383-4CF8-BC89-56E8857466F1}" type="datetimeFigureOut">
              <a:rPr lang="en-US" smtClean="0"/>
              <a:t>2/28/2022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3695EC-0E45-49FE-AA1F-9FC3084511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36510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178039-5383-4CF8-BC89-56E8857466F1}" type="datetimeFigureOut">
              <a:rPr lang="en-US" smtClean="0"/>
              <a:t>2/28/2022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3695EC-0E45-49FE-AA1F-9FC3084511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20712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178039-5383-4CF8-BC89-56E8857466F1}" type="datetimeFigureOut">
              <a:rPr lang="en-US" smtClean="0"/>
              <a:t>2/28/2022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3695EC-0E45-49FE-AA1F-9FC3084511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462146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0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178039-5383-4CF8-BC89-56E8857466F1}" type="datetimeFigureOut">
              <a:rPr lang="en-US" smtClean="0"/>
              <a:t>2/28/2022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3695EC-0E45-49FE-AA1F-9FC3084511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414176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9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178039-5383-4CF8-BC89-56E8857466F1}" type="datetimeFigureOut">
              <a:rPr lang="en-US" smtClean="0"/>
              <a:t>2/28/2022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3695EC-0E45-49FE-AA1F-9FC3084511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40752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178039-5383-4CF8-BC89-56E8857466F1}" type="datetimeFigureOut">
              <a:rPr lang="en-US" smtClean="0"/>
              <a:t>2/28/2022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3695EC-0E45-49FE-AA1F-9FC3084511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30762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69" r:id="rId8"/>
    <p:sldLayoutId id="2147483668" r:id="rId9"/>
    <p:sldLayoutId id="2147483667" r:id="rId10"/>
    <p:sldLayoutId id="2147483666" r:id="rId11"/>
    <p:sldLayoutId id="2147483665" r:id="rId12"/>
    <p:sldLayoutId id="2147483664" r:id="rId13"/>
    <p:sldLayoutId id="2147483663" r:id="rId14"/>
    <p:sldLayoutId id="2147483662" r:id="rId15"/>
    <p:sldLayoutId id="2147483661" r:id="rId16"/>
    <p:sldLayoutId id="2147483660" r:id="rId17"/>
    <p:sldLayoutId id="2147483656" r:id="rId18"/>
    <p:sldLayoutId id="2147483657" r:id="rId19"/>
    <p:sldLayoutId id="2147483658" r:id="rId20"/>
    <p:sldLayoutId id="2147483659" r:id="rId2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tmp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tmp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2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Relationship Id="rId9" Type="http://schemas.openxmlformats.org/officeDocument/2006/relationships/image" Target="../media/image22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Relationship Id="rId9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13" Type="http://schemas.openxmlformats.org/officeDocument/2006/relationships/image" Target="../media/image17.png"/><Relationship Id="rId1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12" Type="http://schemas.openxmlformats.org/officeDocument/2006/relationships/image" Target="../media/image16.png"/><Relationship Id="rId17" Type="http://schemas.openxmlformats.org/officeDocument/2006/relationships/image" Target="../media/image21.png"/><Relationship Id="rId2" Type="http://schemas.openxmlformats.org/officeDocument/2006/relationships/notesSlide" Target="../notesSlides/notesSlide2.xml"/><Relationship Id="rId16" Type="http://schemas.openxmlformats.org/officeDocument/2006/relationships/image" Target="../media/image20.png"/><Relationship Id="rId20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11" Type="http://schemas.openxmlformats.org/officeDocument/2006/relationships/image" Target="../media/image15.png"/><Relationship Id="rId5" Type="http://schemas.openxmlformats.org/officeDocument/2006/relationships/image" Target="../media/image7.png"/><Relationship Id="rId15" Type="http://schemas.openxmlformats.org/officeDocument/2006/relationships/image" Target="../media/image19.png"/><Relationship Id="rId10" Type="http://schemas.openxmlformats.org/officeDocument/2006/relationships/image" Target="../media/image14.png"/><Relationship Id="rId19" Type="http://schemas.openxmlformats.org/officeDocument/2006/relationships/image" Target="../media/image22.png"/><Relationship Id="rId4" Type="http://schemas.openxmlformats.org/officeDocument/2006/relationships/image" Target="../media/image6.png"/><Relationship Id="rId9" Type="http://schemas.openxmlformats.org/officeDocument/2006/relationships/image" Target="../media/image13.png"/><Relationship Id="rId14" Type="http://schemas.openxmlformats.org/officeDocument/2006/relationships/image" Target="../media/image1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23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13" Type="http://schemas.openxmlformats.org/officeDocument/2006/relationships/image" Target="../media/image17.png"/><Relationship Id="rId1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12" Type="http://schemas.openxmlformats.org/officeDocument/2006/relationships/image" Target="../media/image16.png"/><Relationship Id="rId17" Type="http://schemas.openxmlformats.org/officeDocument/2006/relationships/image" Target="../media/image21.png"/><Relationship Id="rId2" Type="http://schemas.openxmlformats.org/officeDocument/2006/relationships/notesSlide" Target="../notesSlides/notesSlide3.xml"/><Relationship Id="rId16" Type="http://schemas.openxmlformats.org/officeDocument/2006/relationships/image" Target="../media/image20.png"/><Relationship Id="rId20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11" Type="http://schemas.openxmlformats.org/officeDocument/2006/relationships/image" Target="../media/image15.png"/><Relationship Id="rId5" Type="http://schemas.openxmlformats.org/officeDocument/2006/relationships/image" Target="../media/image7.png"/><Relationship Id="rId15" Type="http://schemas.openxmlformats.org/officeDocument/2006/relationships/image" Target="../media/image19.png"/><Relationship Id="rId10" Type="http://schemas.openxmlformats.org/officeDocument/2006/relationships/image" Target="../media/image14.png"/><Relationship Id="rId19" Type="http://schemas.openxmlformats.org/officeDocument/2006/relationships/image" Target="../media/image22.png"/><Relationship Id="rId4" Type="http://schemas.openxmlformats.org/officeDocument/2006/relationships/image" Target="../media/image6.png"/><Relationship Id="rId9" Type="http://schemas.openxmlformats.org/officeDocument/2006/relationships/image" Target="../media/image13.png"/><Relationship Id="rId14" Type="http://schemas.openxmlformats.org/officeDocument/2006/relationships/image" Target="../media/image18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tmp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tmp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204757" y="3429000"/>
            <a:ext cx="7204321" cy="1623827"/>
          </a:xfrm>
          <a:prstGeom prst="rect">
            <a:avLst/>
          </a:prstGeom>
          <a:noFill/>
        </p:spPr>
        <p:txBody>
          <a:bodyPr spcFirstLastPara="1">
            <a:prstTxWarp prst="textArchUp">
              <a:avLst/>
            </a:prstTxWarp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vi-VN" sz="5400" b="1" dirty="0">
                <a:ln/>
                <a:solidFill>
                  <a:srgbClr val="FF0000"/>
                </a:solidFill>
                <a:latin typeface="UTM Avo" panose="02040603050506020204" pitchFamily="18" charset="0"/>
                <a:cs typeface="+mn-cs"/>
              </a:rPr>
              <a:t>CHÀO MỪNG CÁC CON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vi-VN" sz="5400" b="1" dirty="0">
                <a:ln/>
                <a:solidFill>
                  <a:srgbClr val="FF0000"/>
                </a:solidFill>
                <a:latin typeface="UTM Avo" panose="02040603050506020204" pitchFamily="18" charset="0"/>
                <a:cs typeface="+mn-cs"/>
              </a:rPr>
              <a:t>ĐẾN VỚI TIẾT HỌC</a:t>
            </a:r>
            <a:endParaRPr lang="en-US" sz="5400" b="1" dirty="0">
              <a:ln/>
              <a:solidFill>
                <a:srgbClr val="FF0000"/>
              </a:solidFill>
              <a:latin typeface="UTM Avo" panose="02040603050506020204" pitchFamily="18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737375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39604" y="295566"/>
            <a:ext cx="12509426" cy="4471293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415" y="4883897"/>
            <a:ext cx="634904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Nam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Miếu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lúc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14 </a:t>
            </a:r>
            <a:r>
              <a:rPr lang="en-US" sz="24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sz="24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30 </a:t>
            </a:r>
            <a:r>
              <a:rPr lang="en-US" sz="24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phút</a:t>
            </a:r>
            <a:endParaRPr lang="en-US" sz="2400" b="1" i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(hay 2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30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phút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chiều</a:t>
            </a:r>
            <a:r>
              <a:rPr lang="en-US" sz="2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747626" y="4766859"/>
            <a:ext cx="520046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Nam và các bạn ra về lúc </a:t>
            </a:r>
            <a:r>
              <a:rPr lang="en-US" sz="2400" b="1" i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16 giờ 15 phút</a:t>
            </a:r>
          </a:p>
          <a:p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(hay 4 giờ 15 phút chiều)</a:t>
            </a:r>
            <a:endParaRPr lang="en-US"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433929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0"/>
          <a:stretch/>
        </p:blipFill>
        <p:spPr>
          <a:xfrm>
            <a:off x="194553" y="0"/>
            <a:ext cx="11832280" cy="5796170"/>
          </a:xfrm>
          <a:prstGeom prst="rect">
            <a:avLst/>
          </a:prstGeom>
        </p:spPr>
      </p:pic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68430971"/>
              </p:ext>
            </p:extLst>
          </p:nvPr>
        </p:nvGraphicFramePr>
        <p:xfrm>
          <a:off x="97322" y="4069259"/>
          <a:ext cx="11563546" cy="2591424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2042763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4503906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5016877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499140">
                <a:tc>
                  <a:txBody>
                    <a:bodyPr/>
                    <a:lstStyle/>
                    <a:p>
                      <a:pPr algn="l"/>
                      <a:endParaRPr lang="en-US" sz="2400" b="1">
                        <a:solidFill>
                          <a:srgbClr val="7030A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Bể</a:t>
                      </a:r>
                      <a:r>
                        <a:rPr lang="en-US" sz="2400" baseline="0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bơi</a:t>
                      </a:r>
                      <a:r>
                        <a:rPr lang="en-US" sz="2400" baseline="0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trẻ</a:t>
                      </a:r>
                      <a:r>
                        <a:rPr lang="en-US" sz="2400" baseline="0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em</a:t>
                      </a:r>
                      <a:endParaRPr lang="en-US" sz="2400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Thư</a:t>
                      </a:r>
                      <a:r>
                        <a:rPr lang="en-US" sz="2400" baseline="0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viện</a:t>
                      </a:r>
                      <a:r>
                        <a:rPr lang="en-US" sz="2400" baseline="0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thiếu</a:t>
                      </a:r>
                      <a:r>
                        <a:rPr lang="en-US" sz="2400" baseline="0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nhi</a:t>
                      </a:r>
                      <a:endParaRPr lang="en-US" sz="2400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861529">
                <a:tc>
                  <a:txBody>
                    <a:bodyPr/>
                    <a:lstStyle/>
                    <a:p>
                      <a:pPr algn="l"/>
                      <a:r>
                        <a:rPr lang="en-US" sz="2400" b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Giờ</a:t>
                      </a:r>
                      <a:r>
                        <a:rPr lang="en-US" sz="2400" b="1" baseline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mở cửa</a:t>
                      </a:r>
                      <a:endParaRPr lang="en-US" sz="2400" b="1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Buổi sáng:</a:t>
                      </a:r>
                      <a:r>
                        <a:rPr lang="en-US" sz="2400" baseline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7 giờ 30 phút</a:t>
                      </a:r>
                    </a:p>
                    <a:p>
                      <a:r>
                        <a:rPr lang="en-US" sz="2400" baseline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Buổi chiều: 16 giờ 15 phút</a:t>
                      </a:r>
                      <a:endParaRPr lang="en-US" sz="24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Buổi sáng:</a:t>
                      </a:r>
                      <a:r>
                        <a:rPr lang="en-US" sz="2400" baseline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8 giờ 30 phút</a:t>
                      </a:r>
                    </a:p>
                    <a:p>
                      <a:r>
                        <a:rPr lang="en-US" sz="2400" baseline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Buổi chiều: 13 giờ 30 phút</a:t>
                      </a:r>
                      <a:endParaRPr lang="en-US" sz="240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230755">
                <a:tc>
                  <a:txBody>
                    <a:bodyPr/>
                    <a:lstStyle/>
                    <a:p>
                      <a:pPr algn="l"/>
                      <a:r>
                        <a:rPr lang="en-US" sz="2400" b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Giờ</a:t>
                      </a:r>
                      <a:r>
                        <a:rPr lang="en-US" sz="2400" b="1" baseline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đóng cửa</a:t>
                      </a:r>
                      <a:endParaRPr lang="en-US" sz="2400" b="1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Buổi sáng:</a:t>
                      </a:r>
                      <a:r>
                        <a:rPr lang="en-US" sz="2400" baseline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9 giờ 30 phút</a:t>
                      </a:r>
                    </a:p>
                    <a:p>
                      <a:r>
                        <a:rPr lang="en-US" sz="2400" baseline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Buổi chiều: 19 giờ 00 phút</a:t>
                      </a:r>
                      <a:endParaRPr lang="en-US" sz="240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endParaRPr lang="en-US" sz="24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Buổi</a:t>
                      </a:r>
                      <a:r>
                        <a:rPr lang="en-US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sáng</a:t>
                      </a:r>
                      <a:r>
                        <a:rPr lang="en-US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:</a:t>
                      </a:r>
                      <a:r>
                        <a:rPr lang="en-US" sz="24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11 </a:t>
                      </a:r>
                      <a:r>
                        <a:rPr lang="en-US" sz="24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giờ</a:t>
                      </a:r>
                      <a:r>
                        <a:rPr lang="en-US" sz="24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30 </a:t>
                      </a:r>
                      <a:r>
                        <a:rPr lang="en-US" sz="24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phút</a:t>
                      </a:r>
                      <a:endParaRPr lang="en-US" sz="2400" baseline="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r>
                        <a:rPr lang="en-US" sz="24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Buổi</a:t>
                      </a:r>
                      <a:r>
                        <a:rPr lang="en-US" sz="24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chiều</a:t>
                      </a:r>
                      <a:r>
                        <a:rPr lang="en-US" sz="24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: 17 </a:t>
                      </a:r>
                      <a:r>
                        <a:rPr lang="en-US" sz="24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giờ</a:t>
                      </a:r>
                      <a:r>
                        <a:rPr lang="en-US" sz="24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15 </a:t>
                      </a:r>
                      <a:r>
                        <a:rPr lang="en-US" sz="24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phút</a:t>
                      </a:r>
                      <a:endParaRPr lang="en-US" sz="24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endParaRPr lang="en-US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</a:tbl>
          </a:graphicData>
        </a:graphic>
      </p:graphicFrame>
      <p:sp>
        <p:nvSpPr>
          <p:cNvPr id="5" name="Rectangle 4"/>
          <p:cNvSpPr/>
          <p:nvPr/>
        </p:nvSpPr>
        <p:spPr>
          <a:xfrm>
            <a:off x="2178995" y="4600425"/>
            <a:ext cx="3501958" cy="439260"/>
          </a:xfrm>
          <a:prstGeom prst="rect">
            <a:avLst/>
          </a:prstGeom>
          <a:solidFill>
            <a:srgbClr val="FFE8C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2237363" y="5486506"/>
            <a:ext cx="3686779" cy="397425"/>
          </a:xfrm>
          <a:prstGeom prst="rect">
            <a:avLst/>
          </a:prstGeom>
          <a:solidFill>
            <a:srgbClr val="FFF4E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2149813" y="2607013"/>
            <a:ext cx="963038" cy="573932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94553" y="4649821"/>
            <a:ext cx="1663430" cy="340468"/>
          </a:xfrm>
          <a:prstGeom prst="rect">
            <a:avLst/>
          </a:prstGeom>
          <a:solidFill>
            <a:srgbClr val="FFE8C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194554" y="5485750"/>
            <a:ext cx="1770434" cy="359060"/>
          </a:xfrm>
          <a:prstGeom prst="rect">
            <a:avLst/>
          </a:prstGeom>
          <a:solidFill>
            <a:srgbClr val="FFF4E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3404681" y="2607013"/>
            <a:ext cx="963038" cy="573932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2213045" y="4978432"/>
            <a:ext cx="3565185" cy="412061"/>
          </a:xfrm>
          <a:prstGeom prst="rect">
            <a:avLst/>
          </a:prstGeom>
          <a:solidFill>
            <a:srgbClr val="FFE8C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2178996" y="5883931"/>
            <a:ext cx="3599233" cy="408456"/>
          </a:xfrm>
          <a:prstGeom prst="rect">
            <a:avLst/>
          </a:prstGeom>
          <a:solidFill>
            <a:srgbClr val="FFF4E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/>
          <p:cNvSpPr/>
          <p:nvPr/>
        </p:nvSpPr>
        <p:spPr>
          <a:xfrm>
            <a:off x="2149813" y="3180945"/>
            <a:ext cx="963038" cy="573932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/>
          <p:cNvSpPr/>
          <p:nvPr/>
        </p:nvSpPr>
        <p:spPr>
          <a:xfrm>
            <a:off x="3404681" y="3180945"/>
            <a:ext cx="963038" cy="573932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6692631" y="4597754"/>
            <a:ext cx="3519310" cy="386589"/>
          </a:xfrm>
          <a:prstGeom prst="rect">
            <a:avLst/>
          </a:prstGeom>
          <a:solidFill>
            <a:srgbClr val="FFE8C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/>
          <p:cNvSpPr/>
          <p:nvPr/>
        </p:nvSpPr>
        <p:spPr>
          <a:xfrm>
            <a:off x="6643989" y="5444685"/>
            <a:ext cx="3774333" cy="463787"/>
          </a:xfrm>
          <a:prstGeom prst="rect">
            <a:avLst/>
          </a:prstGeom>
          <a:solidFill>
            <a:srgbClr val="FFF4E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/>
          <p:cNvSpPr/>
          <p:nvPr/>
        </p:nvSpPr>
        <p:spPr>
          <a:xfrm>
            <a:off x="6750997" y="4970833"/>
            <a:ext cx="3383295" cy="410935"/>
          </a:xfrm>
          <a:prstGeom prst="rect">
            <a:avLst/>
          </a:prstGeom>
          <a:solidFill>
            <a:srgbClr val="FFE8C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/>
          <p:cNvSpPr/>
          <p:nvPr/>
        </p:nvSpPr>
        <p:spPr>
          <a:xfrm>
            <a:off x="6721812" y="5842110"/>
            <a:ext cx="3706325" cy="463787"/>
          </a:xfrm>
          <a:prstGeom prst="rect">
            <a:avLst/>
          </a:prstGeom>
          <a:solidFill>
            <a:srgbClr val="FFF4E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/>
          <p:cNvSpPr/>
          <p:nvPr/>
        </p:nvSpPr>
        <p:spPr>
          <a:xfrm>
            <a:off x="6682903" y="1405405"/>
            <a:ext cx="5480118" cy="584632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TextBox 24"/>
          <p:cNvSpPr txBox="1"/>
          <p:nvPr/>
        </p:nvSpPr>
        <p:spPr>
          <a:xfrm>
            <a:off x="2916926" y="939597"/>
            <a:ext cx="8684523" cy="40011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Nếu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đến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bể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bơi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lúc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i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 </a:t>
            </a:r>
            <a:r>
              <a:rPr lang="en-US" sz="2000" b="1" i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giờ</a:t>
            </a:r>
            <a:r>
              <a:rPr lang="en-US" sz="2000" b="1" i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30 </a:t>
            </a:r>
            <a:r>
              <a:rPr lang="en-US" sz="2000" b="1" i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phút</a:t>
            </a:r>
            <a:r>
              <a:rPr lang="en-US" sz="2000" b="1" i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thì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bơi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không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? </a:t>
            </a:r>
            <a:r>
              <a:rPr 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Vì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sao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?  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665790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repeatCount="3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repeatCount="3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10" grpId="0" animBg="1"/>
      <p:bldP spid="11" grpId="0" animBg="1"/>
      <p:bldP spid="16" grpId="0" animBg="1"/>
      <p:bldP spid="17" grpId="0" animBg="1"/>
      <p:bldP spid="18" grpId="0" animBg="1"/>
      <p:bldP spid="19" grpId="0" animBg="1"/>
      <p:bldP spid="21" grpId="0" animBg="1"/>
      <p:bldP spid="22" grpId="0" animBg="1"/>
      <p:bldP spid="23" grpId="0" animBg="1"/>
      <p:bldP spid="24" grpId="0" animBg="1"/>
      <p:bldP spid="20" grpId="0" animBg="1"/>
      <p:bldP spid="2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1">
            <a:extLst>
              <a:ext uri="{FF2B5EF4-FFF2-40B4-BE49-F238E27FC236}">
                <a16:creationId xmlns:a16="http://schemas.microsoft.com/office/drawing/2014/main" xmlns="" id="{12C3A1E5-4CD9-4374-9F5D-2848BA39B830}"/>
              </a:ext>
            </a:extLst>
          </p:cNvPr>
          <p:cNvGrpSpPr/>
          <p:nvPr/>
        </p:nvGrpSpPr>
        <p:grpSpPr>
          <a:xfrm>
            <a:off x="-545910" y="548"/>
            <a:ext cx="12487701" cy="5883467"/>
            <a:chOff x="341926" y="208486"/>
            <a:chExt cx="11441759" cy="5883467"/>
          </a:xfrm>
        </p:grpSpPr>
        <p:pic>
          <p:nvPicPr>
            <p:cNvPr id="14" name="134">
              <a:extLst>
                <a:ext uri="{FF2B5EF4-FFF2-40B4-BE49-F238E27FC236}">
                  <a16:creationId xmlns:a16="http://schemas.microsoft.com/office/drawing/2014/main" xmlns="" id="{077E52A1-5237-4CBD-B20A-9FC053D20AA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907478" y="208803"/>
              <a:ext cx="10876207" cy="5883150"/>
            </a:xfrm>
            <a:prstGeom prst="rect">
              <a:avLst/>
            </a:prstGeom>
          </p:spPr>
        </p:pic>
        <p:pic>
          <p:nvPicPr>
            <p:cNvPr id="15" name="135">
              <a:extLst>
                <a:ext uri="{FF2B5EF4-FFF2-40B4-BE49-F238E27FC236}">
                  <a16:creationId xmlns:a16="http://schemas.microsoft.com/office/drawing/2014/main" xmlns="" id="{929A8081-E46A-4FFE-BB3D-442299018C2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864231" y="208725"/>
              <a:ext cx="10876207" cy="5846571"/>
            </a:xfrm>
            <a:prstGeom prst="rect">
              <a:avLst/>
            </a:prstGeom>
          </p:spPr>
        </p:pic>
        <p:pic>
          <p:nvPicPr>
            <p:cNvPr id="16" name="136">
              <a:extLst>
                <a:ext uri="{FF2B5EF4-FFF2-40B4-BE49-F238E27FC236}">
                  <a16:creationId xmlns:a16="http://schemas.microsoft.com/office/drawing/2014/main" xmlns="" id="{9879CD1A-0D35-4DA4-9870-1791005D5EF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803773" y="208486"/>
              <a:ext cx="10876207" cy="5785605"/>
            </a:xfrm>
            <a:prstGeom prst="rect">
              <a:avLst/>
            </a:prstGeom>
          </p:spPr>
        </p:pic>
        <p:pic>
          <p:nvPicPr>
            <p:cNvPr id="17" name="142">
              <a:extLst>
                <a:ext uri="{FF2B5EF4-FFF2-40B4-BE49-F238E27FC236}">
                  <a16:creationId xmlns:a16="http://schemas.microsoft.com/office/drawing/2014/main" xmlns="" id="{AF0DBF33-5133-4AF4-AAE5-FEB67BA03A22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341926" y="784490"/>
              <a:ext cx="1054699" cy="4986960"/>
            </a:xfrm>
            <a:prstGeom prst="rect">
              <a:avLst/>
            </a:prstGeom>
          </p:spPr>
        </p:pic>
      </p:grpSp>
      <p:pic>
        <p:nvPicPr>
          <p:cNvPr id="30" name="3">
            <a:extLst>
              <a:ext uri="{FF2B5EF4-FFF2-40B4-BE49-F238E27FC236}">
                <a16:creationId xmlns:a16="http://schemas.microsoft.com/office/drawing/2014/main" xmlns="" id="{31A6850E-8354-454B-A391-212694574148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6200000">
            <a:off x="5919850" y="-1153456"/>
            <a:ext cx="352299" cy="5802530"/>
          </a:xfrm>
          <a:prstGeom prst="rect">
            <a:avLst/>
          </a:prstGeom>
        </p:spPr>
      </p:pic>
      <p:pic>
        <p:nvPicPr>
          <p:cNvPr id="5" name="4">
            <a:extLst>
              <a:ext uri="{FF2B5EF4-FFF2-40B4-BE49-F238E27FC236}">
                <a16:creationId xmlns:a16="http://schemas.microsoft.com/office/drawing/2014/main" xmlns="" id="{1E276810-0DD4-4CB8-A5E9-27602BA1DBDF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 flipV="1">
            <a:off x="5989586" y="1527441"/>
            <a:ext cx="352299" cy="5802531"/>
          </a:xfrm>
          <a:prstGeom prst="rect">
            <a:avLst/>
          </a:prstGeom>
        </p:spPr>
      </p:pic>
      <p:sp>
        <p:nvSpPr>
          <p:cNvPr id="8" name="39">
            <a:extLst>
              <a:ext uri="{FF2B5EF4-FFF2-40B4-BE49-F238E27FC236}">
                <a16:creationId xmlns:a16="http://schemas.microsoft.com/office/drawing/2014/main" xmlns="" id="{053EA615-0AE2-47A6-A802-6B92DD9EB92E}"/>
              </a:ext>
            </a:extLst>
          </p:cNvPr>
          <p:cNvSpPr txBox="1"/>
          <p:nvPr/>
        </p:nvSpPr>
        <p:spPr>
          <a:xfrm flipH="1">
            <a:off x="3264470" y="544540"/>
            <a:ext cx="4645364" cy="992569"/>
          </a:xfrm>
          <a:prstGeom prst="rect">
            <a:avLst/>
          </a:prstGeom>
          <a:noFill/>
        </p:spPr>
        <p:txBody>
          <a:bodyPr wrap="square" lIns="68571" tIns="34285" rIns="68571" bIns="34285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6000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Củng</a:t>
            </a:r>
            <a:r>
              <a:rPr lang="en-US" altLang="zh-CN" sz="6000" dirty="0" smtClean="0">
                <a:solidFill>
                  <a:srgbClr val="FF0000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 </a:t>
            </a:r>
            <a:r>
              <a:rPr lang="en-US" altLang="zh-CN" sz="6000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cố</a:t>
            </a:r>
            <a:endParaRPr kumimoji="0" lang="zh-CN" altLang="en-US" sz="60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微软雅黑"/>
              <a:cs typeface="Times New Roman" panose="02020603050405020304" pitchFamily="18" charset="0"/>
              <a:sym typeface="微软雅黑"/>
            </a:endParaRPr>
          </a:p>
        </p:txBody>
      </p:sp>
      <p:sp>
        <p:nvSpPr>
          <p:cNvPr id="23" name="39">
            <a:extLst>
              <a:ext uri="{FF2B5EF4-FFF2-40B4-BE49-F238E27FC236}">
                <a16:creationId xmlns:a16="http://schemas.microsoft.com/office/drawing/2014/main" xmlns="" id="{053EA615-0AE2-47A6-A802-6B92DD9EB92E}"/>
              </a:ext>
            </a:extLst>
          </p:cNvPr>
          <p:cNvSpPr txBox="1"/>
          <p:nvPr/>
        </p:nvSpPr>
        <p:spPr>
          <a:xfrm flipH="1">
            <a:off x="605204" y="1993058"/>
            <a:ext cx="11073659" cy="1054125"/>
          </a:xfrm>
          <a:prstGeom prst="rect">
            <a:avLst/>
          </a:prstGeom>
          <a:solidFill>
            <a:schemeClr val="bg2"/>
          </a:solidFill>
        </p:spPr>
        <p:txBody>
          <a:bodyPr wrap="square" lIns="68571" tIns="34285" rIns="68571" bIns="34285" rtlCol="0">
            <a:spAutoFit/>
          </a:bodyPr>
          <a:lstStyle/>
          <a:p>
            <a:pPr marR="0" lvl="0" algn="ctr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altLang="zh-CN" sz="320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Bài</a:t>
            </a:r>
            <a:r>
              <a:rPr lang="en-US" altLang="zh-CN" sz="3200" dirty="0" smtClean="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 </a:t>
            </a:r>
            <a:r>
              <a:rPr lang="en-US" altLang="zh-CN" sz="320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học</a:t>
            </a:r>
            <a:r>
              <a:rPr lang="en-US" altLang="zh-CN" sz="3200" dirty="0" smtClean="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 </a:t>
            </a:r>
            <a:r>
              <a:rPr lang="en-US" altLang="zh-CN" sz="320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hôm</a:t>
            </a:r>
            <a:r>
              <a:rPr lang="en-US" altLang="zh-CN" sz="3200" dirty="0" smtClean="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 nay </a:t>
            </a:r>
            <a:r>
              <a:rPr lang="en-US" altLang="zh-CN" sz="320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em</a:t>
            </a:r>
            <a:r>
              <a:rPr lang="en-US" altLang="zh-CN" sz="3200" dirty="0" smtClean="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 </a:t>
            </a:r>
            <a:r>
              <a:rPr lang="en-US" altLang="zh-CN" sz="320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đã</a:t>
            </a:r>
            <a:r>
              <a:rPr lang="en-US" altLang="zh-CN" sz="3200" dirty="0" smtClean="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 </a:t>
            </a:r>
            <a:r>
              <a:rPr lang="en-US" altLang="zh-CN" sz="320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học</a:t>
            </a:r>
            <a:r>
              <a:rPr lang="en-US" altLang="zh-CN" sz="3200" dirty="0" smtClean="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 </a:t>
            </a:r>
            <a:r>
              <a:rPr lang="en-US" altLang="zh-CN" sz="320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thêm</a:t>
            </a:r>
            <a:r>
              <a:rPr lang="en-US" altLang="zh-CN" sz="3200" dirty="0" smtClean="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 </a:t>
            </a:r>
            <a:r>
              <a:rPr lang="en-US" altLang="zh-CN" sz="320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được</a:t>
            </a:r>
            <a:r>
              <a:rPr lang="en-US" altLang="zh-CN" sz="3200" dirty="0" smtClean="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 </a:t>
            </a:r>
            <a:r>
              <a:rPr lang="en-US" altLang="zh-CN" sz="320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điều</a:t>
            </a:r>
            <a:r>
              <a:rPr lang="en-US" altLang="zh-CN" sz="3200" dirty="0" smtClean="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 </a:t>
            </a:r>
            <a:r>
              <a:rPr lang="en-US" altLang="zh-CN" sz="320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gì</a:t>
            </a:r>
            <a:r>
              <a:rPr lang="en-US" altLang="zh-CN" sz="3200" dirty="0" smtClean="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? </a:t>
            </a:r>
            <a:r>
              <a:rPr lang="en-US" altLang="zh-CN" sz="320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Điều</a:t>
            </a:r>
            <a:r>
              <a:rPr lang="en-US" altLang="zh-CN" sz="3200" dirty="0" smtClean="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 </a:t>
            </a:r>
            <a:r>
              <a:rPr lang="en-US" altLang="zh-CN" sz="320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đó</a:t>
            </a:r>
            <a:r>
              <a:rPr lang="en-US" altLang="zh-CN" sz="3200" dirty="0" smtClean="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 </a:t>
            </a:r>
            <a:r>
              <a:rPr lang="en-US" altLang="zh-CN" sz="320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giúp</a:t>
            </a:r>
            <a:r>
              <a:rPr lang="en-US" altLang="zh-CN" sz="3200" dirty="0" smtClean="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 </a:t>
            </a:r>
            <a:r>
              <a:rPr lang="en-US" altLang="zh-CN" sz="320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ích</a:t>
            </a:r>
            <a:r>
              <a:rPr lang="en-US" altLang="zh-CN" sz="3200" dirty="0" smtClean="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 </a:t>
            </a:r>
            <a:r>
              <a:rPr lang="en-US" altLang="zh-CN" sz="320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gì</a:t>
            </a:r>
            <a:r>
              <a:rPr lang="en-US" altLang="zh-CN" sz="3200" dirty="0" smtClean="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 </a:t>
            </a:r>
            <a:r>
              <a:rPr lang="en-US" altLang="zh-CN" sz="320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cho</a:t>
            </a:r>
            <a:r>
              <a:rPr lang="en-US" altLang="zh-CN" sz="3200" dirty="0" smtClean="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 </a:t>
            </a:r>
            <a:r>
              <a:rPr lang="en-US" altLang="zh-CN" sz="320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cuộc</a:t>
            </a:r>
            <a:r>
              <a:rPr lang="en-US" altLang="zh-CN" sz="3200" dirty="0" smtClean="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 </a:t>
            </a:r>
            <a:r>
              <a:rPr lang="en-US" altLang="zh-CN" sz="320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sống</a:t>
            </a:r>
            <a:r>
              <a:rPr lang="en-US" altLang="zh-CN" sz="3200" dirty="0" smtClean="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 </a:t>
            </a:r>
            <a:r>
              <a:rPr lang="en-US" altLang="zh-CN" sz="320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của</a:t>
            </a:r>
            <a:r>
              <a:rPr lang="en-US" altLang="zh-CN" sz="3200" dirty="0" smtClean="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 </a:t>
            </a:r>
            <a:r>
              <a:rPr lang="en-US" altLang="zh-CN" sz="320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em</a:t>
            </a:r>
            <a:r>
              <a:rPr lang="en-US" altLang="zh-CN" sz="3200" dirty="0" smtClean="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?</a:t>
            </a:r>
          </a:p>
        </p:txBody>
      </p:sp>
      <p:sp>
        <p:nvSpPr>
          <p:cNvPr id="24" name="39">
            <a:extLst>
              <a:ext uri="{FF2B5EF4-FFF2-40B4-BE49-F238E27FC236}">
                <a16:creationId xmlns:a16="http://schemas.microsoft.com/office/drawing/2014/main" xmlns="" id="{053EA615-0AE2-47A6-A802-6B92DD9EB92E}"/>
              </a:ext>
            </a:extLst>
          </p:cNvPr>
          <p:cNvSpPr txBox="1"/>
          <p:nvPr/>
        </p:nvSpPr>
        <p:spPr>
          <a:xfrm flipH="1">
            <a:off x="1296086" y="3358969"/>
            <a:ext cx="9739297" cy="50012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lIns="68571" tIns="34285" rIns="68571" bIns="34285" rtlCol="0">
            <a:spAutoFit/>
          </a:bodyPr>
          <a:lstStyle/>
          <a:p>
            <a:pPr marR="0" lvl="0" algn="ctr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altLang="zh-CN" sz="2800" dirty="0" smtClean="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……………………………………………</a:t>
            </a:r>
          </a:p>
        </p:txBody>
      </p:sp>
    </p:spTree>
    <p:extLst>
      <p:ext uri="{BB962C8B-B14F-4D97-AF65-F5344CB8AC3E}">
        <p14:creationId xmlns:p14="http://schemas.microsoft.com/office/powerpoint/2010/main" val="32141615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2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1">
            <a:extLst>
              <a:ext uri="{FF2B5EF4-FFF2-40B4-BE49-F238E27FC236}">
                <a16:creationId xmlns:a16="http://schemas.microsoft.com/office/drawing/2014/main" xmlns="" id="{12C3A1E5-4CD9-4374-9F5D-2848BA39B830}"/>
              </a:ext>
            </a:extLst>
          </p:cNvPr>
          <p:cNvGrpSpPr/>
          <p:nvPr/>
        </p:nvGrpSpPr>
        <p:grpSpPr>
          <a:xfrm>
            <a:off x="-247997" y="608178"/>
            <a:ext cx="12439997" cy="5883467"/>
            <a:chOff x="341926" y="208486"/>
            <a:chExt cx="11873875" cy="5883467"/>
          </a:xfrm>
        </p:grpSpPr>
        <p:pic>
          <p:nvPicPr>
            <p:cNvPr id="14" name="134">
              <a:extLst>
                <a:ext uri="{FF2B5EF4-FFF2-40B4-BE49-F238E27FC236}">
                  <a16:creationId xmlns:a16="http://schemas.microsoft.com/office/drawing/2014/main" xmlns="" id="{077E52A1-5237-4CBD-B20A-9FC053D20AA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907478" y="208803"/>
              <a:ext cx="10876207" cy="5883150"/>
            </a:xfrm>
            <a:prstGeom prst="rect">
              <a:avLst/>
            </a:prstGeom>
          </p:spPr>
        </p:pic>
        <p:pic>
          <p:nvPicPr>
            <p:cNvPr id="15" name="135">
              <a:extLst>
                <a:ext uri="{FF2B5EF4-FFF2-40B4-BE49-F238E27FC236}">
                  <a16:creationId xmlns:a16="http://schemas.microsoft.com/office/drawing/2014/main" xmlns="" id="{929A8081-E46A-4FFE-BB3D-442299018C2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864231" y="208725"/>
              <a:ext cx="10876207" cy="5846571"/>
            </a:xfrm>
            <a:prstGeom prst="rect">
              <a:avLst/>
            </a:prstGeom>
          </p:spPr>
        </p:pic>
        <p:pic>
          <p:nvPicPr>
            <p:cNvPr id="16" name="136">
              <a:extLst>
                <a:ext uri="{FF2B5EF4-FFF2-40B4-BE49-F238E27FC236}">
                  <a16:creationId xmlns:a16="http://schemas.microsoft.com/office/drawing/2014/main" xmlns="" id="{9879CD1A-0D35-4DA4-9870-1791005D5EF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803773" y="208486"/>
              <a:ext cx="11412028" cy="5785605"/>
            </a:xfrm>
            <a:prstGeom prst="rect">
              <a:avLst/>
            </a:prstGeom>
          </p:spPr>
        </p:pic>
        <p:pic>
          <p:nvPicPr>
            <p:cNvPr id="17" name="142">
              <a:extLst>
                <a:ext uri="{FF2B5EF4-FFF2-40B4-BE49-F238E27FC236}">
                  <a16:creationId xmlns:a16="http://schemas.microsoft.com/office/drawing/2014/main" xmlns="" id="{AF0DBF33-5133-4AF4-AAE5-FEB67BA03A22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341926" y="784490"/>
              <a:ext cx="1054699" cy="4986960"/>
            </a:xfrm>
            <a:prstGeom prst="rect">
              <a:avLst/>
            </a:prstGeom>
          </p:spPr>
        </p:pic>
      </p:grpSp>
      <p:pic>
        <p:nvPicPr>
          <p:cNvPr id="18" name="137">
            <a:extLst>
              <a:ext uri="{FF2B5EF4-FFF2-40B4-BE49-F238E27FC236}">
                <a16:creationId xmlns:a16="http://schemas.microsoft.com/office/drawing/2014/main" xmlns="" id="{B1D20548-3C6E-4679-894C-D593E1D9558B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985555" y="565761"/>
            <a:ext cx="2208207" cy="792549"/>
          </a:xfrm>
          <a:prstGeom prst="rect">
            <a:avLst/>
          </a:prstGeom>
        </p:spPr>
      </p:pic>
      <p:pic>
        <p:nvPicPr>
          <p:cNvPr id="29" name="149">
            <a:extLst>
              <a:ext uri="{FF2B5EF4-FFF2-40B4-BE49-F238E27FC236}">
                <a16:creationId xmlns:a16="http://schemas.microsoft.com/office/drawing/2014/main" xmlns="" id="{D29A04D4-7147-4E12-81F2-D90C4D380B30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0904" r="-11007"/>
          <a:stretch/>
        </p:blipFill>
        <p:spPr>
          <a:xfrm>
            <a:off x="1798063" y="817084"/>
            <a:ext cx="1219200" cy="578451"/>
          </a:xfrm>
          <a:prstGeom prst="rect">
            <a:avLst/>
          </a:prstGeom>
        </p:spPr>
      </p:pic>
      <p:pic>
        <p:nvPicPr>
          <p:cNvPr id="30" name="3">
            <a:extLst>
              <a:ext uri="{FF2B5EF4-FFF2-40B4-BE49-F238E27FC236}">
                <a16:creationId xmlns:a16="http://schemas.microsoft.com/office/drawing/2014/main" xmlns="" id="{31A6850E-8354-454B-A391-212694574148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6200000">
            <a:off x="5919850" y="-1153456"/>
            <a:ext cx="352299" cy="5802530"/>
          </a:xfrm>
          <a:prstGeom prst="rect">
            <a:avLst/>
          </a:prstGeom>
        </p:spPr>
      </p:pic>
      <p:pic>
        <p:nvPicPr>
          <p:cNvPr id="5" name="4">
            <a:extLst>
              <a:ext uri="{FF2B5EF4-FFF2-40B4-BE49-F238E27FC236}">
                <a16:creationId xmlns:a16="http://schemas.microsoft.com/office/drawing/2014/main" xmlns="" id="{1E276810-0DD4-4CB8-A5E9-27602BA1DBDF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 flipV="1">
            <a:off x="5986960" y="2548845"/>
            <a:ext cx="352299" cy="5802531"/>
          </a:xfrm>
          <a:prstGeom prst="rect">
            <a:avLst/>
          </a:prstGeom>
        </p:spPr>
      </p:pic>
      <p:sp>
        <p:nvSpPr>
          <p:cNvPr id="8" name="39">
            <a:extLst>
              <a:ext uri="{FF2B5EF4-FFF2-40B4-BE49-F238E27FC236}">
                <a16:creationId xmlns:a16="http://schemas.microsoft.com/office/drawing/2014/main" xmlns="" id="{053EA615-0AE2-47A6-A802-6B92DD9EB92E}"/>
              </a:ext>
            </a:extLst>
          </p:cNvPr>
          <p:cNvSpPr txBox="1"/>
          <p:nvPr/>
        </p:nvSpPr>
        <p:spPr>
          <a:xfrm flipH="1">
            <a:off x="1529120" y="795658"/>
            <a:ext cx="8365113" cy="900236"/>
          </a:xfrm>
          <a:prstGeom prst="rect">
            <a:avLst/>
          </a:prstGeom>
          <a:noFill/>
        </p:spPr>
        <p:txBody>
          <a:bodyPr wrap="square" lIns="68571" tIns="34285" rIns="68571" bIns="34285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5400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Dặn</a:t>
            </a:r>
            <a:r>
              <a:rPr lang="en-US" altLang="zh-CN" sz="5400" dirty="0" smtClean="0">
                <a:solidFill>
                  <a:srgbClr val="FF0000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 </a:t>
            </a:r>
            <a:r>
              <a:rPr lang="en-US" altLang="zh-CN" sz="5400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dò</a:t>
            </a:r>
            <a:endParaRPr kumimoji="0" lang="zh-CN" altLang="en-US" sz="54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微软雅黑"/>
              <a:cs typeface="Times New Roman" panose="02020603050405020304" pitchFamily="18" charset="0"/>
              <a:sym typeface="微软雅黑"/>
            </a:endParaRPr>
          </a:p>
        </p:txBody>
      </p:sp>
      <p:sp>
        <p:nvSpPr>
          <p:cNvPr id="31" name="39">
            <a:extLst>
              <a:ext uri="{FF2B5EF4-FFF2-40B4-BE49-F238E27FC236}">
                <a16:creationId xmlns:a16="http://schemas.microsoft.com/office/drawing/2014/main" xmlns="" id="{053EA615-0AE2-47A6-A802-6B92DD9EB92E}"/>
              </a:ext>
            </a:extLst>
          </p:cNvPr>
          <p:cNvSpPr txBox="1"/>
          <p:nvPr/>
        </p:nvSpPr>
        <p:spPr>
          <a:xfrm flipH="1">
            <a:off x="856987" y="2271581"/>
            <a:ext cx="10336774" cy="1978930"/>
          </a:xfrm>
          <a:prstGeom prst="rect">
            <a:avLst/>
          </a:prstGeom>
          <a:noFill/>
        </p:spPr>
        <p:txBody>
          <a:bodyPr wrap="square" lIns="68571" tIns="34285" rIns="68571" bIns="34285" rtlCol="0">
            <a:spAutoFit/>
          </a:bodyPr>
          <a:lstStyle/>
          <a:p>
            <a:pPr marR="0" lvl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altLang="zh-CN" sz="4400" dirty="0" smtClean="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- </a:t>
            </a:r>
            <a:r>
              <a:rPr lang="en-US" altLang="zh-CN" sz="440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Hoàn</a:t>
            </a:r>
            <a:r>
              <a:rPr lang="en-US" altLang="zh-CN" sz="4400" dirty="0" smtClean="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 </a:t>
            </a:r>
            <a:r>
              <a:rPr lang="en-US" altLang="zh-CN" sz="440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thành</a:t>
            </a:r>
            <a:r>
              <a:rPr lang="en-US" altLang="zh-CN" sz="4400" dirty="0" smtClean="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 </a:t>
            </a:r>
            <a:r>
              <a:rPr lang="en-US" altLang="zh-CN" sz="440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bài</a:t>
            </a:r>
            <a:r>
              <a:rPr lang="en-US" altLang="zh-CN" sz="4400" dirty="0" smtClean="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 3, 4 </a:t>
            </a:r>
            <a:r>
              <a:rPr lang="en-US" altLang="zh-CN" sz="440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Vở</a:t>
            </a:r>
            <a:r>
              <a:rPr lang="en-US" altLang="zh-CN" sz="4400" dirty="0" smtClean="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 BT </a:t>
            </a:r>
            <a:r>
              <a:rPr lang="en-US" altLang="zh-CN" sz="440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toán</a:t>
            </a:r>
            <a:r>
              <a:rPr lang="en-US" altLang="zh-CN" sz="4400" dirty="0" smtClean="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 in </a:t>
            </a:r>
            <a:r>
              <a:rPr lang="en-US" altLang="zh-CN" sz="440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trang</a:t>
            </a:r>
            <a:r>
              <a:rPr lang="en-US" altLang="zh-CN" sz="4400" dirty="0" smtClean="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 35</a:t>
            </a:r>
          </a:p>
          <a:p>
            <a:pPr marR="0" lvl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altLang="zh-CN" sz="4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- </a:t>
            </a:r>
            <a:r>
              <a:rPr kumimoji="0" lang="en-US" altLang="zh-CN" sz="44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Xem</a:t>
            </a:r>
            <a:r>
              <a:rPr kumimoji="0" lang="en-US" altLang="zh-CN" sz="4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 </a:t>
            </a:r>
            <a:r>
              <a:rPr kumimoji="0" lang="en-US" altLang="zh-CN" sz="44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trước</a:t>
            </a:r>
            <a:r>
              <a:rPr kumimoji="0" lang="en-US" altLang="zh-CN" sz="44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 </a:t>
            </a:r>
            <a:r>
              <a:rPr kumimoji="0" lang="en-US" altLang="zh-CN" sz="44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bài</a:t>
            </a:r>
            <a:r>
              <a:rPr kumimoji="0" lang="en-US" altLang="zh-CN" sz="44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 </a:t>
            </a:r>
            <a:r>
              <a:rPr lang="en-US" altLang="zh-CN" sz="4400" i="1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Ngày</a:t>
            </a:r>
            <a:r>
              <a:rPr lang="en-US" altLang="zh-CN" sz="4400" i="1" dirty="0" smtClean="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, </a:t>
            </a:r>
            <a:r>
              <a:rPr lang="en-US" altLang="zh-CN" sz="4400" i="1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tháng</a:t>
            </a:r>
            <a:r>
              <a:rPr lang="en-US" altLang="zh-CN" sz="4400" i="1" noProof="0" dirty="0" smtClean="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 </a:t>
            </a:r>
            <a:r>
              <a:rPr kumimoji="0" lang="en-US" altLang="zh-CN" sz="44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trang</a:t>
            </a:r>
            <a:r>
              <a:rPr kumimoji="0" lang="en-US" altLang="zh-CN" sz="44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 36.</a:t>
            </a:r>
            <a:endParaRPr kumimoji="0" lang="zh-CN" altLang="en-US" sz="4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微软雅黑"/>
              <a:cs typeface="Times New Roman" panose="02020603050405020304" pitchFamily="18" charset="0"/>
              <a:sym typeface="微软雅黑"/>
            </a:endParaRPr>
          </a:p>
        </p:txBody>
      </p:sp>
    </p:spTree>
    <p:extLst>
      <p:ext uri="{BB962C8B-B14F-4D97-AF65-F5344CB8AC3E}">
        <p14:creationId xmlns:p14="http://schemas.microsoft.com/office/powerpoint/2010/main" val="22957321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354" y="-1"/>
            <a:ext cx="11898645" cy="7031353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327218" y="1705582"/>
            <a:ext cx="949966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 học của chúng ta đến đây là kết thúc.</a:t>
            </a:r>
          </a:p>
          <a:p>
            <a:pPr algn="ctr"/>
            <a:r>
              <a:rPr lang="en-US" sz="4000" b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Chúc các con mạnh khỏe, học tập tốt!</a:t>
            </a:r>
            <a:endParaRPr lang="en-US" sz="4000" b="1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73757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01210" cy="6835302"/>
          </a:xfrm>
          <a:prstGeom prst="rect">
            <a:avLst/>
          </a:prstGeom>
        </p:spPr>
      </p:pic>
      <p:sp>
        <p:nvSpPr>
          <p:cNvPr id="32" name="TextBox 7"/>
          <p:cNvSpPr txBox="1"/>
          <p:nvPr/>
        </p:nvSpPr>
        <p:spPr>
          <a:xfrm>
            <a:off x="3840163" y="2501900"/>
            <a:ext cx="2447925" cy="434975"/>
          </a:xfrm>
          <a:prstGeom prst="rect">
            <a:avLst/>
          </a:prstGeom>
          <a:noFill/>
        </p:spPr>
        <p:txBody>
          <a:bodyPr lIns="0" tIns="0" rIns="0" bIns="0"/>
          <a:lstStyle/>
          <a:p>
            <a:pPr algn="ctr">
              <a:defRPr/>
            </a:pPr>
            <a:endParaRPr lang="en-US" sz="4800" dirty="0">
              <a:solidFill>
                <a:schemeClr val="tx1">
                  <a:lumMod val="75000"/>
                  <a:lumOff val="25000"/>
                </a:schemeClr>
              </a:solidFill>
              <a:latin typeface="Times New Roman" panose="02020603050405020304" pitchFamily="18" charset="0"/>
              <a:ea typeface="inpin heiti" charset="-122"/>
              <a:cs typeface="Times New Roman" panose="02020603050405020304" pitchFamily="18" charset="0"/>
            </a:endParaRPr>
          </a:p>
        </p:txBody>
      </p:sp>
      <p:sp>
        <p:nvSpPr>
          <p:cNvPr id="45061" name="Text Box 5"/>
          <p:cNvSpPr txBox="1">
            <a:spLocks noChangeArrowheads="1"/>
          </p:cNvSpPr>
          <p:nvPr/>
        </p:nvSpPr>
        <p:spPr bwMode="auto">
          <a:xfrm>
            <a:off x="2984251" y="2129023"/>
            <a:ext cx="5791200" cy="769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18064" y="3030412"/>
            <a:ext cx="11404818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4800" i="0" u="none" strike="noStrike" kern="1200" cap="none" spc="100" normalizeH="0" baseline="0" noProof="0" dirty="0" err="1" smtClean="0">
                <a:ln w="22225">
                  <a:solidFill>
                    <a:srgbClr val="FF0000"/>
                  </a:solidFill>
                  <a:prstDash val="solid"/>
                </a:ln>
                <a:gradFill flip="none" rotWithShape="1">
                  <a:gsLst>
                    <a:gs pos="0">
                      <a:srgbClr val="FF0000">
                        <a:shade val="30000"/>
                        <a:satMod val="115000"/>
                      </a:srgbClr>
                    </a:gs>
                    <a:gs pos="50000">
                      <a:srgbClr val="FF0000">
                        <a:shade val="67500"/>
                        <a:satMod val="115000"/>
                      </a:srgbClr>
                    </a:gs>
                    <a:gs pos="100000">
                      <a:srgbClr val="FF0000">
                        <a:shade val="100000"/>
                        <a:satMod val="115000"/>
                      </a:srgbClr>
                    </a:gs>
                  </a:gsLst>
                  <a:lin ang="10800000" scaled="1"/>
                  <a:tileRect/>
                </a:gra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kumimoji="0" lang="en-US" sz="4800" i="0" u="none" strike="noStrike" kern="1200" cap="none" spc="100" normalizeH="0" baseline="0" noProof="0" dirty="0" smtClean="0">
                <a:ln w="22225">
                  <a:solidFill>
                    <a:srgbClr val="FF0000"/>
                  </a:solidFill>
                  <a:prstDash val="solid"/>
                </a:ln>
                <a:gradFill flip="none" rotWithShape="1">
                  <a:gsLst>
                    <a:gs pos="0">
                      <a:srgbClr val="FF0000">
                        <a:shade val="30000"/>
                        <a:satMod val="115000"/>
                      </a:srgbClr>
                    </a:gs>
                    <a:gs pos="50000">
                      <a:srgbClr val="FF0000">
                        <a:shade val="67500"/>
                        <a:satMod val="115000"/>
                      </a:srgbClr>
                    </a:gs>
                    <a:gs pos="100000">
                      <a:srgbClr val="FF0000">
                        <a:shade val="100000"/>
                        <a:satMod val="115000"/>
                      </a:srgbClr>
                    </a:gs>
                  </a:gsLst>
                  <a:lin ang="10800000" scaled="1"/>
                  <a:tileRect/>
                </a:gra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kumimoji="0" lang="en-US" sz="4800" i="0" u="none" strike="noStrike" kern="1200" cap="none" spc="100" normalizeH="0" noProof="0" dirty="0" smtClean="0">
                <a:ln w="22225">
                  <a:solidFill>
                    <a:srgbClr val="FF0000"/>
                  </a:solidFill>
                  <a:prstDash val="solid"/>
                </a:ln>
                <a:gradFill flip="none" rotWithShape="1">
                  <a:gsLst>
                    <a:gs pos="0">
                      <a:srgbClr val="FF0000">
                        <a:shade val="30000"/>
                        <a:satMod val="115000"/>
                      </a:srgbClr>
                    </a:gs>
                    <a:gs pos="50000">
                      <a:srgbClr val="FF0000">
                        <a:shade val="67500"/>
                        <a:satMod val="115000"/>
                      </a:srgbClr>
                    </a:gs>
                    <a:gs pos="100000">
                      <a:srgbClr val="FF0000">
                        <a:shade val="100000"/>
                        <a:satMod val="115000"/>
                      </a:srgbClr>
                    </a:gs>
                  </a:gsLst>
                  <a:lin ang="10800000" scaled="1"/>
                  <a:tileRect/>
                </a:gra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800" i="0" u="none" strike="noStrike" kern="1200" cap="none" spc="100" normalizeH="0" noProof="0" dirty="0" err="1" smtClean="0">
                <a:ln w="22225">
                  <a:solidFill>
                    <a:srgbClr val="FF0000"/>
                  </a:solidFill>
                  <a:prstDash val="solid"/>
                </a:ln>
                <a:gradFill flip="none" rotWithShape="1">
                  <a:gsLst>
                    <a:gs pos="0">
                      <a:srgbClr val="FF0000">
                        <a:shade val="30000"/>
                        <a:satMod val="115000"/>
                      </a:srgbClr>
                    </a:gs>
                    <a:gs pos="50000">
                      <a:srgbClr val="FF0000">
                        <a:shade val="67500"/>
                        <a:satMod val="115000"/>
                      </a:srgbClr>
                    </a:gs>
                    <a:gs pos="100000">
                      <a:srgbClr val="FF0000">
                        <a:shade val="100000"/>
                        <a:satMod val="115000"/>
                      </a:srgbClr>
                    </a:gs>
                  </a:gsLst>
                  <a:lin ang="10800000" scaled="1"/>
                  <a:tileRect/>
                </a:gra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phút</a:t>
            </a:r>
            <a:r>
              <a:rPr kumimoji="0" lang="en-US" sz="4800" i="0" u="none" strike="noStrike" kern="1200" cap="none" spc="100" normalizeH="0" noProof="0" dirty="0" smtClean="0">
                <a:ln w="22225">
                  <a:solidFill>
                    <a:srgbClr val="FF0000"/>
                  </a:solidFill>
                  <a:prstDash val="solid"/>
                </a:ln>
                <a:gradFill flip="none" rotWithShape="1">
                  <a:gsLst>
                    <a:gs pos="0">
                      <a:srgbClr val="FF0000">
                        <a:shade val="30000"/>
                        <a:satMod val="115000"/>
                      </a:srgbClr>
                    </a:gs>
                    <a:gs pos="50000">
                      <a:srgbClr val="FF0000">
                        <a:shade val="67500"/>
                        <a:satMod val="115000"/>
                      </a:srgbClr>
                    </a:gs>
                    <a:gs pos="100000">
                      <a:srgbClr val="FF0000">
                        <a:shade val="100000"/>
                        <a:satMod val="115000"/>
                      </a:srgbClr>
                    </a:gs>
                  </a:gsLst>
                  <a:lin ang="10800000" scaled="1"/>
                  <a:tileRect/>
                </a:gra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(35)</a:t>
            </a:r>
            <a:endParaRPr kumimoji="0" lang="en-US" sz="4800" i="0" u="none" strike="noStrike" kern="1200" cap="none" spc="100" normalizeH="0" baseline="0" noProof="0" dirty="0">
              <a:ln w="22225">
                <a:solidFill>
                  <a:srgbClr val="FF0000"/>
                </a:solidFill>
                <a:prstDash val="solid"/>
              </a:ln>
              <a:gradFill flip="none" rotWithShape="1">
                <a:gsLst>
                  <a:gs pos="0">
                    <a:srgbClr val="FF0000">
                      <a:shade val="30000"/>
                      <a:satMod val="115000"/>
                    </a:srgbClr>
                  </a:gs>
                  <a:gs pos="50000">
                    <a:srgbClr val="FF0000">
                      <a:shade val="67500"/>
                      <a:satMod val="115000"/>
                    </a:srgbClr>
                  </a:gs>
                  <a:gs pos="100000">
                    <a:srgbClr val="FF0000">
                      <a:shade val="100000"/>
                      <a:satMod val="115000"/>
                    </a:srgbClr>
                  </a:gs>
                </a:gsLst>
                <a:lin ang="10800000" scaled="1"/>
                <a:tileRect/>
              </a:gra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54568452"/>
      </p:ext>
    </p:extLst>
  </p:cSld>
  <p:clrMapOvr>
    <a:masterClrMapping/>
  </p:clrMapOvr>
  <p:transition advTm="5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7030A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18548"/>
          <a:stretch/>
        </p:blipFill>
        <p:spPr>
          <a:xfrm>
            <a:off x="1638674" y="29678"/>
            <a:ext cx="8913565" cy="682832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90113" y="-17646"/>
            <a:ext cx="8264629" cy="1104500"/>
          </a:xfrm>
        </p:spPr>
        <p:txBody>
          <a:bodyPr>
            <a:normAutofit/>
          </a:bodyPr>
          <a:lstStyle/>
          <a:p>
            <a:r>
              <a:rPr lang="en-US" sz="3000" b="1" err="1">
                <a:solidFill>
                  <a:srgbClr val="7030A0"/>
                </a:solidFill>
                <a:latin typeface="HP001 5 hàng" panose="020B0603050302020204" pitchFamily="34" charset="0"/>
              </a:rPr>
              <a:t>Thứ</a:t>
            </a:r>
            <a:r>
              <a:rPr lang="en-US" sz="3000" b="1">
                <a:solidFill>
                  <a:srgbClr val="7030A0"/>
                </a:solidFill>
                <a:latin typeface="HP001 5 hàng" panose="020B0603050302020204" pitchFamily="34" charset="0"/>
              </a:rPr>
              <a:t> </a:t>
            </a:r>
            <a:r>
              <a:rPr lang="en-US" sz="3000" b="1" smtClean="0">
                <a:solidFill>
                  <a:srgbClr val="7030A0"/>
                </a:solidFill>
                <a:latin typeface="HP001 5 hàng" panose="020B0603050302020204" pitchFamily="34" charset="0"/>
              </a:rPr>
              <a:t>ba </a:t>
            </a:r>
            <a:r>
              <a:rPr lang="en-US" sz="3000" b="1" err="1">
                <a:solidFill>
                  <a:srgbClr val="7030A0"/>
                </a:solidFill>
                <a:latin typeface="HP001 5 hàng" panose="020B0603050302020204" pitchFamily="34" charset="0"/>
              </a:rPr>
              <a:t>ngày</a:t>
            </a:r>
            <a:r>
              <a:rPr lang="en-US" sz="3000" b="1">
                <a:solidFill>
                  <a:srgbClr val="7030A0"/>
                </a:solidFill>
                <a:latin typeface="HP001 5 hàng" panose="020B0603050302020204" pitchFamily="34" charset="0"/>
              </a:rPr>
              <a:t> </a:t>
            </a:r>
            <a:r>
              <a:rPr lang="en-US" sz="3000" b="1" smtClean="0">
                <a:solidFill>
                  <a:srgbClr val="7030A0"/>
                </a:solidFill>
                <a:latin typeface="HP001 5 hàng" panose="020B0603050302020204" pitchFamily="34" charset="0"/>
              </a:rPr>
              <a:t>1 </a:t>
            </a:r>
            <a:r>
              <a:rPr lang="en-US" sz="3000" b="1" err="1">
                <a:solidFill>
                  <a:srgbClr val="7030A0"/>
                </a:solidFill>
                <a:latin typeface="HP001 5 hàng" panose="020B0603050302020204" pitchFamily="34" charset="0"/>
              </a:rPr>
              <a:t>tháng</a:t>
            </a:r>
            <a:r>
              <a:rPr lang="en-US" sz="3000" b="1">
                <a:solidFill>
                  <a:srgbClr val="7030A0"/>
                </a:solidFill>
                <a:latin typeface="HP001 5 hàng" panose="020B0603050302020204" pitchFamily="34" charset="0"/>
              </a:rPr>
              <a:t> </a:t>
            </a:r>
            <a:r>
              <a:rPr lang="en-US" sz="3000" b="1" smtClean="0">
                <a:solidFill>
                  <a:srgbClr val="7030A0"/>
                </a:solidFill>
                <a:latin typeface="HP001 5 hàng" panose="020B0603050302020204" pitchFamily="34" charset="0"/>
              </a:rPr>
              <a:t>3 </a:t>
            </a:r>
            <a:r>
              <a:rPr lang="en-US" sz="3000" b="1" err="1">
                <a:solidFill>
                  <a:srgbClr val="7030A0"/>
                </a:solidFill>
                <a:latin typeface="HP001 5 hàng" panose="020B0603050302020204" pitchFamily="34" charset="0"/>
              </a:rPr>
              <a:t>năm</a:t>
            </a:r>
            <a:r>
              <a:rPr lang="en-US" sz="3000" b="1">
                <a:solidFill>
                  <a:srgbClr val="7030A0"/>
                </a:solidFill>
                <a:latin typeface="HP001 5 hàng" panose="020B0603050302020204" pitchFamily="34" charset="0"/>
              </a:rPr>
              <a:t> </a:t>
            </a:r>
            <a:r>
              <a:rPr lang="en-US" sz="3000" b="1" smtClean="0">
                <a:solidFill>
                  <a:srgbClr val="7030A0"/>
                </a:solidFill>
                <a:latin typeface="HP001 5 hàng" panose="020B0603050302020204" pitchFamily="34" charset="0"/>
              </a:rPr>
              <a:t>2022</a:t>
            </a:r>
            <a:endParaRPr lang="en-US" sz="3000" b="1" dirty="0">
              <a:solidFill>
                <a:srgbClr val="7030A0"/>
              </a:solidFill>
              <a:latin typeface="HP001 5 hàng" panose="020B06030503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38674" y="753796"/>
            <a:ext cx="9179580" cy="4534322"/>
          </a:xfrm>
        </p:spPr>
        <p:txBody>
          <a:bodyPr>
            <a:normAutofit/>
          </a:bodyPr>
          <a:lstStyle/>
          <a:p>
            <a:pPr marL="0" indent="0">
              <a:lnSpc>
                <a:spcPts val="4900"/>
              </a:lnSpc>
              <a:spcBef>
                <a:spcPts val="0"/>
              </a:spcBef>
              <a:buNone/>
            </a:pPr>
            <a:r>
              <a:rPr lang="en-US" sz="2900" b="1">
                <a:solidFill>
                  <a:srgbClr val="7030A0"/>
                </a:solidFill>
                <a:latin typeface="HP001 5 hàng" panose="020B0603050302020204" pitchFamily="34" charset="0"/>
              </a:rPr>
              <a:t>               </a:t>
            </a:r>
            <a:r>
              <a:rPr lang="en-US" sz="2900" b="1" smtClean="0">
                <a:solidFill>
                  <a:srgbClr val="7030A0"/>
                </a:solidFill>
                <a:latin typeface="HP001 5 hàng" panose="020B0603050302020204" pitchFamily="34" charset="0"/>
              </a:rPr>
              <a:t>          Toán</a:t>
            </a:r>
            <a:endParaRPr lang="en-US" sz="2900" b="1" dirty="0">
              <a:solidFill>
                <a:srgbClr val="7030A0"/>
              </a:solidFill>
              <a:latin typeface="HP001 5 hàng" panose="020B0603050302020204" pitchFamily="34" charset="0"/>
            </a:endParaRPr>
          </a:p>
          <a:p>
            <a:pPr marL="0" indent="0">
              <a:lnSpc>
                <a:spcPts val="4900"/>
              </a:lnSpc>
              <a:spcBef>
                <a:spcPts val="0"/>
              </a:spcBef>
              <a:buNone/>
            </a:pPr>
            <a:r>
              <a:rPr lang="en-US" sz="3200" b="1" smtClean="0">
                <a:solidFill>
                  <a:srgbClr val="7030A0"/>
                </a:solidFill>
                <a:latin typeface="HP001 4 hàng" panose="020B06030503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                Giờ, phút (35)</a:t>
            </a:r>
            <a:endParaRPr lang="en-US" sz="2900" b="1" dirty="0">
              <a:solidFill>
                <a:srgbClr val="7030A0"/>
              </a:solidFill>
              <a:latin typeface="HP001 5 hàng" panose="020B0603050302020204" pitchFamily="34" charset="0"/>
            </a:endParaRPr>
          </a:p>
          <a:p>
            <a:pPr marL="0" indent="0">
              <a:lnSpc>
                <a:spcPts val="4900"/>
              </a:lnSpc>
              <a:spcBef>
                <a:spcPts val="0"/>
              </a:spcBef>
              <a:buNone/>
            </a:pPr>
            <a:r>
              <a:rPr lang="en-US" sz="2900" b="1" dirty="0" smtClean="0">
                <a:solidFill>
                  <a:srgbClr val="7030A0"/>
                </a:solidFill>
                <a:latin typeface="HP001 5 hàng" panose="020B0603050302020204" pitchFamily="34" charset="0"/>
              </a:rPr>
              <a:t> </a:t>
            </a:r>
            <a:endParaRPr lang="en-US" sz="2900" b="1" dirty="0">
              <a:solidFill>
                <a:srgbClr val="7030A0"/>
              </a:solidFill>
              <a:latin typeface="HP001 5 hàng" panose="020B0603050302020204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714"/>
            <a:ext cx="12188952" cy="68562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99493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1">
            <a:extLst>
              <a:ext uri="{FF2B5EF4-FFF2-40B4-BE49-F238E27FC236}">
                <a16:creationId xmlns:a16="http://schemas.microsoft.com/office/drawing/2014/main" xmlns="" id="{12C3A1E5-4CD9-4374-9F5D-2848BA39B830}"/>
              </a:ext>
            </a:extLst>
          </p:cNvPr>
          <p:cNvGrpSpPr/>
          <p:nvPr/>
        </p:nvGrpSpPr>
        <p:grpSpPr>
          <a:xfrm>
            <a:off x="-247997" y="565761"/>
            <a:ext cx="11441759" cy="5883467"/>
            <a:chOff x="341926" y="208486"/>
            <a:chExt cx="11441759" cy="5883467"/>
          </a:xfrm>
        </p:grpSpPr>
        <p:pic>
          <p:nvPicPr>
            <p:cNvPr id="14" name="134">
              <a:extLst>
                <a:ext uri="{FF2B5EF4-FFF2-40B4-BE49-F238E27FC236}">
                  <a16:creationId xmlns:a16="http://schemas.microsoft.com/office/drawing/2014/main" xmlns="" id="{077E52A1-5237-4CBD-B20A-9FC053D20AA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907478" y="208803"/>
              <a:ext cx="10876207" cy="5883150"/>
            </a:xfrm>
            <a:prstGeom prst="rect">
              <a:avLst/>
            </a:prstGeom>
          </p:spPr>
        </p:pic>
        <p:pic>
          <p:nvPicPr>
            <p:cNvPr id="15" name="135">
              <a:extLst>
                <a:ext uri="{FF2B5EF4-FFF2-40B4-BE49-F238E27FC236}">
                  <a16:creationId xmlns:a16="http://schemas.microsoft.com/office/drawing/2014/main" xmlns="" id="{929A8081-E46A-4FFE-BB3D-442299018C2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864231" y="208725"/>
              <a:ext cx="10876207" cy="5846571"/>
            </a:xfrm>
            <a:prstGeom prst="rect">
              <a:avLst/>
            </a:prstGeom>
          </p:spPr>
        </p:pic>
        <p:pic>
          <p:nvPicPr>
            <p:cNvPr id="16" name="136">
              <a:extLst>
                <a:ext uri="{FF2B5EF4-FFF2-40B4-BE49-F238E27FC236}">
                  <a16:creationId xmlns:a16="http://schemas.microsoft.com/office/drawing/2014/main" xmlns="" id="{9879CD1A-0D35-4DA4-9870-1791005D5EF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803773" y="208486"/>
              <a:ext cx="10876207" cy="5785605"/>
            </a:xfrm>
            <a:prstGeom prst="rect">
              <a:avLst/>
            </a:prstGeom>
          </p:spPr>
        </p:pic>
        <p:pic>
          <p:nvPicPr>
            <p:cNvPr id="17" name="142">
              <a:extLst>
                <a:ext uri="{FF2B5EF4-FFF2-40B4-BE49-F238E27FC236}">
                  <a16:creationId xmlns:a16="http://schemas.microsoft.com/office/drawing/2014/main" xmlns="" id="{AF0DBF33-5133-4AF4-AAE5-FEB67BA03A22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341926" y="784490"/>
              <a:ext cx="1054699" cy="4986960"/>
            </a:xfrm>
            <a:prstGeom prst="rect">
              <a:avLst/>
            </a:prstGeom>
          </p:spPr>
        </p:pic>
      </p:grpSp>
      <p:pic>
        <p:nvPicPr>
          <p:cNvPr id="18" name="137">
            <a:extLst>
              <a:ext uri="{FF2B5EF4-FFF2-40B4-BE49-F238E27FC236}">
                <a16:creationId xmlns:a16="http://schemas.microsoft.com/office/drawing/2014/main" xmlns="" id="{B1D20548-3C6E-4679-894C-D593E1D9558B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985555" y="565761"/>
            <a:ext cx="2208207" cy="792549"/>
          </a:xfrm>
          <a:prstGeom prst="rect">
            <a:avLst/>
          </a:prstGeom>
        </p:spPr>
      </p:pic>
      <p:pic>
        <p:nvPicPr>
          <p:cNvPr id="29" name="149">
            <a:extLst>
              <a:ext uri="{FF2B5EF4-FFF2-40B4-BE49-F238E27FC236}">
                <a16:creationId xmlns:a16="http://schemas.microsoft.com/office/drawing/2014/main" xmlns="" id="{D29A04D4-7147-4E12-81F2-D90C4D380B30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0904" r="-11007"/>
          <a:stretch/>
        </p:blipFill>
        <p:spPr>
          <a:xfrm>
            <a:off x="1798063" y="817084"/>
            <a:ext cx="1219200" cy="578451"/>
          </a:xfrm>
          <a:prstGeom prst="rect">
            <a:avLst/>
          </a:prstGeom>
        </p:spPr>
      </p:pic>
      <p:pic>
        <p:nvPicPr>
          <p:cNvPr id="34" name="1">
            <a:extLst>
              <a:ext uri="{FF2B5EF4-FFF2-40B4-BE49-F238E27FC236}">
                <a16:creationId xmlns:a16="http://schemas.microsoft.com/office/drawing/2014/main" xmlns="" id="{CB329D35-9D3D-4FCC-B9F1-BF064D3C5FD1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-1" y="-1"/>
            <a:ext cx="2889009" cy="1758721"/>
          </a:xfrm>
          <a:prstGeom prst="rect">
            <a:avLst/>
          </a:prstGeom>
        </p:spPr>
      </p:pic>
      <p:sp>
        <p:nvSpPr>
          <p:cNvPr id="8" name="39">
            <a:extLst>
              <a:ext uri="{FF2B5EF4-FFF2-40B4-BE49-F238E27FC236}">
                <a16:creationId xmlns:a16="http://schemas.microsoft.com/office/drawing/2014/main" xmlns="" id="{053EA615-0AE2-47A6-A802-6B92DD9EB92E}"/>
              </a:ext>
            </a:extLst>
          </p:cNvPr>
          <p:cNvSpPr txBox="1"/>
          <p:nvPr/>
        </p:nvSpPr>
        <p:spPr>
          <a:xfrm flipH="1">
            <a:off x="3137004" y="1003465"/>
            <a:ext cx="6516696" cy="746348"/>
          </a:xfrm>
          <a:prstGeom prst="rect">
            <a:avLst/>
          </a:prstGeom>
          <a:noFill/>
        </p:spPr>
        <p:txBody>
          <a:bodyPr wrap="square" lIns="68571" tIns="34285" rIns="68571" bIns="34285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3E28E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Yêu</a:t>
            </a:r>
            <a:r>
              <a:rPr kumimoji="0" lang="en-US" altLang="zh-CN" sz="4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E28E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 </a:t>
            </a:r>
            <a:r>
              <a:rPr kumimoji="0" lang="en-US" altLang="zh-CN" sz="4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3E28E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cầu</a:t>
            </a:r>
            <a:r>
              <a:rPr kumimoji="0" lang="en-US" altLang="zh-CN" sz="4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E28E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 </a:t>
            </a:r>
            <a:r>
              <a:rPr kumimoji="0" lang="en-US" altLang="zh-CN" sz="4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3E28E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cần</a:t>
            </a:r>
            <a:r>
              <a:rPr kumimoji="0" lang="en-US" altLang="zh-CN" sz="4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E28E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 </a:t>
            </a:r>
            <a:r>
              <a:rPr kumimoji="0" lang="en-US" altLang="zh-CN" sz="4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3E28E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đạt</a:t>
            </a:r>
            <a:endParaRPr kumimoji="0" lang="zh-CN" altLang="en-US" sz="4400" b="0" i="0" u="none" strike="noStrike" kern="1200" cap="none" spc="0" normalizeH="0" baseline="0" noProof="0" dirty="0">
              <a:ln>
                <a:noFill/>
              </a:ln>
              <a:solidFill>
                <a:srgbClr val="3E28E0"/>
              </a:solidFill>
              <a:effectLst/>
              <a:uLnTx/>
              <a:uFillTx/>
              <a:latin typeface="Times New Roman" panose="02020603050405020304" pitchFamily="18" charset="0"/>
              <a:ea typeface="微软雅黑"/>
              <a:cs typeface="Times New Roman" panose="02020603050405020304" pitchFamily="18" charset="0"/>
              <a:sym typeface="微软雅黑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745174" y="1857835"/>
            <a:ext cx="10558734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hồ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kim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phút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3,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6.</a:t>
            </a:r>
          </a:p>
          <a:p>
            <a:pPr>
              <a:lnSpc>
                <a:spcPct val="150000"/>
              </a:lnSpc>
              <a:buFontTx/>
              <a:buChar char="-"/>
            </a:pP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mối</a:t>
            </a: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liên</a:t>
            </a: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hệ</a:t>
            </a: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chặt</a:t>
            </a: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chẽ</a:t>
            </a: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giữa</a:t>
            </a: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gian</a:t>
            </a: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cuộc</a:t>
            </a: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sống</a:t>
            </a: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thói</a:t>
            </a: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quen</a:t>
            </a: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quý</a:t>
            </a: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trọng</a:t>
            </a: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gian</a:t>
            </a: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Phát</a:t>
            </a: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triển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năng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lực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214226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1">
            <a:extLst>
              <a:ext uri="{FF2B5EF4-FFF2-40B4-BE49-F238E27FC236}">
                <a16:creationId xmlns:a16="http://schemas.microsoft.com/office/drawing/2014/main" xmlns="" id="{12C3A1E5-4CD9-4374-9F5D-2848BA39B830}"/>
              </a:ext>
            </a:extLst>
          </p:cNvPr>
          <p:cNvGrpSpPr/>
          <p:nvPr/>
        </p:nvGrpSpPr>
        <p:grpSpPr>
          <a:xfrm>
            <a:off x="-226083" y="589889"/>
            <a:ext cx="11441759" cy="5883467"/>
            <a:chOff x="341926" y="208486"/>
            <a:chExt cx="11441759" cy="5883467"/>
          </a:xfrm>
        </p:grpSpPr>
        <p:pic>
          <p:nvPicPr>
            <p:cNvPr id="14" name="134">
              <a:extLst>
                <a:ext uri="{FF2B5EF4-FFF2-40B4-BE49-F238E27FC236}">
                  <a16:creationId xmlns:a16="http://schemas.microsoft.com/office/drawing/2014/main" xmlns="" id="{077E52A1-5237-4CBD-B20A-9FC053D20AA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907478" y="208803"/>
              <a:ext cx="10876207" cy="5883150"/>
            </a:xfrm>
            <a:prstGeom prst="rect">
              <a:avLst/>
            </a:prstGeom>
          </p:spPr>
        </p:pic>
        <p:pic>
          <p:nvPicPr>
            <p:cNvPr id="15" name="135">
              <a:extLst>
                <a:ext uri="{FF2B5EF4-FFF2-40B4-BE49-F238E27FC236}">
                  <a16:creationId xmlns:a16="http://schemas.microsoft.com/office/drawing/2014/main" xmlns="" id="{929A8081-E46A-4FFE-BB3D-442299018C2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864231" y="208725"/>
              <a:ext cx="10876207" cy="5846571"/>
            </a:xfrm>
            <a:prstGeom prst="rect">
              <a:avLst/>
            </a:prstGeom>
          </p:spPr>
        </p:pic>
        <p:pic>
          <p:nvPicPr>
            <p:cNvPr id="16" name="136">
              <a:extLst>
                <a:ext uri="{FF2B5EF4-FFF2-40B4-BE49-F238E27FC236}">
                  <a16:creationId xmlns:a16="http://schemas.microsoft.com/office/drawing/2014/main" xmlns="" id="{9879CD1A-0D35-4DA4-9870-1791005D5EF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803773" y="208486"/>
              <a:ext cx="10876207" cy="5785605"/>
            </a:xfrm>
            <a:prstGeom prst="rect">
              <a:avLst/>
            </a:prstGeom>
          </p:spPr>
        </p:pic>
        <p:pic>
          <p:nvPicPr>
            <p:cNvPr id="17" name="142">
              <a:extLst>
                <a:ext uri="{FF2B5EF4-FFF2-40B4-BE49-F238E27FC236}">
                  <a16:creationId xmlns:a16="http://schemas.microsoft.com/office/drawing/2014/main" xmlns="" id="{AF0DBF33-5133-4AF4-AAE5-FEB67BA03A22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341926" y="784490"/>
              <a:ext cx="1054699" cy="4986960"/>
            </a:xfrm>
            <a:prstGeom prst="rect">
              <a:avLst/>
            </a:prstGeom>
          </p:spPr>
        </p:pic>
      </p:grpSp>
      <p:pic>
        <p:nvPicPr>
          <p:cNvPr id="18" name="137">
            <a:extLst>
              <a:ext uri="{FF2B5EF4-FFF2-40B4-BE49-F238E27FC236}">
                <a16:creationId xmlns:a16="http://schemas.microsoft.com/office/drawing/2014/main" xmlns="" id="{B1D20548-3C6E-4679-894C-D593E1D9558B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985555" y="565761"/>
            <a:ext cx="2208207" cy="792549"/>
          </a:xfrm>
          <a:prstGeom prst="rect">
            <a:avLst/>
          </a:prstGeom>
        </p:spPr>
      </p:pic>
      <p:pic>
        <p:nvPicPr>
          <p:cNvPr id="19" name="138">
            <a:extLst>
              <a:ext uri="{FF2B5EF4-FFF2-40B4-BE49-F238E27FC236}">
                <a16:creationId xmlns:a16="http://schemas.microsoft.com/office/drawing/2014/main" xmlns="" id="{3A941595-1255-41BF-829F-8446EA7295E0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052136" y="4705242"/>
            <a:ext cx="2316681" cy="1268078"/>
          </a:xfrm>
          <a:prstGeom prst="rect">
            <a:avLst/>
          </a:prstGeom>
        </p:spPr>
      </p:pic>
      <p:pic>
        <p:nvPicPr>
          <p:cNvPr id="20" name="139">
            <a:extLst>
              <a:ext uri="{FF2B5EF4-FFF2-40B4-BE49-F238E27FC236}">
                <a16:creationId xmlns:a16="http://schemas.microsoft.com/office/drawing/2014/main" xmlns="" id="{FC6C53D4-E518-4407-A903-31D48C646C49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377765" y="2132089"/>
            <a:ext cx="2523963" cy="2505673"/>
          </a:xfrm>
          <a:prstGeom prst="rect">
            <a:avLst/>
          </a:prstGeom>
        </p:spPr>
      </p:pic>
      <p:pic>
        <p:nvPicPr>
          <p:cNvPr id="21" name="140">
            <a:extLst>
              <a:ext uri="{FF2B5EF4-FFF2-40B4-BE49-F238E27FC236}">
                <a16:creationId xmlns:a16="http://schemas.microsoft.com/office/drawing/2014/main" xmlns="" id="{69EDCC80-346C-4884-9166-D0F22B545DEC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453333" y="4267986"/>
            <a:ext cx="3145809" cy="2505673"/>
          </a:xfrm>
          <a:prstGeom prst="rect">
            <a:avLst/>
          </a:prstGeom>
        </p:spPr>
      </p:pic>
      <p:pic>
        <p:nvPicPr>
          <p:cNvPr id="22" name="141">
            <a:extLst>
              <a:ext uri="{FF2B5EF4-FFF2-40B4-BE49-F238E27FC236}">
                <a16:creationId xmlns:a16="http://schemas.microsoft.com/office/drawing/2014/main" xmlns="" id="{FDD3BB1E-71DB-418D-9CCD-4B202B382988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9395784" y="1924966"/>
            <a:ext cx="871804" cy="865707"/>
          </a:xfrm>
          <a:prstGeom prst="rect">
            <a:avLst/>
          </a:prstGeom>
        </p:spPr>
      </p:pic>
      <p:pic>
        <p:nvPicPr>
          <p:cNvPr id="23" name="147">
            <a:extLst>
              <a:ext uri="{FF2B5EF4-FFF2-40B4-BE49-F238E27FC236}">
                <a16:creationId xmlns:a16="http://schemas.microsoft.com/office/drawing/2014/main" xmlns="" id="{10E6BA1D-2F0A-4B82-8B28-D856EBCFE467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715899" y="1826649"/>
            <a:ext cx="457240" cy="481626"/>
          </a:xfrm>
          <a:prstGeom prst="rect">
            <a:avLst/>
          </a:prstGeom>
        </p:spPr>
      </p:pic>
      <p:pic>
        <p:nvPicPr>
          <p:cNvPr id="24" name="148">
            <a:extLst>
              <a:ext uri="{FF2B5EF4-FFF2-40B4-BE49-F238E27FC236}">
                <a16:creationId xmlns:a16="http://schemas.microsoft.com/office/drawing/2014/main" xmlns="" id="{693EB7BD-6DD5-48F7-9313-A02A504C8BAB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435146" y="2363646"/>
            <a:ext cx="1030313" cy="1024217"/>
          </a:xfrm>
          <a:prstGeom prst="rect">
            <a:avLst/>
          </a:prstGeom>
        </p:spPr>
      </p:pic>
      <p:pic>
        <p:nvPicPr>
          <p:cNvPr id="25" name="143">
            <a:extLst>
              <a:ext uri="{FF2B5EF4-FFF2-40B4-BE49-F238E27FC236}">
                <a16:creationId xmlns:a16="http://schemas.microsoft.com/office/drawing/2014/main" xmlns="" id="{30300982-5E8F-4BCF-AF90-200D63E72223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4160684" y="554436"/>
            <a:ext cx="896190" cy="1012024"/>
          </a:xfrm>
          <a:prstGeom prst="rect">
            <a:avLst/>
          </a:prstGeom>
        </p:spPr>
      </p:pic>
      <p:pic>
        <p:nvPicPr>
          <p:cNvPr id="26" name="146">
            <a:extLst>
              <a:ext uri="{FF2B5EF4-FFF2-40B4-BE49-F238E27FC236}">
                <a16:creationId xmlns:a16="http://schemas.microsoft.com/office/drawing/2014/main" xmlns="" id="{9270ECDF-DFA2-4EDB-827B-B84F84788AFF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5188076" y="505654"/>
            <a:ext cx="969348" cy="1091279"/>
          </a:xfrm>
          <a:prstGeom prst="rect">
            <a:avLst/>
          </a:prstGeom>
        </p:spPr>
      </p:pic>
      <p:pic>
        <p:nvPicPr>
          <p:cNvPr id="27" name="145">
            <a:extLst>
              <a:ext uri="{FF2B5EF4-FFF2-40B4-BE49-F238E27FC236}">
                <a16:creationId xmlns:a16="http://schemas.microsoft.com/office/drawing/2014/main" xmlns="" id="{FF23D3F9-D0B1-4C1A-A8E7-83DCBFA6F045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6328553" y="632953"/>
            <a:ext cx="768163" cy="883997"/>
          </a:xfrm>
          <a:prstGeom prst="rect">
            <a:avLst/>
          </a:prstGeom>
        </p:spPr>
      </p:pic>
      <p:pic>
        <p:nvPicPr>
          <p:cNvPr id="28" name="144">
            <a:extLst>
              <a:ext uri="{FF2B5EF4-FFF2-40B4-BE49-F238E27FC236}">
                <a16:creationId xmlns:a16="http://schemas.microsoft.com/office/drawing/2014/main" xmlns="" id="{5CBE300A-EA79-4AD7-8708-256F5C4B293E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7390792" y="608178"/>
            <a:ext cx="768163" cy="890093"/>
          </a:xfrm>
          <a:prstGeom prst="rect">
            <a:avLst/>
          </a:prstGeom>
        </p:spPr>
      </p:pic>
      <p:pic>
        <p:nvPicPr>
          <p:cNvPr id="29" name="149">
            <a:extLst>
              <a:ext uri="{FF2B5EF4-FFF2-40B4-BE49-F238E27FC236}">
                <a16:creationId xmlns:a16="http://schemas.microsoft.com/office/drawing/2014/main" xmlns="" id="{D29A04D4-7147-4E12-81F2-D90C4D380B30}"/>
              </a:ext>
            </a:extLst>
          </p:cNvPr>
          <p:cNvPicPr>
            <a:picLocks noChangeAspect="1"/>
          </p:cNvPicPr>
          <p:nvPr/>
        </p:nvPicPr>
        <p:blipFill rotWithShape="1">
          <a:blip r:embed="rId1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0904" r="-11007"/>
          <a:stretch/>
        </p:blipFill>
        <p:spPr>
          <a:xfrm>
            <a:off x="1798063" y="817084"/>
            <a:ext cx="1219200" cy="578451"/>
          </a:xfrm>
          <a:prstGeom prst="rect">
            <a:avLst/>
          </a:prstGeom>
        </p:spPr>
      </p:pic>
      <p:pic>
        <p:nvPicPr>
          <p:cNvPr id="30" name="3">
            <a:extLst>
              <a:ext uri="{FF2B5EF4-FFF2-40B4-BE49-F238E27FC236}">
                <a16:creationId xmlns:a16="http://schemas.microsoft.com/office/drawing/2014/main" xmlns="" id="{31A6850E-8354-454B-A391-212694574148}"/>
              </a:ext>
            </a:extLst>
          </p:cNvPr>
          <p:cNvPicPr>
            <a:picLocks noChangeAspect="1"/>
          </p:cNvPicPr>
          <p:nvPr/>
        </p:nvPicPr>
        <p:blipFill rotWithShape="1">
          <a:blip r:embed="rId1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6200000">
            <a:off x="5919850" y="-1153456"/>
            <a:ext cx="352299" cy="5802530"/>
          </a:xfrm>
          <a:prstGeom prst="rect">
            <a:avLst/>
          </a:prstGeom>
        </p:spPr>
      </p:pic>
      <p:pic>
        <p:nvPicPr>
          <p:cNvPr id="34" name="1">
            <a:extLst>
              <a:ext uri="{FF2B5EF4-FFF2-40B4-BE49-F238E27FC236}">
                <a16:creationId xmlns:a16="http://schemas.microsoft.com/office/drawing/2014/main" xmlns="" id="{CB329D35-9D3D-4FCC-B9F1-BF064D3C5FD1}"/>
              </a:ext>
            </a:extLst>
          </p:cNvPr>
          <p:cNvPicPr>
            <a:picLocks noChangeAspect="1"/>
          </p:cNvPicPr>
          <p:nvPr/>
        </p:nvPicPr>
        <p:blipFill>
          <a:blip r:embed="rId2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-1" y="-1"/>
            <a:ext cx="2889009" cy="1758721"/>
          </a:xfrm>
          <a:prstGeom prst="rect">
            <a:avLst/>
          </a:prstGeom>
        </p:spPr>
      </p:pic>
      <p:pic>
        <p:nvPicPr>
          <p:cNvPr id="5" name="4">
            <a:extLst>
              <a:ext uri="{FF2B5EF4-FFF2-40B4-BE49-F238E27FC236}">
                <a16:creationId xmlns:a16="http://schemas.microsoft.com/office/drawing/2014/main" xmlns="" id="{1E276810-0DD4-4CB8-A5E9-27602BA1DBDF}"/>
              </a:ext>
            </a:extLst>
          </p:cNvPr>
          <p:cNvPicPr>
            <a:picLocks noChangeAspect="1"/>
          </p:cNvPicPr>
          <p:nvPr/>
        </p:nvPicPr>
        <p:blipFill rotWithShape="1">
          <a:blip r:embed="rId1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 flipV="1">
            <a:off x="5989586" y="1527441"/>
            <a:ext cx="352299" cy="5802531"/>
          </a:xfrm>
          <a:prstGeom prst="rect">
            <a:avLst/>
          </a:prstGeom>
        </p:spPr>
      </p:pic>
      <p:sp>
        <p:nvSpPr>
          <p:cNvPr id="8" name="39">
            <a:extLst>
              <a:ext uri="{FF2B5EF4-FFF2-40B4-BE49-F238E27FC236}">
                <a16:creationId xmlns:a16="http://schemas.microsoft.com/office/drawing/2014/main" xmlns="" id="{053EA615-0AE2-47A6-A802-6B92DD9EB92E}"/>
              </a:ext>
            </a:extLst>
          </p:cNvPr>
          <p:cNvSpPr txBox="1"/>
          <p:nvPr/>
        </p:nvSpPr>
        <p:spPr>
          <a:xfrm flipH="1">
            <a:off x="3069951" y="2362965"/>
            <a:ext cx="6517204" cy="1423457"/>
          </a:xfrm>
          <a:prstGeom prst="rect">
            <a:avLst/>
          </a:prstGeom>
          <a:noFill/>
        </p:spPr>
        <p:txBody>
          <a:bodyPr wrap="square" lIns="68571" tIns="34285" rIns="68571" bIns="34285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8800" b="0" i="0" u="none" strike="noStrike" kern="120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Kết</a:t>
            </a:r>
            <a:r>
              <a:rPr kumimoji="0" lang="en-US" altLang="zh-CN" sz="8800" b="0" i="0" u="none" strike="noStrike" kern="1200" cap="none" spc="0" normalizeH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 nối</a:t>
            </a:r>
            <a:endParaRPr kumimoji="0" lang="zh-CN" altLang="en-US" sz="8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微软雅黑"/>
              <a:cs typeface="Times New Roman" panose="02020603050405020304" pitchFamily="18" charset="0"/>
              <a:sym typeface="微软雅黑"/>
            </a:endParaRPr>
          </a:p>
        </p:txBody>
      </p:sp>
      <p:pic>
        <p:nvPicPr>
          <p:cNvPr id="13" name="1">
            <a:extLst>
              <a:ext uri="{FF2B5EF4-FFF2-40B4-BE49-F238E27FC236}">
                <a16:creationId xmlns:a16="http://schemas.microsoft.com/office/drawing/2014/main" xmlns="" id="{6E9BFC22-00B8-4DEA-9521-049992E540E7}"/>
              </a:ext>
            </a:extLst>
          </p:cNvPr>
          <p:cNvPicPr>
            <a:picLocks noChangeAspect="1"/>
          </p:cNvPicPr>
          <p:nvPr/>
        </p:nvPicPr>
        <p:blipFill>
          <a:blip r:embed="rId2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-1" y="-1"/>
            <a:ext cx="4355558" cy="26515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021772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videoplayback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724400" y="0"/>
            <a:ext cx="3010761" cy="52322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2800" b="1" i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Hãy cùng hát nào!</a:t>
            </a:r>
            <a:endParaRPr lang="en-US" sz="2800" b="1" i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382895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4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video>
              <p:cMediaNode vol="80000">
                <p:cTn id="13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</p:childTnLst>
        </p:cTn>
      </p:par>
    </p:tnLst>
    <p:bldLst>
      <p:bldP spid="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1">
            <a:extLst>
              <a:ext uri="{FF2B5EF4-FFF2-40B4-BE49-F238E27FC236}">
                <a16:creationId xmlns:a16="http://schemas.microsoft.com/office/drawing/2014/main" xmlns="" id="{12C3A1E5-4CD9-4374-9F5D-2848BA39B830}"/>
              </a:ext>
            </a:extLst>
          </p:cNvPr>
          <p:cNvGrpSpPr/>
          <p:nvPr/>
        </p:nvGrpSpPr>
        <p:grpSpPr>
          <a:xfrm>
            <a:off x="-226083" y="589889"/>
            <a:ext cx="11441759" cy="5883467"/>
            <a:chOff x="341926" y="208486"/>
            <a:chExt cx="11441759" cy="5883467"/>
          </a:xfrm>
        </p:grpSpPr>
        <p:pic>
          <p:nvPicPr>
            <p:cNvPr id="14" name="134">
              <a:extLst>
                <a:ext uri="{FF2B5EF4-FFF2-40B4-BE49-F238E27FC236}">
                  <a16:creationId xmlns:a16="http://schemas.microsoft.com/office/drawing/2014/main" xmlns="" id="{077E52A1-5237-4CBD-B20A-9FC053D20AA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907478" y="208803"/>
              <a:ext cx="10876207" cy="5883150"/>
            </a:xfrm>
            <a:prstGeom prst="rect">
              <a:avLst/>
            </a:prstGeom>
          </p:spPr>
        </p:pic>
        <p:pic>
          <p:nvPicPr>
            <p:cNvPr id="15" name="135">
              <a:extLst>
                <a:ext uri="{FF2B5EF4-FFF2-40B4-BE49-F238E27FC236}">
                  <a16:creationId xmlns:a16="http://schemas.microsoft.com/office/drawing/2014/main" xmlns="" id="{929A8081-E46A-4FFE-BB3D-442299018C2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864231" y="208725"/>
              <a:ext cx="10876207" cy="5846571"/>
            </a:xfrm>
            <a:prstGeom prst="rect">
              <a:avLst/>
            </a:prstGeom>
          </p:spPr>
        </p:pic>
        <p:pic>
          <p:nvPicPr>
            <p:cNvPr id="16" name="136">
              <a:extLst>
                <a:ext uri="{FF2B5EF4-FFF2-40B4-BE49-F238E27FC236}">
                  <a16:creationId xmlns:a16="http://schemas.microsoft.com/office/drawing/2014/main" xmlns="" id="{9879CD1A-0D35-4DA4-9870-1791005D5EF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803773" y="208486"/>
              <a:ext cx="10876207" cy="5785605"/>
            </a:xfrm>
            <a:prstGeom prst="rect">
              <a:avLst/>
            </a:prstGeom>
          </p:spPr>
        </p:pic>
        <p:pic>
          <p:nvPicPr>
            <p:cNvPr id="17" name="142">
              <a:extLst>
                <a:ext uri="{FF2B5EF4-FFF2-40B4-BE49-F238E27FC236}">
                  <a16:creationId xmlns:a16="http://schemas.microsoft.com/office/drawing/2014/main" xmlns="" id="{AF0DBF33-5133-4AF4-AAE5-FEB67BA03A22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341926" y="784490"/>
              <a:ext cx="1054699" cy="4986960"/>
            </a:xfrm>
            <a:prstGeom prst="rect">
              <a:avLst/>
            </a:prstGeom>
          </p:spPr>
        </p:pic>
      </p:grpSp>
      <p:pic>
        <p:nvPicPr>
          <p:cNvPr id="18" name="137">
            <a:extLst>
              <a:ext uri="{FF2B5EF4-FFF2-40B4-BE49-F238E27FC236}">
                <a16:creationId xmlns:a16="http://schemas.microsoft.com/office/drawing/2014/main" xmlns="" id="{B1D20548-3C6E-4679-894C-D593E1D9558B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985555" y="565761"/>
            <a:ext cx="2208207" cy="792549"/>
          </a:xfrm>
          <a:prstGeom prst="rect">
            <a:avLst/>
          </a:prstGeom>
        </p:spPr>
      </p:pic>
      <p:pic>
        <p:nvPicPr>
          <p:cNvPr id="19" name="138">
            <a:extLst>
              <a:ext uri="{FF2B5EF4-FFF2-40B4-BE49-F238E27FC236}">
                <a16:creationId xmlns:a16="http://schemas.microsoft.com/office/drawing/2014/main" xmlns="" id="{3A941595-1255-41BF-829F-8446EA7295E0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052136" y="4705242"/>
            <a:ext cx="2316681" cy="1268078"/>
          </a:xfrm>
          <a:prstGeom prst="rect">
            <a:avLst/>
          </a:prstGeom>
        </p:spPr>
      </p:pic>
      <p:pic>
        <p:nvPicPr>
          <p:cNvPr id="20" name="139">
            <a:extLst>
              <a:ext uri="{FF2B5EF4-FFF2-40B4-BE49-F238E27FC236}">
                <a16:creationId xmlns:a16="http://schemas.microsoft.com/office/drawing/2014/main" xmlns="" id="{FC6C53D4-E518-4407-A903-31D48C646C49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377765" y="2132089"/>
            <a:ext cx="2523963" cy="2505673"/>
          </a:xfrm>
          <a:prstGeom prst="rect">
            <a:avLst/>
          </a:prstGeom>
        </p:spPr>
      </p:pic>
      <p:pic>
        <p:nvPicPr>
          <p:cNvPr id="21" name="140">
            <a:extLst>
              <a:ext uri="{FF2B5EF4-FFF2-40B4-BE49-F238E27FC236}">
                <a16:creationId xmlns:a16="http://schemas.microsoft.com/office/drawing/2014/main" xmlns="" id="{69EDCC80-346C-4884-9166-D0F22B545DEC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453333" y="4267986"/>
            <a:ext cx="3145809" cy="2505673"/>
          </a:xfrm>
          <a:prstGeom prst="rect">
            <a:avLst/>
          </a:prstGeom>
        </p:spPr>
      </p:pic>
      <p:pic>
        <p:nvPicPr>
          <p:cNvPr id="22" name="141">
            <a:extLst>
              <a:ext uri="{FF2B5EF4-FFF2-40B4-BE49-F238E27FC236}">
                <a16:creationId xmlns:a16="http://schemas.microsoft.com/office/drawing/2014/main" xmlns="" id="{FDD3BB1E-71DB-418D-9CCD-4B202B382988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9395784" y="1924966"/>
            <a:ext cx="871804" cy="865707"/>
          </a:xfrm>
          <a:prstGeom prst="rect">
            <a:avLst/>
          </a:prstGeom>
        </p:spPr>
      </p:pic>
      <p:pic>
        <p:nvPicPr>
          <p:cNvPr id="23" name="147">
            <a:extLst>
              <a:ext uri="{FF2B5EF4-FFF2-40B4-BE49-F238E27FC236}">
                <a16:creationId xmlns:a16="http://schemas.microsoft.com/office/drawing/2014/main" xmlns="" id="{10E6BA1D-2F0A-4B82-8B28-D856EBCFE467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715899" y="1826649"/>
            <a:ext cx="457240" cy="481626"/>
          </a:xfrm>
          <a:prstGeom prst="rect">
            <a:avLst/>
          </a:prstGeom>
        </p:spPr>
      </p:pic>
      <p:pic>
        <p:nvPicPr>
          <p:cNvPr id="24" name="148">
            <a:extLst>
              <a:ext uri="{FF2B5EF4-FFF2-40B4-BE49-F238E27FC236}">
                <a16:creationId xmlns:a16="http://schemas.microsoft.com/office/drawing/2014/main" xmlns="" id="{693EB7BD-6DD5-48F7-9313-A02A504C8BAB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435146" y="2363646"/>
            <a:ext cx="1030313" cy="1024217"/>
          </a:xfrm>
          <a:prstGeom prst="rect">
            <a:avLst/>
          </a:prstGeom>
        </p:spPr>
      </p:pic>
      <p:pic>
        <p:nvPicPr>
          <p:cNvPr id="25" name="143">
            <a:extLst>
              <a:ext uri="{FF2B5EF4-FFF2-40B4-BE49-F238E27FC236}">
                <a16:creationId xmlns:a16="http://schemas.microsoft.com/office/drawing/2014/main" xmlns="" id="{30300982-5E8F-4BCF-AF90-200D63E72223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4160684" y="554436"/>
            <a:ext cx="896190" cy="1012024"/>
          </a:xfrm>
          <a:prstGeom prst="rect">
            <a:avLst/>
          </a:prstGeom>
        </p:spPr>
      </p:pic>
      <p:pic>
        <p:nvPicPr>
          <p:cNvPr id="26" name="146">
            <a:extLst>
              <a:ext uri="{FF2B5EF4-FFF2-40B4-BE49-F238E27FC236}">
                <a16:creationId xmlns:a16="http://schemas.microsoft.com/office/drawing/2014/main" xmlns="" id="{9270ECDF-DFA2-4EDB-827B-B84F84788AFF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5188076" y="505654"/>
            <a:ext cx="969348" cy="1091279"/>
          </a:xfrm>
          <a:prstGeom prst="rect">
            <a:avLst/>
          </a:prstGeom>
        </p:spPr>
      </p:pic>
      <p:pic>
        <p:nvPicPr>
          <p:cNvPr id="27" name="145">
            <a:extLst>
              <a:ext uri="{FF2B5EF4-FFF2-40B4-BE49-F238E27FC236}">
                <a16:creationId xmlns:a16="http://schemas.microsoft.com/office/drawing/2014/main" xmlns="" id="{FF23D3F9-D0B1-4C1A-A8E7-83DCBFA6F045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6328553" y="632953"/>
            <a:ext cx="768163" cy="883997"/>
          </a:xfrm>
          <a:prstGeom prst="rect">
            <a:avLst/>
          </a:prstGeom>
        </p:spPr>
      </p:pic>
      <p:pic>
        <p:nvPicPr>
          <p:cNvPr id="28" name="144">
            <a:extLst>
              <a:ext uri="{FF2B5EF4-FFF2-40B4-BE49-F238E27FC236}">
                <a16:creationId xmlns:a16="http://schemas.microsoft.com/office/drawing/2014/main" xmlns="" id="{5CBE300A-EA79-4AD7-8708-256F5C4B293E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7390792" y="608178"/>
            <a:ext cx="768163" cy="890093"/>
          </a:xfrm>
          <a:prstGeom prst="rect">
            <a:avLst/>
          </a:prstGeom>
        </p:spPr>
      </p:pic>
      <p:pic>
        <p:nvPicPr>
          <p:cNvPr id="29" name="149">
            <a:extLst>
              <a:ext uri="{FF2B5EF4-FFF2-40B4-BE49-F238E27FC236}">
                <a16:creationId xmlns:a16="http://schemas.microsoft.com/office/drawing/2014/main" xmlns="" id="{D29A04D4-7147-4E12-81F2-D90C4D380B30}"/>
              </a:ext>
            </a:extLst>
          </p:cNvPr>
          <p:cNvPicPr>
            <a:picLocks noChangeAspect="1"/>
          </p:cNvPicPr>
          <p:nvPr/>
        </p:nvPicPr>
        <p:blipFill rotWithShape="1">
          <a:blip r:embed="rId1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0904" r="-11007"/>
          <a:stretch/>
        </p:blipFill>
        <p:spPr>
          <a:xfrm>
            <a:off x="1798063" y="817084"/>
            <a:ext cx="1219200" cy="578451"/>
          </a:xfrm>
          <a:prstGeom prst="rect">
            <a:avLst/>
          </a:prstGeom>
        </p:spPr>
      </p:pic>
      <p:pic>
        <p:nvPicPr>
          <p:cNvPr id="30" name="3">
            <a:extLst>
              <a:ext uri="{FF2B5EF4-FFF2-40B4-BE49-F238E27FC236}">
                <a16:creationId xmlns:a16="http://schemas.microsoft.com/office/drawing/2014/main" xmlns="" id="{31A6850E-8354-454B-A391-212694574148}"/>
              </a:ext>
            </a:extLst>
          </p:cNvPr>
          <p:cNvPicPr>
            <a:picLocks noChangeAspect="1"/>
          </p:cNvPicPr>
          <p:nvPr/>
        </p:nvPicPr>
        <p:blipFill rotWithShape="1">
          <a:blip r:embed="rId1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6200000">
            <a:off x="5919850" y="-1153456"/>
            <a:ext cx="352299" cy="5802530"/>
          </a:xfrm>
          <a:prstGeom prst="rect">
            <a:avLst/>
          </a:prstGeom>
        </p:spPr>
      </p:pic>
      <p:pic>
        <p:nvPicPr>
          <p:cNvPr id="34" name="1">
            <a:extLst>
              <a:ext uri="{FF2B5EF4-FFF2-40B4-BE49-F238E27FC236}">
                <a16:creationId xmlns:a16="http://schemas.microsoft.com/office/drawing/2014/main" xmlns="" id="{CB329D35-9D3D-4FCC-B9F1-BF064D3C5FD1}"/>
              </a:ext>
            </a:extLst>
          </p:cNvPr>
          <p:cNvPicPr>
            <a:picLocks noChangeAspect="1"/>
          </p:cNvPicPr>
          <p:nvPr/>
        </p:nvPicPr>
        <p:blipFill>
          <a:blip r:embed="rId2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-1" y="-1"/>
            <a:ext cx="2889009" cy="1758721"/>
          </a:xfrm>
          <a:prstGeom prst="rect">
            <a:avLst/>
          </a:prstGeom>
        </p:spPr>
      </p:pic>
      <p:pic>
        <p:nvPicPr>
          <p:cNvPr id="5" name="4">
            <a:extLst>
              <a:ext uri="{FF2B5EF4-FFF2-40B4-BE49-F238E27FC236}">
                <a16:creationId xmlns:a16="http://schemas.microsoft.com/office/drawing/2014/main" xmlns="" id="{1E276810-0DD4-4CB8-A5E9-27602BA1DBDF}"/>
              </a:ext>
            </a:extLst>
          </p:cNvPr>
          <p:cNvPicPr>
            <a:picLocks noChangeAspect="1"/>
          </p:cNvPicPr>
          <p:nvPr/>
        </p:nvPicPr>
        <p:blipFill rotWithShape="1">
          <a:blip r:embed="rId1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 flipV="1">
            <a:off x="5989586" y="1527441"/>
            <a:ext cx="352299" cy="5802531"/>
          </a:xfrm>
          <a:prstGeom prst="rect">
            <a:avLst/>
          </a:prstGeom>
        </p:spPr>
      </p:pic>
      <p:sp>
        <p:nvSpPr>
          <p:cNvPr id="8" name="39">
            <a:extLst>
              <a:ext uri="{FF2B5EF4-FFF2-40B4-BE49-F238E27FC236}">
                <a16:creationId xmlns:a16="http://schemas.microsoft.com/office/drawing/2014/main" xmlns="" id="{053EA615-0AE2-47A6-A802-6B92DD9EB92E}"/>
              </a:ext>
            </a:extLst>
          </p:cNvPr>
          <p:cNvSpPr txBox="1"/>
          <p:nvPr/>
        </p:nvSpPr>
        <p:spPr>
          <a:xfrm flipH="1">
            <a:off x="2944519" y="2403028"/>
            <a:ext cx="6517204" cy="1423457"/>
          </a:xfrm>
          <a:prstGeom prst="rect">
            <a:avLst/>
          </a:prstGeom>
          <a:noFill/>
        </p:spPr>
        <p:txBody>
          <a:bodyPr wrap="square" lIns="68571" tIns="34285" rIns="68571" bIns="34285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8800" b="0" i="0" u="none" strike="noStrike" kern="120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Luyện</a:t>
            </a:r>
            <a:r>
              <a:rPr kumimoji="0" lang="en-US" altLang="zh-CN" sz="8800" b="0" i="0" u="none" strike="noStrike" kern="1200" cap="none" spc="0" normalizeH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 tập</a:t>
            </a:r>
            <a:endParaRPr kumimoji="0" lang="zh-CN" altLang="en-US" sz="8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微软雅黑"/>
              <a:cs typeface="Times New Roman" panose="02020603050405020304" pitchFamily="18" charset="0"/>
              <a:sym typeface="微软雅黑"/>
            </a:endParaRPr>
          </a:p>
        </p:txBody>
      </p:sp>
      <p:pic>
        <p:nvPicPr>
          <p:cNvPr id="13" name="1">
            <a:extLst>
              <a:ext uri="{FF2B5EF4-FFF2-40B4-BE49-F238E27FC236}">
                <a16:creationId xmlns:a16="http://schemas.microsoft.com/office/drawing/2014/main" xmlns="" id="{6E9BFC22-00B8-4DEA-9521-049992E540E7}"/>
              </a:ext>
            </a:extLst>
          </p:cNvPr>
          <p:cNvPicPr>
            <a:picLocks noChangeAspect="1"/>
          </p:cNvPicPr>
          <p:nvPr/>
        </p:nvPicPr>
        <p:blipFill>
          <a:blip r:embed="rId2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-1" y="-1"/>
            <a:ext cx="4355558" cy="26515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44928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7638" y="242281"/>
            <a:ext cx="8999893" cy="6401632"/>
          </a:xfrm>
          <a:prstGeom prst="rect">
            <a:avLst/>
          </a:prstGeom>
        </p:spPr>
      </p:pic>
      <p:sp>
        <p:nvSpPr>
          <p:cNvPr id="3" name="Oval 2"/>
          <p:cNvSpPr/>
          <p:nvPr/>
        </p:nvSpPr>
        <p:spPr>
          <a:xfrm>
            <a:off x="1420238" y="6108970"/>
            <a:ext cx="437745" cy="428017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53022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5706" y="171329"/>
            <a:ext cx="9208475" cy="6459938"/>
          </a:xfrm>
          <a:prstGeom prst="rect">
            <a:avLst/>
          </a:prstGeom>
        </p:spPr>
      </p:pic>
      <p:sp>
        <p:nvSpPr>
          <p:cNvPr id="3" name="Oval 2"/>
          <p:cNvSpPr/>
          <p:nvPr/>
        </p:nvSpPr>
        <p:spPr>
          <a:xfrm>
            <a:off x="4396902" y="6174066"/>
            <a:ext cx="437745" cy="428017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31083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NKNOELEADERBOARD" val="-1349004473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152</TotalTime>
  <Words>304</Words>
  <Application>Microsoft Office PowerPoint</Application>
  <PresentationFormat>Widescreen</PresentationFormat>
  <Paragraphs>45</Paragraphs>
  <Slides>14</Slides>
  <Notes>5</Notes>
  <HiddenSlides>0</HiddenSlides>
  <MMClips>1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5" baseType="lpstr">
      <vt:lpstr>微软雅黑</vt:lpstr>
      <vt:lpstr>SimSun</vt:lpstr>
      <vt:lpstr>Arial</vt:lpstr>
      <vt:lpstr>Calibri</vt:lpstr>
      <vt:lpstr>Calibri Light</vt:lpstr>
      <vt:lpstr>HP001 4 hàng</vt:lpstr>
      <vt:lpstr>HP001 5 hàng</vt:lpstr>
      <vt:lpstr>inpin heiti</vt:lpstr>
      <vt:lpstr>Times New Roman</vt:lpstr>
      <vt:lpstr>UTM Avo</vt:lpstr>
      <vt:lpstr>Office Theme</vt:lpstr>
      <vt:lpstr>PowerPoint Presentation</vt:lpstr>
      <vt:lpstr>PowerPoint Presentation</vt:lpstr>
      <vt:lpstr>Thứ ba ngày 1 tháng 3 năm 2022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pc</dc:creator>
  <cp:lastModifiedBy>pc</cp:lastModifiedBy>
  <cp:revision>12</cp:revision>
  <dcterms:created xsi:type="dcterms:W3CDTF">2022-02-23T13:32:29Z</dcterms:created>
  <dcterms:modified xsi:type="dcterms:W3CDTF">2022-02-28T12:51:50Z</dcterms:modified>
</cp:coreProperties>
</file>