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24" r:id="rId2"/>
    <p:sldId id="322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18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290" r:id="rId29"/>
    <p:sldId id="315" r:id="rId30"/>
    <p:sldId id="316" r:id="rId31"/>
    <p:sldId id="32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FD28-ADF8-4E4F-B42A-CF3DF8261E5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30C27-5318-43B7-99F1-807CCBCEF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FFABF5-BC8D-4814-A280-DBD5DF34BAD0}" type="slidenum">
              <a:rPr lang="zh-CN" altLang="en-US" sz="1200">
                <a:cs typeface="等线"/>
              </a:rPr>
              <a:pPr/>
              <a:t>31</a:t>
            </a:fld>
            <a:endParaRPr lang="zh-CN" altLang="en-US" sz="120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0361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5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9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5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7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3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4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2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5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2C61C-968C-44CD-87F6-922F5CBCFD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408B2-6BD4-40F1-ADDB-31488502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7379494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423989" y="923926"/>
            <a:ext cx="6947297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3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33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Tiểu</a:t>
            </a:r>
            <a:r>
              <a:rPr lang="en-US" sz="33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33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Ái</a:t>
            </a:r>
            <a:r>
              <a:rPr lang="en-US" sz="33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</a:t>
            </a:r>
            <a:r>
              <a:rPr lang="en-US" sz="33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</a:t>
            </a:r>
          </a:p>
          <a:p>
            <a:pPr algn="ctr" eaLnBrk="1" hangingPunct="1"/>
            <a:r>
              <a:rPr lang="en-US" sz="405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5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giảng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5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3</a:t>
            </a:r>
          </a:p>
          <a:p>
            <a:pPr algn="ctr" eaLnBrk="1" hangingPunct="1"/>
            <a:r>
              <a:rPr lang="en-US" sz="405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405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Tuần</a:t>
            </a:r>
            <a:r>
              <a:rPr lang="en-US" sz="405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   24</a:t>
            </a:r>
          </a:p>
          <a:p>
            <a:pPr algn="ctr" eaLnBrk="1" hangingPunct="1"/>
            <a:endParaRPr lang="en-US" sz="27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    </a:t>
            </a:r>
            <a:r>
              <a:rPr lang="en-US" sz="4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33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r>
              <a:rPr lang="en-US" sz="27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Giáo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viên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: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Nguyễn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Thị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Thúy</a:t>
            </a:r>
            <a:endParaRPr lang="en-US" sz="2700" b="1" i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4257334"/>
      </p:ext>
    </p:extLst>
  </p:cSld>
  <p:clrMapOvr>
    <a:masterClrMapping/>
  </p:clrMapOvr>
  <p:transition spd="slow" advTm="135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" y="881986"/>
            <a:ext cx="4278376" cy="4789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80" y="304800"/>
            <a:ext cx="4489264" cy="297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80" y="3505200"/>
            <a:ext cx="446582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304800" y="2647145"/>
            <a:ext cx="8610600" cy="160020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2951945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0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4146"/>
            <a:ext cx="609600" cy="8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712647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33498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328" r="89552">
                        <a14:backgroundMark x1="64925" y1="75794" x2="64925" y2="75794"/>
                        <a14:backgroundMark x1="65299" y1="73413" x2="57090" y2="87698"/>
                        <a14:backgroundMark x1="52985" y1="83333" x2="61567" y2="88095"/>
                        <a14:backgroundMark x1="56343" y1="91667" x2="49627" y2="97222"/>
                        <a14:backgroundMark x1="65672" y1="21825" x2="68284" y2="34524"/>
                        <a14:backgroundMark x1="66418" y1="36508" x2="66418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37" y="696913"/>
            <a:ext cx="6250517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017621" y="1911350"/>
            <a:ext cx="1485900" cy="574675"/>
          </a:xfrm>
          <a:prstGeom prst="line">
            <a:avLst/>
          </a:prstGeom>
          <a:noFill/>
          <a:ln w="984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616637" y="3040855"/>
            <a:ext cx="1382184" cy="384571"/>
          </a:xfrm>
          <a:prstGeom prst="line">
            <a:avLst/>
          </a:prstGeom>
          <a:noFill/>
          <a:ln w="984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5209766" y="2499452"/>
            <a:ext cx="1371600" cy="457200"/>
          </a:xfrm>
          <a:prstGeom prst="line">
            <a:avLst/>
          </a:prstGeom>
          <a:noFill/>
          <a:ln w="984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Oval 11">
            <a:extLst/>
          </p:cNvPr>
          <p:cNvSpPr>
            <a:spLocks noChangeArrowheads="1"/>
          </p:cNvSpPr>
          <p:nvPr/>
        </p:nvSpPr>
        <p:spPr bwMode="auto">
          <a:xfrm>
            <a:off x="3744095" y="5638800"/>
            <a:ext cx="25733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2">
            <a:extLst/>
          </p:cNvPr>
          <p:cNvSpPr>
            <a:spLocks noChangeArrowheads="1"/>
          </p:cNvSpPr>
          <p:nvPr/>
        </p:nvSpPr>
        <p:spPr bwMode="auto">
          <a:xfrm>
            <a:off x="6577012" y="2028825"/>
            <a:ext cx="249078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13">
            <a:extLst/>
          </p:cNvPr>
          <p:cNvSpPr>
            <a:spLocks noChangeArrowheads="1"/>
          </p:cNvSpPr>
          <p:nvPr/>
        </p:nvSpPr>
        <p:spPr bwMode="auto">
          <a:xfrm>
            <a:off x="326464" y="996950"/>
            <a:ext cx="25019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14">
            <a:extLst/>
          </p:cNvPr>
          <p:cNvSpPr>
            <a:spLocks noChangeArrowheads="1"/>
          </p:cNvSpPr>
          <p:nvPr/>
        </p:nvSpPr>
        <p:spPr bwMode="auto">
          <a:xfrm>
            <a:off x="178237" y="2968227"/>
            <a:ext cx="2438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/>
          </p:cNvPr>
          <p:cNvCxnSpPr>
            <a:cxnSpLocks/>
          </p:cNvCxnSpPr>
          <p:nvPr/>
        </p:nvCxnSpPr>
        <p:spPr>
          <a:xfrm flipV="1">
            <a:off x="5499507" y="4438968"/>
            <a:ext cx="804863" cy="12192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4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bÃ´ng hoa loa kÃ¨n vÃ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0"/>
            <a:ext cx="4351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14"/>
          <p:cNvSpPr>
            <a:spLocks noChangeArrowheads="1"/>
          </p:cNvSpPr>
          <p:nvPr/>
        </p:nvSpPr>
        <p:spPr bwMode="auto">
          <a:xfrm>
            <a:off x="6350" y="1127125"/>
            <a:ext cx="2355850" cy="1219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Nhụy hoa</a:t>
            </a:r>
          </a:p>
        </p:txBody>
      </p:sp>
      <p:cxnSp>
        <p:nvCxnSpPr>
          <p:cNvPr id="4" name="Straight Arrow Connector 3">
            <a:extLst/>
          </p:cNvPr>
          <p:cNvCxnSpPr>
            <a:cxnSpLocks/>
          </p:cNvCxnSpPr>
          <p:nvPr/>
        </p:nvCxnSpPr>
        <p:spPr>
          <a:xfrm>
            <a:off x="2268538" y="1838325"/>
            <a:ext cx="2532062" cy="12096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6783388" y="2971800"/>
            <a:ext cx="2338387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/>
          </p:cNvPr>
          <p:cNvCxnSpPr/>
          <p:nvPr/>
        </p:nvCxnSpPr>
        <p:spPr>
          <a:xfrm flipH="1">
            <a:off x="5181600" y="3429000"/>
            <a:ext cx="1601788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0"/>
            <a:ext cx="3980223" cy="298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38011"/>
            <a:ext cx="4191000" cy="3122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52" y="-28903"/>
            <a:ext cx="3945379" cy="2891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283" y="300760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280506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952" y="63347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56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69" y="-13138"/>
            <a:ext cx="4688131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8400" y="623670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đực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6172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32166"/>
            <a:ext cx="4267200" cy="3004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558"/>
            <a:ext cx="4476764" cy="29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" y="0"/>
            <a:ext cx="9168384" cy="68580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457200" y="2133600"/>
            <a:ext cx="8305800" cy="16002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267209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0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1"/>
            <a:ext cx="609600" cy="8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1199102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8897" y="36831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062" y="1307261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3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tao q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altLang="en-US" sz="2800" i="1" dirty="0">
                <a:solidFill>
                  <a:srgbClr val="0000FF"/>
                </a:solidFill>
              </a:rPr>
              <a:t> 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Thứ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vi-VN" altLang="en-US" sz="2800" b="0" dirty="0">
                <a:solidFill>
                  <a:schemeClr val="accent5">
                    <a:lumMod val="10000"/>
                  </a:schemeClr>
                </a:solidFill>
              </a:rPr>
              <a:t>ba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ngày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vi-VN" altLang="en-US" sz="2800" b="0" dirty="0">
                <a:solidFill>
                  <a:schemeClr val="accent5">
                    <a:lumMod val="10000"/>
                  </a:schemeClr>
                </a:solidFill>
              </a:rPr>
              <a:t>1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tháng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3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năm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2022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Tự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nhiên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và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X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ã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hội</a:t>
            </a:r>
            <a:endParaRPr lang="en-US" altLang="en-US" sz="2800" b="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590662" y="1431009"/>
            <a:ext cx="3854450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3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714500" y="6324600"/>
            <a:ext cx="5943600" cy="457200"/>
          </a:xfrm>
          <a:prstGeom prst="rect">
            <a:avLst/>
          </a:prstGeom>
          <a:solidFill>
            <a:srgbClr val="99FF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  <a:cs typeface="+mn-cs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.</a:t>
            </a:r>
          </a:p>
        </p:txBody>
      </p:sp>
      <p:pic>
        <p:nvPicPr>
          <p:cNvPr id="3" name="Picture 6" descr="ME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39583" b="31081"/>
          <a:stretch>
            <a:fillRect/>
          </a:stretch>
        </p:blipFill>
        <p:spPr bwMode="auto">
          <a:xfrm>
            <a:off x="2514600" y="609600"/>
            <a:ext cx="350996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EDBEA~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10989" y="2639564"/>
            <a:ext cx="1775012" cy="1399038"/>
            <a:chOff x="1434" y="2939"/>
            <a:chExt cx="972" cy="757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 rot="3103111">
              <a:off x="2039" y="3329"/>
              <a:ext cx="536" cy="198"/>
            </a:xfrm>
            <a:prstGeom prst="rightArrow">
              <a:avLst>
                <a:gd name="adj1" fmla="val 50000"/>
                <a:gd name="adj2" fmla="val 6767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434" y="2939"/>
              <a:ext cx="86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3300"/>
                  </a:solidFill>
                  <a:latin typeface="Calibri"/>
                  <a:cs typeface="+mn-cs"/>
                </a:rPr>
                <a:t>Ra </a:t>
              </a:r>
              <a:r>
                <a:rPr lang="en-US" sz="2800" dirty="0" err="1">
                  <a:solidFill>
                    <a:srgbClr val="003300"/>
                  </a:solidFill>
                  <a:latin typeface="Calibri"/>
                  <a:cs typeface="+mn-cs"/>
                </a:rPr>
                <a:t>hoa</a:t>
              </a:r>
              <a:endParaRPr lang="en-US" sz="2800" dirty="0">
                <a:solidFill>
                  <a:srgbClr val="0033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7391400" y="2819400"/>
            <a:ext cx="1752600" cy="1295400"/>
            <a:chOff x="4128" y="2112"/>
            <a:chExt cx="1104" cy="816"/>
          </a:xfrm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flipV="1">
              <a:off x="4128" y="2112"/>
              <a:ext cx="240" cy="816"/>
            </a:xfrm>
            <a:prstGeom prst="curvedLeftArrow">
              <a:avLst>
                <a:gd name="adj1" fmla="val 95987"/>
                <a:gd name="adj2" fmla="val 163987"/>
                <a:gd name="adj3" fmla="val 3603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128" y="2400"/>
              <a:ext cx="110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>
                  <a:solidFill>
                    <a:srgbClr val="003300"/>
                  </a:solidFill>
                  <a:latin typeface="Calibri"/>
                  <a:cs typeface="+mn-cs"/>
                </a:rPr>
                <a:t>Cho hạt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3429251" y="4953001"/>
            <a:ext cx="2057400" cy="1173936"/>
            <a:chOff x="2841" y="3459"/>
            <a:chExt cx="912" cy="515"/>
          </a:xfrm>
        </p:grpSpPr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2841" y="3647"/>
              <a:ext cx="9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003300"/>
                  </a:solidFill>
                  <a:latin typeface="Calibri"/>
                  <a:cs typeface="+mn-cs"/>
                </a:rPr>
                <a:t>Kết</a:t>
              </a:r>
              <a:r>
                <a:rPr lang="en-US" sz="2800" dirty="0">
                  <a:solidFill>
                    <a:srgbClr val="003300"/>
                  </a:solidFill>
                  <a:latin typeface="Calibri"/>
                  <a:cs typeface="+mn-cs"/>
                </a:rPr>
                <a:t> </a:t>
              </a:r>
              <a:r>
                <a:rPr lang="en-US" sz="2800" dirty="0" err="1">
                  <a:solidFill>
                    <a:srgbClr val="003300"/>
                  </a:solidFill>
                  <a:latin typeface="Calibri"/>
                  <a:cs typeface="+mn-cs"/>
                </a:rPr>
                <a:t>quả</a:t>
              </a:r>
              <a:endParaRPr lang="en-US" sz="2800" dirty="0">
                <a:solidFill>
                  <a:srgbClr val="003300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AutoShape 20"/>
            <p:cNvSpPr>
              <a:spLocks noChangeArrowheads="1"/>
            </p:cNvSpPr>
            <p:nvPr/>
          </p:nvSpPr>
          <p:spPr bwMode="auto">
            <a:xfrm rot="-444067">
              <a:off x="3105" y="3459"/>
              <a:ext cx="536" cy="198"/>
            </a:xfrm>
            <a:prstGeom prst="rightArrow">
              <a:avLst>
                <a:gd name="adj1" fmla="val 50000"/>
                <a:gd name="adj2" fmla="val 6767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>
            <a:off x="533400" y="304800"/>
            <a:ext cx="3190875" cy="762000"/>
            <a:chOff x="438" y="1824"/>
            <a:chExt cx="2010" cy="480"/>
          </a:xfrm>
        </p:grpSpPr>
        <p:sp>
          <p:nvSpPr>
            <p:cNvPr id="15" name="AutoShape 23"/>
            <p:cNvSpPr>
              <a:spLocks noChangeArrowheads="1"/>
            </p:cNvSpPr>
            <p:nvPr/>
          </p:nvSpPr>
          <p:spPr bwMode="auto">
            <a:xfrm rot="10800000" flipH="1">
              <a:off x="1536" y="1968"/>
              <a:ext cx="912" cy="336"/>
            </a:xfrm>
            <a:custGeom>
              <a:avLst/>
              <a:gdLst>
                <a:gd name="G0" fmla="+- 7200 0 0"/>
                <a:gd name="G1" fmla="+- 16386 0 0"/>
                <a:gd name="G2" fmla="+- 7200 0 0"/>
                <a:gd name="G3" fmla="*/ 7200 1 2"/>
                <a:gd name="G4" fmla="+- G3 10800 0"/>
                <a:gd name="G5" fmla="+- 21600 7200 16386"/>
                <a:gd name="G6" fmla="+- 16386 7200 0"/>
                <a:gd name="G7" fmla="*/ G6 1 2"/>
                <a:gd name="G8" fmla="*/ 16386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386 1 2"/>
                <a:gd name="G15" fmla="+- G5 0 G4"/>
                <a:gd name="G16" fmla="+- G0 0 G4"/>
                <a:gd name="G17" fmla="*/ G2 G15 G16"/>
                <a:gd name="T0" fmla="*/ 14400 w 21600"/>
                <a:gd name="T1" fmla="*/ 0 h 21600"/>
                <a:gd name="T2" fmla="*/ 7200 w 21600"/>
                <a:gd name="T3" fmla="*/ 7200 h 21600"/>
                <a:gd name="T4" fmla="*/ 0 w 21600"/>
                <a:gd name="T5" fmla="*/ 18982 h 21600"/>
                <a:gd name="T6" fmla="*/ 8193 w 21600"/>
                <a:gd name="T7" fmla="*/ 21600 h 21600"/>
                <a:gd name="T8" fmla="*/ 16386 w 21600"/>
                <a:gd name="T9" fmla="*/ 15546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400" y="0"/>
                  </a:moveTo>
                  <a:lnTo>
                    <a:pt x="7200" y="7200"/>
                  </a:lnTo>
                  <a:lnTo>
                    <a:pt x="12414" y="7200"/>
                  </a:lnTo>
                  <a:lnTo>
                    <a:pt x="12414" y="16364"/>
                  </a:lnTo>
                  <a:lnTo>
                    <a:pt x="0" y="16364"/>
                  </a:lnTo>
                  <a:lnTo>
                    <a:pt x="0" y="21600"/>
                  </a:lnTo>
                  <a:lnTo>
                    <a:pt x="16386" y="21600"/>
                  </a:lnTo>
                  <a:lnTo>
                    <a:pt x="16386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+mn-cs"/>
              </a:endParaRP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438" y="1824"/>
              <a:ext cx="110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  <a:cs typeface="+mn-cs"/>
                </a:rPr>
                <a:t>Trồng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  <a:cs typeface="+mn-cs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  <a:cs typeface="+mn-cs"/>
                </a:rPr>
                <a:t>cây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17" name="Picture 29" descr="ME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7" t="2026" r="5208" b="8784"/>
          <a:stretch>
            <a:fillRect/>
          </a:stretch>
        </p:blipFill>
        <p:spPr bwMode="auto">
          <a:xfrm>
            <a:off x="5105400" y="4114800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ME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71622" r="43750"/>
          <a:stretch>
            <a:fillRect/>
          </a:stretch>
        </p:blipFill>
        <p:spPr bwMode="auto">
          <a:xfrm>
            <a:off x="609600" y="3733800"/>
            <a:ext cx="3035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2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3352800" cy="263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379515" cy="240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88472"/>
            <a:ext cx="4029075" cy="2790508"/>
          </a:xfrm>
          <a:prstGeom prst="rect">
            <a:avLst/>
          </a:prstGeom>
        </p:spPr>
      </p:pic>
      <p:pic>
        <p:nvPicPr>
          <p:cNvPr id="6" name="Picture 5" descr="http://images1.afamily.channelvn.net/Images/Uploaded/Share/2011/03/22/Canh-hoa-thien-ly-nau-c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35453"/>
            <a:ext cx="249753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59" y="4130566"/>
            <a:ext cx="3822621" cy="254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" y="3796862"/>
            <a:ext cx="3048000" cy="3048000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872" y="313140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83" y="-13138"/>
            <a:ext cx="4284717" cy="3213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38" y="3878604"/>
            <a:ext cx="4572000" cy="3042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6"/>
            <a:ext cx="4471249" cy="29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800" y="819670"/>
            <a:ext cx="5070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3300"/>
                </a:solidFill>
                <a:latin typeface="Times New Roman" pitchFamily="18" charset="0"/>
              </a:rPr>
              <a:t>Dùng</a:t>
            </a: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itchFamily="18" charset="0"/>
              </a:rPr>
              <a:t>làm</a:t>
            </a: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itchFamily="18" charset="0"/>
              </a:rPr>
              <a:t>hoa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" y="3683876"/>
            <a:ext cx="4167936" cy="3125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31496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181600" y="6159229"/>
            <a:ext cx="342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749039" y="6212931"/>
            <a:ext cx="1447800" cy="584200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ly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126014" y="2857500"/>
            <a:ext cx="1981200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lan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0" y="838200"/>
            <a:ext cx="4245635" cy="294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78" y="3968821"/>
            <a:ext cx="4267200" cy="2823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0" y="838200"/>
            <a:ext cx="4419600" cy="294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4"/>
          <a:stretch/>
        </p:blipFill>
        <p:spPr>
          <a:xfrm>
            <a:off x="926224" y="3905955"/>
            <a:ext cx="2883786" cy="2886551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3931" y="3201714"/>
            <a:ext cx="164486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sen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743778" y="3172948"/>
            <a:ext cx="164486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cúc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657600" y="6261539"/>
            <a:ext cx="2133600" cy="584775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nhài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26224" y="0"/>
            <a:ext cx="74229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4175677"/>
            <a:ext cx="3544316" cy="2674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7744" cy="3276600"/>
          </a:xfrm>
          <a:prstGeom prst="rect">
            <a:avLst/>
          </a:prstGeom>
        </p:spPr>
      </p:pic>
      <p:pic>
        <p:nvPicPr>
          <p:cNvPr id="4" name="Picture 5" descr="http://images1.afamily.channelvn.net/Images/Uploaded/Share/2011/03/22/Canh-hoa-thien-ly-nau-c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67" y="2964329"/>
            <a:ext cx="3346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122812"/>
            <a:ext cx="3319777" cy="315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657600" y="3460340"/>
            <a:ext cx="164465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latin typeface="VNI-Times" pitchFamily="2" charset="0"/>
              </a:rPr>
              <a:t> </a:t>
            </a:r>
            <a:r>
              <a:rPr lang="en-US" altLang="en-US" sz="4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alt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" y="3444499"/>
            <a:ext cx="4572000" cy="3048000"/>
          </a:xfrm>
          <a:prstGeom prst="rect">
            <a:avLst/>
          </a:prstGeom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223443" y="6107778"/>
            <a:ext cx="2637084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58" y="3500506"/>
            <a:ext cx="4365942" cy="2910628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183308" y="6059159"/>
            <a:ext cx="2895600" cy="7699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atiso</a:t>
            </a:r>
            <a:endParaRPr lang="en-US" sz="4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-1"/>
            <a:ext cx="3516308" cy="3282803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174727" y="2209800"/>
            <a:ext cx="2895600" cy="7699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4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81000" y="228600"/>
            <a:ext cx="46481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5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255317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316" y="1600200"/>
            <a:ext cx="846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72" y="3048000"/>
            <a:ext cx="8463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8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02652" y="1427409"/>
            <a:ext cx="8789831" cy="3185874"/>
          </a:xfrm>
          <a:prstGeom prst="cloud">
            <a:avLst/>
          </a:prstGeom>
          <a:solidFill>
            <a:srgbClr val="CCFF99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 ta nên làm gì để bảo vệ hoa?</a:t>
            </a:r>
          </a:p>
          <a:p>
            <a:pPr algn="ctr">
              <a:spcBef>
                <a:spcPct val="50000"/>
              </a:spcBef>
              <a:defRPr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366897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 Nội 12 Mùa Hoa - Dương Hoàng Yến - Lyric Ver.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13428"/>
            <a:ext cx="3048000" cy="21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9579" y="4099034"/>
            <a:ext cx="11430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>
            <a:stCxn id="2" idx="3"/>
            <a:endCxn id="8" idx="2"/>
          </p:cNvCxnSpPr>
          <p:nvPr/>
        </p:nvCxnSpPr>
        <p:spPr>
          <a:xfrm flipV="1">
            <a:off x="3124200" y="1103586"/>
            <a:ext cx="714703" cy="18724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048000" y="2689608"/>
            <a:ext cx="790903" cy="286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3"/>
            <a:endCxn id="17" idx="2"/>
          </p:cNvCxnSpPr>
          <p:nvPr/>
        </p:nvCxnSpPr>
        <p:spPr>
          <a:xfrm>
            <a:off x="3124200" y="2976014"/>
            <a:ext cx="693682" cy="270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3"/>
            <a:endCxn id="14" idx="2"/>
          </p:cNvCxnSpPr>
          <p:nvPr/>
        </p:nvCxnSpPr>
        <p:spPr>
          <a:xfrm>
            <a:off x="3124200" y="2976014"/>
            <a:ext cx="714703" cy="1181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38903" y="527872"/>
            <a:ext cx="1723697" cy="11514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562600" y="951186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67400" y="228601"/>
            <a:ext cx="24384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38903" y="2083428"/>
            <a:ext cx="1723697" cy="1151428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562600" y="2555601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67400" y="1898636"/>
            <a:ext cx="2438400" cy="1581943"/>
          </a:xfrm>
          <a:prstGeom prst="round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38903" y="3581400"/>
            <a:ext cx="1723697" cy="11514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562600" y="4038600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867400" y="3815777"/>
            <a:ext cx="2438400" cy="832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7882" y="5105400"/>
            <a:ext cx="1723697" cy="11514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562600" y="5609965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867400" y="4876800"/>
            <a:ext cx="2438400" cy="1905000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0"/>
            <a:ext cx="9164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KSO_Shape">
            <a:extLst>
              <a:ext uri="{FF2B5EF4-FFF2-40B4-BE49-F238E27FC236}">
                <a16:creationId xmlns="" xmlns:a16="http://schemas.microsoft.com/office/drawing/2014/main" id="{0D15B35C-D32D-4058-82CD-CF4BABCCF18D}"/>
              </a:ext>
            </a:extLst>
          </p:cNvPr>
          <p:cNvSpPr>
            <a:spLocks/>
          </p:cNvSpPr>
          <p:nvPr/>
        </p:nvSpPr>
        <p:spPr bwMode="auto">
          <a:xfrm>
            <a:off x="1301750" y="1755775"/>
            <a:ext cx="6750050" cy="324008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1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762500"/>
            <a:ext cx="29956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844675"/>
            <a:ext cx="13652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477963"/>
            <a:ext cx="248443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4216400"/>
            <a:ext cx="942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69" y="2959893"/>
            <a:ext cx="42306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0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534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altLang="en-US" sz="2800" i="1" dirty="0">
                <a:solidFill>
                  <a:srgbClr val="0000FF"/>
                </a:solidFill>
              </a:rPr>
              <a:t> 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Thứ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vi-VN" altLang="en-US" sz="2800" b="0" dirty="0">
                <a:solidFill>
                  <a:schemeClr val="accent5">
                    <a:lumMod val="10000"/>
                  </a:schemeClr>
                </a:solidFill>
              </a:rPr>
              <a:t>ba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ngày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vi-VN" altLang="en-US" sz="2800" b="0" dirty="0">
                <a:solidFill>
                  <a:schemeClr val="accent5">
                    <a:lumMod val="10000"/>
                  </a:schemeClr>
                </a:solidFill>
              </a:rPr>
              <a:t>1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tháng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3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năm</a:t>
            </a:r>
            <a:r>
              <a:rPr lang="en-US" altLang="en-US" sz="2800" b="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2022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Tự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nhiên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và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>
                <a:solidFill>
                  <a:schemeClr val="accent5">
                    <a:lumMod val="10000"/>
                  </a:schemeClr>
                </a:solidFill>
              </a:rPr>
              <a:t>X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ã</a:t>
            </a:r>
            <a:r>
              <a:rPr lang="en-US" altLang="en-US" sz="2800" b="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en-US" sz="2800" b="0" dirty="0" err="1" smtClean="0">
                <a:solidFill>
                  <a:schemeClr val="accent5">
                    <a:lumMod val="10000"/>
                  </a:schemeClr>
                </a:solidFill>
              </a:rPr>
              <a:t>hội</a:t>
            </a:r>
            <a:endParaRPr lang="en-US" altLang="en-US" sz="2800" b="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vi-VN" altLang="en-US" sz="2800" dirty="0" smtClean="0">
                <a:solidFill>
                  <a:srgbClr val="FF0000"/>
                </a:solidFill>
              </a:rPr>
              <a:t>Bài 47</a:t>
            </a:r>
            <a:r>
              <a:rPr lang="en-US" altLang="en-US" sz="2800" dirty="0" smtClean="0">
                <a:solidFill>
                  <a:srgbClr val="FF0000"/>
                </a:solidFill>
              </a:rPr>
              <a:t>: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Hoa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227" y="2616686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29" y="1212272"/>
            <a:ext cx="4119058" cy="385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1212272"/>
            <a:ext cx="4419600" cy="3816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5181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5181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562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" y="4114800"/>
            <a:ext cx="2670051" cy="250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/>
          <a:stretch/>
        </p:blipFill>
        <p:spPr>
          <a:xfrm>
            <a:off x="6473949" y="1371600"/>
            <a:ext cx="2670050" cy="2056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1298934"/>
            <a:ext cx="3230880" cy="212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46" y="1388880"/>
            <a:ext cx="3065754" cy="204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72000"/>
            <a:ext cx="3048000" cy="1820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74085"/>
            <a:ext cx="2936751" cy="19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228600"/>
            <a:ext cx="4142510" cy="2761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18" y="200891"/>
            <a:ext cx="4184073" cy="2789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96" y="3657600"/>
            <a:ext cx="4593424" cy="2320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14" y="3581400"/>
            <a:ext cx="4318740" cy="287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67200" cy="2839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5" y="93977"/>
            <a:ext cx="4225636" cy="293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496" y="299027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4242" y="2988056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60198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4338" y="641098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96" y="307873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3048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1" y="3501980"/>
            <a:ext cx="3124200" cy="3021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578670"/>
            <a:ext cx="4152900" cy="2861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39" y="578670"/>
            <a:ext cx="4232564" cy="2821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21" y="3489382"/>
            <a:ext cx="2743200" cy="3046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23" y="535259"/>
            <a:ext cx="4297680" cy="2865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8" y="535259"/>
            <a:ext cx="4245726" cy="283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4" y="3577465"/>
            <a:ext cx="4114800" cy="2870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03" y="3642363"/>
            <a:ext cx="4111376" cy="2740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41"/>
          <a:stretch/>
        </p:blipFill>
        <p:spPr>
          <a:xfrm>
            <a:off x="749121" y="578670"/>
            <a:ext cx="3505200" cy="2884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8" y="3661131"/>
            <a:ext cx="4171950" cy="2780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23" y="3705657"/>
            <a:ext cx="4179956" cy="2786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23" y="632500"/>
            <a:ext cx="4128193" cy="28077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0" y="549114"/>
            <a:ext cx="4211781" cy="28078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3552119"/>
            <a:ext cx="4312920" cy="2875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62" y="1110221"/>
            <a:ext cx="3370118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77326"/>
            <a:ext cx="4114800" cy="3328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4800"/>
            <a:ext cx="4328160" cy="2885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0" y="327047"/>
            <a:ext cx="4310030" cy="2873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16204"/>
            <a:ext cx="403860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228600" y="0"/>
            <a:ext cx="3754582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00799"/>
            <a:ext cx="4109605" cy="32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20836"/>
            <a:ext cx="4641599" cy="3089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152473" cy="3110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9" y="228600"/>
            <a:ext cx="4013735" cy="276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37338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06" y="3954493"/>
            <a:ext cx="3859588" cy="2908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3815080"/>
            <a:ext cx="4450080" cy="2966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200400"/>
            <a:ext cx="1676400" cy="699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9000" y="3124200"/>
            <a:ext cx="2133600" cy="699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1400" y="3130695"/>
            <a:ext cx="2133600" cy="699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429</Words>
  <Application>Microsoft Office PowerPoint</Application>
  <PresentationFormat>On-screen Show (4:3)</PresentationFormat>
  <Paragraphs>89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VNI-Times</vt:lpstr>
      <vt:lpstr>Wingdings</vt:lpstr>
      <vt:lpstr>印品黑体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bavi</dc:creator>
  <cp:lastModifiedBy>AutoBVT</cp:lastModifiedBy>
  <cp:revision>12</cp:revision>
  <dcterms:created xsi:type="dcterms:W3CDTF">2022-02-27T02:10:39Z</dcterms:created>
  <dcterms:modified xsi:type="dcterms:W3CDTF">2022-02-27T17:57:30Z</dcterms:modified>
</cp:coreProperties>
</file>