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0" r:id="rId2"/>
  </p:sldMasterIdLst>
  <p:notesMasterIdLst>
    <p:notesMasterId r:id="rId17"/>
  </p:notesMasterIdLst>
  <p:sldIdLst>
    <p:sldId id="374" r:id="rId3"/>
    <p:sldId id="284" r:id="rId4"/>
    <p:sldId id="375" r:id="rId5"/>
    <p:sldId id="376" r:id="rId6"/>
    <p:sldId id="309" r:id="rId7"/>
    <p:sldId id="370" r:id="rId8"/>
    <p:sldId id="371" r:id="rId9"/>
    <p:sldId id="372" r:id="rId10"/>
    <p:sldId id="366" r:id="rId11"/>
    <p:sldId id="377" r:id="rId12"/>
    <p:sldId id="359" r:id="rId13"/>
    <p:sldId id="358" r:id="rId14"/>
    <p:sldId id="266" r:id="rId15"/>
    <p:sldId id="356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2872"/>
    <a:srgbClr val="3E3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8" autoAdjust="0"/>
    <p:restoredTop sz="94660"/>
  </p:normalViewPr>
  <p:slideViewPr>
    <p:cSldViewPr snapToGrid="0">
      <p:cViewPr varScale="1">
        <p:scale>
          <a:sx n="69" d="100"/>
          <a:sy n="69" d="100"/>
        </p:scale>
        <p:origin x="-8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CBA3F-A44A-4801-82E0-4DA4A3535B8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C3CE8-BA50-4528-9899-C0988EC49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3CE8-BA50-4528-9899-C0988EC491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7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2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4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EF69D-E22C-43C0-896F-1C3FC0C2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1F505D-4998-4452-A172-2A89E8F6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B81F83-8562-4CBB-8E2C-C7478A3A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59772B-47F6-4CA3-9876-FFEF0258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3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9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0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0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8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1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40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77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89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0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37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4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32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14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8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96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5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4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27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6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A0743C-40C1-4CCC-815F-81C8293D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7DD119-50B5-405B-A979-187B49EE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810787-FE4E-469D-9C28-71912690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4FB612-5366-4AEA-B70E-B96797C9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58C3B7-75B4-4E4E-8D26-6D4EC401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7E46B4-6010-40D6-B10A-7D9532F5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7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BFF26-8F89-4F45-8BC7-4D7B2A5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B1B075-169B-404B-9257-86024CE11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A2322-2707-4B47-B557-BA20A872C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C3D76C-E6C6-44C9-894C-65933C96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563E2D-A17D-4B4D-A3CB-43F2DEA7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6E44CC-0A12-45B5-AD1E-12EAD65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7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24200F-3A9C-4A4B-90E5-E32368EF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1C1D3D-66EA-4E6A-A0CC-30F1FE6FB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09B718-3FD4-4889-8D56-BE61217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4AD4B1-68F4-4530-9BC7-1C253751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E7AF7A-EE00-4B21-9F51-3F46B1B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0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B721EB-B76A-45EF-9D96-2369FE357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2D4D73-6DC5-4E8F-8478-BA0959462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7F1BF3-CE54-470E-BA72-2BABDFF0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82CEBD-A137-4164-BA7C-C6CC7DCF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087A8-2286-4E5E-BA77-BA2B263C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9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7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64171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60000" y="1590467"/>
            <a:ext cx="10281200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88655" y="697176"/>
            <a:ext cx="912373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3368" y="4496986"/>
            <a:ext cx="1068353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65090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562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69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7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01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89570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5468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524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5855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C4405-338D-4980-954A-DE132D85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3CABB3-D7F0-4B23-9D27-982CA914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383F15-C8D2-4D72-8F84-10EAABE8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0DA71-78D0-47E2-B2FB-A9F672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3D3E25-1615-46E7-BE84-08CA967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28C922-6EF4-43D4-8717-53588A94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4FFEED-60D0-4F93-912C-E31BAE8D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138967-6EC0-44BB-B63E-87FAD095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68F952-6676-4738-B7A1-E1BD4A35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D68A08-6FF7-4B6B-8E18-776D6CD7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7F909D-B59A-49D3-96B4-30F36A1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3918F4-623C-4965-9782-C240F7E0D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A00410-A19D-440B-869F-0974B3FC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BE4D8A-B9AA-4464-9354-1953E5C4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E635F9-9966-430C-8CE9-58C97200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060211-40C4-4925-B23F-71A2B784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4DBDC-A45A-4DC5-B784-10F6C4DA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BC168B-B652-4AC0-9B0D-DC2105E0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86C9AC-40D3-40A0-BA49-A9930083B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BA8D687-8637-4BD8-8A5D-EE582799A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BC6404-B132-4253-9FBE-9C245AFF7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3AE4A0-FD56-43A0-856C-7C327638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434B1C-FB05-4AF6-9334-485B383A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9F89FF-8C7D-4C8C-8FA5-3EC807F3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5759639-D8D6-48A5-BC62-2BF2046D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7809D-AD9F-4878-B210-8C322A99A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751DFC-C8EB-431D-8464-2306BCB92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62E9-F116-423D-BC6A-257F69929883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E5A345-60FC-43A4-8BB8-55C16EB5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2D5F23-A4B6-4D96-95AF-84C97966E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2" r:id="rId2"/>
    <p:sldLayoutId id="2147483737" r:id="rId3"/>
    <p:sldLayoutId id="2147483725" r:id="rId4"/>
    <p:sldLayoutId id="2147483730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747" r:id="rId12"/>
    <p:sldLayoutId id="2147483746" r:id="rId13"/>
    <p:sldLayoutId id="2147483745" r:id="rId14"/>
    <p:sldLayoutId id="2147483744" r:id="rId15"/>
    <p:sldLayoutId id="2147483743" r:id="rId16"/>
    <p:sldLayoutId id="2147483741" r:id="rId17"/>
    <p:sldLayoutId id="2147483740" r:id="rId18"/>
    <p:sldLayoutId id="2147483739" r:id="rId19"/>
    <p:sldLayoutId id="2147483738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29" r:id="rId27"/>
    <p:sldLayoutId id="2147483728" r:id="rId28"/>
    <p:sldLayoutId id="2147483727" r:id="rId29"/>
    <p:sldLayoutId id="2147483726" r:id="rId30"/>
    <p:sldLayoutId id="2147483656" r:id="rId31"/>
    <p:sldLayoutId id="2147483657" r:id="rId32"/>
    <p:sldLayoutId id="2147483658" r:id="rId33"/>
    <p:sldLayoutId id="2147483659" r:id="rId34"/>
    <p:sldLayoutId id="2147483660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3270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5877" y="144379"/>
            <a:ext cx="11597249" cy="212946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234587-AF8F-4BAA-ABDE-9D3F5500A2BB}"/>
              </a:ext>
            </a:extLst>
          </p:cNvPr>
          <p:cNvGrpSpPr/>
          <p:nvPr/>
        </p:nvGrpSpPr>
        <p:grpSpPr>
          <a:xfrm>
            <a:off x="4171374" y="-90419"/>
            <a:ext cx="7091712" cy="2048494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8874" y="400718"/>
            <a:ext cx="18466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5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98009" y="695303"/>
            <a:ext cx="6721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CÂY THÌ LÀ</a:t>
            </a:r>
            <a:endParaRPr lang="en-US" sz="4800" b="1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37B469F-4C6B-4890-B36E-0022CEEE7647}"/>
              </a:ext>
            </a:extLst>
          </p:cNvPr>
          <p:cNvSpPr/>
          <p:nvPr/>
        </p:nvSpPr>
        <p:spPr>
          <a:xfrm>
            <a:off x="3084858" y="223760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7465" y="111416"/>
            <a:ext cx="11464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6600" b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11</a:t>
            </a: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3251200" y="2233705"/>
            <a:ext cx="7580485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44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NÓI VÀ NGHE</a:t>
            </a:r>
            <a:endParaRPr lang="en-US" sz="440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8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xmlns="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465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37409" y="1531576"/>
            <a:ext cx="10881755" cy="1858965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Con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rau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rau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2C18764-7095-4211-91B1-E3512CB0E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47" y="4116409"/>
            <a:ext cx="6085105" cy="21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7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">
            <a:extLst>
              <a:ext uri="{FF2B5EF4-FFF2-40B4-BE49-F238E27FC236}">
                <a16:creationId xmlns:a16="http://schemas.microsoft.com/office/drawing/2014/main" xmlns="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07081" y="1940519"/>
            <a:ext cx="9962599" cy="909815"/>
          </a:xfrm>
          <a:prstGeom prst="roundRect">
            <a:avLst>
              <a:gd name="adj" fmla="val 41152"/>
            </a:avLst>
          </a:prstGeom>
          <a:noFill/>
          <a:ln w="38100">
            <a:prstDash val="sysDash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C6249FF-40ED-4813-9521-BA7C63C23B84}"/>
              </a:ext>
            </a:extLst>
          </p:cNvPr>
          <p:cNvSpPr/>
          <p:nvPr/>
        </p:nvSpPr>
        <p:spPr>
          <a:xfrm>
            <a:off x="844626" y="1907298"/>
            <a:ext cx="10287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4E6A23-6C9F-46AB-91C1-C6EA47F21058}"/>
              </a:ext>
            </a:extLst>
          </p:cNvPr>
          <p:cNvSpPr txBox="1"/>
          <p:nvPr/>
        </p:nvSpPr>
        <p:spPr>
          <a:xfrm>
            <a:off x="4368195" y="475237"/>
            <a:ext cx="3820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3" name="Picture 2" descr="A red box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xmlns="" id="{16FBB8B6-16D6-44CB-9642-6B14EC6580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3063"/>
            <a:ext cx="3005528" cy="300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3122694" y="481884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DA03E-49DD-41F8-B79F-FB60F57AF135}"/>
              </a:ext>
            </a:extLst>
          </p:cNvPr>
          <p:cNvSpPr txBox="1"/>
          <p:nvPr/>
        </p:nvSpPr>
        <p:spPr>
          <a:xfrm>
            <a:off x="798286" y="1501193"/>
            <a:ext cx="109582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57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52DDFBF-E958-4A88-8FC3-5D34B2D9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043"/>
            <a:ext cx="2998033" cy="26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0D268C-8A47-419B-A395-73723EDB87D2}"/>
              </a:ext>
            </a:extLst>
          </p:cNvPr>
          <p:cNvSpPr txBox="1"/>
          <p:nvPr/>
        </p:nvSpPr>
        <p:spPr>
          <a:xfrm>
            <a:off x="1967220" y="1102237"/>
            <a:ext cx="870946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38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7C73EE63-D610-4D54-AD57-469A6BB0B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7699512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45B103D2-C1B2-4858-9DE1-957197353ADC}"/>
              </a:ext>
            </a:extLst>
          </p:cNvPr>
          <p:cNvSpPr txBox="1"/>
          <p:nvPr/>
        </p:nvSpPr>
        <p:spPr>
          <a:xfrm>
            <a:off x="4714327" y="1002225"/>
            <a:ext cx="382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4800" dirty="0" smtClean="0">
                <a:solidFill>
                  <a:prstClr val="whit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4AEE775C-168E-485E-ABF3-70F73CDBE3E5}"/>
              </a:ext>
            </a:extLst>
          </p:cNvPr>
          <p:cNvSpPr txBox="1"/>
          <p:nvPr/>
        </p:nvSpPr>
        <p:spPr>
          <a:xfrm>
            <a:off x="2159625" y="2068349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TÍCH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CÂY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THÌ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LÀ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544347" y="594514"/>
            <a:ext cx="45303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Yêu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cầu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cần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đạt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313269" y="1573213"/>
            <a:ext cx="12069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-14903" y="5029200"/>
            <a:ext cx="12179197" cy="18218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1856" y="1573213"/>
            <a:ext cx="10985678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3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lang="en-US" sz="3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toàn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bộ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dựa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phát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triển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năng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lực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văn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2" y="108298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28082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ba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6" name="Text Box 133"/>
          <p:cNvSpPr txBox="1">
            <a:spLocks noChangeArrowheads="1"/>
          </p:cNvSpPr>
          <p:nvPr/>
        </p:nvSpPr>
        <p:spPr bwMode="auto">
          <a:xfrm>
            <a:off x="2614955" y="1800908"/>
            <a:ext cx="90894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Kể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chuyện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Sự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tích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cây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thì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là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(48)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4483567" y="1103441"/>
            <a:ext cx="3467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Nói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và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nghe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57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FED47E-9AE0-429E-AE3C-914DACB3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949" y="974712"/>
            <a:ext cx="3642763" cy="2531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7A01A2-5E38-4CC0-9307-CE37D3C97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25" y="794614"/>
            <a:ext cx="3535035" cy="2537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062E45-048A-419E-9D45-8BD91EBB25FB}"/>
              </a:ext>
            </a:extLst>
          </p:cNvPr>
          <p:cNvSpPr txBox="1"/>
          <p:nvPr/>
        </p:nvSpPr>
        <p:spPr>
          <a:xfrm>
            <a:off x="5480357" y="448501"/>
            <a:ext cx="309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A77206-0527-44D1-810E-5C65BAFFC859}"/>
              </a:ext>
            </a:extLst>
          </p:cNvPr>
          <p:cNvSpPr txBox="1"/>
          <p:nvPr/>
        </p:nvSpPr>
        <p:spPr>
          <a:xfrm>
            <a:off x="574862" y="3286712"/>
            <a:ext cx="319561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1EB8A0-5A02-4C4D-8EF7-DC6365030CF7}"/>
              </a:ext>
            </a:extLst>
          </p:cNvPr>
          <p:cNvSpPr txBox="1"/>
          <p:nvPr/>
        </p:nvSpPr>
        <p:spPr>
          <a:xfrm>
            <a:off x="190339" y="6027003"/>
            <a:ext cx="3964661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FE89C89-6B98-4927-B050-C58639229236}"/>
              </a:ext>
            </a:extLst>
          </p:cNvPr>
          <p:cNvSpPr txBox="1"/>
          <p:nvPr/>
        </p:nvSpPr>
        <p:spPr>
          <a:xfrm>
            <a:off x="4523179" y="3295312"/>
            <a:ext cx="364501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E920F85-24F7-4F00-8191-728A2914068B}"/>
              </a:ext>
            </a:extLst>
          </p:cNvPr>
          <p:cNvSpPr txBox="1"/>
          <p:nvPr/>
        </p:nvSpPr>
        <p:spPr>
          <a:xfrm>
            <a:off x="4494641" y="6293102"/>
            <a:ext cx="436653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D1EFBA9-D329-419D-85B9-22B476F26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17" y="3756976"/>
            <a:ext cx="3679704" cy="2270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0C82D26-E817-48E1-8D06-911566A13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286" y="3748377"/>
            <a:ext cx="3631250" cy="25758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463C42-380C-4F77-BA42-31CF131666CB}"/>
              </a:ext>
            </a:extLst>
          </p:cNvPr>
          <p:cNvSpPr txBox="1"/>
          <p:nvPr/>
        </p:nvSpPr>
        <p:spPr>
          <a:xfrm>
            <a:off x="12152" y="85067"/>
            <a:ext cx="6199962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Nhắc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8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00F4F9-FB28-4D75-8F4A-CB35D063C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1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359" y="354331"/>
            <a:ext cx="3833674" cy="2650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2019DB-FA71-4BB4-AFA7-E63465210EDF}"/>
              </a:ext>
            </a:extLst>
          </p:cNvPr>
          <p:cNvSpPr txBox="1"/>
          <p:nvPr/>
        </p:nvSpPr>
        <p:spPr>
          <a:xfrm>
            <a:off x="4398221" y="1315368"/>
            <a:ext cx="447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FFE78-D2FD-475B-A451-4F793F788CE5}"/>
              </a:ext>
            </a:extLst>
          </p:cNvPr>
          <p:cNvSpPr txBox="1"/>
          <p:nvPr/>
        </p:nvSpPr>
        <p:spPr>
          <a:xfrm>
            <a:off x="4398221" y="1974481"/>
            <a:ext cx="7516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382872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B1DC23-90FA-4993-A963-2E4F30BDD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59" y="3650079"/>
            <a:ext cx="3833674" cy="2709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F56E14-F499-4393-93A6-21F55C7A745B}"/>
              </a:ext>
            </a:extLst>
          </p:cNvPr>
          <p:cNvSpPr txBox="1"/>
          <p:nvPr/>
        </p:nvSpPr>
        <p:spPr>
          <a:xfrm>
            <a:off x="4263265" y="4165102"/>
            <a:ext cx="5208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D7F8E6-5F05-469A-94A6-8BED3CDF122F}"/>
              </a:ext>
            </a:extLst>
          </p:cNvPr>
          <p:cNvSpPr txBox="1"/>
          <p:nvPr/>
        </p:nvSpPr>
        <p:spPr>
          <a:xfrm>
            <a:off x="3690452" y="4818466"/>
            <a:ext cx="732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382872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1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2019DB-FA71-4BB4-AFA7-E63465210EDF}"/>
              </a:ext>
            </a:extLst>
          </p:cNvPr>
          <p:cNvSpPr txBox="1"/>
          <p:nvPr/>
        </p:nvSpPr>
        <p:spPr>
          <a:xfrm>
            <a:off x="4613193" y="662556"/>
            <a:ext cx="7164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FFE78-D2FD-475B-A451-4F793F788CE5}"/>
              </a:ext>
            </a:extLst>
          </p:cNvPr>
          <p:cNvSpPr txBox="1"/>
          <p:nvPr/>
        </p:nvSpPr>
        <p:spPr>
          <a:xfrm>
            <a:off x="4613193" y="1749496"/>
            <a:ext cx="7327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82872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F56E14-F499-4393-93A6-21F55C7A745B}"/>
              </a:ext>
            </a:extLst>
          </p:cNvPr>
          <p:cNvSpPr txBox="1"/>
          <p:nvPr/>
        </p:nvSpPr>
        <p:spPr>
          <a:xfrm>
            <a:off x="4444523" y="3867262"/>
            <a:ext cx="675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D7F8E6-5F05-469A-94A6-8BED3CDF122F}"/>
              </a:ext>
            </a:extLst>
          </p:cNvPr>
          <p:cNvSpPr txBox="1"/>
          <p:nvPr/>
        </p:nvSpPr>
        <p:spPr>
          <a:xfrm>
            <a:off x="4613193" y="4485363"/>
            <a:ext cx="7462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lẩm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nhẩm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…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82872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E4A49E-64D4-473A-AE5D-FC998A37A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33"/>
                    </a14:imgEffect>
                    <a14:imgEffect>
                      <a14:saturation sat="1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134" y="347334"/>
            <a:ext cx="3797087" cy="2804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C6C3DD-2E0F-4709-B17A-3CA177B42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388"/>
                    </a14:imgEffect>
                    <a14:imgEffect>
                      <a14:saturation sat="1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134" y="3508149"/>
            <a:ext cx="3797087" cy="2908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78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F0B8D-0795-47D7-AB80-8BE90509A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SỰ TÍCH CÂY THÌ LÀ - KỂ CHUYỆN LỚP 2- SÁCH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0F39E6D7-9040-4013-9A60-97F0193912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72" end="59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9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xmlns="" id="{F24EBDC9-9185-4ECB-A135-ED66ACA1D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50" y="4089722"/>
            <a:ext cx="2482923" cy="20474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6BF943C-E75D-4230-BB3C-35D77E239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9226164" y="1796481"/>
            <a:ext cx="1255267" cy="1465762"/>
          </a:xfrm>
          <a:prstGeom prst="rect">
            <a:avLst/>
          </a:prstGeom>
        </p:spPr>
      </p:pic>
      <p:sp>
        <p:nvSpPr>
          <p:cNvPr id="30" name="Freeform 24">
            <a:extLst>
              <a:ext uri="{FF2B5EF4-FFF2-40B4-BE49-F238E27FC236}">
                <a16:creationId xmlns:a16="http://schemas.microsoft.com/office/drawing/2014/main" xmlns="" id="{2AFB548E-8F6F-4D5C-8A26-ED39F71B5DAF}"/>
              </a:ext>
            </a:extLst>
          </p:cNvPr>
          <p:cNvSpPr>
            <a:spLocks noEditPoints="1"/>
          </p:cNvSpPr>
          <p:nvPr/>
        </p:nvSpPr>
        <p:spPr bwMode="auto">
          <a:xfrm rot="502897">
            <a:off x="9768841" y="3445900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5D1F00F-6676-4299-8B67-FF1E37AB1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514" y="1045528"/>
            <a:ext cx="3353382" cy="2691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F8CBF7B-F0DC-447D-B9AE-AD0DD0F00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41" y="1080025"/>
            <a:ext cx="3353382" cy="26981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F818655-3626-4FFC-820A-EF625AFA3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41" y="3818939"/>
            <a:ext cx="3372293" cy="26408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4065FC1-E87C-482E-B913-C3833151F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3431" y="3769869"/>
            <a:ext cx="3372294" cy="2739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E463C42-380C-4F77-BA42-31CF131666CB}"/>
              </a:ext>
            </a:extLst>
          </p:cNvPr>
          <p:cNvSpPr txBox="1"/>
          <p:nvPr/>
        </p:nvSpPr>
        <p:spPr>
          <a:xfrm>
            <a:off x="298539" y="271714"/>
            <a:ext cx="10444886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535875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377</Words>
  <Application>Microsoft Office PowerPoint</Application>
  <PresentationFormat>Custom</PresentationFormat>
  <Paragraphs>46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72</cp:revision>
  <dcterms:created xsi:type="dcterms:W3CDTF">2021-12-11T14:51:10Z</dcterms:created>
  <dcterms:modified xsi:type="dcterms:W3CDTF">2022-03-01T03:38:48Z</dcterms:modified>
</cp:coreProperties>
</file>