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2"/>
  </p:notesMasterIdLst>
  <p:sldIdLst>
    <p:sldId id="264" r:id="rId3"/>
    <p:sldId id="317" r:id="rId4"/>
    <p:sldId id="319" r:id="rId5"/>
    <p:sldId id="358" r:id="rId6"/>
    <p:sldId id="360" r:id="rId7"/>
    <p:sldId id="331" r:id="rId8"/>
    <p:sldId id="359" r:id="rId9"/>
    <p:sldId id="314" r:id="rId10"/>
    <p:sldId id="259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F9A5"/>
    <a:srgbClr val="A0EAA4"/>
    <a:srgbClr val="FBD1E6"/>
    <a:srgbClr val="0C7611"/>
    <a:srgbClr val="E8610E"/>
    <a:srgbClr val="F2712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B1586-1ADC-4FEC-B324-83FB7DE2075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A53E1-710A-4304-BB43-3BCAD7CE5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thơ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sưu</a:t>
            </a:r>
            <a:r>
              <a:rPr lang="en-US" baseline="0" dirty="0"/>
              <a:t> </a:t>
            </a:r>
            <a:r>
              <a:rPr lang="en-US" baseline="0" dirty="0" err="1"/>
              <a:t>tầm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endParaRPr lang="en-US" baseline="0" dirty="0"/>
          </a:p>
          <a:p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thơ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khảo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trường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 HS k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thơ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thiệu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05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6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82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2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73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45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82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54832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61675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447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96870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63670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0317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7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9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6" r:id="rId8"/>
    <p:sldLayoutId id="2147483684" r:id="rId9"/>
    <p:sldLayoutId id="2147483668" r:id="rId10"/>
    <p:sldLayoutId id="2147483669" r:id="rId11"/>
    <p:sldLayoutId id="2147483670" r:id="rId12"/>
    <p:sldLayoutId id="2147483671" r:id="rId13"/>
    <p:sldLayoutId id="2147483673" r:id="rId14"/>
    <p:sldLayoutId id="2147483674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003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5" r:id="rId3"/>
    <p:sldLayoutId id="2147483683" r:id="rId4"/>
    <p:sldLayoutId id="2147483681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water, shore&#10;&#10;Description automatically generated">
            <a:extLst>
              <a:ext uri="{FF2B5EF4-FFF2-40B4-BE49-F238E27FC236}">
                <a16:creationId xmlns:a16="http://schemas.microsoft.com/office/drawing/2014/main" id="{4B03B37C-714F-42E4-BE50-FA272F1113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0" y="762000"/>
            <a:ext cx="12097450" cy="6096000"/>
          </a:xfrm>
          <a:prstGeom prst="rect">
            <a:avLst/>
          </a:prstGeom>
        </p:spPr>
      </p:pic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67F4D588-7141-4E43-86E5-78FA783E99BB}"/>
              </a:ext>
            </a:extLst>
          </p:cNvPr>
          <p:cNvSpPr/>
          <p:nvPr/>
        </p:nvSpPr>
        <p:spPr>
          <a:xfrm>
            <a:off x="1" y="0"/>
            <a:ext cx="11876690" cy="15609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1837143" y="1640247"/>
            <a:ext cx="8599944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77529">
            <a:off x="2311417" y="-15634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09219" y="33526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924884" y="1941663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165" y="1759019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27180992-4A64-4BFC-BF4E-16A5AB44AB0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35" y="4801788"/>
            <a:ext cx="2602764" cy="1561658"/>
          </a:xfrm>
          <a:prstGeom prst="rect">
            <a:avLst/>
          </a:prstGeom>
        </p:spPr>
      </p:pic>
      <p:pic>
        <p:nvPicPr>
          <p:cNvPr id="23" name="Picture 22" descr="A picture containing plant&#10;&#10;Description automatically generated">
            <a:extLst>
              <a:ext uri="{FF2B5EF4-FFF2-40B4-BE49-F238E27FC236}">
                <a16:creationId xmlns:a16="http://schemas.microsoft.com/office/drawing/2014/main" id="{B4A78427-77DA-4656-9C86-402DEB241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46" y="-351384"/>
            <a:ext cx="5431563" cy="72093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67172" y="2191608"/>
            <a:ext cx="859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BỜ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KHÁCH</a:t>
            </a:r>
            <a:endParaRPr lang="en-US" sz="54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D69FF070-BF26-41D3-BD1A-CC44481590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459" r="89809">
                        <a14:foregroundMark x1="38535" y1="36786" x2="38535" y2="36786"/>
                        <a14:foregroundMark x1="44268" y1="36429" x2="44268" y2="36429"/>
                        <a14:foregroundMark x1="33758" y1="36429" x2="30892" y2="35714"/>
                        <a14:foregroundMark x1="8280" y1="18929" x2="8280" y2="18929"/>
                        <a14:backgroundMark x1="34076" y1="35714" x2="35350" y2="33571"/>
                        <a14:backgroundMark x1="3822" y1="17857" x2="5732" y2="17857"/>
                        <a14:backgroundMark x1="6051" y1="17500" x2="3185" y2="1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194" flipH="1">
            <a:off x="-822998" y="138761"/>
            <a:ext cx="3468691" cy="314673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532993" y="3343624"/>
            <a:ext cx="6757862" cy="98251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6: 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5241" y="776212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4091" y="1924660"/>
            <a:ext cx="11623818" cy="278900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79907" y="517312"/>
            <a:ext cx="11275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1.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Mang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đến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lớp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sách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,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báo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viết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về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một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loài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vật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nuôi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trong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nhà</a:t>
            </a:r>
            <a:r>
              <a:rPr lang="en-US" sz="36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.</a:t>
            </a:r>
          </a:p>
        </p:txBody>
      </p:sp>
      <p:pic>
        <p:nvPicPr>
          <p:cNvPr id="4" name="Picture 3" descr="A picture containing toy, doll, clipart, vector graphics&#10;&#10;Description automatically generated">
            <a:extLst>
              <a:ext uri="{FF2B5EF4-FFF2-40B4-BE49-F238E27FC236}">
                <a16:creationId xmlns:a16="http://schemas.microsoft.com/office/drawing/2014/main" id="{799496DA-691B-4978-9FCA-48662DAD7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2300">
                        <a14:foregroundMark x1="24500" y1="23494" x2="26900" y2="66506"/>
                        <a14:foregroundMark x1="19500" y1="69518" x2="22500" y2="75783"/>
                        <a14:foregroundMark x1="13100" y1="73735" x2="23900" y2="80000"/>
                        <a14:foregroundMark x1="12000" y1="75301" x2="15100" y2="75060"/>
                        <a14:foregroundMark x1="16200" y1="77952" x2="19700" y2="81084"/>
                        <a14:foregroundMark x1="18200" y1="22892" x2="25600" y2="14096"/>
                        <a14:foregroundMark x1="25600" y1="14096" x2="30400" y2="15301"/>
                        <a14:foregroundMark x1="63100" y1="75301" x2="75900" y2="79036"/>
                        <a14:foregroundMark x1="79400" y1="79759" x2="85700" y2="76867"/>
                        <a14:foregroundMark x1="83100" y1="78434" x2="88600" y2="77952"/>
                        <a14:foregroundMark x1="81800" y1="76867" x2="88400" y2="79036"/>
                        <a14:foregroundMark x1="87500" y1="79518" x2="85100" y2="78434"/>
                        <a14:foregroundMark x1="83500" y1="78193" x2="89500" y2="79277"/>
                        <a14:foregroundMark x1="23600" y1="48795" x2="17700" y2="55422"/>
                        <a14:foregroundMark x1="17700" y1="55422" x2="16800" y2="60482"/>
                        <a14:foregroundMark x1="13800" y1="72651" x2="11600" y2="73976"/>
                        <a14:foregroundMark x1="10900" y1="75301" x2="14400" y2="71325"/>
                        <a14:foregroundMark x1="84600" y1="79759" x2="89700" y2="79036"/>
                        <a14:foregroundMark x1="33100" y1="57831" x2="31100" y2="66024"/>
                        <a14:foregroundMark x1="39200" y1="56024" x2="40300" y2="57831"/>
                        <a14:foregroundMark x1="24500" y1="53133" x2="31100" y2="55663"/>
                        <a14:foregroundMark x1="26700" y1="52048" x2="31800" y2="54699"/>
                        <a14:foregroundMark x1="80500" y1="66265" x2="80700" y2="73133"/>
                        <a14:foregroundMark x1="55000" y1="54940" x2="55000" y2="59157"/>
                        <a14:foregroundMark x1="56300" y1="51807" x2="62300" y2="55663"/>
                        <a14:foregroundMark x1="54400" y1="50482" x2="61300" y2="55422"/>
                        <a14:foregroundMark x1="61300" y1="55422" x2="62000" y2="56506"/>
                        <a14:foregroundMark x1="82400" y1="76386" x2="90700" y2="77590"/>
                        <a14:foregroundMark x1="90700" y1="77590" x2="86600" y2="79277"/>
                        <a14:foregroundMark x1="91000" y1="79277" x2="92300" y2="79518"/>
                        <a14:foregroundMark x1="91900" y1="78675" x2="91900" y2="81084"/>
                        <a14:foregroundMark x1="60700" y1="53614" x2="55000" y2="49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28" y="2175079"/>
            <a:ext cx="5642074" cy="468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63DCACD-2758-4B2B-BC2A-CC134B8C84F9}"/>
              </a:ext>
            </a:extLst>
          </p:cNvPr>
          <p:cNvSpPr txBox="1"/>
          <p:nvPr/>
        </p:nvSpPr>
        <p:spPr>
          <a:xfrm>
            <a:off x="3732628" y="5655212"/>
            <a:ext cx="8750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endParaRPr lang="en-US" sz="3200" b="1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7DD53894-45F1-40D0-BCDD-48E621D98C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19" y="205043"/>
            <a:ext cx="8545544" cy="51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08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A1EE4B-0EC2-421E-B333-A91418181B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16999F-5474-4055-8B48-998A2F3D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7EACC96-D76A-4482-A822-D852DEAF8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18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774E0F6-2AB3-47D1-BAFF-131C9EF39CB5}"/>
              </a:ext>
            </a:extLst>
          </p:cNvPr>
          <p:cNvSpPr txBox="1"/>
          <p:nvPr/>
        </p:nvSpPr>
        <p:spPr>
          <a:xfrm>
            <a:off x="6907237" y="2158258"/>
            <a:ext cx="4961508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Khoa</a:t>
            </a:r>
          </a:p>
        </p:txBody>
      </p: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89EB7CF8-9CAE-4463-9AFB-38D17D925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81" y="0"/>
            <a:ext cx="516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6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47C69CA-5471-4818-A75E-C3A8C38F3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24" y="0"/>
            <a:ext cx="6762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7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37920FF-E698-43B7-BF8E-C29B51BBB968}"/>
              </a:ext>
            </a:extLst>
          </p:cNvPr>
          <p:cNvSpPr txBox="1"/>
          <p:nvPr/>
        </p:nvSpPr>
        <p:spPr>
          <a:xfrm>
            <a:off x="282219" y="443634"/>
            <a:ext cx="1134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b="1" kern="0" dirty="0">
              <a:solidFill>
                <a:srgbClr val="00206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FAC749C7-4C11-4AC2-A660-FCFCBDF96945}"/>
              </a:ext>
            </a:extLst>
          </p:cNvPr>
          <p:cNvSpPr/>
          <p:nvPr/>
        </p:nvSpPr>
        <p:spPr>
          <a:xfrm>
            <a:off x="1114357" y="2204676"/>
            <a:ext cx="4780007" cy="982697"/>
          </a:xfrm>
          <a:prstGeom prst="snip2DiagRect">
            <a:avLst>
              <a:gd name="adj1" fmla="val 15026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ectangle: Diagonal Corners Snipped 15">
            <a:extLst>
              <a:ext uri="{FF2B5EF4-FFF2-40B4-BE49-F238E27FC236}">
                <a16:creationId xmlns:a16="http://schemas.microsoft.com/office/drawing/2014/main" id="{9B0644CD-4448-48DA-92D0-6EAFD8A9F2B1}"/>
              </a:ext>
            </a:extLst>
          </p:cNvPr>
          <p:cNvSpPr/>
          <p:nvPr/>
        </p:nvSpPr>
        <p:spPr>
          <a:xfrm>
            <a:off x="6306882" y="3454054"/>
            <a:ext cx="4780007" cy="982697"/>
          </a:xfrm>
          <a:prstGeom prst="snip2DiagRect">
            <a:avLst>
              <a:gd name="adj1" fmla="val 15026"/>
              <a:gd name="adj2" fmla="val 0"/>
            </a:avLst>
          </a:prstGeom>
          <a:solidFill>
            <a:srgbClr val="FBD1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id="{B586C8D1-4756-48F7-BF86-9D4884189B66}"/>
              </a:ext>
            </a:extLst>
          </p:cNvPr>
          <p:cNvSpPr/>
          <p:nvPr/>
        </p:nvSpPr>
        <p:spPr>
          <a:xfrm>
            <a:off x="1114357" y="4948415"/>
            <a:ext cx="6901134" cy="1205537"/>
          </a:xfrm>
          <a:prstGeom prst="snip2DiagRect">
            <a:avLst>
              <a:gd name="adj1" fmla="val 15026"/>
              <a:gd name="adj2" fmla="val 0"/>
            </a:avLst>
          </a:prstGeom>
          <a:solidFill>
            <a:srgbClr val="B1F9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khiến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41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35"/>
          <p:cNvGrpSpPr/>
          <p:nvPr/>
        </p:nvGrpSpPr>
        <p:grpSpPr>
          <a:xfrm rot="684726" flipH="1">
            <a:off x="10268804" y="432957"/>
            <a:ext cx="1801424" cy="2127541"/>
            <a:chOff x="6279400" y="1444575"/>
            <a:chExt cx="1466035" cy="1727152"/>
          </a:xfrm>
        </p:grpSpPr>
        <p:sp>
          <p:nvSpPr>
            <p:cNvPr id="672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49306" y="-572814"/>
            <a:ext cx="7840407" cy="727841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738828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60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Dặn</a:t>
            </a:r>
            <a:r>
              <a:rPr lang="en-US" sz="60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dò</a:t>
            </a:r>
            <a:endParaRPr lang="en-US" sz="60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5649071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164</Words>
  <Application>Microsoft Office PowerPoint</Application>
  <PresentationFormat>Widescreen</PresentationFormat>
  <Paragraphs>21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Chewy</vt:lpstr>
      <vt:lpstr>Comfortaa</vt:lpstr>
      <vt:lpstr>Delius Unicase</vt:lpstr>
      <vt:lpstr>1_Office Theme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23</cp:revision>
  <dcterms:created xsi:type="dcterms:W3CDTF">2021-12-12T11:29:38Z</dcterms:created>
  <dcterms:modified xsi:type="dcterms:W3CDTF">2022-03-03T03:00:30Z</dcterms:modified>
</cp:coreProperties>
</file>