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1" r:id="rId2"/>
    <p:sldId id="258" r:id="rId3"/>
    <p:sldId id="288" r:id="rId4"/>
    <p:sldId id="259" r:id="rId5"/>
    <p:sldId id="260" r:id="rId6"/>
    <p:sldId id="279" r:id="rId7"/>
    <p:sldId id="261" r:id="rId8"/>
    <p:sldId id="262" r:id="rId9"/>
    <p:sldId id="281" r:id="rId10"/>
    <p:sldId id="282" r:id="rId11"/>
    <p:sldId id="263" r:id="rId12"/>
    <p:sldId id="264" r:id="rId13"/>
    <p:sldId id="283" r:id="rId14"/>
    <p:sldId id="284" r:id="rId15"/>
    <p:sldId id="285" r:id="rId16"/>
    <p:sldId id="286" r:id="rId17"/>
    <p:sldId id="266" r:id="rId18"/>
    <p:sldId id="287" r:id="rId19"/>
    <p:sldId id="27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B3"/>
    <a:srgbClr val="31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-92" y="-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9259-119C-4D9B-ACCE-494EF0193ABF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FACB-FEA4-460F-8FCB-3412D58F8F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6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8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1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1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7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52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5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01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48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8FACB-FEA4-460F-8FCB-3412D58F8F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09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0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1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0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1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6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5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7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147B9E-59E0-4882-9E8E-98C69DDE3B90}" type="datetimeFigureOut">
              <a:rPr lang="zh-CN" altLang="en-US" smtClean="0"/>
              <a:t>2022/3/2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41F7D9-BE24-4450-9F27-9015171CFF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4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871133" y="398461"/>
            <a:ext cx="8229600" cy="82073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A </a:t>
            </a:r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4191000" y="2095500"/>
            <a:ext cx="7608772" cy="32385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</a:p>
          <a:p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24</a:t>
            </a:r>
            <a:endParaRPr lang="en-US" sz="48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48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 </a:t>
            </a:r>
            <a:r>
              <a:rPr lang="vi-VN" sz="4800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ĐÀN</a:t>
            </a:r>
            <a:endParaRPr lang="vi-VN" sz="48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14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152400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0" y="438149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85749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33349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66749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43600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BIRDF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1" y="5334000"/>
            <a:ext cx="812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6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dâ</a:t>
            </a: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026" name="Picture 2" descr="Những thú vị khi trải nghiệm một ngày làm dân chài trên vịnh Hạ Long |  Wyndham Legend Ha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3" y="2410632"/>
            <a:ext cx="5445264" cy="401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195764" y="4681183"/>
            <a:ext cx="151950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5271" y="4419574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Dân chài </a:t>
            </a:r>
          </a:p>
        </p:txBody>
      </p:sp>
      <p:pic>
        <p:nvPicPr>
          <p:cNvPr id="19" name="图片 20" descr="1a29f989225e3bd393089709e6eb7e7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03144" y="-99532"/>
            <a:ext cx="5520534" cy="40300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99835" y="1476760"/>
            <a:ext cx="4244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Dân chài: người làm nghề đánh cá  </a:t>
            </a:r>
          </a:p>
        </p:txBody>
      </p:sp>
    </p:spTree>
    <p:extLst>
      <p:ext uri="{BB962C8B-B14F-4D97-AF65-F5344CB8AC3E}">
        <p14:creationId xmlns:p14="http://schemas.microsoft.com/office/powerpoint/2010/main" val="30552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77874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033514" y="721360"/>
            <a:ext cx="453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latin typeface="Times New Roman" pitchFamily="18" charset="0"/>
                <a:ea typeface="字魂27号-布丁体" panose="00000500000000000000" pitchFamily="2" charset="-122"/>
                <a:cs typeface="Times New Roman" pitchFamily="18" charset="0"/>
                <a:sym typeface="字魂105号-简雅黑" panose="00000500000000000000" pitchFamily="2" charset="-122"/>
              </a:rPr>
              <a:t>Luyện đọc nhóm đôi: </a:t>
            </a:r>
            <a:endParaRPr lang="zh-CN" altLang="en-US" sz="3200" b="1">
              <a:latin typeface="Times New Roman" pitchFamily="18" charset="0"/>
              <a:ea typeface="字魂27号-布丁体" panose="00000500000000000000" pitchFamily="2" charset="-122"/>
              <a:cs typeface="Times New Roman" pitchFamily="18" charset="0"/>
              <a:sym typeface="字魂105号-简雅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72703" y="5159714"/>
            <a:ext cx="8220330" cy="1093394"/>
            <a:chOff x="1348873" y="5258401"/>
            <a:chExt cx="8220330" cy="1093394"/>
          </a:xfrm>
        </p:grpSpPr>
        <p:grpSp>
          <p:nvGrpSpPr>
            <p:cNvPr id="2" name="组合 1"/>
            <p:cNvGrpSpPr/>
            <p:nvPr/>
          </p:nvGrpSpPr>
          <p:grpSpPr>
            <a:xfrm>
              <a:off x="1348873" y="5267481"/>
              <a:ext cx="3711740" cy="1084314"/>
              <a:chOff x="1348873" y="5267481"/>
              <a:chExt cx="3711740" cy="1084314"/>
            </a:xfrm>
          </p:grpSpPr>
          <p:pic>
            <p:nvPicPr>
              <p:cNvPr id="39" name="图片 38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0" name="图片 39" descr="51eaefef067d9a54417ce98be79c148d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41" name="图片 40" descr="51eaefef067d9a54417ce98be79c148d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  <p:grpSp>
          <p:nvGrpSpPr>
            <p:cNvPr id="42" name="组合 41"/>
            <p:cNvGrpSpPr/>
            <p:nvPr/>
          </p:nvGrpSpPr>
          <p:grpSpPr>
            <a:xfrm>
              <a:off x="5857463" y="5258401"/>
              <a:ext cx="3711740" cy="1084314"/>
              <a:chOff x="1348873" y="5267481"/>
              <a:chExt cx="3711740" cy="1084314"/>
            </a:xfrm>
          </p:grpSpPr>
          <p:pic>
            <p:nvPicPr>
              <p:cNvPr id="43" name="图片 42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4" name="图片 43" descr="51eaefef067d9a54417ce98be79c148d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57" name="图片 56" descr="51eaefef067d9a54417ce98be79c148d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</p:grpSp>
      <p:pic>
        <p:nvPicPr>
          <p:cNvPr id="27" name="图片 47" descr="5e1def15999258f9fa97db8080dd39aa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51547" y="328930"/>
            <a:ext cx="2961224" cy="22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4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6865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073462"/>
            <a:ext cx="3043846" cy="304384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3475011" y="1688719"/>
            <a:ext cx="5363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bài  </a:t>
            </a:r>
          </a:p>
        </p:txBody>
      </p:sp>
    </p:spTree>
    <p:extLst>
      <p:ext uri="{BB962C8B-B14F-4D97-AF65-F5344CB8AC3E}">
        <p14:creationId xmlns:p14="http://schemas.microsoft.com/office/powerpoint/2010/main" val="27533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354896"/>
            <a:ext cx="2762411" cy="2762411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07139" y="1011350"/>
            <a:ext cx="10216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Câu 1 Thủy làm những gì để chuẩn bị vào phòng thi?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1605" y="1783846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- Thủy lên dây và kéo thử vài nốt nhạc 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3541" y="2527154"/>
            <a:ext cx="109060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Câu 2 : Tìm những từ ngữ miêu tả âm thanh của cây đàn?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29322" y="3465679"/>
            <a:ext cx="106545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itchFamily="18" charset="0"/>
              </a:rPr>
              <a:t>- Trong trẻo, vút bay lên giữa yên lặng của gian phòng . </a:t>
            </a:r>
          </a:p>
        </p:txBody>
      </p:sp>
    </p:spTree>
    <p:extLst>
      <p:ext uri="{BB962C8B-B14F-4D97-AF65-F5344CB8AC3E}">
        <p14:creationId xmlns:p14="http://schemas.microsoft.com/office/powerpoint/2010/main" val="1652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96277" y="4231622"/>
            <a:ext cx="2961224" cy="22974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165" y="4073462"/>
            <a:ext cx="3043846" cy="3043846"/>
          </a:xfrm>
          <a:prstGeom prst="rect">
            <a:avLst/>
          </a:prstGeom>
          <a:noFill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19131" y="796435"/>
            <a:ext cx="11127475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Câu 3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453" y="1791099"/>
            <a:ext cx="109461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Thuỷ rất cố gắng tâp trung vào việc thực hiện bản nhạc </a:t>
            </a:r>
          </a:p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-Vầng trán cô bé hơi tái đi. Thuỷ rung động với bản nhạc                           </a:t>
            </a:r>
          </a:p>
          <a:p>
            <a:pPr>
              <a:defRPr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Gò má ửng hồng, đôi mắt sẫm  màu hơn, làn mi rậm cong dài khẽ rung động.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810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3547" y="717653"/>
            <a:ext cx="11127475" cy="156966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Câu 4. </a:t>
            </a: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Tìm những chi tiết miêu tả khung cảnh thanh bình ngoài gian phòng như hòa với tiếng đàn?</a:t>
            </a:r>
          </a:p>
          <a:p>
            <a:pPr eaLnBrk="1" hangingPunct="1">
              <a:defRPr/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9131" y="1879969"/>
            <a:ext cx="8904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Vài cánh ngọc lan êm ái rụng xuống nền đất mát rượi.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5318" y="2579598"/>
            <a:ext cx="11301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Lũ trẻ đang rủ nhau thả những chiếc thuyền gấp bằng giấy trên những vũng nước mưa.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88026" y="3622031"/>
            <a:ext cx="86072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Ngoài Hồ Tây, dân chài đang tung lưới đánh cá.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85960" y="4410075"/>
            <a:ext cx="8771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Hoa mười giờ nở đỏ quanh  các lối đi ven hồ.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19131" y="5182123"/>
            <a:ext cx="114363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v"/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Bóng mấy con chim bồ câu lướt nhanh trên những mái nhà cao thấp.</a:t>
            </a:r>
          </a:p>
        </p:txBody>
      </p:sp>
    </p:spTree>
    <p:extLst>
      <p:ext uri="{BB962C8B-B14F-4D97-AF65-F5344CB8AC3E}">
        <p14:creationId xmlns:p14="http://schemas.microsoft.com/office/powerpoint/2010/main" val="1298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4415" y="487689"/>
            <a:ext cx="39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 lại </a:t>
            </a:r>
          </a:p>
        </p:txBody>
      </p:sp>
      <p:pic>
        <p:nvPicPr>
          <p:cNvPr id="8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676" y="1729665"/>
            <a:ext cx="111838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Khi ắc-sê vừa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 chạm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vào những sợi dây đàn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thì như có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lạ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những âm thanh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trẻo vút bay lên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giữa yên lặng của gian phòng.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Vầng trán cô bé hơi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 đi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nhưng gò má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ửng hồng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đôi mắt sẫm màu hơn,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làn mi rậm cong dài 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khẽ rung động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  <p:pic>
        <p:nvPicPr>
          <p:cNvPr id="10" name="图片 38" descr="e34a04f7501a0f96578b20c6f9b3a2ae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72185" y="691487"/>
            <a:ext cx="1011319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itchFamily="18" charset="0"/>
              </a:rPr>
              <a:t>Qua bài văn, các em cảm nhận được điều gì về tiếng đàn của Thủy?</a:t>
            </a:r>
          </a:p>
        </p:txBody>
      </p:sp>
      <p:pic>
        <p:nvPicPr>
          <p:cNvPr id="12" name="图片 28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09255" y="4290194"/>
            <a:ext cx="1625624" cy="223887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96738" y="2190060"/>
            <a:ext cx="10888639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B050"/>
                </a:solidFill>
                <a:latin typeface="Times New Roman" pitchFamily="18" charset="0"/>
              </a:rPr>
              <a:t>    </a:t>
            </a: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= &gt;  </a:t>
            </a:r>
            <a:r>
              <a:rPr lang="en-US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Tiếng đàn của Thủy trong trẻo, hồn nhiên như tuổi thơ của em. Nó hòa hợp với khung cảnh thiên nhiên và cuộc sống xung quanh.</a:t>
            </a:r>
          </a:p>
        </p:txBody>
      </p:sp>
      <p:pic>
        <p:nvPicPr>
          <p:cNvPr id="21" name="图片 38" descr="e34a04f7501a0f96578b20c6f9b3a2a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1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2" name="图片 28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09255" y="4290194"/>
            <a:ext cx="1625624" cy="2238876"/>
          </a:xfrm>
          <a:prstGeom prst="rect">
            <a:avLst/>
          </a:prstGeom>
        </p:spPr>
      </p:pic>
      <p:pic>
        <p:nvPicPr>
          <p:cNvPr id="21" name="图片 38" descr="e34a04f7501a0f96578b20c6f9b3a2a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072942" y="4956497"/>
            <a:ext cx="2771600" cy="1707128"/>
          </a:xfrm>
          <a:prstGeom prst="rect">
            <a:avLst/>
          </a:prstGeom>
        </p:spPr>
      </p:pic>
      <p:pic>
        <p:nvPicPr>
          <p:cNvPr id="8" name="图片 20" descr="1a29f989225e3bd393089709e6eb7e7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29301" y="514985"/>
            <a:ext cx="6905767" cy="4030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3933346" y="2424920"/>
            <a:ext cx="429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Củng  cố, dặn dò  </a:t>
            </a:r>
          </a:p>
        </p:txBody>
      </p:sp>
    </p:spTree>
    <p:extLst>
      <p:ext uri="{BB962C8B-B14F-4D97-AF65-F5344CB8AC3E}">
        <p14:creationId xmlns:p14="http://schemas.microsoft.com/office/powerpoint/2010/main" val="727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2"/>
          <a:stretch/>
        </p:blipFill>
        <p:spPr>
          <a:xfrm>
            <a:off x="-1" y="0"/>
            <a:ext cx="12192001" cy="2262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8" t="38695"/>
          <a:stretch/>
        </p:blipFill>
        <p:spPr>
          <a:xfrm>
            <a:off x="6506307" y="3380793"/>
            <a:ext cx="5896708" cy="3477207"/>
          </a:xfrm>
          <a:prstGeom prst="rect">
            <a:avLst/>
          </a:prstGeom>
        </p:spPr>
      </p:pic>
      <p:sp>
        <p:nvSpPr>
          <p:cNvPr id="13" name="等腰三角形 12">
            <a:extLst>
              <a:ext uri="{FF2B5EF4-FFF2-40B4-BE49-F238E27FC236}">
                <a16:creationId xmlns:a16="http://schemas.microsoft.com/office/drawing/2014/main" xmlns="" id="{BE854DF9-0F56-478F-967D-A20F090B8148}"/>
              </a:ext>
            </a:extLst>
          </p:cNvPr>
          <p:cNvSpPr/>
          <p:nvPr/>
        </p:nvSpPr>
        <p:spPr>
          <a:xfrm rot="5400000">
            <a:off x="9311961" y="2714842"/>
            <a:ext cx="119095" cy="51061"/>
          </a:xfrm>
          <a:prstGeom prst="triangle">
            <a:avLst>
              <a:gd name="adj" fmla="val 50000"/>
            </a:avLst>
          </a:prstGeom>
          <a:solidFill>
            <a:srgbClr val="79A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107" y="1766707"/>
            <a:ext cx="637578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đến đây là kết thúc </a:t>
            </a:r>
          </a:p>
          <a:p>
            <a:r>
              <a:rPr lang="en-US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thầy cô và các em </a:t>
            </a:r>
          </a:p>
          <a:p>
            <a:endParaRPr lang="en-US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25D46A2E-D8C9-415E-9081-9EF3654BB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9529" y="4073462"/>
            <a:ext cx="3043846" cy="3043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8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0" name="图片 9" descr="e009f81f0cee1b7610dbb06d435050d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82865" y="-164813"/>
            <a:ext cx="5464143" cy="3835021"/>
          </a:xfrm>
          <a:prstGeom prst="rect">
            <a:avLst/>
          </a:prstGeom>
        </p:spPr>
      </p:pic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02955" y="4175722"/>
            <a:ext cx="3455035" cy="2308225"/>
          </a:xfrm>
          <a:prstGeom prst="rect">
            <a:avLst/>
          </a:prstGeom>
        </p:spPr>
      </p:pic>
      <p:pic>
        <p:nvPicPr>
          <p:cNvPr id="14" name="Picture 7" descr="Tieng 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" y="2041029"/>
            <a:ext cx="6948220" cy="4269388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5493" y="1019874"/>
            <a:ext cx="3984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14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3" name="图片 12" descr="9b7cc000282450bd19d8c0d46b7731e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02955" y="4175722"/>
            <a:ext cx="3455035" cy="2308225"/>
          </a:xfrm>
          <a:prstGeom prst="rect">
            <a:avLst/>
          </a:prstGeom>
        </p:spPr>
      </p:pic>
      <p:pic>
        <p:nvPicPr>
          <p:cNvPr id="12" name="Picture 7" descr="Vio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93" y="2224586"/>
            <a:ext cx="5177441" cy="40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9" descr="e009f81f0cee1b7610dbb06d435050d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05443" y="176382"/>
            <a:ext cx="5464143" cy="383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52180" y="1167922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Đàn vi- ô-lông </a:t>
            </a:r>
          </a:p>
        </p:txBody>
      </p:sp>
      <p:pic>
        <p:nvPicPr>
          <p:cNvPr id="16" name="图片 23" descr="891646ff66a9457a0ed6ef4d4cf0a4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4645" y="252483"/>
            <a:ext cx="996315" cy="9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349" y="559557"/>
            <a:ext cx="57593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2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itchFamily="18" charset="0"/>
              </a:rPr>
              <a:t>3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</a:rPr>
              <a:t> 2022  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59957" y="1168707"/>
            <a:ext cx="7574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/>
              <a:t>                                               </a:t>
            </a:r>
          </a:p>
          <a:p>
            <a:r>
              <a:rPr lang="en-US" sz="2800" dirty="0"/>
              <a:t>                                             (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Theo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Lưu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 Quang </a:t>
            </a:r>
            <a:r>
              <a:rPr lang="en-US" altLang="zh-CN" sz="2800" b="1" dirty="0" err="1">
                <a:latin typeface="Times New Roman" pitchFamily="18" charset="0"/>
                <a:ea typeface="宋体" charset="-122"/>
              </a:rPr>
              <a:t>Vũ</a:t>
            </a:r>
            <a:r>
              <a:rPr lang="en-US" altLang="zh-CN" sz="2800" b="1" dirty="0">
                <a:latin typeface="Times New Roman" pitchFamily="18" charset="0"/>
                <a:ea typeface="宋体" charset="-122"/>
              </a:rPr>
              <a:t>) </a:t>
            </a:r>
            <a:endParaRPr lang="en-US" sz="2800" dirty="0"/>
          </a:p>
        </p:txBody>
      </p:sp>
      <p:pic>
        <p:nvPicPr>
          <p:cNvPr id="17" name="Picture 7" descr="Tieng 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7" y="2702579"/>
            <a:ext cx="6324600" cy="3886200"/>
          </a:xfrm>
          <a:prstGeom prst="rect">
            <a:avLst/>
          </a:prstGeom>
          <a:noFill/>
          <a:ln w="76200" cmpd="tri">
            <a:solidFill>
              <a:srgbClr val="EE8E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xmlns="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xmlns="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vi-ô-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ra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 dirty="0"/>
          </a:p>
        </p:txBody>
      </p:sp>
    </p:spTree>
    <p:extLst>
      <p:ext uri="{BB962C8B-B14F-4D97-AF65-F5344CB8AC3E}">
        <p14:creationId xmlns:p14="http://schemas.microsoft.com/office/powerpoint/2010/main" val="23642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34645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PA-矩形 67">
            <a:extLst>
              <a:ext uri="{FF2B5EF4-FFF2-40B4-BE49-F238E27FC236}">
                <a16:creationId xmlns:a16="http://schemas.microsoft.com/office/drawing/2014/main" xmlns="" id="{270982F6-34A4-4201-9700-52D3E5ABABC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34" fontAlgn="base">
              <a:lnSpc>
                <a:spcPct val="120000"/>
              </a:lnSpc>
              <a:defRPr/>
            </a:pPr>
            <a:r>
              <a:rPr lang="zh-CN" altLang="en-US" sz="1799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世界卫生组织给健康下的定义为：</a:t>
            </a:r>
          </a:p>
        </p:txBody>
      </p:sp>
      <p:sp>
        <p:nvSpPr>
          <p:cNvPr id="15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17" name="PA-文本框 69">
            <a:extLst>
              <a:ext uri="{FF2B5EF4-FFF2-40B4-BE49-F238E27FC236}">
                <a16:creationId xmlns:a16="http://schemas.microsoft.com/office/drawing/2014/main" xmlns="" id="{4223546D-B686-4CAD-B61B-324870026C6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799">
                <a:solidFill>
                  <a:srgbClr val="FFFFF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799">
              <a:solidFill>
                <a:srgbClr val="FFFFF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PA-文本框 3">
            <a:extLst>
              <a:ext uri="{FF2B5EF4-FFF2-40B4-BE49-F238E27FC236}">
                <a16:creationId xmlns:a16="http://schemas.microsoft.com/office/drawing/2014/main" xmlns="" id="{B03154FC-90E5-496D-A613-613E219028E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74475" y="2587671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itchFamily="34" charset="-122"/>
              </a:defRPr>
            </a:lvl9pPr>
          </a:lstStyle>
          <a:p>
            <a:pPr defTabSz="914034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健康是一种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身体上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、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精神上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和</a:t>
            </a:r>
            <a:r>
              <a:rPr lang="zh-CN" altLang="en-US" sz="200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社会适应上</a:t>
            </a:r>
            <a:r>
              <a:rPr lang="zh-CN" altLang="en-US" sz="2000" b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的完好状态，而不是没有疾病及虚弱现象。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359319" y="674215"/>
            <a:ext cx="111704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 err="1">
                <a:latin typeface="Times New Roman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vi-ô-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ắc-sê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ửng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 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ra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800" b="1" dirty="0">
                <a:solidFill>
                  <a:srgbClr val="FD39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QUANG VŨ</a:t>
            </a:r>
            <a:endParaRPr lang="vi-VN" altLang="vi-VN" sz="2400" dirty="0"/>
          </a:p>
        </p:txBody>
      </p:sp>
    </p:spTree>
    <p:extLst>
      <p:ext uri="{BB962C8B-B14F-4D97-AF65-F5344CB8AC3E}">
        <p14:creationId xmlns:p14="http://schemas.microsoft.com/office/powerpoint/2010/main" val="14151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7277" y="289296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42" name="图片 41" descr="ea7f243781da69417c1f9ecf7de8ddd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181473" y="3974346"/>
            <a:ext cx="1504319" cy="23072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95329" y="536221"/>
            <a:ext cx="2885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u="sng">
                <a:solidFill>
                  <a:srgbClr val="000099"/>
                </a:solidFill>
                <a:latin typeface="Times New Roman" pitchFamily="18" charset="0"/>
              </a:rPr>
              <a:t>Luyện đọc từ </a:t>
            </a:r>
            <a:r>
              <a:rPr lang="en-US" altLang="en-US" b="1" i="1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3526" y="2606393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trắng trẻo 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1651495" y="3685701"/>
            <a:ext cx="1518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ắc-sê 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395777" y="1837397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-mát rượi 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1427480" y="1692323"/>
            <a:ext cx="3894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vi – ô - lông </a:t>
            </a:r>
          </a:p>
        </p:txBody>
      </p:sp>
    </p:spTree>
    <p:extLst>
      <p:ext uri="{BB962C8B-B14F-4D97-AF65-F5344CB8AC3E}">
        <p14:creationId xmlns:p14="http://schemas.microsoft.com/office/powerpoint/2010/main" val="19027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25494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9641" y="720753"/>
            <a:ext cx="293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Giải nghĩa từ: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448" y="1984710"/>
            <a:ext cx="837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- Lên dây: Chỉnh cho dây đàn cho đúng chuẩn. </a:t>
            </a:r>
          </a:p>
        </p:txBody>
      </p:sp>
    </p:spTree>
    <p:extLst>
      <p:ext uri="{BB962C8B-B14F-4D97-AF65-F5344CB8AC3E}">
        <p14:creationId xmlns:p14="http://schemas.microsoft.com/office/powerpoint/2010/main" val="39951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21197" y="328930"/>
            <a:ext cx="11523345" cy="6200140"/>
          </a:xfrm>
          <a:prstGeom prst="roundRect">
            <a:avLst>
              <a:gd name="adj" fmla="val 5865"/>
            </a:avLst>
          </a:prstGeom>
          <a:pattFill prst="dkHorz">
            <a:fgClr>
              <a:srgbClr val="FFF4F7"/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pic>
        <p:nvPicPr>
          <p:cNvPr id="10" name="图片 20" descr="1a29f989225e3bd393089709e6eb7e7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63549" y="-275544"/>
            <a:ext cx="6290199" cy="4124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4988" y="1441053"/>
            <a:ext cx="587087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   Ắc - sê: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để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vi-VN" dirty="0">
              <a:latin typeface="Arial" panose="020B0604020202020204" pitchFamily="34" charset="0"/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431165" y="3246783"/>
            <a:ext cx="7466463" cy="3282287"/>
            <a:chOff x="1152" y="768"/>
            <a:chExt cx="4310" cy="2784"/>
          </a:xfrm>
        </p:grpSpPr>
        <p:pic>
          <p:nvPicPr>
            <p:cNvPr id="13" name="Picture 7" descr="Vio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768"/>
              <a:ext cx="2545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3168" y="1890"/>
              <a:ext cx="1412" cy="702"/>
            </a:xfrm>
            <a:prstGeom prst="line">
              <a:avLst/>
            </a:prstGeom>
            <a:noFill/>
            <a:ln w="76200" cmpd="tri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3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4658" y="1440"/>
              <a:ext cx="804" cy="54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1905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r>
                <a:rPr lang="en-US" altLang="vi-VN" sz="4000" b="1" i="1">
                  <a:latin typeface="Times New Roman" pitchFamily="18" charset="0"/>
                </a:rPr>
                <a:t>Ắc-sê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85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1047</Words>
  <Application>Microsoft Office PowerPoint</Application>
  <PresentationFormat>Custom</PresentationFormat>
  <Paragraphs>81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BKV</cp:lastModifiedBy>
  <cp:revision>125</cp:revision>
  <dcterms:created xsi:type="dcterms:W3CDTF">2020-06-11T05:46:00Z</dcterms:created>
  <dcterms:modified xsi:type="dcterms:W3CDTF">2022-03-02T02:21:46Z</dcterms:modified>
</cp:coreProperties>
</file>