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8"/>
  </p:notesMasterIdLst>
  <p:sldIdLst>
    <p:sldId id="374" r:id="rId4"/>
    <p:sldId id="284" r:id="rId5"/>
    <p:sldId id="375" r:id="rId6"/>
    <p:sldId id="376" r:id="rId7"/>
    <p:sldId id="369" r:id="rId8"/>
    <p:sldId id="309" r:id="rId9"/>
    <p:sldId id="370" r:id="rId10"/>
    <p:sldId id="371" r:id="rId11"/>
    <p:sldId id="366" r:id="rId12"/>
    <p:sldId id="377" r:id="rId13"/>
    <p:sldId id="359" r:id="rId14"/>
    <p:sldId id="358" r:id="rId15"/>
    <p:sldId id="266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872"/>
    <a:srgbClr val="3E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7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2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4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6417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65090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562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692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01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89570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546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524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5855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49" r:id="rId8"/>
    <p:sldLayoutId id="2147483748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3270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-90419"/>
            <a:ext cx="7091712" cy="2048494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8009" y="695303"/>
            <a:ext cx="672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 TÍCH CÂY THÌ LÀ</a:t>
            </a:r>
            <a:endParaRPr lang="en-US" sz="48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6600" b="1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251200" y="2233705"/>
            <a:ext cx="758048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4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NÓI VÀ NGHE</a:t>
            </a:r>
            <a:endParaRPr lang="en-US" sz="440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6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7409" y="1531576"/>
            <a:ext cx="10881755" cy="1858965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Con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rau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chưa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rau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2C18764-7095-4211-91B1-E3512CB0E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7" y="4116409"/>
            <a:ext cx="6085105" cy="21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7081" y="1940519"/>
            <a:ext cx="9962599" cy="909815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844626" y="1907298"/>
            <a:ext cx="10287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4368195" y="475237"/>
            <a:ext cx="382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798286" y="1501193"/>
            <a:ext cx="109582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57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714327" y="100222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4800" dirty="0" smtClean="0">
                <a:solidFill>
                  <a:prstClr val="white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THÌ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bộ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phát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triển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năng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lực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108298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28082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2614955" y="1800908"/>
            <a:ext cx="9089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Sự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tích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cây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thì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(48)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83567" y="110344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Nói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nghe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7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holding balloons&#10;&#10;Description automatically generated with low confidence">
            <a:extLst>
              <a:ext uri="{FF2B5EF4-FFF2-40B4-BE49-F238E27FC236}">
                <a16:creationId xmlns:a16="http://schemas.microsoft.com/office/drawing/2014/main" id="{60324E72-2CFC-4853-A834-B44489FE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0" y="1135683"/>
            <a:ext cx="8260160" cy="64511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26B9C-A082-469D-A85C-C923E1B3DE78}"/>
              </a:ext>
            </a:extLst>
          </p:cNvPr>
          <p:cNvSpPr/>
          <p:nvPr/>
        </p:nvSpPr>
        <p:spPr>
          <a:xfrm>
            <a:off x="3817647" y="248106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lang="en-US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ED47E-9AE0-429E-AE3C-914DACB38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949" y="974712"/>
            <a:ext cx="3642763" cy="2531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A01A2-5E38-4CC0-9307-CE37D3C97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25" y="794614"/>
            <a:ext cx="3535035" cy="2537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5480357" y="448501"/>
            <a:ext cx="309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574862" y="3286712"/>
            <a:ext cx="319561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190339" y="6027003"/>
            <a:ext cx="396466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4523179" y="3295312"/>
            <a:ext cx="364501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4494641" y="6293102"/>
            <a:ext cx="43665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EFBA9-D329-419D-85B9-22B476F26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17" y="3756976"/>
            <a:ext cx="3679704" cy="227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82D26-E817-48E1-8D06-911566A13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286" y="3748377"/>
            <a:ext cx="3631250" cy="2575825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8EFCA9C1-F1C8-4F66-8CB9-E24EB05F51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0" b="89944" l="3500" r="96500">
                        <a14:foregroundMark x1="3500" y1="24972" x2="7300" y2="27458"/>
                        <a14:foregroundMark x1="78800" y1="12994" x2="79400" y2="35141"/>
                        <a14:foregroundMark x1="54900" y1="28927" x2="66400" y2="9944"/>
                        <a14:foregroundMark x1="66400" y1="9944" x2="68800" y2="8362"/>
                        <a14:foregroundMark x1="75600" y1="8701" x2="86000" y2="9718"/>
                        <a14:foregroundMark x1="86000" y1="9718" x2="86400" y2="9944"/>
                        <a14:foregroundMark x1="68800" y1="20339" x2="67400" y2="25311"/>
                        <a14:foregroundMark x1="96500" y1="25537" x2="94300" y2="26441"/>
                        <a14:foregroundMark x1="25300" y1="20678" x2="24400" y2="23164"/>
                        <a14:foregroundMark x1="34500" y1="21921" x2="36700" y2="26780"/>
                        <a14:foregroundMark x1="24400" y1="80000" x2="26400" y2="83277"/>
                        <a14:foregroundMark x1="37000" y1="82373" x2="38000" y2="85424"/>
                        <a14:foregroundMark x1="22300" y1="85198" x2="52600" y2="82712"/>
                        <a14:foregroundMark x1="52600" y1="82712" x2="74500" y2="82712"/>
                        <a14:foregroundMark x1="74500" y1="87910" x2="94900" y2="83955"/>
                        <a14:foregroundMark x1="94900" y1="83955" x2="94900" y2="83955"/>
                        <a14:foregroundMark x1="79900" y1="77175" x2="81800" y2="87345"/>
                        <a14:foregroundMark x1="76700" y1="83051" x2="80200" y2="78418"/>
                        <a14:foregroundMark x1="76400" y1="81469" x2="80500" y2="85198"/>
                        <a14:foregroundMark x1="23400" y1="86667" x2="27700" y2="86441"/>
                        <a14:foregroundMark x1="34800" y1="82147" x2="35100" y2="76836"/>
                        <a14:foregroundMark x1="34000" y1="87006" x2="38300" y2="84520"/>
                        <a14:foregroundMark x1="67400" y1="42147" x2="69900" y2="40000"/>
                        <a14:foregroundMark x1="66900" y1="20678" x2="68800" y2="27684"/>
                        <a14:foregroundMark x1="50500" y1="40904" x2="52500" y2="40565"/>
                        <a14:foregroundMark x1="49700" y1="41582" x2="53300" y2="45198"/>
                        <a14:foregroundMark x1="48900" y1="40339" x2="53800" y2="41582"/>
                        <a14:foregroundMark x1="24400" y1="21921" x2="26400" y2="28362"/>
                        <a14:foregroundMark x1="85100" y1="44633" x2="91300" y2="46780"/>
                        <a14:foregroundMark x1="76900" y1="3503" x2="79100" y2="2260"/>
                        <a14:foregroundMark x1="76700" y1="2486" x2="76700" y2="2260"/>
                        <a14:foregroundMark x1="77700" y1="21582" x2="80700" y2="27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92" y="4920265"/>
            <a:ext cx="2136631" cy="1890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A9A397-F873-458C-ACE6-53F50F8304FF}"/>
              </a:ext>
            </a:extLst>
          </p:cNvPr>
          <p:cNvSpPr txBox="1"/>
          <p:nvPr/>
        </p:nvSpPr>
        <p:spPr>
          <a:xfrm>
            <a:off x="8656863" y="3941618"/>
            <a:ext cx="35351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3BDBD10-AFC3-4AF4-B48D-CE9028E11C56}"/>
              </a:ext>
            </a:extLst>
          </p:cNvPr>
          <p:cNvSpPr/>
          <p:nvPr/>
        </p:nvSpPr>
        <p:spPr>
          <a:xfrm>
            <a:off x="8507299" y="3419457"/>
            <a:ext cx="3708546" cy="15675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12152" y="85067"/>
            <a:ext cx="6199962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0F4F9-FB28-4D75-8F4A-CB35D063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2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59" y="354331"/>
            <a:ext cx="3833674" cy="2650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019DB-FA71-4BB4-AFA7-E63465210EDF}"/>
              </a:ext>
            </a:extLst>
          </p:cNvPr>
          <p:cNvSpPr txBox="1"/>
          <p:nvPr/>
        </p:nvSpPr>
        <p:spPr>
          <a:xfrm>
            <a:off x="4398221" y="1315368"/>
            <a:ext cx="447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FE78-D2FD-475B-A451-4F793F788CE5}"/>
              </a:ext>
            </a:extLst>
          </p:cNvPr>
          <p:cNvSpPr txBox="1"/>
          <p:nvPr/>
        </p:nvSpPr>
        <p:spPr>
          <a:xfrm>
            <a:off x="4398221" y="1974481"/>
            <a:ext cx="751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82872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1DC23-90FA-4993-A963-2E4F30BD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59" y="3650079"/>
            <a:ext cx="3833674" cy="2709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56E14-F499-4393-93A6-21F55C7A745B}"/>
              </a:ext>
            </a:extLst>
          </p:cNvPr>
          <p:cNvSpPr txBox="1"/>
          <p:nvPr/>
        </p:nvSpPr>
        <p:spPr>
          <a:xfrm>
            <a:off x="4263265" y="4165102"/>
            <a:ext cx="52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F8E6-5F05-469A-94A6-8BED3CDF122F}"/>
              </a:ext>
            </a:extLst>
          </p:cNvPr>
          <p:cNvSpPr txBox="1"/>
          <p:nvPr/>
        </p:nvSpPr>
        <p:spPr>
          <a:xfrm>
            <a:off x="3690452" y="4818466"/>
            <a:ext cx="732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82872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019DB-FA71-4BB4-AFA7-E63465210EDF}"/>
              </a:ext>
            </a:extLst>
          </p:cNvPr>
          <p:cNvSpPr txBox="1"/>
          <p:nvPr/>
        </p:nvSpPr>
        <p:spPr>
          <a:xfrm>
            <a:off x="4613193" y="662556"/>
            <a:ext cx="716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FE78-D2FD-475B-A451-4F793F788CE5}"/>
              </a:ext>
            </a:extLst>
          </p:cNvPr>
          <p:cNvSpPr txBox="1"/>
          <p:nvPr/>
        </p:nvSpPr>
        <p:spPr>
          <a:xfrm>
            <a:off x="4613193" y="1749496"/>
            <a:ext cx="7327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382872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6E14-F499-4393-93A6-21F55C7A745B}"/>
              </a:ext>
            </a:extLst>
          </p:cNvPr>
          <p:cNvSpPr txBox="1"/>
          <p:nvPr/>
        </p:nvSpPr>
        <p:spPr>
          <a:xfrm>
            <a:off x="4444523" y="3867262"/>
            <a:ext cx="675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F8E6-5F05-469A-94A6-8BED3CDF122F}"/>
              </a:ext>
            </a:extLst>
          </p:cNvPr>
          <p:cNvSpPr txBox="1"/>
          <p:nvPr/>
        </p:nvSpPr>
        <p:spPr>
          <a:xfrm>
            <a:off x="4613193" y="4485363"/>
            <a:ext cx="7462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lẩm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nhẩm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382872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4A49E-64D4-473A-AE5D-FC998A37A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3"/>
                    </a14:imgEffect>
                    <a14:imgEffect>
                      <a14:saturation sat="1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134" y="347334"/>
            <a:ext cx="3797087" cy="2804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6C3DD-2E0F-4709-B17A-3CA177B4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88"/>
                    </a14:imgEffect>
                    <a14:imgEffect>
                      <a14:saturation sat="1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134" y="3508149"/>
            <a:ext cx="3797087" cy="2908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78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50" y="4089722"/>
            <a:ext cx="2482923" cy="20474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226164" y="1796481"/>
            <a:ext cx="1255267" cy="1465762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768841" y="3445900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D1F00F-6676-4299-8B67-FF1E37AB1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514" y="1045528"/>
            <a:ext cx="3353382" cy="26918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8CBF7B-F0DC-447D-B9AE-AD0DD0F00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41" y="1080025"/>
            <a:ext cx="3353382" cy="26981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818655-3626-4FFC-820A-EF625AFA3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41" y="3818939"/>
            <a:ext cx="3372293" cy="26408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065FC1-E87C-482E-B913-C3833151F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431" y="3769869"/>
            <a:ext cx="3372294" cy="2739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98539" y="271714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382</Words>
  <Application>Microsoft Office PowerPoint</Application>
  <PresentationFormat>Widescreen</PresentationFormat>
  <Paragraphs>48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Arial</vt:lpstr>
      <vt:lpstr>Arial-Rounded</vt:lpstr>
      <vt:lpstr>Bebas Neue</vt:lpstr>
      <vt:lpstr>Calibri</vt:lpstr>
      <vt:lpstr>Calibri Light</vt:lpstr>
      <vt:lpstr>等线</vt:lpstr>
      <vt:lpstr>Dosis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Roboto Condensed Light</vt:lpstr>
      <vt:lpstr>Source Sans Pro</vt:lpstr>
      <vt:lpstr>Times New Roman</vt:lpstr>
      <vt:lpstr>Titan One</vt:lpstr>
      <vt:lpstr>思源黑体 CN Bold</vt:lpstr>
      <vt:lpstr>Office Theme</vt:lpstr>
      <vt:lpstr>Early Childhood Center by Slidesgo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71</cp:revision>
  <dcterms:created xsi:type="dcterms:W3CDTF">2021-12-11T14:51:10Z</dcterms:created>
  <dcterms:modified xsi:type="dcterms:W3CDTF">2022-03-03T09:12:47Z</dcterms:modified>
</cp:coreProperties>
</file>