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81" r:id="rId2"/>
    <p:sldId id="272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4" r:id="rId13"/>
    <p:sldId id="275" r:id="rId14"/>
    <p:sldId id="268" r:id="rId15"/>
    <p:sldId id="277" r:id="rId16"/>
    <p:sldId id="278" r:id="rId17"/>
    <p:sldId id="279" r:id="rId18"/>
    <p:sldId id="280" r:id="rId19"/>
    <p:sldId id="269" r:id="rId20"/>
    <p:sldId id="270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5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1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701" r:id="rId3"/>
    <p:sldLayoutId id="2147483696" r:id="rId4"/>
    <p:sldLayoutId id="2147483716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5" r:id="rId14"/>
    <p:sldLayoutId id="2147483704" r:id="rId15"/>
    <p:sldLayoutId id="2147483703" r:id="rId16"/>
    <p:sldLayoutId id="2147483702" r:id="rId17"/>
    <p:sldLayoutId id="2147483697" r:id="rId18"/>
    <p:sldLayoutId id="2147483698" r:id="rId19"/>
    <p:sldLayoutId id="2147483699" r:id="rId20"/>
    <p:sldLayoutId id="2147483693" r:id="rId21"/>
    <p:sldLayoutId id="2147483688" r:id="rId22"/>
    <p:sldLayoutId id="2147483720" r:id="rId23"/>
    <p:sldLayoutId id="2147483719" r:id="rId24"/>
    <p:sldLayoutId id="2147483718" r:id="rId25"/>
    <p:sldLayoutId id="2147483717" r:id="rId26"/>
    <p:sldLayoutId id="2147483715" r:id="rId27"/>
    <p:sldLayoutId id="2147483689" r:id="rId28"/>
    <p:sldLayoutId id="2147483690" r:id="rId29"/>
    <p:sldLayoutId id="2147483691" r:id="rId30"/>
    <p:sldLayoutId id="2147483692" r:id="rId31"/>
    <p:sldLayoutId id="214748369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4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5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0"/>
            <a:ext cx="10827026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669775" y="88365"/>
            <a:ext cx="12417848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P.Môn</a:t>
            </a:r>
            <a:r>
              <a:rPr lang="en-US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4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24</a:t>
            </a:r>
          </a:p>
          <a:p>
            <a:pPr algn="ctr" eaLnBrk="1" hangingPunct="1"/>
            <a:endParaRPr lang="en-US" sz="5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TỪ NGỮ VỀ NGHỆ THUẬT                                                                                             DẤU PHẨY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viên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Nguyễn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Thúy</a:t>
            </a:r>
            <a:endParaRPr lang="en-US" sz="36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8693416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4425C3-189D-48F4-86F5-3126DEF73AF7}"/>
              </a:ext>
            </a:extLst>
          </p:cNvPr>
          <p:cNvSpPr/>
          <p:nvPr/>
        </p:nvSpPr>
        <p:spPr>
          <a:xfrm>
            <a:off x="430796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4AB1837-BF49-446E-834C-2383926AAFFF}"/>
              </a:ext>
            </a:extLst>
          </p:cNvPr>
          <p:cNvSpPr/>
          <p:nvPr/>
        </p:nvSpPr>
        <p:spPr>
          <a:xfrm>
            <a:off x="430796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C0390E3-7704-4B1B-BCBE-03E9B6449A0D}"/>
              </a:ext>
            </a:extLst>
          </p:cNvPr>
          <p:cNvSpPr/>
          <p:nvPr/>
        </p:nvSpPr>
        <p:spPr>
          <a:xfrm>
            <a:off x="430796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0C54C5-3DBA-4203-A600-49019B27F45C}"/>
              </a:ext>
            </a:extLst>
          </p:cNvPr>
          <p:cNvSpPr/>
          <p:nvPr/>
        </p:nvSpPr>
        <p:spPr>
          <a:xfrm>
            <a:off x="6096000" y="908562"/>
            <a:ext cx="5665203" cy="1887647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987CD3-80E0-46B7-AAFC-BDD4FEB6455E}"/>
              </a:ext>
            </a:extLst>
          </p:cNvPr>
          <p:cNvSpPr/>
          <p:nvPr/>
        </p:nvSpPr>
        <p:spPr>
          <a:xfrm>
            <a:off x="6096001" y="5114178"/>
            <a:ext cx="5665203" cy="165732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0142AB-FD82-489B-BE3A-FDF53230A133}"/>
              </a:ext>
            </a:extLst>
          </p:cNvPr>
          <p:cNvSpPr/>
          <p:nvPr/>
        </p:nvSpPr>
        <p:spPr>
          <a:xfrm>
            <a:off x="6096000" y="3130690"/>
            <a:ext cx="5665203" cy="170635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853EC746-850B-4A32-91D7-C0DF9581A0FA}"/>
              </a:ext>
            </a:extLst>
          </p:cNvPr>
          <p:cNvSpPr/>
          <p:nvPr/>
        </p:nvSpPr>
        <p:spPr>
          <a:xfrm>
            <a:off x="5115339" y="1689635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E010B919-AEE5-4CCA-889E-AAF2A22D4FC9}"/>
              </a:ext>
            </a:extLst>
          </p:cNvPr>
          <p:cNvSpPr/>
          <p:nvPr/>
        </p:nvSpPr>
        <p:spPr>
          <a:xfrm>
            <a:off x="5115338" y="3603671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FE469035-DFAF-4AB5-B893-3B0F53BAC3E3}"/>
              </a:ext>
            </a:extLst>
          </p:cNvPr>
          <p:cNvSpPr/>
          <p:nvPr/>
        </p:nvSpPr>
        <p:spPr>
          <a:xfrm>
            <a:off x="5115338" y="5709458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D28C9DB0-683E-4DD5-9944-E3547A19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" y="175553"/>
            <a:ext cx="37494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table, man, holding, standing&#10;&#10;Description automatically generated">
            <a:extLst>
              <a:ext uri="{FF2B5EF4-FFF2-40B4-BE49-F238E27FC236}">
                <a16:creationId xmlns:a16="http://schemas.microsoft.com/office/drawing/2014/main" xmlns="" id="{E380D848-AD13-4415-96AF-C9E590AE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44" y="175553"/>
            <a:ext cx="3652911" cy="2743199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E87FCEA1-063C-4757-A13B-71353F6A5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5" y="175553"/>
            <a:ext cx="4082141" cy="2743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5622C5-363C-47D4-9B75-8476BDAFBF3D}"/>
              </a:ext>
            </a:extLst>
          </p:cNvPr>
          <p:cNvSpPr txBox="1"/>
          <p:nvPr/>
        </p:nvSpPr>
        <p:spPr>
          <a:xfrm>
            <a:off x="1185568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5BE1F1-0B10-4A7D-802F-670EF147342B}"/>
              </a:ext>
            </a:extLst>
          </p:cNvPr>
          <p:cNvSpPr txBox="1"/>
          <p:nvPr/>
        </p:nvSpPr>
        <p:spPr>
          <a:xfrm>
            <a:off x="5081707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3C0F849-9A08-4424-BC46-7423D2B095F6}"/>
              </a:ext>
            </a:extLst>
          </p:cNvPr>
          <p:cNvSpPr txBox="1"/>
          <p:nvPr/>
        </p:nvSpPr>
        <p:spPr>
          <a:xfrm>
            <a:off x="9286630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4F182297-2E86-42F2-86FF-D127636BAFE4}"/>
              </a:ext>
            </a:extLst>
          </p:cNvPr>
          <p:cNvSpPr/>
          <p:nvPr/>
        </p:nvSpPr>
        <p:spPr>
          <a:xfrm>
            <a:off x="1457739" y="3790121"/>
            <a:ext cx="8905461" cy="27134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+mj-lt"/>
              </a:rPr>
              <a:t>NGHỆ THUẬT DÂN GIAN</a:t>
            </a:r>
          </a:p>
        </p:txBody>
      </p:sp>
    </p:spTree>
    <p:extLst>
      <p:ext uri="{BB962C8B-B14F-4D97-AF65-F5344CB8AC3E}">
        <p14:creationId xmlns:p14="http://schemas.microsoft.com/office/powerpoint/2010/main" val="10710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9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8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9" name="AutoShape 1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1270" name="Picture 1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 descr="images614225_nlb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3581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2514600" y="60975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ảo thuật</a:t>
            </a:r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6858000" y="33289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quay phim</a:t>
            </a:r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6858000" y="62865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điêu khắc</a:t>
            </a:r>
          </a:p>
        </p:txBody>
      </p:sp>
    </p:spTree>
    <p:extLst>
      <p:ext uri="{BB962C8B-B14F-4D97-AF65-F5344CB8AC3E}">
        <p14:creationId xmlns:p14="http://schemas.microsoft.com/office/powerpoint/2010/main" val="15982141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Nd9GcT-RUX7MQzaNNbEYDB2SQL4mxBcS0EOayjT1oQFfUySGf-RV5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85800"/>
            <a:ext cx="2530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ANd9GcRzUldMCCfj9mPlt-Hd3P2aUXX-tN_oPqWRAIFyqfHsvEb2do0D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1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ANd9GcQoNGoueWowgl53kC4to4wk7FLBdLO1OcdO-4PTemNymGTl4d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1"/>
            <a:ext cx="38862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4" name="Picture 13" descr="mau2-6a1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1"/>
            <a:ext cx="3886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3517900" y="3606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 hát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581400" y="6350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Múa</a:t>
            </a: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7162800" y="63896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Thiết kế thời trang</a:t>
            </a: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7467600" y="3352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Nặn tượng</a:t>
            </a:r>
          </a:p>
        </p:txBody>
      </p:sp>
    </p:spTree>
    <p:extLst>
      <p:ext uri="{BB962C8B-B14F-4D97-AF65-F5344CB8AC3E}">
        <p14:creationId xmlns:p14="http://schemas.microsoft.com/office/powerpoint/2010/main" val="335547564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6D1F52-A9EE-401D-9B8D-8AB96E9C8E5B}"/>
              </a:ext>
            </a:extLst>
          </p:cNvPr>
          <p:cNvSpPr txBox="1"/>
          <p:nvPr/>
        </p:nvSpPr>
        <p:spPr>
          <a:xfrm>
            <a:off x="377136" y="180212"/>
            <a:ext cx="933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9C2591-ED63-4952-9E3F-B0F542AAE88D}"/>
              </a:ext>
            </a:extLst>
          </p:cNvPr>
          <p:cNvSpPr txBox="1"/>
          <p:nvPr/>
        </p:nvSpPr>
        <p:spPr>
          <a:xfrm>
            <a:off x="377136" y="953934"/>
            <a:ext cx="1169294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78AF0B0-1925-43CD-93DE-F21315ABBE90}"/>
              </a:ext>
            </a:extLst>
          </p:cNvPr>
          <p:cNvSpPr/>
          <p:nvPr/>
        </p:nvSpPr>
        <p:spPr>
          <a:xfrm>
            <a:off x="886265" y="953934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74C8DD6-ACE2-4C34-99D6-68E0C92FB8F1}"/>
              </a:ext>
            </a:extLst>
          </p:cNvPr>
          <p:cNvSpPr/>
          <p:nvPr/>
        </p:nvSpPr>
        <p:spPr>
          <a:xfrm>
            <a:off x="6096000" y="1584636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59C6526-E17E-48E5-B1A0-F2AEBF6C2D57}"/>
              </a:ext>
            </a:extLst>
          </p:cNvPr>
          <p:cNvSpPr/>
          <p:nvPr/>
        </p:nvSpPr>
        <p:spPr>
          <a:xfrm>
            <a:off x="8578948" y="2236905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C0AB6F-1A40-4DA8-A3DA-A91781ADD90C}"/>
              </a:ext>
            </a:extLst>
          </p:cNvPr>
          <p:cNvSpPr txBox="1"/>
          <p:nvPr/>
        </p:nvSpPr>
        <p:spPr>
          <a:xfrm flipH="1">
            <a:off x="3117137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A61A14-EA12-48F6-BFB3-7EF1809998F3}"/>
              </a:ext>
            </a:extLst>
          </p:cNvPr>
          <p:cNvSpPr txBox="1"/>
          <p:nvPr/>
        </p:nvSpPr>
        <p:spPr>
          <a:xfrm flipH="1">
            <a:off x="5203023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709AB6-4C26-4103-A467-931594D0D961}"/>
              </a:ext>
            </a:extLst>
          </p:cNvPr>
          <p:cNvSpPr txBox="1"/>
          <p:nvPr/>
        </p:nvSpPr>
        <p:spPr>
          <a:xfrm flipH="1">
            <a:off x="7511509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258D52-1D17-44EB-A4D7-8AC29C118BAB}"/>
              </a:ext>
            </a:extLst>
          </p:cNvPr>
          <p:cNvSpPr txBox="1"/>
          <p:nvPr/>
        </p:nvSpPr>
        <p:spPr>
          <a:xfrm flipH="1">
            <a:off x="1926353" y="238353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00073B-D6C3-4E0E-92A2-ECA506E9A15D}"/>
              </a:ext>
            </a:extLst>
          </p:cNvPr>
          <p:cNvSpPr txBox="1"/>
          <p:nvPr/>
        </p:nvSpPr>
        <p:spPr>
          <a:xfrm flipH="1">
            <a:off x="2854400" y="235813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7507CF-4369-4517-A523-CE0BCEBD6772}"/>
              </a:ext>
            </a:extLst>
          </p:cNvPr>
          <p:cNvSpPr txBox="1"/>
          <p:nvPr/>
        </p:nvSpPr>
        <p:spPr>
          <a:xfrm flipH="1">
            <a:off x="4061003" y="238353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27874-FAD8-4BBD-9E7E-E9A3E1394967}"/>
              </a:ext>
            </a:extLst>
          </p:cNvPr>
          <p:cNvSpPr txBox="1"/>
          <p:nvPr/>
        </p:nvSpPr>
        <p:spPr>
          <a:xfrm flipH="1">
            <a:off x="916245" y="303168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274859-A96F-420D-981A-DC8938DA278C}"/>
              </a:ext>
            </a:extLst>
          </p:cNvPr>
          <p:cNvSpPr txBox="1"/>
          <p:nvPr/>
        </p:nvSpPr>
        <p:spPr>
          <a:xfrm flipH="1">
            <a:off x="8419235" y="303168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709AB6-4C26-4103-A467-931594D0D961}"/>
              </a:ext>
            </a:extLst>
          </p:cNvPr>
          <p:cNvSpPr txBox="1"/>
          <p:nvPr/>
        </p:nvSpPr>
        <p:spPr>
          <a:xfrm flipH="1">
            <a:off x="9361474" y="104005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200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64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2474" name="Text Box 1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13660" y="4359297"/>
            <a:ext cx="7117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21" name="Text Box 33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5105401"/>
            <a:ext cx="8229600" cy="156966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 được làm bằng tre hoặc gỗ, có lòng rỗng, gõ kêu thành tiếng, thường được dùng trong dàn nhạc dân tộc, đền, chùa.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03" name="Group 515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663" name="Oval 375"/>
          <p:cNvSpPr>
            <a:spLocks noChangeArrowheads="1"/>
          </p:cNvSpPr>
          <p:nvPr/>
        </p:nvSpPr>
        <p:spPr bwMode="auto">
          <a:xfrm>
            <a:off x="3352800" y="2095500"/>
            <a:ext cx="6096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graphicFrame>
        <p:nvGraphicFramePr>
          <p:cNvPr id="12804" name="Group 5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754" name="Group 466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799" name="Group 511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806" name="Text Box 518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12809" name="Text Box 521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16187891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4" grpId="0"/>
      <p:bldP spid="12621" grpId="0" animBg="1"/>
      <p:bldP spid="12663" grpId="0" animBg="1"/>
      <p:bldP spid="12806" grpId="0"/>
      <p:bldP spid="128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704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93572" y="4295556"/>
            <a:ext cx="6908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86000" y="5080001"/>
            <a:ext cx="7848600" cy="156966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nghệ thuật trình diễn các động tác: leo, nhảy, nhào lộn, uốn dẻo, thăng bằng, ... rất khéo léo của người, của thú.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047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7056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7068" name="Group 28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7084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7102" name="Oval 62"/>
          <p:cNvSpPr>
            <a:spLocks noChangeArrowheads="1"/>
          </p:cNvSpPr>
          <p:nvPr/>
        </p:nvSpPr>
        <p:spPr bwMode="auto">
          <a:xfrm>
            <a:off x="3352800" y="2628900"/>
            <a:ext cx="609600" cy="3810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5665" name="Text Box 69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5666" name="Text Box 70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846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 animBg="1"/>
      <p:bldP spid="87102" grpId="0" animBg="1"/>
      <p:bldP spid="87105" grpId="0"/>
      <p:bldP spid="87106" grpId="0"/>
      <p:bldP spid="87107" grpId="0"/>
      <p:bldP spid="87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806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5402" y="4295246"/>
            <a:ext cx="57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90800" y="5105400"/>
            <a:ext cx="7239000" cy="120032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chỉ chung những người làm nghệ thuật, sống trong nghệ thuật.</a:t>
            </a:r>
            <a:endParaRPr lang="en-US" altLang="en-US" sz="36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071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8080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8092" name="Group 28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8108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8127" name="Oval 63"/>
          <p:cNvSpPr>
            <a:spLocks noChangeArrowheads="1"/>
          </p:cNvSpPr>
          <p:nvPr/>
        </p:nvSpPr>
        <p:spPr bwMode="auto">
          <a:xfrm>
            <a:off x="3352800" y="3162300"/>
            <a:ext cx="6096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8129" name="Text Box 65"/>
          <p:cNvSpPr txBox="1">
            <a:spLocks noChangeArrowheads="1"/>
          </p:cNvSpPr>
          <p:nvPr/>
        </p:nvSpPr>
        <p:spPr bwMode="auto">
          <a:xfrm>
            <a:off x="45339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8130" name="Text Box 66"/>
          <p:cNvSpPr txBox="1">
            <a:spLocks noChangeArrowheads="1"/>
          </p:cNvSpPr>
          <p:nvPr/>
        </p:nvSpPr>
        <p:spPr bwMode="auto">
          <a:xfrm>
            <a:off x="50673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88131" name="Text Box 67"/>
          <p:cNvSpPr txBox="1">
            <a:spLocks noChangeArrowheads="1"/>
          </p:cNvSpPr>
          <p:nvPr/>
        </p:nvSpPr>
        <p:spPr bwMode="auto">
          <a:xfrm>
            <a:off x="56007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88132" name="Text Box 68"/>
          <p:cNvSpPr txBox="1">
            <a:spLocks noChangeArrowheads="1"/>
          </p:cNvSpPr>
          <p:nvPr/>
        </p:nvSpPr>
        <p:spPr bwMode="auto">
          <a:xfrm>
            <a:off x="61341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88133" name="Text Box 69"/>
          <p:cNvSpPr txBox="1">
            <a:spLocks noChangeArrowheads="1"/>
          </p:cNvSpPr>
          <p:nvPr/>
        </p:nvSpPr>
        <p:spPr bwMode="auto">
          <a:xfrm>
            <a:off x="66675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71882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Ĩ</a:t>
            </a:r>
          </a:p>
        </p:txBody>
      </p:sp>
      <p:sp>
        <p:nvSpPr>
          <p:cNvPr id="26691" name="Text Box 77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6692" name="Text Box 78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6693" name="Text Box 83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94" name="Text Box 84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6695" name="Text Box 85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26696" name="Text Box 86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8350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 animBg="1"/>
      <p:bldP spid="88127" grpId="0" animBg="1"/>
      <p:bldP spid="88129" grpId="0"/>
      <p:bldP spid="88130" grpId="0"/>
      <p:bldP spid="88131" grpId="0"/>
      <p:bldP spid="88132" grpId="0"/>
      <p:bldP spid="88133" grpId="0"/>
      <p:bldP spid="88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60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4327478"/>
            <a:ext cx="5436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28503" y="5105400"/>
            <a:ext cx="8658497" cy="107721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dùng để ngăn cách </a:t>
            </a:r>
            <a:r>
              <a:rPr lang="nl-NL" altLang="en-US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nl-NL" alt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có cùng chức vụ ở trong câu.</a:t>
            </a:r>
            <a:endParaRPr lang="en-US" altLang="en-US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6023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6032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6176" name="Group 160"/>
          <p:cNvGraphicFramePr>
            <a:graphicFrameLocks noGrp="1"/>
          </p:cNvGraphicFramePr>
          <p:nvPr/>
        </p:nvGraphicFramePr>
        <p:xfrm>
          <a:off x="4495800" y="3048000"/>
          <a:ext cx="3200400" cy="5715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6060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6080" name="Oval 64"/>
          <p:cNvSpPr>
            <a:spLocks noChangeArrowheads="1"/>
          </p:cNvSpPr>
          <p:nvPr/>
        </p:nvSpPr>
        <p:spPr bwMode="auto">
          <a:xfrm>
            <a:off x="3352800" y="3695700"/>
            <a:ext cx="6096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45847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50927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Ấ</a:t>
            </a: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55880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6172200" y="3670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6692900" y="3657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72390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Ẩ</a:t>
            </a:r>
          </a:p>
        </p:txBody>
      </p:sp>
      <p:sp>
        <p:nvSpPr>
          <p:cNvPr id="86087" name="Text Box 71"/>
          <p:cNvSpPr txBox="1">
            <a:spLocks noChangeArrowheads="1"/>
          </p:cNvSpPr>
          <p:nvPr/>
        </p:nvSpPr>
        <p:spPr bwMode="auto">
          <a:xfrm>
            <a:off x="77343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7716" name="Text Box 154"/>
          <p:cNvSpPr txBox="1">
            <a:spLocks noChangeArrowheads="1"/>
          </p:cNvSpPr>
          <p:nvPr/>
        </p:nvSpPr>
        <p:spPr bwMode="auto">
          <a:xfrm>
            <a:off x="45212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7717" name="Text Box 155"/>
          <p:cNvSpPr txBox="1">
            <a:spLocks noChangeArrowheads="1"/>
          </p:cNvSpPr>
          <p:nvPr/>
        </p:nvSpPr>
        <p:spPr bwMode="auto">
          <a:xfrm>
            <a:off x="50673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7718" name="Text Box 156"/>
          <p:cNvSpPr txBox="1">
            <a:spLocks noChangeArrowheads="1"/>
          </p:cNvSpPr>
          <p:nvPr/>
        </p:nvSpPr>
        <p:spPr bwMode="auto">
          <a:xfrm>
            <a:off x="56007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7719" name="Text Box 157"/>
          <p:cNvSpPr txBox="1">
            <a:spLocks noChangeArrowheads="1"/>
          </p:cNvSpPr>
          <p:nvPr/>
        </p:nvSpPr>
        <p:spPr bwMode="auto">
          <a:xfrm>
            <a:off x="61214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27720" name="Text Box 158"/>
          <p:cNvSpPr txBox="1">
            <a:spLocks noChangeArrowheads="1"/>
          </p:cNvSpPr>
          <p:nvPr/>
        </p:nvSpPr>
        <p:spPr bwMode="auto">
          <a:xfrm>
            <a:off x="66675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7721" name="Text Box 159"/>
          <p:cNvSpPr txBox="1">
            <a:spLocks noChangeArrowheads="1"/>
          </p:cNvSpPr>
          <p:nvPr/>
        </p:nvSpPr>
        <p:spPr bwMode="auto">
          <a:xfrm>
            <a:off x="71882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Ĩ</a:t>
            </a:r>
          </a:p>
        </p:txBody>
      </p:sp>
      <p:sp>
        <p:nvSpPr>
          <p:cNvPr id="27722" name="Text Box 161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7723" name="Text Box 162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7724" name="Text Box 163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725" name="Text Box 164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7726" name="Text Box 165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27727" name="Text Box 166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2897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 animBg="1"/>
      <p:bldP spid="86080" grpId="0" animBg="1"/>
      <p:bldP spid="86081" grpId="0"/>
      <p:bldP spid="86082" grpId="0"/>
      <p:bldP spid="86083" grpId="0"/>
      <p:bldP spid="86084" grpId="0"/>
      <p:bldP spid="86085" grpId="0"/>
      <p:bldP spid="86086" grpId="0"/>
      <p:bldP spid="860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F7DE50-5792-43F2-98D2-BB7EBEE75556}"/>
              </a:ext>
            </a:extLst>
          </p:cNvPr>
          <p:cNvSpPr txBox="1"/>
          <p:nvPr/>
        </p:nvSpPr>
        <p:spPr>
          <a:xfrm>
            <a:off x="4628290" y="217184"/>
            <a:ext cx="307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CF47EC-FB05-43D4-B67B-207424168AA5}"/>
              </a:ext>
            </a:extLst>
          </p:cNvPr>
          <p:cNvSpPr txBox="1"/>
          <p:nvPr/>
        </p:nvSpPr>
        <p:spPr>
          <a:xfrm>
            <a:off x="871285" y="1278643"/>
            <a:ext cx="674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B3DEA5-79F3-4E83-B9CC-051A9AC20CE3}"/>
              </a:ext>
            </a:extLst>
          </p:cNvPr>
          <p:cNvSpPr txBox="1"/>
          <p:nvPr/>
        </p:nvSpPr>
        <p:spPr>
          <a:xfrm>
            <a:off x="830831" y="2341374"/>
            <a:ext cx="817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661026-A42D-4620-97FE-5413260E8E1A}"/>
              </a:ext>
            </a:extLst>
          </p:cNvPr>
          <p:cNvSpPr txBox="1"/>
          <p:nvPr/>
        </p:nvSpPr>
        <p:spPr>
          <a:xfrm>
            <a:off x="530212" y="3404105"/>
            <a:ext cx="11412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ebjong_illustrations_996553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563188" y="4050545"/>
            <a:ext cx="8839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LUÔN </a:t>
            </a:r>
            <a:r>
              <a:rPr lang="en-US" sz="4000" b="1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40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1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208" y="4043323"/>
            <a:ext cx="4690617" cy="2774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5" y="1261279"/>
            <a:ext cx="3627906" cy="4119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" y="4229448"/>
            <a:ext cx="1698289" cy="16008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D3C0B13-2CB5-416B-80E3-A2B87A884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11" y="5257104"/>
            <a:ext cx="1698289" cy="1600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0028E2D-1CF1-4B94-8A8D-316C1CEE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2" y="3872778"/>
            <a:ext cx="2314235" cy="23142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FA6700A-4418-4C0E-A5B4-673AC092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2" y="4900434"/>
            <a:ext cx="2314235" cy="231423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xmlns="" id="{E280E0CE-0499-4933-8827-55BBF0040BBF}"/>
              </a:ext>
            </a:extLst>
          </p:cNvPr>
          <p:cNvSpPr/>
          <p:nvPr/>
        </p:nvSpPr>
        <p:spPr>
          <a:xfrm>
            <a:off x="3971088" y="152559"/>
            <a:ext cx="6192243" cy="372021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nhanh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53678" y="4156575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3678" y="32819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53678" y="233108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53678" y="1427604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6078" y="42327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4189" y="15650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6078" y="3358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6078" y="23675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899" y="4156575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3008" y="238966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010" y="3339277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8028" y="1535539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xmlns="" id="{B03B1389-6DD2-45DC-BD7E-44A607F79762}"/>
              </a:ext>
            </a:extLst>
          </p:cNvPr>
          <p:cNvSpPr/>
          <p:nvPr/>
        </p:nvSpPr>
        <p:spPr>
          <a:xfrm flipV="1">
            <a:off x="7245999" y="404367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xmlns="" id="{D63B2B3B-0118-4C5E-821E-EC41F45CFE28}"/>
              </a:ext>
            </a:extLst>
          </p:cNvPr>
          <p:cNvSpPr/>
          <p:nvPr/>
        </p:nvSpPr>
        <p:spPr>
          <a:xfrm flipV="1">
            <a:off x="7055008" y="229094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xmlns="" id="{98DCA23C-E507-4F14-8C1E-CC9B347B4FFE}"/>
              </a:ext>
            </a:extLst>
          </p:cNvPr>
          <p:cNvSpPr/>
          <p:nvPr/>
        </p:nvSpPr>
        <p:spPr>
          <a:xfrm flipV="1">
            <a:off x="7156608" y="316533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xmlns="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57562" y="4128597"/>
            <a:ext cx="350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9897" y="2372260"/>
            <a:ext cx="335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3859" y="3296976"/>
            <a:ext cx="341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xmlns="" id="{D6BFE8B9-21A3-4DF6-8F12-FF5C83427736}"/>
              </a:ext>
            </a:extLst>
          </p:cNvPr>
          <p:cNvSpPr/>
          <p:nvPr/>
        </p:nvSpPr>
        <p:spPr>
          <a:xfrm flipV="1">
            <a:off x="6953903" y="146763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5008" y="1594020"/>
            <a:ext cx="33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838" y="268501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xmlns="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8" y="1187393"/>
            <a:ext cx="4395629" cy="215130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1" y="1097746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xmlns="" id="{798B5C58-B643-4270-BB6D-80FC3B1DEE56}"/>
              </a:ext>
            </a:extLst>
          </p:cNvPr>
          <p:cNvSpPr/>
          <p:nvPr/>
        </p:nvSpPr>
        <p:spPr>
          <a:xfrm>
            <a:off x="1121388" y="122642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6FDF5E7-13DE-4E92-9221-E9AFF7F75788}"/>
              </a:ext>
            </a:extLst>
          </p:cNvPr>
          <p:cNvGrpSpPr/>
          <p:nvPr/>
        </p:nvGrpSpPr>
        <p:grpSpPr>
          <a:xfrm>
            <a:off x="399661" y="1836652"/>
            <a:ext cx="4625576" cy="3129515"/>
            <a:chOff x="208010" y="1823605"/>
            <a:chExt cx="4625576" cy="3129515"/>
          </a:xfrm>
        </p:grpSpPr>
        <p:pic>
          <p:nvPicPr>
            <p:cNvPr id="3" name="Picture 2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xmlns="" id="{1D9D008D-6112-4525-9639-F854740F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xmlns="" id="{FF43BD6C-B44C-4909-90CC-451539AC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174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xmlns="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xmlns="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xmlns="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xmlns="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xmlns="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xmlns="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1870941-FD91-40ED-B18B-55490F931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" y="2012418"/>
            <a:ext cx="5600700" cy="3810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xmlns="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xmlns="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xmlns="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xmlns="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xmlns="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xmlns="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stage&#10;&#10;Description automatically generated">
            <a:extLst>
              <a:ext uri="{FF2B5EF4-FFF2-40B4-BE49-F238E27FC236}">
                <a16:creationId xmlns:a16="http://schemas.microsoft.com/office/drawing/2014/main" xmlns="" id="{D3F4024A-325F-40D7-BDF0-A1F4DFB20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" y="1928812"/>
            <a:ext cx="5715000" cy="3784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D7338E3-F96A-4744-B3B9-29FA90FF8BD3}"/>
              </a:ext>
            </a:extLst>
          </p:cNvPr>
          <p:cNvGrpSpPr/>
          <p:nvPr/>
        </p:nvGrpSpPr>
        <p:grpSpPr>
          <a:xfrm>
            <a:off x="185530" y="291549"/>
            <a:ext cx="3670852" cy="2700130"/>
            <a:chOff x="208010" y="1823605"/>
            <a:chExt cx="4625576" cy="3129515"/>
          </a:xfrm>
        </p:grpSpPr>
        <p:pic>
          <p:nvPicPr>
            <p:cNvPr id="5" name="Picture 4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xmlns="" id="{D0264931-6929-4A26-91F9-9D887122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xmlns="" id="{15DB3AB5-A5D8-461F-92FF-E0D1E407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0AFF4B1-153B-4E61-A54D-FAFF46DB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9" y="411646"/>
            <a:ext cx="3616104" cy="25800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xmlns="" id="{11F91D2B-87AB-4E68-B210-41A010275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0" y="411645"/>
            <a:ext cx="3896624" cy="258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ACFB61-CB47-4FC1-8B08-0174D1B00F98}"/>
              </a:ext>
            </a:extLst>
          </p:cNvPr>
          <p:cNvSpPr txBox="1"/>
          <p:nvPr/>
        </p:nvSpPr>
        <p:spPr>
          <a:xfrm>
            <a:off x="26694" y="3327713"/>
            <a:ext cx="382968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3F2D3C-7DFF-45DB-9A39-3C97F73CEAA4}"/>
              </a:ext>
            </a:extLst>
          </p:cNvPr>
          <p:cNvSpPr txBox="1"/>
          <p:nvPr/>
        </p:nvSpPr>
        <p:spPr>
          <a:xfrm>
            <a:off x="3966597" y="3327713"/>
            <a:ext cx="382968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HÁT: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DA2826-1651-45D9-82A9-635649F90919}"/>
              </a:ext>
            </a:extLst>
          </p:cNvPr>
          <p:cNvSpPr txBox="1"/>
          <p:nvPr/>
        </p:nvSpPr>
        <p:spPr>
          <a:xfrm>
            <a:off x="7973436" y="3373268"/>
            <a:ext cx="3829688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4A9E98-9F8A-44B9-A72E-135BCA6C8369}"/>
              </a:ext>
            </a:extLst>
          </p:cNvPr>
          <p:cNvSpPr txBox="1"/>
          <p:nvPr/>
        </p:nvSpPr>
        <p:spPr>
          <a:xfrm>
            <a:off x="2047455" y="1280160"/>
            <a:ext cx="809708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53)</a:t>
            </a:r>
          </a:p>
        </p:txBody>
      </p:sp>
    </p:spTree>
    <p:extLst>
      <p:ext uri="{BB962C8B-B14F-4D97-AF65-F5344CB8AC3E}">
        <p14:creationId xmlns:p14="http://schemas.microsoft.com/office/powerpoint/2010/main" val="2234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6D853E0-D020-4A9A-8D86-44F988E0F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137"/>
            <a:ext cx="3297485" cy="37138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4425C3-189D-48F4-86F5-3126DEF73AF7}"/>
              </a:ext>
            </a:extLst>
          </p:cNvPr>
          <p:cNvSpPr/>
          <p:nvPr/>
        </p:nvSpPr>
        <p:spPr>
          <a:xfrm>
            <a:off x="4061892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4AB1837-BF49-446E-834C-2383926AAFFF}"/>
              </a:ext>
            </a:extLst>
          </p:cNvPr>
          <p:cNvSpPr/>
          <p:nvPr/>
        </p:nvSpPr>
        <p:spPr>
          <a:xfrm>
            <a:off x="4061892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C0390E3-7704-4B1B-BCBE-03E9B6449A0D}"/>
              </a:ext>
            </a:extLst>
          </p:cNvPr>
          <p:cNvSpPr/>
          <p:nvPr/>
        </p:nvSpPr>
        <p:spPr>
          <a:xfrm>
            <a:off x="4061892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7BDCB14-0772-417F-99A0-A5052D7A12E8}"/>
              </a:ext>
            </a:extLst>
          </p:cNvPr>
          <p:cNvCxnSpPr>
            <a:stCxn id="6" idx="3"/>
          </p:cNvCxnSpPr>
          <p:nvPr/>
        </p:nvCxnSpPr>
        <p:spPr>
          <a:xfrm flipV="1">
            <a:off x="3297485" y="1899137"/>
            <a:ext cx="651663" cy="1856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D551EE-43E6-41EA-B189-EF4CC4F000CA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0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B16CC42-19D7-4CA3-A1EC-2FC060A93A02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167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0C54C5-3DBA-4203-A600-49019B27F45C}"/>
              </a:ext>
            </a:extLst>
          </p:cNvPr>
          <p:cNvSpPr/>
          <p:nvPr/>
        </p:nvSpPr>
        <p:spPr>
          <a:xfrm>
            <a:off x="8971721" y="115181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987CD3-80E0-46B7-AAFC-BDD4FEB6455E}"/>
              </a:ext>
            </a:extLst>
          </p:cNvPr>
          <p:cNvSpPr/>
          <p:nvPr/>
        </p:nvSpPr>
        <p:spPr>
          <a:xfrm>
            <a:off x="8971721" y="520067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0142AB-FD82-489B-BE3A-FDF53230A133}"/>
              </a:ext>
            </a:extLst>
          </p:cNvPr>
          <p:cNvSpPr/>
          <p:nvPr/>
        </p:nvSpPr>
        <p:spPr>
          <a:xfrm>
            <a:off x="8971720" y="3130689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82947"/>
  <p:tag name="VIOLETTITLE" val="Tuần 24. MRVT: Nghệ thuật. Dấu phẩy"/>
  <p:tag name="VIOLETLESSON" val="24"/>
  <p:tag name="VIOLETCATID" val="7840642"/>
  <p:tag name="VIOLETSUBJECT" val="Luyện từ và câu 3"/>
  <p:tag name="VIOLETSOURCE" val="Trần Thị Mai Trang"/>
  <p:tag name="VIOLETAUTHORID" val="13001402"/>
  <p:tag name="VIOLETAUTHORNAME" val="Trần Thị Mai Trang"/>
  <p:tag name="VIOLETAUTHORAVATAR" val="no_avatar.jpg"/>
  <p:tag name="VIOLETAUTHORADDRESS" val="Trường TH Mensa - Hà Nam"/>
  <p:tag name="VIOLETDATE" val="2022-02-23 20:21:34"/>
  <p:tag name="VIOLETHIT" val="249"/>
  <p:tag name="VIOLETLIKE" val="0"/>
  <p:tag name="INKNOELEADERBOARD" val="494193546"/>
</p:tagLst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6E8E2"/>
      </a:lt2>
      <a:accent1>
        <a:srgbClr val="A496C6"/>
      </a:accent1>
      <a:accent2>
        <a:srgbClr val="7F86BA"/>
      </a:accent2>
      <a:accent3>
        <a:srgbClr val="8AA7C0"/>
      </a:accent3>
      <a:accent4>
        <a:srgbClr val="78AEB0"/>
      </a:accent4>
      <a:accent5>
        <a:srgbClr val="83AD9D"/>
      </a:accent5>
      <a:accent6>
        <a:srgbClr val="78AF83"/>
      </a:accent6>
      <a:hlink>
        <a:srgbClr val="79895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769</Words>
  <Application>Microsoft Office PowerPoint</Application>
  <PresentationFormat>Widescreen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Century Gothic</vt:lpstr>
      <vt:lpstr>Elephant</vt:lpstr>
      <vt:lpstr>Tahoma</vt:lpstr>
      <vt:lpstr>Times New Roman</vt:lpstr>
      <vt:lpstr>UTM Neutra</vt:lpstr>
      <vt:lpstr>Wingdings</vt:lpstr>
      <vt:lpstr>BrushVTI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TUTHU HIEN</dc:creator>
  <cp:lastModifiedBy>AutoBVT</cp:lastModifiedBy>
  <cp:revision>20</cp:revision>
  <dcterms:created xsi:type="dcterms:W3CDTF">2020-04-16T02:52:14Z</dcterms:created>
  <dcterms:modified xsi:type="dcterms:W3CDTF">2022-02-27T17:49:05Z</dcterms:modified>
</cp:coreProperties>
</file>