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74" r:id="rId5"/>
    <p:sldId id="266" r:id="rId6"/>
    <p:sldId id="262" r:id="rId7"/>
    <p:sldId id="269" r:id="rId8"/>
    <p:sldId id="267" r:id="rId9"/>
    <p:sldId id="259" r:id="rId10"/>
    <p:sldId id="261" r:id="rId11"/>
    <p:sldId id="260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C49A8-6686-46E8-AD9A-E7B53F908819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32E7-FA65-4472-B447-483AAE6B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4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7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0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7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9459-DC4C-4E77-A821-CD7F52B34590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3F68-43BC-4CCE-8A74-896F7D74E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8200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84273670696_3bde7961fc8768299ea74e3133b76b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19621" r="21508" b="18509"/>
          <a:stretch/>
        </p:blipFill>
        <p:spPr bwMode="auto">
          <a:xfrm rot="16200000">
            <a:off x="2164792" y="-1104901"/>
            <a:ext cx="4800599" cy="80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318660" y="5465615"/>
            <a:ext cx="879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4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z3184274199852_1487156735395035b717492d03a49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20208" r="22402" b="10381"/>
          <a:stretch/>
        </p:blipFill>
        <p:spPr bwMode="auto">
          <a:xfrm rot="5400000">
            <a:off x="2313727" y="-1156859"/>
            <a:ext cx="4572000" cy="80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235530" y="5340920"/>
            <a:ext cx="879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8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=""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0785"/>
            <a:ext cx="9234055" cy="3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762000" y="234141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gặp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cảnh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bảo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nhanh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lớn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tin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cậy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74"/>
            <a:ext cx="9144000" cy="5394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623306" y="2018682"/>
            <a:ext cx="8063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824713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60693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128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66480" y="1745675"/>
            <a:ext cx="1251470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5825" y="1845223"/>
            <a:ext cx="5950550" cy="943904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cóc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256295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331373" y="313659"/>
            <a:ext cx="659227" cy="66309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8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9" y="68233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4" y="212724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4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19083" y="69068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83131" y="2715601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200890" y="1408877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bắt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bắt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572000"/>
            <a:ext cx="9134398" cy="22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5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3184236109171_a06f8c088364c1f95856a9adbfe6d5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4" r="18893" b="10927"/>
          <a:stretch/>
        </p:blipFill>
        <p:spPr bwMode="auto">
          <a:xfrm rot="5400000">
            <a:off x="1143000" y="-1142998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=""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0" y="1880175"/>
            <a:ext cx="8686800" cy="3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990600" y="25908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giọng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nói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đặt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chúng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ta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phân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–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897095" y="1295400"/>
            <a:ext cx="772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ra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đúng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thành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viên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tổ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55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48493" y="27705"/>
            <a:ext cx="6116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Sắm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sắm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24696" y="1254159"/>
            <a:ext cx="879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cổng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chờ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đón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dõi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03915" y="3962400"/>
            <a:ext cx="879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quà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rủ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0" name="Picture 2" descr="C:\Users\Minhthangpc.VN\Desktop\z3184273670696_3bde7961fc8768299ea74e3133b76b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19621" r="21508" b="18509"/>
          <a:stretch/>
        </p:blipFill>
        <p:spPr bwMode="auto">
          <a:xfrm rot="16200000">
            <a:off x="3591218" y="-1067984"/>
            <a:ext cx="1947748" cy="807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z3184274199852_1487156735395035b717492d03a498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20208" r="22402" b="10381"/>
          <a:stretch/>
        </p:blipFill>
        <p:spPr bwMode="auto">
          <a:xfrm rot="5400000">
            <a:off x="3464306" y="1718615"/>
            <a:ext cx="2187715" cy="80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367</Words>
  <Application>Microsoft Office PowerPoint</Application>
  <PresentationFormat>On-screen Show (4:3)</PresentationFormat>
  <Paragraphs>30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32</cp:revision>
  <dcterms:created xsi:type="dcterms:W3CDTF">2022-02-15T09:30:28Z</dcterms:created>
  <dcterms:modified xsi:type="dcterms:W3CDTF">2022-02-20T08:44:10Z</dcterms:modified>
</cp:coreProperties>
</file>