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70" r:id="rId5"/>
    <p:sldId id="267" r:id="rId6"/>
    <p:sldId id="262" r:id="rId7"/>
    <p:sldId id="261" r:id="rId8"/>
    <p:sldId id="260" r:id="rId9"/>
    <p:sldId id="259" r:id="rId10"/>
    <p:sldId id="258" r:id="rId11"/>
    <p:sldId id="257" r:id="rId12"/>
    <p:sldId id="272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4467B-1016-4680-B057-A3B4483DD8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b="58909"/>
          <a:stretch/>
        </p:blipFill>
        <p:spPr bwMode="auto">
          <a:xfrm>
            <a:off x="774216" y="1932755"/>
            <a:ext cx="77100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97535" y="4942820"/>
            <a:ext cx="684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42667" r="8279" b="7333"/>
          <a:stretch/>
        </p:blipFill>
        <p:spPr bwMode="auto">
          <a:xfrm>
            <a:off x="865915" y="1551725"/>
            <a:ext cx="763385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38200" y="4648200"/>
            <a:ext cx="6847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77" y="1371600"/>
            <a:ext cx="8401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,…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343400"/>
            <a:ext cx="9143774" cy="25146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0275" y="152400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560" y="236915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6415" y="322816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4200"/>
            <a:ext cx="914400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5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6" name="椭圆 2730"/>
          <p:cNvSpPr/>
          <p:nvPr/>
        </p:nvSpPr>
        <p:spPr>
          <a:xfrm>
            <a:off x="553394" y="4675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7626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3136" y="203818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7760" y="2014046"/>
            <a:ext cx="8000881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124705" y="221463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 bwMode="auto">
          <a:xfrm>
            <a:off x="-13855" y="0"/>
            <a:ext cx="917864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629" y="1623541"/>
            <a:ext cx="88213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9843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339" y="219554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4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6" y="124691"/>
            <a:ext cx="2078512" cy="533399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65809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644235"/>
            <a:ext cx="824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nào?Vì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6" y="1475232"/>
            <a:ext cx="8659094" cy="53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722430" y="18479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0" r="6846" b="47284"/>
          <a:stretch/>
        </p:blipFill>
        <p:spPr bwMode="auto">
          <a:xfrm>
            <a:off x="1143000" y="1385178"/>
            <a:ext cx="3370130" cy="25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0" t="51618" r="12320"/>
          <a:stretch/>
        </p:blipFill>
        <p:spPr bwMode="auto">
          <a:xfrm>
            <a:off x="5257800" y="1385178"/>
            <a:ext cx="2881747" cy="25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91231" y="4419600"/>
            <a:ext cx="8243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112810" y="254068"/>
            <a:ext cx="543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1" r="51977" b="50978"/>
          <a:stretch/>
        </p:blipFill>
        <p:spPr bwMode="auto">
          <a:xfrm>
            <a:off x="1143000" y="1615140"/>
            <a:ext cx="2921000" cy="23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48782" r="52773" b="2804"/>
          <a:stretch/>
        </p:blipFill>
        <p:spPr bwMode="auto">
          <a:xfrm>
            <a:off x="4738483" y="1697182"/>
            <a:ext cx="3013846" cy="21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91231" y="4419600"/>
            <a:ext cx="8243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Minh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9786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284005"/>
            <a:ext cx="46623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0"/>
            <a:ext cx="85343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295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31</cp:revision>
  <dcterms:created xsi:type="dcterms:W3CDTF">2022-02-23T07:43:18Z</dcterms:created>
  <dcterms:modified xsi:type="dcterms:W3CDTF">2022-02-23T08:43:01Z</dcterms:modified>
</cp:coreProperties>
</file>