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5" r:id="rId2"/>
  </p:sldMasterIdLst>
  <p:notesMasterIdLst>
    <p:notesMasterId r:id="rId28"/>
  </p:notesMasterIdLst>
  <p:sldIdLst>
    <p:sldId id="283" r:id="rId3"/>
    <p:sldId id="260" r:id="rId4"/>
    <p:sldId id="286" r:id="rId5"/>
    <p:sldId id="284" r:id="rId6"/>
    <p:sldId id="285" r:id="rId7"/>
    <p:sldId id="287" r:id="rId8"/>
    <p:sldId id="288" r:id="rId9"/>
    <p:sldId id="263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7" r:id="rId18"/>
    <p:sldId id="296" r:id="rId19"/>
    <p:sldId id="321" r:id="rId20"/>
    <p:sldId id="311" r:id="rId21"/>
    <p:sldId id="322" r:id="rId22"/>
    <p:sldId id="312" r:id="rId23"/>
    <p:sldId id="298" r:id="rId24"/>
    <p:sldId id="299" r:id="rId25"/>
    <p:sldId id="264" r:id="rId26"/>
    <p:sldId id="27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C4E"/>
    <a:srgbClr val="F9C9F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7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6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90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74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1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6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9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0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>
            <a:extLst>
              <a:ext uri="{FF2B5EF4-FFF2-40B4-BE49-F238E27FC236}">
                <a16:creationId xmlns:a16="http://schemas.microsoft.com/office/drawing/2014/main" id="{98C955F3-44C0-4BC8-8F15-7B0E0C34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5">
            <a:extLst>
              <a:ext uri="{FF2B5EF4-FFF2-40B4-BE49-F238E27FC236}">
                <a16:creationId xmlns:a16="http://schemas.microsoft.com/office/drawing/2014/main" id="{349A3365-F043-492B-8C5B-489F275E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>
            <a:extLst>
              <a:ext uri="{FF2B5EF4-FFF2-40B4-BE49-F238E27FC236}">
                <a16:creationId xmlns:a16="http://schemas.microsoft.com/office/drawing/2014/main" id="{9E56C226-D72D-4B3D-9E2C-4D5B7784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9E915D68-4721-4570-90C7-A701B5BBE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04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>
            <a:extLst>
              <a:ext uri="{FF2B5EF4-FFF2-40B4-BE49-F238E27FC236}">
                <a16:creationId xmlns:a16="http://schemas.microsoft.com/office/drawing/2014/main" id="{AA219500-78A2-4786-9D7A-A726DAF5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7">
            <a:extLst>
              <a:ext uri="{FF2B5EF4-FFF2-40B4-BE49-F238E27FC236}">
                <a16:creationId xmlns:a16="http://schemas.microsoft.com/office/drawing/2014/main" id="{6B2D8798-C397-4891-8564-5FF16A89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8">
            <a:extLst>
              <a:ext uri="{FF2B5EF4-FFF2-40B4-BE49-F238E27FC236}">
                <a16:creationId xmlns:a16="http://schemas.microsoft.com/office/drawing/2014/main" id="{FB202C36-766B-4481-A3A3-03863EA8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977AD83B-5B95-4AC1-8922-7EF973488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85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>
            <a:extLst>
              <a:ext uri="{FF2B5EF4-FFF2-40B4-BE49-F238E27FC236}">
                <a16:creationId xmlns:a16="http://schemas.microsoft.com/office/drawing/2014/main" id="{351FE581-4068-49C5-AF71-6C40D278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>
            <a:extLst>
              <a:ext uri="{FF2B5EF4-FFF2-40B4-BE49-F238E27FC236}">
                <a16:creationId xmlns:a16="http://schemas.microsoft.com/office/drawing/2014/main" id="{DC0FD3D2-4695-4C10-865A-75C9C8AA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>
            <a:extLst>
              <a:ext uri="{FF2B5EF4-FFF2-40B4-BE49-F238E27FC236}">
                <a16:creationId xmlns:a16="http://schemas.microsoft.com/office/drawing/2014/main" id="{5EFBF513-999F-4FAB-AD07-3E7CF223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C48C322-C495-445C-8E12-9153C6183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951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>
            <a:extLst>
              <a:ext uri="{FF2B5EF4-FFF2-40B4-BE49-F238E27FC236}">
                <a16:creationId xmlns:a16="http://schemas.microsoft.com/office/drawing/2014/main" id="{A550CF02-5ECB-42B5-A61F-A61E0E5C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2">
            <a:extLst>
              <a:ext uri="{FF2B5EF4-FFF2-40B4-BE49-F238E27FC236}">
                <a16:creationId xmlns:a16="http://schemas.microsoft.com/office/drawing/2014/main" id="{8B3176B5-D23F-4564-8629-9595AA514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3">
            <a:extLst>
              <a:ext uri="{FF2B5EF4-FFF2-40B4-BE49-F238E27FC236}">
                <a16:creationId xmlns:a16="http://schemas.microsoft.com/office/drawing/2014/main" id="{BA18BD42-6008-4819-9AFE-A28744DC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53DB4A27-0F1E-47EE-8F31-6AAE2F02F4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06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>
            <a:extLst>
              <a:ext uri="{FF2B5EF4-FFF2-40B4-BE49-F238E27FC236}">
                <a16:creationId xmlns:a16="http://schemas.microsoft.com/office/drawing/2014/main" id="{22546756-8B6E-4510-B95A-375AD85F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5">
            <a:extLst>
              <a:ext uri="{FF2B5EF4-FFF2-40B4-BE49-F238E27FC236}">
                <a16:creationId xmlns:a16="http://schemas.microsoft.com/office/drawing/2014/main" id="{00FD13EF-82A2-4754-B1FD-BA4DE1C7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>
            <a:extLst>
              <a:ext uri="{FF2B5EF4-FFF2-40B4-BE49-F238E27FC236}">
                <a16:creationId xmlns:a16="http://schemas.microsoft.com/office/drawing/2014/main" id="{150A540E-9576-46C5-B383-225D3E12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C570503F-6C92-4EC4-9049-A1C15ED2A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149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>
            <a:extLst>
              <a:ext uri="{FF2B5EF4-FFF2-40B4-BE49-F238E27FC236}">
                <a16:creationId xmlns:a16="http://schemas.microsoft.com/office/drawing/2014/main" id="{362C8DED-ED6B-4EF3-9091-6B0DDEAC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5">
            <a:extLst>
              <a:ext uri="{FF2B5EF4-FFF2-40B4-BE49-F238E27FC236}">
                <a16:creationId xmlns:a16="http://schemas.microsoft.com/office/drawing/2014/main" id="{93F2F8C3-7DC9-4E31-975D-59D429A9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>
            <a:extLst>
              <a:ext uri="{FF2B5EF4-FFF2-40B4-BE49-F238E27FC236}">
                <a16:creationId xmlns:a16="http://schemas.microsoft.com/office/drawing/2014/main" id="{260BFA52-947B-421F-B76D-CD17891E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605BC3D-BDD7-4498-ADEF-6EF235D5C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55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7620F09E-551F-4193-BF17-16223472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C593C2B-7734-444F-B729-61FA21EB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A8998247-77F9-4119-BE18-4F750BD7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5EC252E4-1823-46EF-8E8E-A4E33594C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846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74DF5939-EDDE-4A07-82ED-77D351CD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FFCBF6A1-3BF9-497A-95E5-C6974153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E3DFE964-C04F-45CE-BC3F-F2C2A4D7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E59D0F8-30EB-4BD6-A6FE-37AF9959B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623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CBE88C-F4B6-4EE8-9A4E-CC2951AFAF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65B348-DAEC-424F-B71B-3B9C90E31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3FBC6B-3749-4A7A-A850-8D532E794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72B09716-7179-44D3-8AAE-D74B7FCEB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71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997446" y="3164523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717206" y="1150144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016258" y="2532905"/>
            <a:ext cx="3702098" cy="2169477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0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 rot="604889">
            <a:off x="2380766" y="1485528"/>
            <a:ext cx="2299219" cy="230383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 rot="21221316">
            <a:off x="1268395" y="4004307"/>
            <a:ext cx="1996365" cy="2000373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 rot="21221316">
            <a:off x="5735245" y="1788087"/>
            <a:ext cx="1872017" cy="187577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 rot="604889">
            <a:off x="9083039" y="2040163"/>
            <a:ext cx="1620446" cy="1623699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 rot="604889">
            <a:off x="7208594" y="3902502"/>
            <a:ext cx="2097966" cy="2102178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0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260576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39544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98300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777268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FF0D030E-2A48-43C0-86CC-EFE3F555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A6B570B-3BF8-4614-A0F7-CB8AECA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54162FD8-3035-45DD-BD5E-88AE47D9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BADF5939-7E1C-4A7E-91B3-9286E1759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86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C5F81EA4-8A26-464D-987C-520EB69E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34CB2A9C-2A67-46F6-BE2A-0FF8EAC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7EC0A6B3-49B3-4A5F-BA9F-027255FB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97ED6FC3-84FE-4BD2-8DD4-85A59BD7C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74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E171B3CD-64F8-4C5B-98C1-D0F39DB1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5BDBEDCD-604F-4CDE-920E-9AB4DD97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D534FDA-821B-4D1A-93A3-DEACE00E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A97B67DB-C42D-4562-9C41-9709AC74C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3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953" b="72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8790" y="633478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14F5D1-8711-42B6-94E2-96393E35F8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D5EB85-25A8-4FA8-8BAA-09672C0851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4EE629-5314-4570-8B89-F8B9B23DD9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E374D7-257C-45DD-8484-EDA38A600B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92BE-CEF3-4039-9898-84CDA878584D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4B9FCA-EAF6-4650-BE26-5AC3620827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>
            <a:extLst>
              <a:ext uri="{FF2B5EF4-FFF2-40B4-BE49-F238E27FC236}">
                <a16:creationId xmlns:a16="http://schemas.microsoft.com/office/drawing/2014/main" id="{72434847-5B2C-4FCB-9415-25F6059C0D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2051" name="Nơi giữ chỗ cho Văn bản 2">
            <a:extLst>
              <a:ext uri="{FF2B5EF4-FFF2-40B4-BE49-F238E27FC236}">
                <a16:creationId xmlns:a16="http://schemas.microsoft.com/office/drawing/2014/main" id="{5A03178F-C79D-4EE4-BD98-2A57760597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99D92A82-3D08-46B1-B0DB-3018B359D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75279FE7-9F11-42AA-9DE5-902695014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0ED2531-6E05-4E35-8350-81C62F396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NI-Times" pitchFamily="2" charset="0"/>
              </a:defRPr>
            </a:lvl1pPr>
          </a:lstStyle>
          <a:p>
            <a:fld id="{3E3B60FB-A599-4245-9114-E9A9A1449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62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8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microsoft.com/office/2007/relationships/hdphoto" Target="../media/hdphoto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4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1" y="617087"/>
            <a:ext cx="2676614" cy="2479481"/>
          </a:xfrm>
          <a:prstGeom prst="rect">
            <a:avLst/>
          </a:prstGeom>
        </p:spPr>
      </p:pic>
      <p:pic>
        <p:nvPicPr>
          <p:cNvPr id="5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417" y="4890937"/>
            <a:ext cx="1680670" cy="2184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30959" y="3606489"/>
            <a:ext cx="8390882" cy="1862048"/>
            <a:chOff x="-1407628" y="2639878"/>
            <a:chExt cx="8390882" cy="1862048"/>
          </a:xfrm>
        </p:grpSpPr>
        <p:sp>
          <p:nvSpPr>
            <p:cNvPr id="8" name="文本框 6"/>
            <p:cNvSpPr txBox="1"/>
            <p:nvPr/>
          </p:nvSpPr>
          <p:spPr>
            <a:xfrm>
              <a:off x="-735499" y="2639878"/>
              <a:ext cx="689323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600" dirty="0">
                  <a:solidFill>
                    <a:schemeClr val="bg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-1407628" y="2639878"/>
              <a:ext cx="83908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5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69" y="5182384"/>
            <a:ext cx="2187393" cy="1557639"/>
          </a:xfrm>
          <a:prstGeom prst="rect">
            <a:avLst/>
          </a:prstGeom>
        </p:spPr>
      </p:pic>
      <p:sp>
        <p:nvSpPr>
          <p:cNvPr id="12" name="文本框 6"/>
          <p:cNvSpPr txBox="1"/>
          <p:nvPr/>
        </p:nvSpPr>
        <p:spPr>
          <a:xfrm>
            <a:off x="3832410" y="5779398"/>
            <a:ext cx="839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(</a:t>
            </a:r>
            <a:r>
              <a:rPr lang="en-US" altLang="zh-CN" sz="5400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Trang</a:t>
            </a:r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 136)</a:t>
            </a:r>
            <a:endParaRPr lang="zh-CN" altLang="en-US" sz="54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Thang Vu" panose="03090702030407020404" pitchFamily="66" charset="0"/>
              <a:ea typeface="迷你简准圆" panose="03000509000000000000" pitchFamily="65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4639327" y="2632203"/>
            <a:ext cx="3220753" cy="9233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UTM Davida" panose="02040603050506020204" pitchFamily="18" charset="0"/>
                <a:ea typeface="迷你简准圆" panose="03000509000000000000" pitchFamily="65" charset="-122"/>
              </a:rPr>
              <a:t>MÔN TOÁN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UTM David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80" y="2066523"/>
            <a:ext cx="1985211" cy="2862322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Viết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0" y="186034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38923" y="1568385"/>
              <a:ext cx="306688" cy="538927"/>
              <a:chOff x="2707" y="1337"/>
              <a:chExt cx="276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07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2: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Tìm</a:t>
            </a:r>
            <a:r>
              <a:rPr lang="en-US" altLang="en-US" sz="6000" b="1" dirty="0">
                <a:solidFill>
                  <a:schemeClr val="accent1"/>
                </a:solidFill>
              </a:rPr>
              <a:t> 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32972" y="1499492"/>
            <a:ext cx="5438274" cy="2489477"/>
            <a:chOff x="718744" y="1689182"/>
            <a:chExt cx="5438274" cy="2489477"/>
          </a:xfrm>
        </p:grpSpPr>
        <p:sp>
          <p:nvSpPr>
            <p:cNvPr id="40" name="矩形 5"/>
            <p:cNvSpPr>
              <a:spLocks noChangeAspect="1"/>
            </p:cNvSpPr>
            <p:nvPr/>
          </p:nvSpPr>
          <p:spPr>
            <a:xfrm>
              <a:off x="718744" y="1689182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m:t>x</m:t>
                        </m:r>
                        <m:r>
                          <a:rPr lang="en-US" sz="4800" b="1" i="1" dirty="0" smtClean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708820" y="3988969"/>
            <a:ext cx="5438274" cy="2489477"/>
            <a:chOff x="5708820" y="3645523"/>
            <a:chExt cx="5438274" cy="2489477"/>
          </a:xfrm>
        </p:grpSpPr>
        <p:sp>
          <p:nvSpPr>
            <p:cNvPr id="43" name="矩形 5"/>
            <p:cNvSpPr>
              <a:spLocks noChangeAspect="1"/>
            </p:cNvSpPr>
            <p:nvPr/>
          </p:nvSpPr>
          <p:spPr>
            <a:xfrm>
              <a:off x="5708820" y="3645523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" y="3280093"/>
            <a:ext cx="1693825" cy="32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81" y="2419075"/>
            <a:ext cx="2426245" cy="2426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081" y="4432780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0" y="1586903"/>
            <a:ext cx="3940768" cy="39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8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54" y="2325088"/>
            <a:ext cx="2689624" cy="2697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35" y="4373593"/>
            <a:ext cx="7964898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chia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thương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4" y="2219753"/>
            <a:ext cx="3342656" cy="335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7">
            <a:extLst>
              <a:ext uri="{FF2B5EF4-FFF2-40B4-BE49-F238E27FC236}">
                <a16:creationId xmlns:a16="http://schemas.microsoft.com/office/drawing/2014/main" id="{0B0B1ACA-EAF0-413A-93F2-B1325551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8600"/>
            <a:ext cx="626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C00000"/>
                </a:solidFill>
                <a:latin typeface="Times New Roman" panose="02020603050405020304" pitchFamily="18" charset="0"/>
              </a:rPr>
              <a:t>Bài 3: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Tính</a:t>
            </a:r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92A1302F-0505-4BF3-A9A9-8BA623C9EB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370013"/>
          <a:ext cx="1676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838200" imgH="889000" progId="Equation.DSMT4">
                  <p:embed/>
                </p:oleObj>
              </mc:Choice>
              <mc:Fallback>
                <p:oleObj name="Equation" r:id="rId3" imgW="838200" imgH="889000" progId="Equation.DSMT4">
                  <p:embed/>
                  <p:pic>
                    <p:nvPicPr>
                      <p:cNvPr id="25603" name="Object 4">
                        <a:extLst>
                          <a:ext uri="{FF2B5EF4-FFF2-40B4-BE49-F238E27FC236}">
                            <a16:creationId xmlns:a16="http://schemas.microsoft.com/office/drawing/2014/main" id="{92A1302F-0505-4BF3-A9A9-8BA623C9EB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370013"/>
                        <a:ext cx="1676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17">
            <a:extLst>
              <a:ext uri="{FF2B5EF4-FFF2-40B4-BE49-F238E27FC236}">
                <a16:creationId xmlns:a16="http://schemas.microsoft.com/office/drawing/2014/main" id="{4C50D456-A16D-434C-9C78-E9743274B7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768600"/>
          <a:ext cx="144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838200" imgH="889000" progId="Equation.DSMT4">
                  <p:embed/>
                </p:oleObj>
              </mc:Choice>
              <mc:Fallback>
                <p:oleObj name="Equation" r:id="rId5" imgW="838200" imgH="889000" progId="Equation.DSMT4">
                  <p:embed/>
                  <p:pic>
                    <p:nvPicPr>
                      <p:cNvPr id="25604" name="Object 17">
                        <a:extLst>
                          <a:ext uri="{FF2B5EF4-FFF2-40B4-BE49-F238E27FC236}">
                            <a16:creationId xmlns:a16="http://schemas.microsoft.com/office/drawing/2014/main" id="{4C50D456-A16D-434C-9C78-E9743274B7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68600"/>
                        <a:ext cx="1447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19">
            <a:extLst>
              <a:ext uri="{FF2B5EF4-FFF2-40B4-BE49-F238E27FC236}">
                <a16:creationId xmlns:a16="http://schemas.microsoft.com/office/drawing/2014/main" id="{7CF0FF7C-65AE-4F09-A220-B7DFCAF50F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4183063"/>
          <a:ext cx="144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7" imgW="838200" imgH="889000" progId="Equation.DSMT4">
                  <p:embed/>
                </p:oleObj>
              </mc:Choice>
              <mc:Fallback>
                <p:oleObj name="Equation" r:id="rId7" imgW="838200" imgH="889000" progId="Equation.DSMT4">
                  <p:embed/>
                  <p:pic>
                    <p:nvPicPr>
                      <p:cNvPr id="25605" name="Object 19">
                        <a:extLst>
                          <a:ext uri="{FF2B5EF4-FFF2-40B4-BE49-F238E27FC236}">
                            <a16:creationId xmlns:a16="http://schemas.microsoft.com/office/drawing/2014/main" id="{7CF0FF7C-65AE-4F09-A220-B7DFCAF50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83063"/>
                        <a:ext cx="1447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19">
            <a:extLst>
              <a:ext uri="{FF2B5EF4-FFF2-40B4-BE49-F238E27FC236}">
                <a16:creationId xmlns:a16="http://schemas.microsoft.com/office/drawing/2014/main" id="{4810259A-675D-44CC-957A-CDA8A205A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1519239"/>
            <a:ext cx="80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5607" name="Text Box 19">
            <a:extLst>
              <a:ext uri="{FF2B5EF4-FFF2-40B4-BE49-F238E27FC236}">
                <a16:creationId xmlns:a16="http://schemas.microsoft.com/office/drawing/2014/main" id="{C1B561C3-FEEB-4A1E-9AC2-A0CDEF8F2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2949576"/>
            <a:ext cx="80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5608" name="Text Box 19">
            <a:extLst>
              <a:ext uri="{FF2B5EF4-FFF2-40B4-BE49-F238E27FC236}">
                <a16:creationId xmlns:a16="http://schemas.microsoft.com/office/drawing/2014/main" id="{1F6EA693-8E05-4BDF-87B0-6FC6502F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4386264"/>
            <a:ext cx="80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</p:spTree>
  </p:cSld>
  <p:clrMapOvr>
    <a:masterClrMapping/>
  </p:clrMapOvr>
  <p:transition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34">
            <a:extLst>
              <a:ext uri="{FF2B5EF4-FFF2-40B4-BE49-F238E27FC236}">
                <a16:creationId xmlns:a16="http://schemas.microsoft.com/office/drawing/2014/main" id="{70165E53-83C3-4454-B50A-B79EEEB38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05400"/>
            <a:ext cx="7086600" cy="1371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Phép nhân hai phân số đảo ngược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với nhau thì có kết quả bằng 1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17">
            <a:extLst>
              <a:ext uri="{FF2B5EF4-FFF2-40B4-BE49-F238E27FC236}">
                <a16:creationId xmlns:a16="http://schemas.microsoft.com/office/drawing/2014/main" id="{248826CF-72CC-4B01-BF63-DFEC27F47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8600"/>
            <a:ext cx="626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C00000"/>
                </a:solidFill>
                <a:latin typeface="Times New Roman" panose="02020603050405020304" pitchFamily="18" charset="0"/>
              </a:rPr>
              <a:t>Bài 3: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Tính</a:t>
            </a:r>
          </a:p>
        </p:txBody>
      </p:sp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02BE6797-802F-4D69-8FBE-DC1BD9AB8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650" y="1930400"/>
          <a:ext cx="838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838200" imgH="889000" progId="Equation.DSMT4">
                  <p:embed/>
                </p:oleObj>
              </mc:Choice>
              <mc:Fallback>
                <p:oleObj name="Equation" r:id="rId3" imgW="838200" imgH="889000" progId="Equation.DSMT4">
                  <p:embed/>
                  <p:pic>
                    <p:nvPicPr>
                      <p:cNvPr id="26628" name="Object 4">
                        <a:extLst>
                          <a:ext uri="{FF2B5EF4-FFF2-40B4-BE49-F238E27FC236}">
                            <a16:creationId xmlns:a16="http://schemas.microsoft.com/office/drawing/2014/main" id="{02BE6797-802F-4D69-8FBE-DC1BD9AB8D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1930400"/>
                        <a:ext cx="838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16">
            <a:extLst>
              <a:ext uri="{FF2B5EF4-FFF2-40B4-BE49-F238E27FC236}">
                <a16:creationId xmlns:a16="http://schemas.microsoft.com/office/drawing/2014/main" id="{A40AD25B-4B02-449F-BE8F-68C5A01AB7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1930400"/>
          <a:ext cx="1549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1549400" imgH="889000" progId="Equation.DSMT4">
                  <p:embed/>
                </p:oleObj>
              </mc:Choice>
              <mc:Fallback>
                <p:oleObj name="Equation" r:id="rId5" imgW="1549400" imgH="889000" progId="Equation.DSMT4">
                  <p:embed/>
                  <p:pic>
                    <p:nvPicPr>
                      <p:cNvPr id="26629" name="Object 16">
                        <a:extLst>
                          <a:ext uri="{FF2B5EF4-FFF2-40B4-BE49-F238E27FC236}">
                            <a16:creationId xmlns:a16="http://schemas.microsoft.com/office/drawing/2014/main" id="{A40AD25B-4B02-449F-BE8F-68C5A01AB7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30400"/>
                        <a:ext cx="1549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7">
            <a:extLst>
              <a:ext uri="{FF2B5EF4-FFF2-40B4-BE49-F238E27FC236}">
                <a16:creationId xmlns:a16="http://schemas.microsoft.com/office/drawing/2014/main" id="{CF038D64-E7AA-40EB-9D44-5DE23C1F58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650" y="2971800"/>
          <a:ext cx="838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7" imgW="838200" imgH="889000" progId="Equation.DSMT4">
                  <p:embed/>
                </p:oleObj>
              </mc:Choice>
              <mc:Fallback>
                <p:oleObj name="Equation" r:id="rId7" imgW="838200" imgH="889000" progId="Equation.DSMT4">
                  <p:embed/>
                  <p:pic>
                    <p:nvPicPr>
                      <p:cNvPr id="26630" name="Object 17">
                        <a:extLst>
                          <a:ext uri="{FF2B5EF4-FFF2-40B4-BE49-F238E27FC236}">
                            <a16:creationId xmlns:a16="http://schemas.microsoft.com/office/drawing/2014/main" id="{CF038D64-E7AA-40EB-9D44-5DE23C1F58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2971800"/>
                        <a:ext cx="838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18">
            <a:extLst>
              <a:ext uri="{FF2B5EF4-FFF2-40B4-BE49-F238E27FC236}">
                <a16:creationId xmlns:a16="http://schemas.microsoft.com/office/drawing/2014/main" id="{1BCD002D-AF2E-44F0-B4E3-6908B5AD15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9500" y="2971800"/>
          <a:ext cx="1562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9" imgW="1562100" imgH="889000" progId="Equation.DSMT4">
                  <p:embed/>
                </p:oleObj>
              </mc:Choice>
              <mc:Fallback>
                <p:oleObj name="Equation" r:id="rId9" imgW="1562100" imgH="889000" progId="Equation.DSMT4">
                  <p:embed/>
                  <p:pic>
                    <p:nvPicPr>
                      <p:cNvPr id="26631" name="Object 18">
                        <a:extLst>
                          <a:ext uri="{FF2B5EF4-FFF2-40B4-BE49-F238E27FC236}">
                            <a16:creationId xmlns:a16="http://schemas.microsoft.com/office/drawing/2014/main" id="{1BCD002D-AF2E-44F0-B4E3-6908B5AD15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971800"/>
                        <a:ext cx="1562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9">
            <a:extLst>
              <a:ext uri="{FF2B5EF4-FFF2-40B4-BE49-F238E27FC236}">
                <a16:creationId xmlns:a16="http://schemas.microsoft.com/office/drawing/2014/main" id="{6F5AC56D-D10D-4793-B905-B167EA3B3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650" y="4038600"/>
          <a:ext cx="838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11" imgW="838200" imgH="889000" progId="Equation.DSMT4">
                  <p:embed/>
                </p:oleObj>
              </mc:Choice>
              <mc:Fallback>
                <p:oleObj name="Equation" r:id="rId11" imgW="838200" imgH="889000" progId="Equation.DSMT4">
                  <p:embed/>
                  <p:pic>
                    <p:nvPicPr>
                      <p:cNvPr id="26632" name="Object 19">
                        <a:extLst>
                          <a:ext uri="{FF2B5EF4-FFF2-40B4-BE49-F238E27FC236}">
                            <a16:creationId xmlns:a16="http://schemas.microsoft.com/office/drawing/2014/main" id="{6F5AC56D-D10D-4793-B905-B167EA3B38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038600"/>
                        <a:ext cx="838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20">
            <a:extLst>
              <a:ext uri="{FF2B5EF4-FFF2-40B4-BE49-F238E27FC236}">
                <a16:creationId xmlns:a16="http://schemas.microsoft.com/office/drawing/2014/main" id="{AC8BC0BE-D2B8-4848-B755-7814D8A41C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6800" y="4038600"/>
          <a:ext cx="1498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13" imgW="1498600" imgH="889000" progId="Equation.DSMT4">
                  <p:embed/>
                </p:oleObj>
              </mc:Choice>
              <mc:Fallback>
                <p:oleObj name="Equation" r:id="rId13" imgW="1498600" imgH="889000" progId="Equation.DSMT4">
                  <p:embed/>
                  <p:pic>
                    <p:nvPicPr>
                      <p:cNvPr id="26633" name="Object 20">
                        <a:extLst>
                          <a:ext uri="{FF2B5EF4-FFF2-40B4-BE49-F238E27FC236}">
                            <a16:creationId xmlns:a16="http://schemas.microsoft.com/office/drawing/2014/main" id="{AC8BC0BE-D2B8-4848-B755-7814D8A41C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038600"/>
                        <a:ext cx="1498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AutoShape 21">
            <a:extLst>
              <a:ext uri="{FF2B5EF4-FFF2-40B4-BE49-F238E27FC236}">
                <a16:creationId xmlns:a16="http://schemas.microsoft.com/office/drawing/2014/main" id="{422CA44F-A2D6-4065-A83E-9E788760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914400"/>
            <a:ext cx="4876800" cy="2389188"/>
          </a:xfrm>
          <a:prstGeom prst="wedgeRoundRectCallout">
            <a:avLst>
              <a:gd name="adj1" fmla="val -45259"/>
              <a:gd name="adj2" fmla="val 2696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Em có nhận xét gì về kết quả của phép nhân hai phân số đảo ngược với nhau?</a:t>
            </a:r>
          </a:p>
        </p:txBody>
      </p:sp>
      <p:sp>
        <p:nvSpPr>
          <p:cNvPr id="26635" name="Text Box 19">
            <a:extLst>
              <a:ext uri="{FF2B5EF4-FFF2-40B4-BE49-F238E27FC236}">
                <a16:creationId xmlns:a16="http://schemas.microsoft.com/office/drawing/2014/main" id="{C71EBA9C-A790-4082-B39E-DAB79D71A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1905001"/>
            <a:ext cx="80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6636" name="Text Box 19">
            <a:extLst>
              <a:ext uri="{FF2B5EF4-FFF2-40B4-BE49-F238E27FC236}">
                <a16:creationId xmlns:a16="http://schemas.microsoft.com/office/drawing/2014/main" id="{89B1C49F-B564-4BE7-881C-BF3F4F9C8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2949576"/>
            <a:ext cx="80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6637" name="Text Box 19">
            <a:extLst>
              <a:ext uri="{FF2B5EF4-FFF2-40B4-BE49-F238E27FC236}">
                <a16:creationId xmlns:a16="http://schemas.microsoft.com/office/drawing/2014/main" id="{E75FE90D-79E3-45FD-B194-964AFAB6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4038601"/>
            <a:ext cx="80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87453" y="3564362"/>
            <a:ext cx="6587062" cy="1600438"/>
            <a:chOff x="3187453" y="3564362"/>
            <a:chExt cx="6587062" cy="1600438"/>
          </a:xfrm>
        </p:grpSpPr>
        <p:sp>
          <p:nvSpPr>
            <p:cNvPr id="8" name="文本框 6"/>
            <p:cNvSpPr txBox="1"/>
            <p:nvPr/>
          </p:nvSpPr>
          <p:spPr>
            <a:xfrm>
              <a:off x="3187453" y="3589555"/>
              <a:ext cx="64267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219516" y="3564362"/>
              <a:ext cx="6554999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>
            <a:extLst>
              <a:ext uri="{FF2B5EF4-FFF2-40B4-BE49-F238E27FC236}">
                <a16:creationId xmlns:a16="http://schemas.microsoft.com/office/drawing/2014/main" id="{2D25831C-9903-41F9-B33F-9148943AA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3810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prstClr val="black"/>
                </a:solidFill>
                <a:latin typeface="Times New Roman" panose="02020603050405020304" pitchFamily="18" charset="0"/>
              </a:rPr>
              <a:t>Bài 4: </a:t>
            </a: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Một hình bình hành có diện tích      m</a:t>
            </a:r>
            <a:r>
              <a:rPr lang="en-US" altLang="en-US" sz="3200" b="1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chiều cao      m. Tính độ dài đáy của hình đó.</a:t>
            </a:r>
            <a:r>
              <a:rPr lang="en-US" altLang="en-US" sz="320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27651" name="Object 5">
            <a:extLst>
              <a:ext uri="{FF2B5EF4-FFF2-40B4-BE49-F238E27FC236}">
                <a16:creationId xmlns:a16="http://schemas.microsoft.com/office/drawing/2014/main" id="{E740BD23-4F7F-4133-BEDA-B35B078752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2550" y="355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7651" name="Object 5">
                        <a:extLst>
                          <a:ext uri="{FF2B5EF4-FFF2-40B4-BE49-F238E27FC236}">
                            <a16:creationId xmlns:a16="http://schemas.microsoft.com/office/drawing/2014/main" id="{E740BD23-4F7F-4133-BEDA-B35B078752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35528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1">
            <a:extLst>
              <a:ext uri="{FF2B5EF4-FFF2-40B4-BE49-F238E27FC236}">
                <a16:creationId xmlns:a16="http://schemas.microsoft.com/office/drawing/2014/main" id="{F15CC56E-A996-4447-BDCC-042E5DCD84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2550" y="5686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27652" name="Object 11">
                        <a:extLst>
                          <a:ext uri="{FF2B5EF4-FFF2-40B4-BE49-F238E27FC236}">
                            <a16:creationId xmlns:a16="http://schemas.microsoft.com/office/drawing/2014/main" id="{F15CC56E-A996-4447-BDCC-042E5DCD84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5686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4">
            <a:extLst>
              <a:ext uri="{FF2B5EF4-FFF2-40B4-BE49-F238E27FC236}">
                <a16:creationId xmlns:a16="http://schemas.microsoft.com/office/drawing/2014/main" id="{36A86DD9-EFEA-48E9-8CDD-2A6F8440BD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16975" y="158751"/>
          <a:ext cx="5413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30" name="Object 14">
                        <a:extLst>
                          <a:ext uri="{FF2B5EF4-FFF2-40B4-BE49-F238E27FC236}">
                            <a16:creationId xmlns:a16="http://schemas.microsoft.com/office/drawing/2014/main" id="{36A86DD9-EFEA-48E9-8CDD-2A6F8440BD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6975" y="158751"/>
                        <a:ext cx="541338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4">
            <a:extLst>
              <a:ext uri="{FF2B5EF4-FFF2-40B4-BE49-F238E27FC236}">
                <a16:creationId xmlns:a16="http://schemas.microsoft.com/office/drawing/2014/main" id="{9A516376-AE4B-413E-B872-22F7F3E813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0939" y="1201739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39" name="Object 14">
                        <a:extLst>
                          <a:ext uri="{FF2B5EF4-FFF2-40B4-BE49-F238E27FC236}">
                            <a16:creationId xmlns:a16="http://schemas.microsoft.com/office/drawing/2014/main" id="{9A516376-AE4B-413E-B872-22F7F3E813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9" y="1201739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3">
            <a:extLst>
              <a:ext uri="{FF2B5EF4-FFF2-40B4-BE49-F238E27FC236}">
                <a16:creationId xmlns:a16="http://schemas.microsoft.com/office/drawing/2014/main" id="{D70DD416-0938-4105-A7F4-4BB384380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2362201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3F60E9CA-C546-4491-8A37-9AA1D45A3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80072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… m ?</a:t>
            </a:r>
            <a:endParaRPr lang="en-US" altLang="en-US" sz="2800" dirty="0">
              <a:solidFill>
                <a:srgbClr val="F79646">
                  <a:lumMod val="75000"/>
                </a:srgbClr>
              </a:solidFill>
              <a:latin typeface=".Vn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82B716-C1BA-418C-BFC8-2B5BB1B3D7B9}"/>
              </a:ext>
            </a:extLst>
          </p:cNvPr>
          <p:cNvSpPr/>
          <p:nvPr/>
        </p:nvSpPr>
        <p:spPr>
          <a:xfrm>
            <a:off x="1676400" y="3957639"/>
            <a:ext cx="9067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       m</a:t>
            </a:r>
            <a:r>
              <a:rPr lang="en-US" altLang="en-US" sz="2800" baseline="300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800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2B0355-3337-41C7-97B0-C259DA48BDCC}"/>
              </a:ext>
            </a:extLst>
          </p:cNvPr>
          <p:cNvSpPr/>
          <p:nvPr/>
        </p:nvSpPr>
        <p:spPr>
          <a:xfrm>
            <a:off x="1676400" y="4962526"/>
            <a:ext cx="91313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      m </a:t>
            </a:r>
          </a:p>
        </p:txBody>
      </p:sp>
      <p:graphicFrame>
        <p:nvGraphicFramePr>
          <p:cNvPr id="44" name="Object 14">
            <a:extLst>
              <a:ext uri="{FF2B5EF4-FFF2-40B4-BE49-F238E27FC236}">
                <a16:creationId xmlns:a16="http://schemas.microsoft.com/office/drawing/2014/main" id="{3AC8D99C-8AAF-48AA-9878-0486E049CC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8664" y="3717926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44" name="Object 14">
                        <a:extLst>
                          <a:ext uri="{FF2B5EF4-FFF2-40B4-BE49-F238E27FC236}">
                            <a16:creationId xmlns:a16="http://schemas.microsoft.com/office/drawing/2014/main" id="{3AC8D99C-8AAF-48AA-9878-0486E049CC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4" y="3717926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4">
            <a:extLst>
              <a:ext uri="{FF2B5EF4-FFF2-40B4-BE49-F238E27FC236}">
                <a16:creationId xmlns:a16="http://schemas.microsoft.com/office/drawing/2014/main" id="{E630A9C6-5AD7-41F7-B99F-933B9ABB03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4" y="4724401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45" name="Object 14">
                        <a:extLst>
                          <a:ext uri="{FF2B5EF4-FFF2-40B4-BE49-F238E27FC236}">
                            <a16:creationId xmlns:a16="http://schemas.microsoft.com/office/drawing/2014/main" id="{E630A9C6-5AD7-41F7-B99F-933B9ABB03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4" y="4724401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25D23013-C464-4684-8FCB-09149E968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3810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prstClr val="black"/>
                </a:solidFill>
                <a:latin typeface="Times New Roman" panose="02020603050405020304" pitchFamily="18" charset="0"/>
              </a:rPr>
              <a:t>Bài 4: </a:t>
            </a: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Một hình bình hành có diện tích      m</a:t>
            </a:r>
            <a:r>
              <a:rPr lang="en-US" altLang="en-US" sz="3200" b="1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chiều cao      m. Tính độ dài đáy của hình đó.</a:t>
            </a:r>
            <a:r>
              <a:rPr lang="en-US" altLang="en-US" sz="320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28675" name="Object 5">
            <a:extLst>
              <a:ext uri="{FF2B5EF4-FFF2-40B4-BE49-F238E27FC236}">
                <a16:creationId xmlns:a16="http://schemas.microsoft.com/office/drawing/2014/main" id="{BD69F32F-2228-4504-8F0B-6F1F0F1515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2550" y="355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8675" name="Object 5">
                        <a:extLst>
                          <a:ext uri="{FF2B5EF4-FFF2-40B4-BE49-F238E27FC236}">
                            <a16:creationId xmlns:a16="http://schemas.microsoft.com/office/drawing/2014/main" id="{BD69F32F-2228-4504-8F0B-6F1F0F1515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35528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1">
            <a:extLst>
              <a:ext uri="{FF2B5EF4-FFF2-40B4-BE49-F238E27FC236}">
                <a16:creationId xmlns:a16="http://schemas.microsoft.com/office/drawing/2014/main" id="{AF2F1296-3754-4400-9B95-37D94BE9BB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2550" y="5686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28676" name="Object 11">
                        <a:extLst>
                          <a:ext uri="{FF2B5EF4-FFF2-40B4-BE49-F238E27FC236}">
                            <a16:creationId xmlns:a16="http://schemas.microsoft.com/office/drawing/2014/main" id="{AF2F1296-3754-4400-9B95-37D94BE9BB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5686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4">
            <a:extLst>
              <a:ext uri="{FF2B5EF4-FFF2-40B4-BE49-F238E27FC236}">
                <a16:creationId xmlns:a16="http://schemas.microsoft.com/office/drawing/2014/main" id="{5A52BDEA-59B1-46A5-96D8-28E377729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16975" y="158751"/>
          <a:ext cx="5413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28677" name="Object 14">
                        <a:extLst>
                          <a:ext uri="{FF2B5EF4-FFF2-40B4-BE49-F238E27FC236}">
                            <a16:creationId xmlns:a16="http://schemas.microsoft.com/office/drawing/2014/main" id="{5A52BDEA-59B1-46A5-96D8-28E3777298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6975" y="158751"/>
                        <a:ext cx="541338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14">
            <a:extLst>
              <a:ext uri="{FF2B5EF4-FFF2-40B4-BE49-F238E27FC236}">
                <a16:creationId xmlns:a16="http://schemas.microsoft.com/office/drawing/2014/main" id="{365C69E6-8DF8-4997-83AE-43CF9C15D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0939" y="1201739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28678" name="Object 14">
                        <a:extLst>
                          <a:ext uri="{FF2B5EF4-FFF2-40B4-BE49-F238E27FC236}">
                            <a16:creationId xmlns:a16="http://schemas.microsoft.com/office/drawing/2014/main" id="{365C69E6-8DF8-4997-83AE-43CF9C15D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9" y="1201739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3">
            <a:extLst>
              <a:ext uri="{FF2B5EF4-FFF2-40B4-BE49-F238E27FC236}">
                <a16:creationId xmlns:a16="http://schemas.microsoft.com/office/drawing/2014/main" id="{53A8C2A1-9936-4777-AF72-BA047798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2362201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4E4C7737-C8A0-4B17-ABD0-4A9C57F1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80072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… m ?</a:t>
            </a:r>
            <a:endParaRPr lang="en-US" altLang="en-US" sz="2800" dirty="0">
              <a:solidFill>
                <a:srgbClr val="F79646">
                  <a:lumMod val="75000"/>
                </a:srgbClr>
              </a:solidFill>
              <a:latin typeface=".Vn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462B64-A4C9-4870-A121-AEE47FB0F267}"/>
              </a:ext>
            </a:extLst>
          </p:cNvPr>
          <p:cNvSpPr/>
          <p:nvPr/>
        </p:nvSpPr>
        <p:spPr>
          <a:xfrm>
            <a:off x="1676400" y="3957639"/>
            <a:ext cx="9067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       m</a:t>
            </a:r>
            <a:r>
              <a:rPr lang="en-US" altLang="en-US" sz="2800" baseline="300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800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BA6B2F-D764-4739-8531-081403A72484}"/>
              </a:ext>
            </a:extLst>
          </p:cNvPr>
          <p:cNvSpPr/>
          <p:nvPr/>
        </p:nvSpPr>
        <p:spPr>
          <a:xfrm>
            <a:off x="1676400" y="4962526"/>
            <a:ext cx="91313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      m </a:t>
            </a:r>
          </a:p>
        </p:txBody>
      </p:sp>
      <p:graphicFrame>
        <p:nvGraphicFramePr>
          <p:cNvPr id="28683" name="Object 14">
            <a:extLst>
              <a:ext uri="{FF2B5EF4-FFF2-40B4-BE49-F238E27FC236}">
                <a16:creationId xmlns:a16="http://schemas.microsoft.com/office/drawing/2014/main" id="{5B11211D-32BF-4898-821F-2BC6E48C0E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8664" y="3717926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28683" name="Object 14">
                        <a:extLst>
                          <a:ext uri="{FF2B5EF4-FFF2-40B4-BE49-F238E27FC236}">
                            <a16:creationId xmlns:a16="http://schemas.microsoft.com/office/drawing/2014/main" id="{5B11211D-32BF-4898-821F-2BC6E48C0E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4" y="3717926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4">
            <a:extLst>
              <a:ext uri="{FF2B5EF4-FFF2-40B4-BE49-F238E27FC236}">
                <a16:creationId xmlns:a16="http://schemas.microsoft.com/office/drawing/2014/main" id="{42050AE0-894D-4E8F-A4DE-966154EBB7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4" y="4724401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28684" name="Object 14">
                        <a:extLst>
                          <a:ext uri="{FF2B5EF4-FFF2-40B4-BE49-F238E27FC236}">
                            <a16:creationId xmlns:a16="http://schemas.microsoft.com/office/drawing/2014/main" id="{42050AE0-894D-4E8F-A4DE-966154EBB7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4" y="4724401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Text Box 3">
            <a:extLst>
              <a:ext uri="{FF2B5EF4-FFF2-40B4-BE49-F238E27FC236}">
                <a16:creationId xmlns:a16="http://schemas.microsoft.com/office/drawing/2014/main" id="{0FC8BD07-43A5-4925-A9E4-24334257F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2886075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28686" name="Text Box 3">
            <a:extLst>
              <a:ext uri="{FF2B5EF4-FFF2-40B4-BE49-F238E27FC236}">
                <a16:creationId xmlns:a16="http://schemas.microsoft.com/office/drawing/2014/main" id="{4ED1A77A-FF1C-46A7-9867-BA7C20C30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10001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đáy của hình đó là:</a:t>
            </a:r>
          </a:p>
        </p:txBody>
      </p:sp>
      <p:sp>
        <p:nvSpPr>
          <p:cNvPr id="28687" name="Text Box 3">
            <a:extLst>
              <a:ext uri="{FF2B5EF4-FFF2-40B4-BE49-F238E27FC236}">
                <a16:creationId xmlns:a16="http://schemas.microsoft.com/office/drawing/2014/main" id="{5E065049-C4FD-40F0-980F-4AF1991D5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4610101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</a:p>
        </p:txBody>
      </p:sp>
      <p:sp>
        <p:nvSpPr>
          <p:cNvPr id="28688" name="Text Box 3">
            <a:extLst>
              <a:ext uri="{FF2B5EF4-FFF2-40B4-BE49-F238E27FC236}">
                <a16:creationId xmlns:a16="http://schemas.microsoft.com/office/drawing/2014/main" id="{2E3A1BEB-5EDE-4F31-A30E-1EF70AA8E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334001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</a:t>
            </a:r>
          </a:p>
        </p:txBody>
      </p:sp>
      <p:graphicFrame>
        <p:nvGraphicFramePr>
          <p:cNvPr id="28689" name="Object 1">
            <a:extLst>
              <a:ext uri="{FF2B5EF4-FFF2-40B4-BE49-F238E27FC236}">
                <a16:creationId xmlns:a16="http://schemas.microsoft.com/office/drawing/2014/main" id="{A3D9EB88-277D-49E3-A7C6-9774B36ED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6189" y="4421189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28689" name="Object 1">
                        <a:extLst>
                          <a:ext uri="{FF2B5EF4-FFF2-40B4-BE49-F238E27FC236}">
                            <a16:creationId xmlns:a16="http://schemas.microsoft.com/office/drawing/2014/main" id="{A3D9EB88-277D-49E3-A7C6-9774B36ED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9" y="4421189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2">
            <a:extLst>
              <a:ext uri="{FF2B5EF4-FFF2-40B4-BE49-F238E27FC236}">
                <a16:creationId xmlns:a16="http://schemas.microsoft.com/office/drawing/2014/main" id="{0DD057E3-2D8B-48A9-909B-728E09D37F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7264" y="4411664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2" imgW="152334" imgH="393529" progId="Equation.3">
                  <p:embed/>
                </p:oleObj>
              </mc:Choice>
              <mc:Fallback>
                <p:oleObj name="Equation" r:id="rId12" imgW="152334" imgH="393529" progId="Equation.3">
                  <p:embed/>
                  <p:pic>
                    <p:nvPicPr>
                      <p:cNvPr id="28690" name="Object 2">
                        <a:extLst>
                          <a:ext uri="{FF2B5EF4-FFF2-40B4-BE49-F238E27FC236}">
                            <a16:creationId xmlns:a16="http://schemas.microsoft.com/office/drawing/2014/main" id="{0DD057E3-2D8B-48A9-909B-728E09D37F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4" y="4411664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1" name="TextBox 3">
            <a:extLst>
              <a:ext uri="{FF2B5EF4-FFF2-40B4-BE49-F238E27FC236}">
                <a16:creationId xmlns:a16="http://schemas.microsoft.com/office/drawing/2014/main" id="{B71A598C-A265-4083-802F-8D02FFA87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264" y="4652964"/>
            <a:ext cx="554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8692" name="TextBox 23">
            <a:extLst>
              <a:ext uri="{FF2B5EF4-FFF2-40B4-BE49-F238E27FC236}">
                <a16:creationId xmlns:a16="http://schemas.microsoft.com/office/drawing/2014/main" id="{7324DBF0-0C03-4103-9639-8FB099564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39" y="4610101"/>
            <a:ext cx="554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93" name="TextBox 24">
            <a:extLst>
              <a:ext uri="{FF2B5EF4-FFF2-40B4-BE49-F238E27FC236}">
                <a16:creationId xmlns:a16="http://schemas.microsoft.com/office/drawing/2014/main" id="{BFB1EF62-A114-4AD1-AF7C-38FBCBA81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800" y="4637088"/>
            <a:ext cx="554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694" name="TextBox 25">
            <a:extLst>
              <a:ext uri="{FF2B5EF4-FFF2-40B4-BE49-F238E27FC236}">
                <a16:creationId xmlns:a16="http://schemas.microsoft.com/office/drawing/2014/main" id="{BB1FAC29-DF5C-4BA8-B027-FF2A8728F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5" y="5303838"/>
            <a:ext cx="554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ransition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870336" y="3589555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3954554" y="3573698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234923" y="4326497"/>
            <a:ext cx="787224" cy="467414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7" y="-11745"/>
            <a:ext cx="8541431" cy="650087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" y="898985"/>
            <a:ext cx="762091" cy="855236"/>
          </a:xfrm>
          <a:prstGeom prst="rect">
            <a:avLst/>
          </a:prstGeom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15" y="165186"/>
            <a:ext cx="1017372" cy="1274731"/>
          </a:xfrm>
          <a:prstGeom prst="rect">
            <a:avLst/>
          </a:prstGeom>
        </p:spPr>
      </p:pic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917" y="143991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1" y="2555796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8" b="96338" l="5650" r="98305">
                        <a14:foregroundMark x1="37571" y1="32958" x2="47458" y2="40000"/>
                        <a14:foregroundMark x1="55085" y1="32113" x2="61017" y2="40282"/>
                        <a14:foregroundMark x1="49435" y1="41127" x2="51695" y2="49296"/>
                        <a14:foregroundMark x1="46045" y1="65634" x2="55085" y2="77746"/>
                        <a14:foregroundMark x1="30226" y1="78873" x2="41525" y2="84507"/>
                        <a14:foregroundMark x1="30791" y1="78028" x2="64407" y2="77465"/>
                        <a14:foregroundMark x1="64689" y1="77746" x2="79096" y2="80845"/>
                        <a14:foregroundMark x1="67514" y1="69014" x2="71186" y2="71549"/>
                        <a14:foregroundMark x1="67797" y1="71549" x2="77966" y2="77746"/>
                        <a14:foregroundMark x1="68927" y1="70141" x2="77966" y2="74085"/>
                        <a14:foregroundMark x1="74294" y1="70141" x2="79379" y2="74648"/>
                        <a14:foregroundMark x1="79096" y1="68451" x2="81921" y2="81690"/>
                        <a14:foregroundMark x1="34463" y1="69859" x2="25141" y2="84507"/>
                        <a14:foregroundMark x1="24859" y1="83099" x2="27966" y2="76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59" y="3722469"/>
            <a:ext cx="3342656" cy="3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95698" y="2921619"/>
            <a:ext cx="8664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0174" y="1721290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Dặn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dò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6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5" y="4603371"/>
            <a:ext cx="1922200" cy="22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54552" y="2898626"/>
            <a:ext cx="67867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Chúc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các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em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Học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tốt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4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82" y="419145"/>
            <a:ext cx="2676614" cy="2479481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9" y="5041160"/>
            <a:ext cx="2187393" cy="1557639"/>
          </a:xfrm>
          <a:prstGeom prst="rect">
            <a:avLst/>
          </a:prstGeom>
        </p:spPr>
      </p:pic>
      <p:pic>
        <p:nvPicPr>
          <p:cNvPr id="17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7" y="1856827"/>
            <a:ext cx="2343793" cy="4523619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68" y="4673697"/>
            <a:ext cx="802839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920" y="1074823"/>
            <a:ext cx="8628996" cy="1638910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105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3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9279427" y="3114502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4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214579" y="3184460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5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92403" y="3114502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1" y="1246737"/>
            <a:ext cx="7396020" cy="158504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34474"/>
              </p:ext>
            </p:extLst>
          </p:nvPr>
        </p:nvGraphicFramePr>
        <p:xfrm>
          <a:off x="5079146" y="1509895"/>
          <a:ext cx="21320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4" imgW="583920" imgH="393480" progId="Equation.3">
                  <p:embed/>
                </p:oleObj>
              </mc:Choice>
              <mc:Fallback>
                <p:oleObj name="Equation" r:id="rId4" imgW="583920" imgH="393480" progId="Equation.3">
                  <p:embed/>
                  <p:pic>
                    <p:nvPicPr>
                      <p:cNvPr id="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146" y="1509895"/>
                        <a:ext cx="213201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222040" y="3141111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16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516" y="462587"/>
            <a:ext cx="7396020" cy="1692771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                   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11456"/>
              </p:ext>
            </p:extLst>
          </p:nvPr>
        </p:nvGraphicFramePr>
        <p:xfrm>
          <a:off x="4467225" y="787400"/>
          <a:ext cx="1714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4" imgW="469800" imgH="393480" progId="Equation.3">
                  <p:embed/>
                </p:oleObj>
              </mc:Choice>
              <mc:Fallback>
                <p:oleObj name="Equation" r:id="rId4" imgW="469800" imgH="393480" progId="Equation.3">
                  <p:embed/>
                  <p:pic>
                    <p:nvPicPr>
                      <p:cNvPr id="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787400"/>
                        <a:ext cx="1714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211597" y="3130003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21936" y="3130003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87400"/>
            <a:ext cx="1025646" cy="1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1246737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:Muốn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77828" y="3589555"/>
            <a:ext cx="6154059" cy="1580538"/>
            <a:chOff x="3377828" y="3589555"/>
            <a:chExt cx="6154059" cy="1580538"/>
          </a:xfrm>
        </p:grpSpPr>
        <p:sp>
          <p:nvSpPr>
            <p:cNvPr id="8" name="文本框 6"/>
            <p:cNvSpPr txBox="1"/>
            <p:nvPr/>
          </p:nvSpPr>
          <p:spPr>
            <a:xfrm>
              <a:off x="3377828" y="3589555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485872" y="3600433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47814" y="1568385"/>
              <a:ext cx="300021" cy="538927"/>
              <a:chOff x="2715" y="1337"/>
              <a:chExt cx="270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15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15" y="623969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1: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rồi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9444" y="1849336"/>
            <a:ext cx="2883566" cy="2119360"/>
            <a:chOff x="1929307" y="2202995"/>
            <a:chExt cx="2883566" cy="2119360"/>
          </a:xfrm>
        </p:grpSpPr>
        <p:sp>
          <p:nvSpPr>
            <p:cNvPr id="22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172262" y="1849336"/>
            <a:ext cx="2883566" cy="2119360"/>
            <a:chOff x="1929307" y="2202995"/>
            <a:chExt cx="2883566" cy="2119360"/>
          </a:xfrm>
        </p:grpSpPr>
        <p:sp>
          <p:nvSpPr>
            <p:cNvPr id="25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690439" y="1849336"/>
            <a:ext cx="2883566" cy="2119360"/>
            <a:chOff x="1929307" y="2202995"/>
            <a:chExt cx="2883566" cy="2119360"/>
          </a:xfrm>
        </p:grpSpPr>
        <p:sp>
          <p:nvSpPr>
            <p:cNvPr id="28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49191" y="4145322"/>
            <a:ext cx="2883566" cy="2119360"/>
            <a:chOff x="1929307" y="2202995"/>
            <a:chExt cx="2883566" cy="2119360"/>
          </a:xfrm>
        </p:grpSpPr>
        <p:sp>
          <p:nvSpPr>
            <p:cNvPr id="31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088399" y="4145321"/>
            <a:ext cx="2883566" cy="2119360"/>
            <a:chOff x="1929307" y="2202995"/>
            <a:chExt cx="2883566" cy="2119360"/>
          </a:xfrm>
        </p:grpSpPr>
        <p:sp>
          <p:nvSpPr>
            <p:cNvPr id="34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606576" y="4145321"/>
            <a:ext cx="2883566" cy="2119360"/>
            <a:chOff x="1929307" y="2202995"/>
            <a:chExt cx="2883566" cy="2119360"/>
          </a:xfrm>
        </p:grpSpPr>
        <p:sp>
          <p:nvSpPr>
            <p:cNvPr id="37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93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/>
          <p:cNvSpPr/>
          <p:nvPr/>
        </p:nvSpPr>
        <p:spPr>
          <a:xfrm>
            <a:off x="6845969" y="1061891"/>
            <a:ext cx="1359568" cy="3489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6721643" y="2890705"/>
            <a:ext cx="1359568" cy="3588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571</TotalTime>
  <Words>593</Words>
  <Application>Microsoft Office PowerPoint</Application>
  <PresentationFormat>Widescreen</PresentationFormat>
  <Paragraphs>142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等线</vt:lpstr>
      <vt:lpstr>微软雅黑</vt:lpstr>
      <vt:lpstr>.VnArial</vt:lpstr>
      <vt:lpstr>Algerian</vt:lpstr>
      <vt:lpstr>Arial</vt:lpstr>
      <vt:lpstr>Calibri</vt:lpstr>
      <vt:lpstr>Cambria Math</vt:lpstr>
      <vt:lpstr>Tahoma</vt:lpstr>
      <vt:lpstr>Times New Roman</vt:lpstr>
      <vt:lpstr>UTM American Sans</vt:lpstr>
      <vt:lpstr>UTM Cookies</vt:lpstr>
      <vt:lpstr>UTM Davida</vt:lpstr>
      <vt:lpstr>UTM Showcard</vt:lpstr>
      <vt:lpstr>UVN Thang Vu</vt:lpstr>
      <vt:lpstr>VNI-Times</vt:lpstr>
      <vt:lpstr>包图主题2</vt:lpstr>
      <vt:lpstr>Chủ đề của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KTUTS; WIN7</dc:creator>
  <cp:lastModifiedBy>Win10Pro</cp:lastModifiedBy>
  <cp:revision>134</cp:revision>
  <dcterms:created xsi:type="dcterms:W3CDTF">2017-08-18T03:02:00Z</dcterms:created>
  <dcterms:modified xsi:type="dcterms:W3CDTF">2022-03-13T07:58:43Z</dcterms:modified>
  <cp:version>R38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