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</p:sldMasterIdLst>
  <p:sldIdLst>
    <p:sldId id="256" r:id="rId3"/>
    <p:sldId id="257" r:id="rId4"/>
    <p:sldId id="278" r:id="rId5"/>
    <p:sldId id="258" r:id="rId6"/>
    <p:sldId id="276" r:id="rId7"/>
    <p:sldId id="279" r:id="rId8"/>
    <p:sldId id="263" r:id="rId9"/>
    <p:sldId id="260" r:id="rId10"/>
    <p:sldId id="280" r:id="rId11"/>
    <p:sldId id="283" r:id="rId12"/>
    <p:sldId id="284" r:id="rId13"/>
    <p:sldId id="285" r:id="rId14"/>
    <p:sldId id="286" r:id="rId15"/>
    <p:sldId id="282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4C3A00"/>
    <a:srgbClr val="44B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90" y="78"/>
      </p:cViewPr>
      <p:guideLst>
        <p:guide orient="horz" pos="2172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3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12" Type="http://schemas.openxmlformats.org/officeDocument/2006/relationships/image" Target="../media/image32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11" Type="http://schemas.openxmlformats.org/officeDocument/2006/relationships/image" Target="../media/image31.wmf"/><Relationship Id="rId5" Type="http://schemas.openxmlformats.org/officeDocument/2006/relationships/image" Target="../media/image25.wmf"/><Relationship Id="rId10" Type="http://schemas.openxmlformats.org/officeDocument/2006/relationships/image" Target="../media/image30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9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12" Type="http://schemas.openxmlformats.org/officeDocument/2006/relationships/image" Target="../media/image48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11" Type="http://schemas.openxmlformats.org/officeDocument/2006/relationships/image" Target="../media/image47.wmf"/><Relationship Id="rId5" Type="http://schemas.openxmlformats.org/officeDocument/2006/relationships/image" Target="../media/image41.wmf"/><Relationship Id="rId15" Type="http://schemas.openxmlformats.org/officeDocument/2006/relationships/image" Target="../media/image51.wmf"/><Relationship Id="rId10" Type="http://schemas.openxmlformats.org/officeDocument/2006/relationships/image" Target="../media/image46.wmf"/><Relationship Id="rId4" Type="http://schemas.openxmlformats.org/officeDocument/2006/relationships/image" Target="../media/image40.wmf"/><Relationship Id="rId9" Type="http://schemas.openxmlformats.org/officeDocument/2006/relationships/image" Target="../media/image45.wmf"/><Relationship Id="rId14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64.wmf"/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12" Type="http://schemas.openxmlformats.org/officeDocument/2006/relationships/image" Target="../media/image63.wmf"/><Relationship Id="rId2" Type="http://schemas.openxmlformats.org/officeDocument/2006/relationships/image" Target="../media/image53.wmf"/><Relationship Id="rId16" Type="http://schemas.openxmlformats.org/officeDocument/2006/relationships/image" Target="../media/image67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11" Type="http://schemas.openxmlformats.org/officeDocument/2006/relationships/image" Target="../media/image62.wmf"/><Relationship Id="rId5" Type="http://schemas.openxmlformats.org/officeDocument/2006/relationships/image" Target="../media/image56.wmf"/><Relationship Id="rId15" Type="http://schemas.openxmlformats.org/officeDocument/2006/relationships/image" Target="../media/image66.wmf"/><Relationship Id="rId10" Type="http://schemas.openxmlformats.org/officeDocument/2006/relationships/image" Target="../media/image61.wmf"/><Relationship Id="rId4" Type="http://schemas.openxmlformats.org/officeDocument/2006/relationships/image" Target="../media/image55.wmf"/><Relationship Id="rId9" Type="http://schemas.openxmlformats.org/officeDocument/2006/relationships/image" Target="../media/image60.wmf"/><Relationship Id="rId14" Type="http://schemas.openxmlformats.org/officeDocument/2006/relationships/image" Target="../media/image6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35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0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39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6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0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4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06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7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00C2299F-ABE4-4B49-9AA6-3F0CC97334DF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71E5AFCC-D9A4-4F3B-B3DA-B64AAF9454E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A5FD7E-EDA9-4208-AAD1-C9C09E4DA8EC}"/>
              </a:ext>
            </a:extLst>
          </p:cNvPr>
          <p:cNvSpPr txBox="1"/>
          <p:nvPr userDrawn="1"/>
        </p:nvSpPr>
        <p:spPr>
          <a:xfrm>
            <a:off x="0" y="6457890"/>
            <a:ext cx="177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4641A-7C44-4344-915F-17D3168094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04E43-9945-4B86-8173-DE941F4F43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26940A-D5EC-4A70-8FEB-DA9708FF06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8E6C6-D171-4895-8999-36E24F95BE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E93809-49B5-4755-8E30-BBB75901EE55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58BC3E-2EDA-4E6D-A0D4-04573CC7F3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F3A75-1F11-4302-A18F-7AE10A9EBA35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712-B963-4CD5-8E0C-DA7FE2EA3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8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68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0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4.wmf"/><Relationship Id="rId18" Type="http://schemas.openxmlformats.org/officeDocument/2006/relationships/oleObject" Target="../embeddings/oleObject9.bin"/><Relationship Id="rId26" Type="http://schemas.openxmlformats.org/officeDocument/2006/relationships/image" Target="../media/image30.w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28.wmf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6.wmf"/><Relationship Id="rId25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3.wmf"/><Relationship Id="rId24" Type="http://schemas.openxmlformats.org/officeDocument/2006/relationships/image" Target="../media/image29.wmf"/><Relationship Id="rId32" Type="http://schemas.openxmlformats.org/officeDocument/2006/relationships/image" Target="../media/image33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5.wmf"/><Relationship Id="rId23" Type="http://schemas.openxmlformats.org/officeDocument/2006/relationships/oleObject" Target="../embeddings/oleObject12.bin"/><Relationship Id="rId28" Type="http://schemas.openxmlformats.org/officeDocument/2006/relationships/image" Target="../media/image31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7.wmf"/><Relationship Id="rId31" Type="http://schemas.openxmlformats.org/officeDocument/2006/relationships/oleObject" Target="../embeddings/oleObject16.bin"/><Relationship Id="rId4" Type="http://schemas.openxmlformats.org/officeDocument/2006/relationships/image" Target="../media/image21.wmf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3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350.png"/><Relationship Id="rId10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20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44.wmf"/><Relationship Id="rId26" Type="http://schemas.openxmlformats.org/officeDocument/2006/relationships/image" Target="../media/image48.wmf"/><Relationship Id="rId3" Type="http://schemas.openxmlformats.org/officeDocument/2006/relationships/oleObject" Target="../embeddings/oleObject17.bin"/><Relationship Id="rId21" Type="http://schemas.openxmlformats.org/officeDocument/2006/relationships/oleObject" Target="../embeddings/oleObject26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24.bin"/><Relationship Id="rId25" Type="http://schemas.openxmlformats.org/officeDocument/2006/relationships/oleObject" Target="../embeddings/oleObject28.bin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3.wmf"/><Relationship Id="rId20" Type="http://schemas.openxmlformats.org/officeDocument/2006/relationships/image" Target="../media/image45.wmf"/><Relationship Id="rId29" Type="http://schemas.openxmlformats.org/officeDocument/2006/relationships/oleObject" Target="../embeddings/oleObject30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21.bin"/><Relationship Id="rId24" Type="http://schemas.openxmlformats.org/officeDocument/2006/relationships/image" Target="../media/image47.wmf"/><Relationship Id="rId32" Type="http://schemas.openxmlformats.org/officeDocument/2006/relationships/image" Target="../media/image51.wmf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23" Type="http://schemas.openxmlformats.org/officeDocument/2006/relationships/oleObject" Target="../embeddings/oleObject27.bin"/><Relationship Id="rId28" Type="http://schemas.openxmlformats.org/officeDocument/2006/relationships/image" Target="../media/image49.wmf"/><Relationship Id="rId10" Type="http://schemas.openxmlformats.org/officeDocument/2006/relationships/image" Target="../media/image40.wmf"/><Relationship Id="rId19" Type="http://schemas.openxmlformats.org/officeDocument/2006/relationships/oleObject" Target="../embeddings/oleObject25.bin"/><Relationship Id="rId31" Type="http://schemas.openxmlformats.org/officeDocument/2006/relationships/oleObject" Target="../embeddings/oleObject31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42.wmf"/><Relationship Id="rId22" Type="http://schemas.openxmlformats.org/officeDocument/2006/relationships/image" Target="../media/image46.wmf"/><Relationship Id="rId27" Type="http://schemas.openxmlformats.org/officeDocument/2006/relationships/oleObject" Target="../embeddings/oleObject29.bin"/><Relationship Id="rId30" Type="http://schemas.openxmlformats.org/officeDocument/2006/relationships/image" Target="../media/image5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59.wmf"/><Relationship Id="rId26" Type="http://schemas.openxmlformats.org/officeDocument/2006/relationships/image" Target="../media/image63.wmf"/><Relationship Id="rId3" Type="http://schemas.openxmlformats.org/officeDocument/2006/relationships/oleObject" Target="../embeddings/oleObject32.bin"/><Relationship Id="rId21" Type="http://schemas.openxmlformats.org/officeDocument/2006/relationships/oleObject" Target="../embeddings/oleObject41.bin"/><Relationship Id="rId34" Type="http://schemas.openxmlformats.org/officeDocument/2006/relationships/oleObject" Target="../embeddings/oleObject48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39.bin"/><Relationship Id="rId25" Type="http://schemas.openxmlformats.org/officeDocument/2006/relationships/oleObject" Target="../embeddings/oleObject43.bin"/><Relationship Id="rId33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29" Type="http://schemas.openxmlformats.org/officeDocument/2006/relationships/oleObject" Target="../embeddings/oleObject45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36.bin"/><Relationship Id="rId24" Type="http://schemas.openxmlformats.org/officeDocument/2006/relationships/image" Target="../media/image62.wmf"/><Relationship Id="rId32" Type="http://schemas.openxmlformats.org/officeDocument/2006/relationships/oleObject" Target="../embeddings/oleObject47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23" Type="http://schemas.openxmlformats.org/officeDocument/2006/relationships/oleObject" Target="../embeddings/oleObject42.bin"/><Relationship Id="rId28" Type="http://schemas.openxmlformats.org/officeDocument/2006/relationships/image" Target="../media/image64.wmf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40.bin"/><Relationship Id="rId31" Type="http://schemas.openxmlformats.org/officeDocument/2006/relationships/oleObject" Target="../embeddings/oleObject46.bin"/><Relationship Id="rId4" Type="http://schemas.openxmlformats.org/officeDocument/2006/relationships/image" Target="../media/image52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57.wmf"/><Relationship Id="rId22" Type="http://schemas.openxmlformats.org/officeDocument/2006/relationships/image" Target="../media/image61.wmf"/><Relationship Id="rId27" Type="http://schemas.openxmlformats.org/officeDocument/2006/relationships/oleObject" Target="../embeddings/oleObject44.bin"/><Relationship Id="rId30" Type="http://schemas.openxmlformats.org/officeDocument/2006/relationships/image" Target="../media/image65.wmf"/><Relationship Id="rId35" Type="http://schemas.openxmlformats.org/officeDocument/2006/relationships/image" Target="../media/image6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12.png"/><Relationship Id="rId4" Type="http://schemas.openxmlformats.org/officeDocument/2006/relationships/image" Target="../media/image68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796" y="1120412"/>
            <a:ext cx="550545" cy="4800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20467" y="0"/>
            <a:ext cx="1229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err="1">
                <a:solidFill>
                  <a:srgbClr val="7030A0"/>
                </a:solidFill>
                <a:latin typeface="UTM Faltura" panose="02040403050506020204" pitchFamily="18" charset="0"/>
                <a:ea typeface="字魂27号-布丁体" panose="00000500000000000000" pitchFamily="2" charset="-122"/>
              </a:rPr>
              <a:t>Toán</a:t>
            </a:r>
            <a:endParaRPr lang="zh-CN" altLang="en-US" sz="7200" dirty="0">
              <a:solidFill>
                <a:srgbClr val="7030A0"/>
              </a:solidFill>
              <a:latin typeface="UTM Faltura" panose="020404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2724268" y="786927"/>
            <a:ext cx="7142922" cy="4147930"/>
          </a:xfrm>
          <a:prstGeom prst="cloud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8" descr="三只小猪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83" y="3332369"/>
            <a:ext cx="509270" cy="354965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D73EC2DC-CFB3-427A-8F14-B41C3AD69121}"/>
              </a:ext>
            </a:extLst>
          </p:cNvPr>
          <p:cNvSpPr txBox="1"/>
          <p:nvPr/>
        </p:nvSpPr>
        <p:spPr>
          <a:xfrm>
            <a:off x="2679493" y="1364974"/>
            <a:ext cx="73709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Luyện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tập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chung</a:t>
            </a:r>
            <a:endParaRPr lang="zh-CN" altLang="en-US" sz="9600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Deutsch Gothic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241A9A1F-F316-4AB3-8C8E-5A93232D5F73}"/>
              </a:ext>
            </a:extLst>
          </p:cNvPr>
          <p:cNvSpPr txBox="1"/>
          <p:nvPr/>
        </p:nvSpPr>
        <p:spPr>
          <a:xfrm>
            <a:off x="4336014" y="3193775"/>
            <a:ext cx="3962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</a:rPr>
              <a:t>SGK </a:t>
            </a:r>
            <a:r>
              <a:rPr lang="en-US" altLang="zh-CN" sz="4000" b="1" dirty="0" err="1">
                <a:latin typeface="UTM Avo" panose="02040603050506020204" pitchFamily="18" charset="0"/>
                <a:ea typeface="字魂27号-布丁体" panose="00000500000000000000" pitchFamily="2" charset="-122"/>
              </a:rPr>
              <a:t>trang</a:t>
            </a:r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</a:rPr>
              <a:t> 137</a:t>
            </a:r>
            <a:endParaRPr lang="zh-CN" altLang="en-US" sz="4000" b="1" dirty="0">
              <a:latin typeface="UTM Avo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03D35E-3194-4829-A94C-D9FC3361D4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00" b="90950" l="10000" r="91200">
                        <a14:foregroundMark x1="89050" y1="69950" x2="91200" y2="67800"/>
                        <a14:foregroundMark x1="77900" y1="62250" x2="79250" y2="61500"/>
                        <a14:foregroundMark x1="35050" y1="61850" x2="31600" y2="63200"/>
                        <a14:foregroundMark x1="37500" y1="60900" x2="37500" y2="60900"/>
                        <a14:foregroundMark x1="39050" y1="60350" x2="34850" y2="62050"/>
                        <a14:foregroundMark x1="62140" y1="62017" x2="57350" y2="63950"/>
                        <a14:foregroundMark x1="63050" y1="61650" x2="62472" y2="61883"/>
                        <a14:foregroundMark x1="86650" y1="58450" x2="87250" y2="59400"/>
                        <a14:foregroundMark x1="83600" y1="60150" x2="83600" y2="60150"/>
                        <a14:backgroundMark x1="14050" y1="45650" x2="28000" y2="38700"/>
                        <a14:backgroundMark x1="28000" y1="38700" x2="44900" y2="35850"/>
                        <a14:backgroundMark x1="44900" y1="35850" x2="60550" y2="39400"/>
                        <a14:backgroundMark x1="60550" y1="39400" x2="71200" y2="38950"/>
                        <a14:backgroundMark x1="71200" y1="38950" x2="72150" y2="39250"/>
                        <a14:backgroundMark x1="13550" y1="68500" x2="15700" y2="66600"/>
                        <a14:backgroundMark x1="13800" y1="60400" x2="15950" y2="58050"/>
                        <a14:backgroundMark x1="15500" y1="57800" x2="16650" y2="59250"/>
                        <a14:backgroundMark x1="12600" y1="59950" x2="14050" y2="61350"/>
                        <a14:backgroundMark x1="17150" y1="59450" x2="16450" y2="45900"/>
                        <a14:backgroundMark x1="17850" y1="60400" x2="16900" y2="58750"/>
                        <a14:backgroundMark x1="19500" y1="45400" x2="30400" y2="43600"/>
                        <a14:backgroundMark x1="30400" y1="43600" x2="37500" y2="47150"/>
                        <a14:backgroundMark x1="37500" y1="47150" x2="40500" y2="53250"/>
                        <a14:backgroundMark x1="40500" y1="53250" x2="43300" y2="43050"/>
                        <a14:backgroundMark x1="43300" y1="43050" x2="52450" y2="46100"/>
                        <a14:backgroundMark x1="52450" y1="46100" x2="62200" y2="43100"/>
                        <a14:backgroundMark x1="62200" y1="43100" x2="62150" y2="51600"/>
                        <a14:backgroundMark x1="62150" y1="51600" x2="62150" y2="51600"/>
                        <a14:backgroundMark x1="62150" y1="51600" x2="67300" y2="43350"/>
                        <a14:backgroundMark x1="67300" y1="43350" x2="79050" y2="41600"/>
                        <a14:backgroundMark x1="44500" y1="44950" x2="48100" y2="46350"/>
                        <a14:backgroundMark x1="44300" y1="46150" x2="51450" y2="45650"/>
                        <a14:backgroundMark x1="42400" y1="46600" x2="50250" y2="46850"/>
                        <a14:backgroundMark x1="50250" y1="46850" x2="51900" y2="45900"/>
                        <a14:backgroundMark x1="21200" y1="45400" x2="29600" y2="44250"/>
                        <a14:backgroundMark x1="29600" y1="44250" x2="30700" y2="43500"/>
                        <a14:backgroundMark x1="22600" y1="45900" x2="29750" y2="44000"/>
                        <a14:backgroundMark x1="82600" y1="47800" x2="84300" y2="46850"/>
                        <a14:backgroundMark x1="75950" y1="43750" x2="81200" y2="41150"/>
                        <a14:backgroundMark x1="83350" y1="65200" x2="83800" y2="63250"/>
                        <a14:backgroundMark x1="62417" y1="60899" x2="62850" y2="60650"/>
                        <a14:backgroundMark x1="59300" y1="68250" x2="60250" y2="65400"/>
                        <a14:backgroundMark x1="38425" y1="59609" x2="40500" y2="58750"/>
                        <a14:backgroundMark x1="35000" y1="63500" x2="36900" y2="64950"/>
                        <a14:backgroundMark x1="39500" y1="64250" x2="39300" y2="64250"/>
                        <a14:backgroundMark x1="32600" y1="43500" x2="37150" y2="40400"/>
                        <a14:backgroundMark x1="36650" y1="41150" x2="32850" y2="43250"/>
                        <a14:backgroundMark x1="82400" y1="71350" x2="82600" y2="68250"/>
                        <a14:backgroundMark x1="82600" y1="71350" x2="82600" y2="71350"/>
                        <a14:backgroundMark x1="82400" y1="70900" x2="82600" y2="71850"/>
                        <a14:backgroundMark x1="35000" y1="69450" x2="35000" y2="69450"/>
                        <a14:backgroundMark x1="35000" y1="69450" x2="34300" y2="70200"/>
                        <a14:backgroundMark x1="65000" y1="58250" x2="65000" y2="58250"/>
                        <a14:backgroundMark x1="83050" y1="48700" x2="82500" y2="46450"/>
                        <a14:backgroundMark x1="86850" y1="61650" x2="86300" y2="59950"/>
                        <a14:backgroundMark x1="85700" y1="58450" x2="84550" y2="58600"/>
                        <a14:backgroundMark x1="84400" y1="58050" x2="84200" y2="59000"/>
                        <a14:backgroundMark x1="84550" y1="57650" x2="84550" y2="57850"/>
                        <a14:backgroundMark x1="36400" y1="43950" x2="32400" y2="41650"/>
                        <a14:backgroundMark x1="84950" y1="63550" x2="83600" y2="62250"/>
                        <a14:backgroundMark x1="62100" y1="61300" x2="61150" y2="61300"/>
                        <a14:backgroundMark x1="62850" y1="63200" x2="62850" y2="63200"/>
                        <a14:backgroundMark x1="38100" y1="59750" x2="38100" y2="59750"/>
                        <a14:backgroundMark x1="40950" y1="57650" x2="40950" y2="57650"/>
                        <a14:backgroundMark x1="36750" y1="60150" x2="36750" y2="60150"/>
                        <a14:backgroundMark x1="36950" y1="60350" x2="36950" y2="60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" t="40143" r="4191" b="9000"/>
          <a:stretch/>
        </p:blipFill>
        <p:spPr>
          <a:xfrm flipH="1">
            <a:off x="5747657" y="3759202"/>
            <a:ext cx="6778172" cy="38753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FB8BEC-07AE-4407-A861-424A9F41F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515" y="1904999"/>
            <a:ext cx="5504544" cy="5504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D5AF-DA78-487C-9549-C9CCF200E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" b="2352"/>
          <a:stretch/>
        </p:blipFill>
        <p:spPr>
          <a:xfrm>
            <a:off x="3505200" y="-470466"/>
            <a:ext cx="8686800" cy="8278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2BABF-34BC-4752-A49F-E37DBA4C0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3208603"/>
            <a:ext cx="3649397" cy="36493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6263822" y="1963057"/>
            <a:ext cx="373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80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80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4</a:t>
            </a:r>
            <a:endParaRPr lang="en-US" sz="4800" dirty="0">
              <a:solidFill>
                <a:srgbClr val="00206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UTM Loko" panose="02040603050506020204" pitchFamily="18" charset="0"/>
            </a:endParaRP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165554" y="526990"/>
            <a:ext cx="11251293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926382" y="1252028"/>
                <a:ext cx="10836993" cy="537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 b="1" dirty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x</m:t>
                      </m:r>
                      <m:r>
                        <a:rPr lang="en-US" sz="35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= 36 (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latin typeface="UTM Avo" panose="0204060305050602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Chu vi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(60 + 36) x 2 = 192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60 x 36 = 2160 (m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r>
                  <a:rPr lang="en-US" sz="3500" b="1" dirty="0">
                    <a:latin typeface="UTM Avo" panose="02040603050506020204" pitchFamily="18" charset="0"/>
                  </a:rPr>
                  <a:t>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500" b="1">
                    <a:latin typeface="UTM Avo" panose="02040603050506020204" pitchFamily="18" charset="0"/>
                  </a:rPr>
                  <a:t>: Chu vi: </a:t>
                </a:r>
                <a:r>
                  <a:rPr lang="en-US" sz="3500" b="1" dirty="0">
                    <a:latin typeface="UTM Avo" panose="02040603050506020204" pitchFamily="18" charset="0"/>
                  </a:rPr>
                  <a:t>192m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>
                    <a:latin typeface="UTM Avo" panose="02040603050506020204" pitchFamily="18" charset="0"/>
                  </a:rPr>
                  <a:t>	      Diện tích: </a:t>
                </a:r>
                <a:r>
                  <a:rPr lang="en-US" sz="3500" b="1" dirty="0">
                    <a:latin typeface="UTM Avo" panose="02040603050506020204" pitchFamily="18" charset="0"/>
                  </a:rPr>
                  <a:t>2160m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endParaRPr lang="en-US" sz="35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82" y="1252028"/>
                <a:ext cx="10836993" cy="5377562"/>
              </a:xfrm>
              <a:prstGeom prst="rect">
                <a:avLst/>
              </a:prstGeom>
              <a:blipFill>
                <a:blip r:embed="rId8"/>
                <a:stretch>
                  <a:fillRect l="-1687" t="-1246" b="-2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4009B63-8A76-4646-9EBA-EFA9222607EF}"/>
              </a:ext>
            </a:extLst>
          </p:cNvPr>
          <p:cNvSpPr txBox="1"/>
          <p:nvPr/>
        </p:nvSpPr>
        <p:spPr>
          <a:xfrm>
            <a:off x="5141657" y="501420"/>
            <a:ext cx="2116393" cy="63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endParaRPr lang="en-US" sz="3500" b="1" baseline="30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575595-39F6-40A8-8F89-5126900471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4250">
                        <a14:foregroundMark x1="63583" y1="38083" x2="74750" y2="40000"/>
                        <a14:foregroundMark x1="62917" y1="42750" x2="72250" y2="35583"/>
                        <a14:foregroundMark x1="63083" y1="37667" x2="63333" y2="43417"/>
                        <a14:foregroundMark x1="89333" y1="61167" x2="94250" y2="69417"/>
                        <a14:foregroundMark x1="94250" y1="69417" x2="94250" y2="69417"/>
                        <a14:foregroundMark x1="94250" y1="72583" x2="94250" y2="7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88">
            <a:off x="6749638" y="2040260"/>
            <a:ext cx="5969823" cy="596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21" grpId="0"/>
      <p:bldP spid="21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8E7418-C016-4B5F-B06D-88460479A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26" y="693174"/>
            <a:ext cx="7708490" cy="5781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2753707" y="2300749"/>
            <a:ext cx="6655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agnesium" panose="020406030505060202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095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483507" y="399113"/>
            <a:ext cx="11251293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857250" y="-6797803"/>
                <a:ext cx="10836993" cy="537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600" b="1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60 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36 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latin typeface="UTM Avo" panose="0204060305050602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Chu vi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(60 + 36) x 2 = 192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60 x 36 = 2160 (m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r>
                  <a:rPr lang="en-US" sz="3500" b="1" dirty="0">
                    <a:latin typeface="UTM Avo" panose="02040603050506020204" pitchFamily="18" charset="0"/>
                  </a:rPr>
                  <a:t>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500" b="1" dirty="0">
                    <a:latin typeface="UTM Avo" panose="02040603050506020204" pitchFamily="18" charset="0"/>
                  </a:rPr>
                  <a:t>: P: 192m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>
                    <a:latin typeface="UTM Avo" panose="02040603050506020204" pitchFamily="18" charset="0"/>
                  </a:rPr>
                  <a:t>		S: 2160 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endParaRPr lang="en-US" sz="35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-6797803"/>
                <a:ext cx="10836993" cy="5377562"/>
              </a:xfrm>
              <a:prstGeom prst="rect">
                <a:avLst/>
              </a:prstGeom>
              <a:blipFill>
                <a:blip r:embed="rId2"/>
                <a:stretch>
                  <a:fillRect l="-1688" t="-1701" b="-3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20" descr="包图网_18357393手绘清新太阳花矢量元素">
            <a:extLst>
              <a:ext uri="{FF2B5EF4-FFF2-40B4-BE49-F238E27FC236}">
                <a16:creationId xmlns:a16="http://schemas.microsoft.com/office/drawing/2014/main" id="{339CDD8B-9EFE-451E-82D4-EB8E89040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745" y="4478240"/>
            <a:ext cx="3039954" cy="2144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BB1ADEE0-F898-48D9-93EF-82A47F528E96}"/>
                  </a:ext>
                </a:extLst>
              </p:cNvPr>
              <p:cNvSpPr txBox="1"/>
              <p:nvPr/>
            </p:nvSpPr>
            <p:spPr>
              <a:xfrm>
                <a:off x="838200" y="581184"/>
                <a:ext cx="10591800" cy="29665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Heo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anh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mua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một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mảnh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đất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hình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chữ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nhật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có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diện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tích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576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</a:t>
                </a:r>
                <a:r>
                  <a:rPr lang="en-US" altLang="zh-CN" sz="3500" b="1" baseline="30000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2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, chiều dài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1" i="0" smtClean="0">
                            <a:latin typeface="UTM Avo" panose="02040603050506020204" pitchFamily="18" charset="0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en-US" sz="35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diện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tích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.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Tính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chu vi mảnh đất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đó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.</a:t>
                </a:r>
                <a:endParaRPr lang="zh-CN" altLang="en-US" sz="3500" b="1" dirty="0">
                  <a:latin typeface="UTM Avo" panose="02040603050506020204" pitchFamily="18" charset="0"/>
                  <a:ea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BB1ADEE0-F898-48D9-93EF-82A47F528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1184"/>
                <a:ext cx="10591800" cy="2966518"/>
              </a:xfrm>
              <a:prstGeom prst="rect">
                <a:avLst/>
              </a:prstGeom>
              <a:blipFill>
                <a:blip r:embed="rId4"/>
                <a:stretch>
                  <a:fillRect l="-1727" b="-6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91BAE61-4CB2-4812-B34C-D6F4FC1CB1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" y="3751996"/>
            <a:ext cx="3530227" cy="3530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5C851-EF14-4E5E-B198-80434112CC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 b="15423"/>
          <a:stretch/>
        </p:blipFill>
        <p:spPr>
          <a:xfrm>
            <a:off x="6734031" y="3535803"/>
            <a:ext cx="4852917" cy="332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521607" y="400957"/>
            <a:ext cx="11070625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914401" y="1346379"/>
                <a:ext cx="10233536" cy="4770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đất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600" b="1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576 = 48 (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latin typeface="UTM Avo" panose="0204060305050602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đất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576 : 48 = 12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>
                    <a:latin typeface="UTM Avo" panose="02040603050506020204" pitchFamily="18" charset="0"/>
                  </a:rPr>
                  <a:t>Chu vi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đất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(48 +12) x 2 = 120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500" b="1" dirty="0">
                    <a:latin typeface="UTM Avo" panose="02040603050506020204" pitchFamily="18" charset="0"/>
                  </a:rPr>
                  <a:t>: 120m</a:t>
                </a:r>
                <a:endParaRPr lang="en-US" sz="35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1346379"/>
                <a:ext cx="10233536" cy="4770473"/>
              </a:xfrm>
              <a:prstGeom prst="rect">
                <a:avLst/>
              </a:prstGeom>
              <a:blipFill>
                <a:blip r:embed="rId5"/>
                <a:stretch>
                  <a:fillRect l="-1727" t="-1918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4009B63-8A76-4646-9EBA-EFA9222607EF}"/>
              </a:ext>
            </a:extLst>
          </p:cNvPr>
          <p:cNvSpPr txBox="1"/>
          <p:nvPr/>
        </p:nvSpPr>
        <p:spPr>
          <a:xfrm>
            <a:off x="5141657" y="501420"/>
            <a:ext cx="2116393" cy="63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endParaRPr lang="en-US" sz="3500" b="1" baseline="30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8" descr="三只小猪2">
            <a:extLst>
              <a:ext uri="{FF2B5EF4-FFF2-40B4-BE49-F238E27FC236}">
                <a16:creationId xmlns:a16="http://schemas.microsoft.com/office/drawing/2014/main" id="{286370F2-D329-4752-8A29-6CC8D94A2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955" y="5813425"/>
            <a:ext cx="605790" cy="422275"/>
          </a:xfrm>
          <a:prstGeom prst="rect">
            <a:avLst/>
          </a:prstGeom>
        </p:spPr>
      </p:pic>
      <p:pic>
        <p:nvPicPr>
          <p:cNvPr id="15" name="图片 3" descr="三只小猪1">
            <a:extLst>
              <a:ext uri="{FF2B5EF4-FFF2-40B4-BE49-F238E27FC236}">
                <a16:creationId xmlns:a16="http://schemas.microsoft.com/office/drawing/2014/main" id="{12221E4E-50C4-4BD8-B9DF-45951D08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4860" y="1588770"/>
            <a:ext cx="684530" cy="5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796" y="1120412"/>
            <a:ext cx="550545" cy="480060"/>
          </a:xfrm>
          <a:prstGeom prst="rect">
            <a:avLst/>
          </a:prstGeom>
        </p:spPr>
      </p:pic>
      <p:sp>
        <p:nvSpPr>
          <p:cNvPr id="14" name="云形 13"/>
          <p:cNvSpPr/>
          <p:nvPr/>
        </p:nvSpPr>
        <p:spPr>
          <a:xfrm>
            <a:off x="2724268" y="786927"/>
            <a:ext cx="7142922" cy="4147930"/>
          </a:xfrm>
          <a:prstGeom prst="cloud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8" descr="三只小猪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83" y="3332369"/>
            <a:ext cx="509270" cy="354965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D73EC2DC-CFB3-427A-8F14-B41C3AD69121}"/>
              </a:ext>
            </a:extLst>
          </p:cNvPr>
          <p:cNvSpPr txBox="1"/>
          <p:nvPr/>
        </p:nvSpPr>
        <p:spPr>
          <a:xfrm>
            <a:off x="3365293" y="1403074"/>
            <a:ext cx="56877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Tạm</a:t>
            </a:r>
            <a:r>
              <a:rPr lang="en-US" altLang="zh-CN" sz="1380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138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biệt</a:t>
            </a:r>
            <a:endParaRPr lang="zh-CN" altLang="en-US" sz="13800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Deutsch Gothic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03D35E-3194-4829-A94C-D9FC3361D4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00" b="90950" l="10000" r="91200">
                        <a14:foregroundMark x1="89050" y1="69950" x2="91200" y2="67800"/>
                        <a14:foregroundMark x1="77900" y1="62250" x2="79250" y2="61500"/>
                        <a14:foregroundMark x1="35050" y1="61850" x2="31600" y2="63200"/>
                        <a14:foregroundMark x1="37500" y1="60900" x2="37500" y2="60900"/>
                        <a14:foregroundMark x1="39050" y1="60350" x2="34850" y2="62050"/>
                        <a14:foregroundMark x1="62140" y1="62017" x2="57350" y2="63950"/>
                        <a14:foregroundMark x1="63050" y1="61650" x2="62472" y2="61883"/>
                        <a14:foregroundMark x1="86650" y1="58450" x2="87250" y2="59400"/>
                        <a14:foregroundMark x1="83600" y1="60150" x2="83600" y2="60150"/>
                        <a14:backgroundMark x1="14050" y1="45650" x2="28000" y2="38700"/>
                        <a14:backgroundMark x1="28000" y1="38700" x2="44900" y2="35850"/>
                        <a14:backgroundMark x1="44900" y1="35850" x2="60550" y2="39400"/>
                        <a14:backgroundMark x1="60550" y1="39400" x2="71200" y2="38950"/>
                        <a14:backgroundMark x1="71200" y1="38950" x2="72150" y2="39250"/>
                        <a14:backgroundMark x1="13550" y1="68500" x2="15700" y2="66600"/>
                        <a14:backgroundMark x1="13800" y1="60400" x2="15950" y2="58050"/>
                        <a14:backgroundMark x1="15500" y1="57800" x2="16650" y2="59250"/>
                        <a14:backgroundMark x1="12600" y1="59950" x2="14050" y2="61350"/>
                        <a14:backgroundMark x1="17150" y1="59450" x2="16450" y2="45900"/>
                        <a14:backgroundMark x1="17850" y1="60400" x2="16900" y2="58750"/>
                        <a14:backgroundMark x1="19500" y1="45400" x2="30400" y2="43600"/>
                        <a14:backgroundMark x1="30400" y1="43600" x2="37500" y2="47150"/>
                        <a14:backgroundMark x1="37500" y1="47150" x2="40500" y2="53250"/>
                        <a14:backgroundMark x1="40500" y1="53250" x2="43300" y2="43050"/>
                        <a14:backgroundMark x1="43300" y1="43050" x2="52450" y2="46100"/>
                        <a14:backgroundMark x1="52450" y1="46100" x2="62200" y2="43100"/>
                        <a14:backgroundMark x1="62200" y1="43100" x2="62150" y2="51600"/>
                        <a14:backgroundMark x1="62150" y1="51600" x2="62150" y2="51600"/>
                        <a14:backgroundMark x1="62150" y1="51600" x2="67300" y2="43350"/>
                        <a14:backgroundMark x1="67300" y1="43350" x2="79050" y2="41600"/>
                        <a14:backgroundMark x1="44500" y1="44950" x2="48100" y2="46350"/>
                        <a14:backgroundMark x1="44300" y1="46150" x2="51450" y2="45650"/>
                        <a14:backgroundMark x1="42400" y1="46600" x2="50250" y2="46850"/>
                        <a14:backgroundMark x1="50250" y1="46850" x2="51900" y2="45900"/>
                        <a14:backgroundMark x1="21200" y1="45400" x2="29600" y2="44250"/>
                        <a14:backgroundMark x1="29600" y1="44250" x2="30700" y2="43500"/>
                        <a14:backgroundMark x1="22600" y1="45900" x2="29750" y2="44000"/>
                        <a14:backgroundMark x1="82600" y1="47800" x2="84300" y2="46850"/>
                        <a14:backgroundMark x1="75950" y1="43750" x2="81200" y2="41150"/>
                        <a14:backgroundMark x1="83350" y1="65200" x2="83800" y2="63250"/>
                        <a14:backgroundMark x1="62417" y1="60899" x2="62850" y2="60650"/>
                        <a14:backgroundMark x1="59300" y1="68250" x2="60250" y2="65400"/>
                        <a14:backgroundMark x1="38425" y1="59609" x2="40500" y2="58750"/>
                        <a14:backgroundMark x1="35000" y1="63500" x2="36900" y2="64950"/>
                        <a14:backgroundMark x1="39500" y1="64250" x2="39300" y2="64250"/>
                        <a14:backgroundMark x1="32600" y1="43500" x2="37150" y2="40400"/>
                        <a14:backgroundMark x1="36650" y1="41150" x2="32850" y2="43250"/>
                        <a14:backgroundMark x1="82400" y1="71350" x2="82600" y2="68250"/>
                        <a14:backgroundMark x1="82600" y1="71350" x2="82600" y2="71350"/>
                        <a14:backgroundMark x1="82400" y1="70900" x2="82600" y2="71850"/>
                        <a14:backgroundMark x1="35000" y1="69450" x2="35000" y2="69450"/>
                        <a14:backgroundMark x1="35000" y1="69450" x2="34300" y2="70200"/>
                        <a14:backgroundMark x1="65000" y1="58250" x2="65000" y2="58250"/>
                        <a14:backgroundMark x1="83050" y1="48700" x2="82500" y2="46450"/>
                        <a14:backgroundMark x1="86850" y1="61650" x2="86300" y2="59950"/>
                        <a14:backgroundMark x1="85700" y1="58450" x2="84550" y2="58600"/>
                        <a14:backgroundMark x1="84400" y1="58050" x2="84200" y2="59000"/>
                        <a14:backgroundMark x1="84550" y1="57650" x2="84550" y2="57850"/>
                        <a14:backgroundMark x1="36400" y1="43950" x2="32400" y2="41650"/>
                        <a14:backgroundMark x1="84950" y1="63550" x2="83600" y2="62250"/>
                        <a14:backgroundMark x1="62100" y1="61300" x2="61150" y2="61300"/>
                        <a14:backgroundMark x1="62850" y1="63200" x2="62850" y2="63200"/>
                        <a14:backgroundMark x1="38100" y1="59750" x2="38100" y2="59750"/>
                        <a14:backgroundMark x1="40950" y1="57650" x2="40950" y2="57650"/>
                        <a14:backgroundMark x1="36750" y1="60150" x2="36750" y2="60150"/>
                        <a14:backgroundMark x1="36950" y1="60350" x2="36950" y2="60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" t="40143" r="4191" b="9000"/>
          <a:stretch/>
        </p:blipFill>
        <p:spPr>
          <a:xfrm>
            <a:off x="5747657" y="3759202"/>
            <a:ext cx="6778172" cy="38753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FB8BEC-07AE-4407-A861-424A9F41F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515" y="1904999"/>
            <a:ext cx="5504544" cy="55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三只小猪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615" y="4601210"/>
            <a:ext cx="12192000" cy="225679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64457" y="406400"/>
            <a:ext cx="11277600" cy="6037943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1217930" y="1661160"/>
            <a:ext cx="4837430" cy="3140075"/>
          </a:xfrm>
          <a:prstGeom prst="wedgeRoundRectCallout">
            <a:avLst>
              <a:gd name="adj1" fmla="val 68643"/>
              <a:gd name="adj2" fmla="val -6501"/>
              <a:gd name="adj3" fmla="val 16667"/>
            </a:avLst>
          </a:prstGeom>
          <a:noFill/>
          <a:ln w="28575">
            <a:solidFill>
              <a:srgbClr val="44B57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46664" y="1908414"/>
            <a:ext cx="4387864" cy="26852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Nhờ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bạn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bảo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vệ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nhà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của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chú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heo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con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giúp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cho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heo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mẹ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nha</a:t>
            </a:r>
            <a:endParaRPr lang="zh-CN" altLang="en-US" sz="3600" b="1" dirty="0"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DF82FC-51B1-47E3-8BD0-5F0AF2D7E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6370" y="1055914"/>
            <a:ext cx="5685972" cy="5685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DD2D40-D066-4E4E-89CC-2F7AE434D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8836" r="9576" b="18307"/>
          <a:stretch/>
        </p:blipFill>
        <p:spPr>
          <a:xfrm rot="1442913">
            <a:off x="5384800" y="715737"/>
            <a:ext cx="2032000" cy="1681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D5AF-DA78-487C-9549-C9CCF200E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19048" r="12275" b="15556"/>
          <a:stretch/>
        </p:blipFill>
        <p:spPr>
          <a:xfrm>
            <a:off x="6052457" y="680639"/>
            <a:ext cx="6139543" cy="5850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2BABF-34BC-4752-A49F-E37DBA4C0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36" y="2587542"/>
            <a:ext cx="3940708" cy="3938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7140122" y="2496457"/>
            <a:ext cx="3737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800" dirty="0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800" dirty="0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1:</a:t>
            </a:r>
          </a:p>
          <a:p>
            <a:pPr algn="ctr"/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Tính</a:t>
            </a:r>
            <a:endParaRPr lang="en-US" sz="4800" dirty="0">
              <a:solidFill>
                <a:srgbClr val="4C3A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Loko" panose="02040603050506020204" pitchFamily="18" charset="0"/>
            </a:endParaRP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445407" y="444500"/>
            <a:ext cx="11277600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/>
              <p:nvPr/>
            </p:nvSpPr>
            <p:spPr>
              <a:xfrm>
                <a:off x="1850877" y="1022529"/>
                <a:ext cx="2338986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877" y="1022529"/>
                <a:ext cx="2338986" cy="17136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/>
              <p:nvPr/>
            </p:nvSpPr>
            <p:spPr>
              <a:xfrm>
                <a:off x="4036865" y="1008243"/>
                <a:ext cx="295334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65" y="1008243"/>
                <a:ext cx="2953348" cy="17136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34785C-A91E-4930-A2BD-4959286B555A}"/>
                  </a:ext>
                </a:extLst>
              </p:cNvPr>
              <p:cNvSpPr txBox="1"/>
              <p:nvPr/>
            </p:nvSpPr>
            <p:spPr>
              <a:xfrm>
                <a:off x="1864524" y="3811055"/>
                <a:ext cx="2338986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34785C-A91E-4930-A2BD-4959286B5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524" y="3811055"/>
                <a:ext cx="2338986" cy="17136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/>
              <p:nvPr/>
            </p:nvSpPr>
            <p:spPr>
              <a:xfrm>
                <a:off x="6975925" y="965380"/>
                <a:ext cx="1928813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25" y="965380"/>
                <a:ext cx="1928813" cy="17136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4">
            <a:extLst>
              <a:ext uri="{FF2B5EF4-FFF2-40B4-BE49-F238E27FC236}">
                <a16:creationId xmlns:a16="http://schemas.microsoft.com/office/drawing/2014/main" id="{15DC8BE3-D352-4889-8889-77933A989FFA}"/>
              </a:ext>
            </a:extLst>
          </p:cNvPr>
          <p:cNvSpPr txBox="1"/>
          <p:nvPr/>
        </p:nvSpPr>
        <p:spPr>
          <a:xfrm>
            <a:off x="928049" y="1436809"/>
            <a:ext cx="1214649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a/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212008E5-43C9-4618-8DEE-67417E1324AE}"/>
              </a:ext>
            </a:extLst>
          </p:cNvPr>
          <p:cNvSpPr txBox="1"/>
          <p:nvPr/>
        </p:nvSpPr>
        <p:spPr>
          <a:xfrm>
            <a:off x="928049" y="4255830"/>
            <a:ext cx="1214649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b/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493B97-581A-431E-93AB-E02E80C82145}"/>
                  </a:ext>
                </a:extLst>
              </p:cNvPr>
              <p:cNvSpPr txBox="1"/>
              <p:nvPr/>
            </p:nvSpPr>
            <p:spPr>
              <a:xfrm>
                <a:off x="4036865" y="3813616"/>
                <a:ext cx="295334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493B97-581A-431E-93AB-E02E80C82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65" y="3813616"/>
                <a:ext cx="2953348" cy="17136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E7DCBE-A35A-4FCF-B270-D8BAE72B4AAA}"/>
                  </a:ext>
                </a:extLst>
              </p:cNvPr>
              <p:cNvSpPr txBox="1"/>
              <p:nvPr/>
            </p:nvSpPr>
            <p:spPr>
              <a:xfrm>
                <a:off x="6975925" y="3770753"/>
                <a:ext cx="1928813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E7DCBE-A35A-4FCF-B270-D8BAE72B4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25" y="3770753"/>
                <a:ext cx="1928813" cy="17136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35D69A47-BAC1-4EA0-A119-6312C12CEE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4250">
                        <a14:foregroundMark x1="63583" y1="38083" x2="74750" y2="40000"/>
                        <a14:foregroundMark x1="62917" y1="42750" x2="72250" y2="35583"/>
                        <a14:foregroundMark x1="63083" y1="37667" x2="63333" y2="43417"/>
                        <a14:foregroundMark x1="89333" y1="61167" x2="94250" y2="69417"/>
                        <a14:foregroundMark x1="94250" y1="69417" x2="94250" y2="69417"/>
                        <a14:foregroundMark x1="94250" y1="72583" x2="94250" y2="7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88">
            <a:off x="6846409" y="2040257"/>
            <a:ext cx="5969823" cy="5969823"/>
          </a:xfrm>
          <a:prstGeom prst="rect">
            <a:avLst/>
          </a:prstGeom>
        </p:spPr>
      </p:pic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648434" y="461841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434" y="4618417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648434" y="461841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434" y="4618417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4648434" y="461841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434" y="4618417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44883" y="1581659"/>
            <a:ext cx="612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1/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5" descr="POINSET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11018950" y="6226177"/>
            <a:ext cx="544513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Object 739"/>
          <p:cNvGraphicFramePr>
            <a:graphicFrameLocks noChangeAspect="1"/>
          </p:cNvGraphicFramePr>
          <p:nvPr/>
        </p:nvGraphicFramePr>
        <p:xfrm>
          <a:off x="3325926" y="2289175"/>
          <a:ext cx="906463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27" name="Object 7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926" y="2289175"/>
                        <a:ext cx="906463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695687" y="2600325"/>
            <a:ext cx="6969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381612" y="2527301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0" name="Object 740"/>
          <p:cNvGraphicFramePr>
            <a:graphicFrameLocks noChangeAspect="1"/>
          </p:cNvGraphicFramePr>
          <p:nvPr/>
        </p:nvGraphicFramePr>
        <p:xfrm>
          <a:off x="4975337" y="2249488"/>
          <a:ext cx="382587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0" imgW="139680" imgH="393480" progId="Equation.3">
                  <p:embed/>
                </p:oleObj>
              </mc:Choice>
              <mc:Fallback>
                <p:oleObj name="Equation" r:id="rId10" imgW="139680" imgH="393480" progId="Equation.3">
                  <p:embed/>
                  <p:pic>
                    <p:nvPicPr>
                      <p:cNvPr id="30" name="Object 7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337" y="2249488"/>
                        <a:ext cx="382587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741"/>
          <p:cNvGraphicFramePr>
            <a:graphicFrameLocks noChangeAspect="1"/>
          </p:cNvGraphicFramePr>
          <p:nvPr/>
        </p:nvGraphicFramePr>
        <p:xfrm>
          <a:off x="5450001" y="2600325"/>
          <a:ext cx="449263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2" imgW="114120" imgH="126720" progId="Equation.3">
                  <p:embed/>
                </p:oleObj>
              </mc:Choice>
              <mc:Fallback>
                <p:oleObj name="Equation" r:id="rId12" imgW="114120" imgH="126720" progId="Equation.3">
                  <p:embed/>
                  <p:pic>
                    <p:nvPicPr>
                      <p:cNvPr id="31" name="Object 7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0001" y="2600325"/>
                        <a:ext cx="449263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742"/>
          <p:cNvGraphicFramePr>
            <a:graphicFrameLocks noChangeAspect="1"/>
          </p:cNvGraphicFramePr>
          <p:nvPr/>
        </p:nvGraphicFramePr>
        <p:xfrm>
          <a:off x="5943712" y="2249488"/>
          <a:ext cx="417512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14" imgW="152280" imgH="393480" progId="Equation.3">
                  <p:embed/>
                </p:oleObj>
              </mc:Choice>
              <mc:Fallback>
                <p:oleObj name="Equation" r:id="rId14" imgW="152280" imgH="393480" progId="Equation.3">
                  <p:embed/>
                  <p:pic>
                    <p:nvPicPr>
                      <p:cNvPr id="32" name="Object 7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712" y="2249488"/>
                        <a:ext cx="417512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492987" y="2490790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4" name="Object 743"/>
          <p:cNvGraphicFramePr>
            <a:graphicFrameLocks noChangeAspect="1"/>
          </p:cNvGraphicFramePr>
          <p:nvPr/>
        </p:nvGraphicFramePr>
        <p:xfrm>
          <a:off x="6954950" y="2249488"/>
          <a:ext cx="593725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16" imgW="215640" imgH="393480" progId="Equation.3">
                  <p:embed/>
                </p:oleObj>
              </mc:Choice>
              <mc:Fallback>
                <p:oleObj name="Equation" r:id="rId16" imgW="215640" imgH="393480" progId="Equation.3">
                  <p:embed/>
                  <p:pic>
                    <p:nvPicPr>
                      <p:cNvPr id="34" name="Object 7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950" y="2249488"/>
                        <a:ext cx="593725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744"/>
          <p:cNvGraphicFramePr>
            <a:graphicFrameLocks noChangeAspect="1"/>
          </p:cNvGraphicFramePr>
          <p:nvPr/>
        </p:nvGraphicFramePr>
        <p:xfrm>
          <a:off x="3362438" y="3617913"/>
          <a:ext cx="869951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18" imgW="317160" imgH="393480" progId="Equation.3">
                  <p:embed/>
                </p:oleObj>
              </mc:Choice>
              <mc:Fallback>
                <p:oleObj name="Equation" r:id="rId18" imgW="317160" imgH="393480" progId="Equation.3">
                  <p:embed/>
                  <p:pic>
                    <p:nvPicPr>
                      <p:cNvPr id="35" name="Object 7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438" y="3617913"/>
                        <a:ext cx="869951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711563" y="3927475"/>
            <a:ext cx="6969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4338749" y="3862389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8" name="Object 745"/>
          <p:cNvGraphicFramePr>
            <a:graphicFrameLocks noChangeAspect="1"/>
          </p:cNvGraphicFramePr>
          <p:nvPr/>
        </p:nvGraphicFramePr>
        <p:xfrm>
          <a:off x="4932475" y="3584575"/>
          <a:ext cx="382588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20" imgW="139680" imgH="393480" progId="Equation.3">
                  <p:embed/>
                </p:oleObj>
              </mc:Choice>
              <mc:Fallback>
                <p:oleObj name="Equation" r:id="rId20" imgW="139680" imgH="393480" progId="Equation.3">
                  <p:embed/>
                  <p:pic>
                    <p:nvPicPr>
                      <p:cNvPr id="38" name="Object 7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475" y="3584575"/>
                        <a:ext cx="382588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746"/>
          <p:cNvGraphicFramePr>
            <a:graphicFrameLocks noChangeAspect="1"/>
          </p:cNvGraphicFramePr>
          <p:nvPr/>
        </p:nvGraphicFramePr>
        <p:xfrm>
          <a:off x="5407138" y="3935413"/>
          <a:ext cx="449263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22" imgW="114120" imgH="126720" progId="Equation.3">
                  <p:embed/>
                </p:oleObj>
              </mc:Choice>
              <mc:Fallback>
                <p:oleObj name="Equation" r:id="rId22" imgW="114120" imgH="126720" progId="Equation.3">
                  <p:embed/>
                  <p:pic>
                    <p:nvPicPr>
                      <p:cNvPr id="39" name="Object 7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7138" y="3935413"/>
                        <a:ext cx="449263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747"/>
          <p:cNvGraphicFramePr>
            <a:graphicFrameLocks noChangeAspect="1"/>
          </p:cNvGraphicFramePr>
          <p:nvPr/>
        </p:nvGraphicFramePr>
        <p:xfrm>
          <a:off x="5916725" y="3584575"/>
          <a:ext cx="382588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23" imgW="139680" imgH="393480" progId="Equation.3">
                  <p:embed/>
                </p:oleObj>
              </mc:Choice>
              <mc:Fallback>
                <p:oleObj name="Equation" r:id="rId23" imgW="139680" imgH="393480" progId="Equation.3">
                  <p:embed/>
                  <p:pic>
                    <p:nvPicPr>
                      <p:cNvPr id="40" name="Object 7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725" y="3584575"/>
                        <a:ext cx="382588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448537" y="3827464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2" name="Object 748"/>
          <p:cNvGraphicFramePr>
            <a:graphicFrameLocks noChangeAspect="1"/>
          </p:cNvGraphicFramePr>
          <p:nvPr/>
        </p:nvGraphicFramePr>
        <p:xfrm>
          <a:off x="7016863" y="3584575"/>
          <a:ext cx="384175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25" imgW="139680" imgH="393480" progId="Equation.3">
                  <p:embed/>
                </p:oleObj>
              </mc:Choice>
              <mc:Fallback>
                <p:oleObj name="Equation" r:id="rId25" imgW="139680" imgH="393480" progId="Equation.3">
                  <p:embed/>
                  <p:pic>
                    <p:nvPicPr>
                      <p:cNvPr id="42" name="Object 7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863" y="3584575"/>
                        <a:ext cx="384175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749"/>
          <p:cNvGraphicFramePr>
            <a:graphicFrameLocks noChangeAspect="1"/>
          </p:cNvGraphicFramePr>
          <p:nvPr/>
        </p:nvGraphicFramePr>
        <p:xfrm>
          <a:off x="3408474" y="5191125"/>
          <a:ext cx="766763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27" imgW="279360" imgH="393480" progId="Equation.3">
                  <p:embed/>
                </p:oleObj>
              </mc:Choice>
              <mc:Fallback>
                <p:oleObj name="Equation" r:id="rId27" imgW="279360" imgH="393480" progId="Equation.3">
                  <p:embed/>
                  <p:pic>
                    <p:nvPicPr>
                      <p:cNvPr id="43" name="Object 7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8474" y="5191125"/>
                        <a:ext cx="766763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2708387" y="5500690"/>
            <a:ext cx="698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c)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4375263" y="5438776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Object 750"/>
          <p:cNvGraphicFramePr>
            <a:graphicFrameLocks noChangeAspect="1"/>
          </p:cNvGraphicFramePr>
          <p:nvPr/>
        </p:nvGraphicFramePr>
        <p:xfrm>
          <a:off x="4907075" y="5224463"/>
          <a:ext cx="801688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29" imgW="304560" imgH="393480" progId="Equation.3">
                  <p:embed/>
                </p:oleObj>
              </mc:Choice>
              <mc:Fallback>
                <p:oleObj name="Equation" r:id="rId29" imgW="304560" imgH="393480" progId="Equation.3">
                  <p:embed/>
                  <p:pic>
                    <p:nvPicPr>
                      <p:cNvPr id="46" name="Object 7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7075" y="5224463"/>
                        <a:ext cx="801688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781787" y="5494340"/>
            <a:ext cx="398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=</a:t>
            </a:r>
          </a:p>
        </p:txBody>
      </p:sp>
      <p:graphicFrame>
        <p:nvGraphicFramePr>
          <p:cNvPr id="48" name="Object 751"/>
          <p:cNvGraphicFramePr>
            <a:graphicFrameLocks noChangeAspect="1"/>
          </p:cNvGraphicFramePr>
          <p:nvPr/>
        </p:nvGraphicFramePr>
        <p:xfrm>
          <a:off x="6259624" y="5207002"/>
          <a:ext cx="400051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31" imgW="152280" imgH="393480" progId="Equation.3">
                  <p:embed/>
                </p:oleObj>
              </mc:Choice>
              <mc:Fallback>
                <p:oleObj name="Equation" r:id="rId31" imgW="152280" imgH="393480" progId="Equation.3">
                  <p:embed/>
                  <p:pic>
                    <p:nvPicPr>
                      <p:cNvPr id="48" name="Object 7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624" y="5207002"/>
                        <a:ext cx="400051" cy="1046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6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7" grpId="0"/>
      <p:bldP spid="41" grpId="0"/>
      <p:bldP spid="45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D5AF-DA78-487C-9549-C9CCF200E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b="9582"/>
          <a:stretch/>
        </p:blipFill>
        <p:spPr>
          <a:xfrm>
            <a:off x="5676901" y="480945"/>
            <a:ext cx="6724650" cy="5919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6492422" y="2115457"/>
            <a:ext cx="5204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2:</a:t>
            </a:r>
          </a:p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(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theo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mẫu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5C729-7D92-4621-89A9-6AA9A7F3F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233" y="3105150"/>
            <a:ext cx="3600450" cy="3600450"/>
          </a:xfrm>
          <a:prstGeom prst="rect">
            <a:avLst/>
          </a:prstGeom>
        </p:spPr>
      </p:pic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464457" y="482600"/>
            <a:ext cx="11277600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/>
              <p:nvPr/>
            </p:nvSpPr>
            <p:spPr>
              <a:xfrm>
                <a:off x="2269977" y="698679"/>
                <a:ext cx="2338986" cy="1703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2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977" y="698679"/>
                <a:ext cx="2338986" cy="17032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/>
              <p:nvPr/>
            </p:nvSpPr>
            <p:spPr>
              <a:xfrm>
                <a:off x="4303565" y="684393"/>
                <a:ext cx="295334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565" y="684393"/>
                <a:ext cx="2953348" cy="17136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/>
              <p:nvPr/>
            </p:nvSpPr>
            <p:spPr>
              <a:xfrm>
                <a:off x="9863137" y="641530"/>
                <a:ext cx="1928813" cy="1713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3137" y="641530"/>
                <a:ext cx="1928813" cy="17130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4">
            <a:extLst>
              <a:ext uri="{FF2B5EF4-FFF2-40B4-BE49-F238E27FC236}">
                <a16:creationId xmlns:a16="http://schemas.microsoft.com/office/drawing/2014/main" id="{212008E5-43C9-4618-8DEE-67417E1324AE}"/>
              </a:ext>
            </a:extLst>
          </p:cNvPr>
          <p:cNvSpPr txBox="1"/>
          <p:nvPr/>
        </p:nvSpPr>
        <p:spPr>
          <a:xfrm>
            <a:off x="508949" y="960180"/>
            <a:ext cx="1853251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Mẫu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: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86BC0C-8AD0-43DF-8CB9-98E19401BE8B}"/>
                  </a:ext>
                </a:extLst>
              </p:cNvPr>
              <p:cNvSpPr txBox="1"/>
              <p:nvPr/>
            </p:nvSpPr>
            <p:spPr>
              <a:xfrm>
                <a:off x="7103915" y="648113"/>
                <a:ext cx="295334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86BC0C-8AD0-43DF-8CB9-98E19401B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915" y="648113"/>
                <a:ext cx="2953348" cy="17136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14">
            <a:extLst>
              <a:ext uri="{FF2B5EF4-FFF2-40B4-BE49-F238E27FC236}">
                <a16:creationId xmlns:a16="http://schemas.microsoft.com/office/drawing/2014/main" id="{E5C02B1E-0413-4099-B82E-B923AC3DCCE8}"/>
              </a:ext>
            </a:extLst>
          </p:cNvPr>
          <p:cNvSpPr txBox="1"/>
          <p:nvPr/>
        </p:nvSpPr>
        <p:spPr>
          <a:xfrm>
            <a:off x="508949" y="2788980"/>
            <a:ext cx="9473251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Ta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có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thể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viết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gọn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như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sau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: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359B37-4BB0-4ED5-962E-0F6B9D365609}"/>
                  </a:ext>
                </a:extLst>
              </p:cNvPr>
              <p:cNvSpPr txBox="1"/>
              <p:nvPr/>
            </p:nvSpPr>
            <p:spPr>
              <a:xfrm>
                <a:off x="2250927" y="4070529"/>
                <a:ext cx="2338986" cy="1703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2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359B37-4BB0-4ED5-962E-0F6B9D365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927" y="4070529"/>
                <a:ext cx="2338986" cy="17032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B79AD7-CD34-40D3-ABAB-92CD2BD7B092}"/>
                  </a:ext>
                </a:extLst>
              </p:cNvPr>
              <p:cNvSpPr txBox="1"/>
              <p:nvPr/>
            </p:nvSpPr>
            <p:spPr>
              <a:xfrm>
                <a:off x="4227365" y="4058063"/>
                <a:ext cx="2953348" cy="1703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 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B79AD7-CD34-40D3-ABAB-92CD2BD7B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365" y="4058063"/>
                <a:ext cx="2953348" cy="17035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32A27C-03F7-4F4C-AEBD-75703943E607}"/>
                  </a:ext>
                </a:extLst>
              </p:cNvPr>
              <p:cNvSpPr txBox="1"/>
              <p:nvPr/>
            </p:nvSpPr>
            <p:spPr>
              <a:xfrm>
                <a:off x="6799115" y="4058063"/>
                <a:ext cx="1754335" cy="1703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32A27C-03F7-4F4C-AEBD-75703943E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115" y="4058063"/>
                <a:ext cx="1754335" cy="17035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 animBg="1"/>
      <p:bldP spid="12" grpId="0"/>
      <p:bldP spid="13" grpId="0"/>
      <p:bldP spid="15" grpId="0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D5AF-DA78-487C-9549-C9CCF200E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b="9582"/>
          <a:stretch/>
        </p:blipFill>
        <p:spPr>
          <a:xfrm>
            <a:off x="5676901" y="480945"/>
            <a:ext cx="6724650" cy="5919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6492422" y="2115457"/>
            <a:ext cx="5204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2:</a:t>
            </a:r>
          </a:p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(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theo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mẫu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5C729-7D92-4621-89A9-6AA9A7F3FD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233" y="3105150"/>
            <a:ext cx="3600450" cy="3600450"/>
          </a:xfrm>
          <a:prstGeom prst="rect">
            <a:avLst/>
          </a:prstGeom>
        </p:spPr>
      </p:pic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464457" y="482600"/>
            <a:ext cx="11277600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D69A47-BAC1-4EA0-A119-6312C12CE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4250">
                        <a14:foregroundMark x1="63583" y1="38083" x2="74750" y2="40000"/>
                        <a14:foregroundMark x1="62917" y1="42750" x2="72250" y2="35583"/>
                        <a14:foregroundMark x1="63083" y1="37667" x2="63333" y2="43417"/>
                        <a14:foregroundMark x1="89333" y1="61167" x2="94250" y2="69417"/>
                        <a14:foregroundMark x1="94250" y1="69417" x2="94250" y2="69417"/>
                        <a14:foregroundMark x1="94250" y1="72583" x2="94250" y2="7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88">
            <a:off x="6749638" y="2040260"/>
            <a:ext cx="5969823" cy="5969823"/>
          </a:xfrm>
          <a:prstGeom prst="rect">
            <a:avLst/>
          </a:prstGeom>
        </p:spPr>
      </p:pic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5DC93B-17B9-41CE-BA58-5D36E11B155E}"/>
                  </a:ext>
                </a:extLst>
              </p:cNvPr>
              <p:cNvSpPr txBox="1"/>
              <p:nvPr/>
            </p:nvSpPr>
            <p:spPr>
              <a:xfrm>
                <a:off x="1850877" y="1022529"/>
                <a:ext cx="2338986" cy="169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3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5DC93B-17B9-41CE-BA58-5D36E11B1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877" y="1022529"/>
                <a:ext cx="2338986" cy="16937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A6BF808-4E74-4291-8211-C60E7FC56FDF}"/>
                  </a:ext>
                </a:extLst>
              </p:cNvPr>
              <p:cNvSpPr txBox="1"/>
              <p:nvPr/>
            </p:nvSpPr>
            <p:spPr>
              <a:xfrm>
                <a:off x="4036865" y="1008243"/>
                <a:ext cx="2953348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 3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A6BF808-4E74-4291-8211-C60E7FC56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65" y="1008243"/>
                <a:ext cx="2953348" cy="17036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AC9F18E-51C3-492C-B0B2-0D5CEAD60452}"/>
                  </a:ext>
                </a:extLst>
              </p:cNvPr>
              <p:cNvSpPr txBox="1"/>
              <p:nvPr/>
            </p:nvSpPr>
            <p:spPr>
              <a:xfrm>
                <a:off x="1864524" y="3811055"/>
                <a:ext cx="2338986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5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AC9F18E-51C3-492C-B0B2-0D5CEAD60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524" y="3811055"/>
                <a:ext cx="2338986" cy="17036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02FE0E7-470E-41D0-BAE9-3C4CCBB959D1}"/>
                  </a:ext>
                </a:extLst>
              </p:cNvPr>
              <p:cNvSpPr txBox="1"/>
              <p:nvPr/>
            </p:nvSpPr>
            <p:spPr>
              <a:xfrm>
                <a:off x="6975925" y="965380"/>
                <a:ext cx="1928813" cy="169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02FE0E7-470E-41D0-BAE9-3C4CCBB95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25" y="965380"/>
                <a:ext cx="1928813" cy="16937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14">
            <a:extLst>
              <a:ext uri="{FF2B5EF4-FFF2-40B4-BE49-F238E27FC236}">
                <a16:creationId xmlns:a16="http://schemas.microsoft.com/office/drawing/2014/main" id="{066D6DC7-578A-498B-ABA2-0AAAA784AFDC}"/>
              </a:ext>
            </a:extLst>
          </p:cNvPr>
          <p:cNvSpPr txBox="1"/>
          <p:nvPr/>
        </p:nvSpPr>
        <p:spPr>
          <a:xfrm>
            <a:off x="928049" y="1436809"/>
            <a:ext cx="1214649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a/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id="{9EBCDB91-3DEF-4D65-8D50-8882E587E705}"/>
              </a:ext>
            </a:extLst>
          </p:cNvPr>
          <p:cNvSpPr txBox="1"/>
          <p:nvPr/>
        </p:nvSpPr>
        <p:spPr>
          <a:xfrm>
            <a:off x="928049" y="4255830"/>
            <a:ext cx="1214649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b/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3024A63-F957-474A-BF27-88CC94C2216D}"/>
                  </a:ext>
                </a:extLst>
              </p:cNvPr>
              <p:cNvSpPr txBox="1"/>
              <p:nvPr/>
            </p:nvSpPr>
            <p:spPr>
              <a:xfrm>
                <a:off x="4036865" y="3813616"/>
                <a:ext cx="2953348" cy="1704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 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3024A63-F957-474A-BF27-88CC94C22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65" y="3813616"/>
                <a:ext cx="2953348" cy="170424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78B118-BAE2-4904-A751-72A900AB8E59}"/>
                  </a:ext>
                </a:extLst>
              </p:cNvPr>
              <p:cNvSpPr txBox="1"/>
              <p:nvPr/>
            </p:nvSpPr>
            <p:spPr>
              <a:xfrm>
                <a:off x="6975925" y="3770753"/>
                <a:ext cx="1928813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78B118-BAE2-4904-A751-72A900AB8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25" y="3770753"/>
                <a:ext cx="1928813" cy="171367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399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91253" y="2152652"/>
            <a:ext cx="581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3" name="Object 437"/>
          <p:cNvGraphicFramePr>
            <a:graphicFrameLocks noChangeAspect="1"/>
          </p:cNvGraphicFramePr>
          <p:nvPr/>
        </p:nvGraphicFramePr>
        <p:xfrm>
          <a:off x="4008842" y="2217738"/>
          <a:ext cx="15557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63360" imgH="139680" progId="Equation.3">
                  <p:embed/>
                </p:oleObj>
              </mc:Choice>
              <mc:Fallback>
                <p:oleObj name="Equation" r:id="rId3" imgW="63360" imgH="139680" progId="Equation.3">
                  <p:embed/>
                  <p:pic>
                    <p:nvPicPr>
                      <p:cNvPr id="3" name="Object 4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842" y="2217738"/>
                        <a:ext cx="155575" cy="423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38"/>
          <p:cNvGraphicFramePr>
            <a:graphicFrameLocks noChangeAspect="1"/>
          </p:cNvGraphicFramePr>
          <p:nvPr/>
        </p:nvGraphicFramePr>
        <p:xfrm>
          <a:off x="3567517" y="1947863"/>
          <a:ext cx="3127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5" imgW="152280" imgH="393480" progId="Equation.3">
                  <p:embed/>
                </p:oleObj>
              </mc:Choice>
              <mc:Fallback>
                <p:oleObj name="Equation" r:id="rId5" imgW="152280" imgH="393480" progId="Equation.3">
                  <p:embed/>
                  <p:pic>
                    <p:nvPicPr>
                      <p:cNvPr id="4" name="Object 4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517" y="1947863"/>
                        <a:ext cx="312737" cy="99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39"/>
          <p:cNvGraphicFramePr>
            <a:graphicFrameLocks noChangeAspect="1"/>
          </p:cNvGraphicFramePr>
          <p:nvPr/>
        </p:nvGraphicFramePr>
        <p:xfrm>
          <a:off x="4289827" y="2170113"/>
          <a:ext cx="2794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7" imgW="114120" imgH="177480" progId="Equation.3">
                  <p:embed/>
                </p:oleObj>
              </mc:Choice>
              <mc:Fallback>
                <p:oleObj name="Equation" r:id="rId7" imgW="114120" imgH="177480" progId="Equation.3">
                  <p:embed/>
                  <p:pic>
                    <p:nvPicPr>
                      <p:cNvPr id="5" name="Object 4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9827" y="2170113"/>
                        <a:ext cx="27940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15291" y="2157415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=</a:t>
            </a:r>
          </a:p>
        </p:txBody>
      </p:sp>
      <p:graphicFrame>
        <p:nvGraphicFramePr>
          <p:cNvPr id="7" name="Object 440"/>
          <p:cNvGraphicFramePr>
            <a:graphicFrameLocks noChangeAspect="1"/>
          </p:cNvGraphicFramePr>
          <p:nvPr/>
        </p:nvGraphicFramePr>
        <p:xfrm>
          <a:off x="5372503" y="1868488"/>
          <a:ext cx="866775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9" imgW="330120" imgH="393480" progId="Equation.3">
                  <p:embed/>
                </p:oleObj>
              </mc:Choice>
              <mc:Fallback>
                <p:oleObj name="Equation" r:id="rId9" imgW="330120" imgH="393480" progId="Equation.3">
                  <p:embed/>
                  <p:pic>
                    <p:nvPicPr>
                      <p:cNvPr id="7" name="Object 4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503" y="1868488"/>
                        <a:ext cx="866775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78965" y="2139952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=</a:t>
            </a:r>
          </a:p>
        </p:txBody>
      </p:sp>
      <p:graphicFrame>
        <p:nvGraphicFramePr>
          <p:cNvPr id="9" name="Object 441"/>
          <p:cNvGraphicFramePr>
            <a:graphicFrameLocks noChangeAspect="1"/>
          </p:cNvGraphicFramePr>
          <p:nvPr/>
        </p:nvGraphicFramePr>
        <p:xfrm>
          <a:off x="6656792" y="1862138"/>
          <a:ext cx="566737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1" imgW="215640" imgH="393480" progId="Equation.3">
                  <p:embed/>
                </p:oleObj>
              </mc:Choice>
              <mc:Fallback>
                <p:oleObj name="Equation" r:id="rId11" imgW="215640" imgH="393480" progId="Equation.3">
                  <p:embed/>
                  <p:pic>
                    <p:nvPicPr>
                      <p:cNvPr id="9" name="Object 4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792" y="1862138"/>
                        <a:ext cx="566737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07129" y="4052890"/>
            <a:ext cx="581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aphicFrame>
        <p:nvGraphicFramePr>
          <p:cNvPr id="11" name="Object 442"/>
          <p:cNvGraphicFramePr>
            <a:graphicFrameLocks noChangeAspect="1"/>
          </p:cNvGraphicFramePr>
          <p:nvPr/>
        </p:nvGraphicFramePr>
        <p:xfrm>
          <a:off x="4007253" y="4103688"/>
          <a:ext cx="157163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3" imgW="63360" imgH="139680" progId="Equation.3">
                  <p:embed/>
                </p:oleObj>
              </mc:Choice>
              <mc:Fallback>
                <p:oleObj name="Equation" r:id="rId13" imgW="63360" imgH="139680" progId="Equation.3">
                  <p:embed/>
                  <p:pic>
                    <p:nvPicPr>
                      <p:cNvPr id="11" name="Object 4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7253" y="4103688"/>
                        <a:ext cx="157163" cy="423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3"/>
          <p:cNvGraphicFramePr>
            <a:graphicFrameLocks noChangeAspect="1"/>
          </p:cNvGraphicFramePr>
          <p:nvPr/>
        </p:nvGraphicFramePr>
        <p:xfrm>
          <a:off x="3569102" y="3848100"/>
          <a:ext cx="311151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5" imgW="152280" imgH="393480" progId="Equation.3">
                  <p:embed/>
                </p:oleObj>
              </mc:Choice>
              <mc:Fallback>
                <p:oleObj name="Equation" r:id="rId15" imgW="152280" imgH="393480" progId="Equation.3">
                  <p:embed/>
                  <p:pic>
                    <p:nvPicPr>
                      <p:cNvPr id="12" name="Object 4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9102" y="3848100"/>
                        <a:ext cx="311151" cy="99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44"/>
          <p:cNvGraphicFramePr>
            <a:graphicFrameLocks noChangeAspect="1"/>
          </p:cNvGraphicFramePr>
          <p:nvPr/>
        </p:nvGraphicFramePr>
        <p:xfrm>
          <a:off x="4258077" y="4032252"/>
          <a:ext cx="27940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7" imgW="114120" imgH="177480" progId="Equation.3">
                  <p:embed/>
                </p:oleObj>
              </mc:Choice>
              <mc:Fallback>
                <p:oleObj name="Equation" r:id="rId17" imgW="114120" imgH="177480" progId="Equation.3">
                  <p:embed/>
                  <p:pic>
                    <p:nvPicPr>
                      <p:cNvPr id="13" name="Object 4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8077" y="4032252"/>
                        <a:ext cx="279400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815291" y="4132265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=</a:t>
            </a:r>
          </a:p>
        </p:txBody>
      </p:sp>
      <p:graphicFrame>
        <p:nvGraphicFramePr>
          <p:cNvPr id="15" name="Object 445"/>
          <p:cNvGraphicFramePr>
            <a:graphicFrameLocks noChangeAspect="1"/>
          </p:cNvGraphicFramePr>
          <p:nvPr/>
        </p:nvGraphicFramePr>
        <p:xfrm>
          <a:off x="5356629" y="3843338"/>
          <a:ext cx="900113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9" imgW="342720" imgH="393480" progId="Equation.3">
                  <p:embed/>
                </p:oleObj>
              </mc:Choice>
              <mc:Fallback>
                <p:oleObj name="Equation" r:id="rId19" imgW="342720" imgH="393480" progId="Equation.3">
                  <p:embed/>
                  <p:pic>
                    <p:nvPicPr>
                      <p:cNvPr id="15" name="Object 4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629" y="3843338"/>
                        <a:ext cx="900113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278965" y="4114802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=</a:t>
            </a:r>
          </a:p>
        </p:txBody>
      </p:sp>
      <p:graphicFrame>
        <p:nvGraphicFramePr>
          <p:cNvPr id="17" name="Object 446"/>
          <p:cNvGraphicFramePr>
            <a:graphicFrameLocks noChangeAspect="1"/>
          </p:cNvGraphicFramePr>
          <p:nvPr/>
        </p:nvGraphicFramePr>
        <p:xfrm>
          <a:off x="6672665" y="3836988"/>
          <a:ext cx="533400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21" imgW="203040" imgH="393480" progId="Equation.3">
                  <p:embed/>
                </p:oleObj>
              </mc:Choice>
              <mc:Fallback>
                <p:oleObj name="Equation" r:id="rId21" imgW="203040" imgH="393480" progId="Equation.3">
                  <p:embed/>
                  <p:pic>
                    <p:nvPicPr>
                      <p:cNvPr id="17" name="Object 4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2665" y="3836988"/>
                        <a:ext cx="533400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57904" y="5699921"/>
            <a:ext cx="581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c)</a:t>
            </a:r>
          </a:p>
        </p:txBody>
      </p:sp>
      <p:graphicFrame>
        <p:nvGraphicFramePr>
          <p:cNvPr id="19" name="Object 447"/>
          <p:cNvGraphicFramePr>
            <a:graphicFrameLocks noChangeAspect="1"/>
          </p:cNvGraphicFramePr>
          <p:nvPr/>
        </p:nvGraphicFramePr>
        <p:xfrm>
          <a:off x="3877077" y="5752308"/>
          <a:ext cx="157163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23" imgW="63360" imgH="139680" progId="Equation.3">
                  <p:embed/>
                </p:oleObj>
              </mc:Choice>
              <mc:Fallback>
                <p:oleObj name="Equation" r:id="rId23" imgW="63360" imgH="139680" progId="Equation.3">
                  <p:embed/>
                  <p:pic>
                    <p:nvPicPr>
                      <p:cNvPr id="19" name="Object 4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7077" y="5752308"/>
                        <a:ext cx="157163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48"/>
          <p:cNvGraphicFramePr>
            <a:graphicFrameLocks noChangeAspect="1"/>
          </p:cNvGraphicFramePr>
          <p:nvPr/>
        </p:nvGraphicFramePr>
        <p:xfrm>
          <a:off x="3469091" y="5479256"/>
          <a:ext cx="3127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25" imgW="152280" imgH="393480" progId="Equation.3">
                  <p:embed/>
                </p:oleObj>
              </mc:Choice>
              <mc:Fallback>
                <p:oleObj name="Equation" r:id="rId25" imgW="152280" imgH="393480" progId="Equation.3">
                  <p:embed/>
                  <p:pic>
                    <p:nvPicPr>
                      <p:cNvPr id="20" name="Object 4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9091" y="5479256"/>
                        <a:ext cx="312737" cy="99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49"/>
          <p:cNvGraphicFramePr>
            <a:graphicFrameLocks noChangeAspect="1"/>
          </p:cNvGraphicFramePr>
          <p:nvPr/>
        </p:nvGraphicFramePr>
        <p:xfrm>
          <a:off x="4105678" y="5709444"/>
          <a:ext cx="311151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27" imgW="126720" imgH="164880" progId="Equation.3">
                  <p:embed/>
                </p:oleObj>
              </mc:Choice>
              <mc:Fallback>
                <p:oleObj name="Equation" r:id="rId27" imgW="126720" imgH="164880" progId="Equation.3">
                  <p:embed/>
                  <p:pic>
                    <p:nvPicPr>
                      <p:cNvPr id="21" name="Object 4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5678" y="5709444"/>
                        <a:ext cx="311151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54952" y="5718971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=</a:t>
            </a:r>
          </a:p>
        </p:txBody>
      </p:sp>
      <p:graphicFrame>
        <p:nvGraphicFramePr>
          <p:cNvPr id="23" name="Object 450"/>
          <p:cNvGraphicFramePr>
            <a:graphicFrameLocks noChangeAspect="1"/>
          </p:cNvGraphicFramePr>
          <p:nvPr/>
        </p:nvGraphicFramePr>
        <p:xfrm>
          <a:off x="5212166" y="5430044"/>
          <a:ext cx="866775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29" imgW="330120" imgH="393480" progId="Equation.3">
                  <p:embed/>
                </p:oleObj>
              </mc:Choice>
              <mc:Fallback>
                <p:oleObj name="Equation" r:id="rId29" imgW="330120" imgH="393480" progId="Equation.3">
                  <p:embed/>
                  <p:pic>
                    <p:nvPicPr>
                      <p:cNvPr id="23" name="Object 4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2166" y="5430044"/>
                        <a:ext cx="866775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118628" y="5701508"/>
            <a:ext cx="39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=</a:t>
            </a:r>
          </a:p>
        </p:txBody>
      </p:sp>
      <p:graphicFrame>
        <p:nvGraphicFramePr>
          <p:cNvPr id="25" name="Object 451"/>
          <p:cNvGraphicFramePr>
            <a:graphicFrameLocks noChangeAspect="1"/>
          </p:cNvGraphicFramePr>
          <p:nvPr/>
        </p:nvGraphicFramePr>
        <p:xfrm>
          <a:off x="6591702" y="5445919"/>
          <a:ext cx="1200151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31" imgW="457200" imgH="393480" progId="Equation.3">
                  <p:embed/>
                </p:oleObj>
              </mc:Choice>
              <mc:Fallback>
                <p:oleObj name="Equation" r:id="rId31" imgW="457200" imgH="393480" progId="Equation.3">
                  <p:embed/>
                  <p:pic>
                    <p:nvPicPr>
                      <p:cNvPr id="25" name="Object 4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1702" y="5445919"/>
                        <a:ext cx="1200151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114703" y="1207380"/>
            <a:ext cx="525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015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6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70267" y="1426151"/>
            <a:ext cx="441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6" name="Object 440"/>
          <p:cNvGraphicFramePr>
            <a:graphicFrameLocks noGrp="1" noChangeAspect="1"/>
          </p:cNvGraphicFramePr>
          <p:nvPr>
            <p:ph sz="half" idx="1"/>
          </p:nvPr>
        </p:nvGraphicFramePr>
        <p:xfrm>
          <a:off x="934591" y="2799547"/>
          <a:ext cx="2109787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749160" imgH="393480" progId="Equation.3">
                  <p:embed/>
                </p:oleObj>
              </mc:Choice>
              <mc:Fallback>
                <p:oleObj name="Equation" r:id="rId3" imgW="749160" imgH="393480" progId="Equation.3">
                  <p:embed/>
                  <p:pic>
                    <p:nvPicPr>
                      <p:cNvPr id="16" name="Object 44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591" y="2799547"/>
                        <a:ext cx="2109787" cy="1108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011665" y="3055134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Object 441"/>
          <p:cNvGraphicFramePr>
            <a:graphicFrameLocks noChangeAspect="1"/>
          </p:cNvGraphicFramePr>
          <p:nvPr/>
        </p:nvGraphicFramePr>
        <p:xfrm>
          <a:off x="8460927" y="2756683"/>
          <a:ext cx="4191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152280" imgH="393480" progId="Equation.3">
                  <p:embed/>
                </p:oleObj>
              </mc:Choice>
              <mc:Fallback>
                <p:oleObj name="Equation" r:id="rId5" imgW="152280" imgH="393480" progId="Equation.3">
                  <p:embed/>
                  <p:pic>
                    <p:nvPicPr>
                      <p:cNvPr id="18" name="Object 4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927" y="2756683"/>
                        <a:ext cx="419100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42"/>
          <p:cNvGraphicFramePr>
            <a:graphicFrameLocks noChangeAspect="1"/>
          </p:cNvGraphicFramePr>
          <p:nvPr/>
        </p:nvGraphicFramePr>
        <p:xfrm>
          <a:off x="4141341" y="3129747"/>
          <a:ext cx="5492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139680" imgH="139680" progId="Equation.3">
                  <p:embed/>
                </p:oleObj>
              </mc:Choice>
              <mc:Fallback>
                <p:oleObj name="Equation" r:id="rId7" imgW="139680" imgH="139680" progId="Equation.3">
                  <p:embed/>
                  <p:pic>
                    <p:nvPicPr>
                      <p:cNvPr id="20" name="Object 4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1341" y="3129747"/>
                        <a:ext cx="549275" cy="404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43"/>
          <p:cNvGraphicFramePr>
            <a:graphicFrameLocks noChangeAspect="1"/>
          </p:cNvGraphicFramePr>
          <p:nvPr/>
        </p:nvGraphicFramePr>
        <p:xfrm>
          <a:off x="4546153" y="2775733"/>
          <a:ext cx="382588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9" imgW="139680" imgH="393480" progId="Equation.3">
                  <p:embed/>
                </p:oleObj>
              </mc:Choice>
              <mc:Fallback>
                <p:oleObj name="Equation" r:id="rId9" imgW="139680" imgH="393480" progId="Equation.3">
                  <p:embed/>
                  <p:pic>
                    <p:nvPicPr>
                      <p:cNvPr id="21" name="Object 4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6153" y="2775733"/>
                        <a:ext cx="382588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008115" y="3055134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Object 444"/>
          <p:cNvGraphicFramePr>
            <a:graphicFrameLocks noChangeAspect="1"/>
          </p:cNvGraphicFramePr>
          <p:nvPr/>
        </p:nvGraphicFramePr>
        <p:xfrm>
          <a:off x="7483027" y="2775733"/>
          <a:ext cx="592139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1" imgW="215640" imgH="393480" progId="Equation.3">
                  <p:embed/>
                </p:oleObj>
              </mc:Choice>
              <mc:Fallback>
                <p:oleObj name="Equation" r:id="rId11" imgW="215640" imgH="393480" progId="Equation.3">
                  <p:embed/>
                  <p:pic>
                    <p:nvPicPr>
                      <p:cNvPr id="23" name="Object 4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027" y="2775733"/>
                        <a:ext cx="592139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45"/>
          <p:cNvGraphicFramePr>
            <a:graphicFrameLocks noChangeAspect="1"/>
          </p:cNvGraphicFramePr>
          <p:nvPr/>
        </p:nvGraphicFramePr>
        <p:xfrm>
          <a:off x="6016177" y="3145622"/>
          <a:ext cx="5492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3" imgW="139680" imgH="139680" progId="Equation.3">
                  <p:embed/>
                </p:oleObj>
              </mc:Choice>
              <mc:Fallback>
                <p:oleObj name="Equation" r:id="rId13" imgW="139680" imgH="139680" progId="Equation.3">
                  <p:embed/>
                  <p:pic>
                    <p:nvPicPr>
                      <p:cNvPr id="24" name="Object 4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177" y="3145622"/>
                        <a:ext cx="549275" cy="404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46"/>
          <p:cNvGraphicFramePr>
            <a:graphicFrameLocks noChangeAspect="1"/>
          </p:cNvGraphicFramePr>
          <p:nvPr/>
        </p:nvGraphicFramePr>
        <p:xfrm>
          <a:off x="6440041" y="2807483"/>
          <a:ext cx="592137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15" imgW="215640" imgH="393480" progId="Equation.3">
                  <p:embed/>
                </p:oleObj>
              </mc:Choice>
              <mc:Fallback>
                <p:oleObj name="Equation" r:id="rId15" imgW="215640" imgH="393480" progId="Equation.3">
                  <p:embed/>
                  <p:pic>
                    <p:nvPicPr>
                      <p:cNvPr id="25" name="Object 4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041" y="2807483"/>
                        <a:ext cx="592137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7079803" y="3071009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7" name="Object 447"/>
          <p:cNvGraphicFramePr>
            <a:graphicFrameLocks noChangeAspect="1"/>
          </p:cNvGraphicFramePr>
          <p:nvPr/>
        </p:nvGraphicFramePr>
        <p:xfrm>
          <a:off x="5424041" y="2777320"/>
          <a:ext cx="592137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17" imgW="215640" imgH="393480" progId="Equation.3">
                  <p:embed/>
                </p:oleObj>
              </mc:Choice>
              <mc:Fallback>
                <p:oleObj name="Equation" r:id="rId17" imgW="215640" imgH="393480" progId="Equation.3">
                  <p:embed/>
                  <p:pic>
                    <p:nvPicPr>
                      <p:cNvPr id="27" name="Object 4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041" y="2777320"/>
                        <a:ext cx="592137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041203" y="3071009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" name="Object 448"/>
          <p:cNvGraphicFramePr>
            <a:graphicFrameLocks noChangeAspect="1"/>
          </p:cNvGraphicFramePr>
          <p:nvPr/>
        </p:nvGraphicFramePr>
        <p:xfrm>
          <a:off x="3530152" y="2791608"/>
          <a:ext cx="592139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19" imgW="215640" imgH="393480" progId="Equation.3">
                  <p:embed/>
                </p:oleObj>
              </mc:Choice>
              <mc:Fallback>
                <p:oleObj name="Equation" r:id="rId19" imgW="215640" imgH="393480" progId="Equation.3">
                  <p:embed/>
                  <p:pic>
                    <p:nvPicPr>
                      <p:cNvPr id="29" name="Object 4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0152" y="2791608"/>
                        <a:ext cx="592139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49"/>
          <p:cNvGraphicFramePr>
            <a:graphicFrameLocks noGrp="1" noChangeAspect="1"/>
          </p:cNvGraphicFramePr>
          <p:nvPr>
            <p:ph sz="half" idx="1"/>
          </p:nvPr>
        </p:nvGraphicFramePr>
        <p:xfrm>
          <a:off x="866327" y="4971245"/>
          <a:ext cx="2090739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21" imgW="711000" imgH="393480" progId="Equation.3">
                  <p:embed/>
                </p:oleObj>
              </mc:Choice>
              <mc:Fallback>
                <p:oleObj name="Equation" r:id="rId21" imgW="711000" imgH="393480" progId="Equation.3">
                  <p:embed/>
                  <p:pic>
                    <p:nvPicPr>
                      <p:cNvPr id="30" name="Object 44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327" y="4971245"/>
                        <a:ext cx="2090739" cy="1157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50"/>
          <p:cNvGraphicFramePr>
            <a:graphicFrameLocks noChangeAspect="1"/>
          </p:cNvGraphicFramePr>
          <p:nvPr/>
        </p:nvGraphicFramePr>
        <p:xfrm>
          <a:off x="3595240" y="5002995"/>
          <a:ext cx="417512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23" imgW="152280" imgH="393480" progId="Equation.3">
                  <p:embed/>
                </p:oleObj>
              </mc:Choice>
              <mc:Fallback>
                <p:oleObj name="Equation" r:id="rId23" imgW="152280" imgH="393480" progId="Equation.3">
                  <p:embed/>
                  <p:pic>
                    <p:nvPicPr>
                      <p:cNvPr id="31" name="Object 4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240" y="5002995"/>
                        <a:ext cx="417512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041203" y="5274459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3" name="Object 451"/>
          <p:cNvGraphicFramePr>
            <a:graphicFrameLocks noChangeAspect="1"/>
          </p:cNvGraphicFramePr>
          <p:nvPr/>
        </p:nvGraphicFramePr>
        <p:xfrm>
          <a:off x="3992116" y="5474483"/>
          <a:ext cx="498475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25" imgW="126720" imgH="75960" progId="Equation.3">
                  <p:embed/>
                </p:oleObj>
              </mc:Choice>
              <mc:Fallback>
                <p:oleObj name="Equation" r:id="rId25" imgW="126720" imgH="75960" progId="Equation.3">
                  <p:embed/>
                  <p:pic>
                    <p:nvPicPr>
                      <p:cNvPr id="33" name="Object 4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116" y="5474483"/>
                        <a:ext cx="498475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52"/>
          <p:cNvGraphicFramePr>
            <a:graphicFrameLocks noChangeAspect="1"/>
          </p:cNvGraphicFramePr>
          <p:nvPr/>
        </p:nvGraphicFramePr>
        <p:xfrm>
          <a:off x="4442966" y="5002995"/>
          <a:ext cx="4191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27" imgW="152280" imgH="393480" progId="Equation.3">
                  <p:embed/>
                </p:oleObj>
              </mc:Choice>
              <mc:Fallback>
                <p:oleObj name="Equation" r:id="rId27" imgW="152280" imgH="393480" progId="Equation.3">
                  <p:embed/>
                  <p:pic>
                    <p:nvPicPr>
                      <p:cNvPr id="34" name="Object 4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2966" y="5002995"/>
                        <a:ext cx="419100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3"/>
          <p:cNvGraphicFramePr>
            <a:graphicFrameLocks noChangeAspect="1"/>
          </p:cNvGraphicFramePr>
          <p:nvPr/>
        </p:nvGraphicFramePr>
        <p:xfrm>
          <a:off x="5439915" y="5001408"/>
          <a:ext cx="417512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29" imgW="152280" imgH="393480" progId="Equation.3">
                  <p:embed/>
                </p:oleObj>
              </mc:Choice>
              <mc:Fallback>
                <p:oleObj name="Equation" r:id="rId29" imgW="152280" imgH="393480" progId="Equation.3">
                  <p:embed/>
                  <p:pic>
                    <p:nvPicPr>
                      <p:cNvPr id="35" name="Object 4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9915" y="5001408"/>
                        <a:ext cx="417512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763889" y="5274459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7" name="Object 454"/>
          <p:cNvGraphicFramePr>
            <a:graphicFrameLocks noChangeAspect="1"/>
          </p:cNvGraphicFramePr>
          <p:nvPr/>
        </p:nvGraphicFramePr>
        <p:xfrm>
          <a:off x="5884416" y="5450672"/>
          <a:ext cx="498475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31" imgW="126720" imgH="75960" progId="Equation.3">
                  <p:embed/>
                </p:oleObj>
              </mc:Choice>
              <mc:Fallback>
                <p:oleObj name="Equation" r:id="rId31" imgW="126720" imgH="75960" progId="Equation.3">
                  <p:embed/>
                  <p:pic>
                    <p:nvPicPr>
                      <p:cNvPr id="37" name="Object 4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4416" y="5450672"/>
                        <a:ext cx="498475" cy="220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55"/>
          <p:cNvGraphicFramePr>
            <a:graphicFrameLocks noChangeAspect="1"/>
          </p:cNvGraphicFramePr>
          <p:nvPr/>
        </p:nvGraphicFramePr>
        <p:xfrm>
          <a:off x="6313041" y="5002995"/>
          <a:ext cx="4191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32" imgW="152280" imgH="393480" progId="Equation.3">
                  <p:embed/>
                </p:oleObj>
              </mc:Choice>
              <mc:Fallback>
                <p:oleObj name="Equation" r:id="rId32" imgW="152280" imgH="393480" progId="Equation.3">
                  <p:embed/>
                  <p:pic>
                    <p:nvPicPr>
                      <p:cNvPr id="38" name="Object 4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3041" y="5002995"/>
                        <a:ext cx="419100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56"/>
          <p:cNvGraphicFramePr>
            <a:graphicFrameLocks noChangeAspect="1"/>
          </p:cNvGraphicFramePr>
          <p:nvPr/>
        </p:nvGraphicFramePr>
        <p:xfrm>
          <a:off x="7219504" y="5010933"/>
          <a:ext cx="417513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34" imgW="152280" imgH="393480" progId="Equation.3">
                  <p:embed/>
                </p:oleObj>
              </mc:Choice>
              <mc:Fallback>
                <p:oleObj name="Equation" r:id="rId34" imgW="152280" imgH="393480" progId="Equation.3">
                  <p:embed/>
                  <p:pic>
                    <p:nvPicPr>
                      <p:cNvPr id="39" name="Object 4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9504" y="5010933"/>
                        <a:ext cx="417513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985891" y="5258585"/>
            <a:ext cx="389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3477766" y="2836041"/>
            <a:ext cx="651367" cy="1162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394426" y="2823578"/>
            <a:ext cx="651367" cy="1162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00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8" grpId="0"/>
      <p:bldP spid="32" grpId="0"/>
      <p:bldP spid="36" grpId="0"/>
      <p:bldP spid="40" grpId="0"/>
      <p:bldP spid="3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D5AF-DA78-487C-9549-C9CCF200E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" b="2352"/>
          <a:stretch/>
        </p:blipFill>
        <p:spPr>
          <a:xfrm>
            <a:off x="3505200" y="-470466"/>
            <a:ext cx="8686800" cy="8278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2BABF-34BC-4752-A49F-E37DBA4C0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3208603"/>
            <a:ext cx="3649397" cy="36493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6263822" y="1963057"/>
            <a:ext cx="373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80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80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4</a:t>
            </a:r>
            <a:endParaRPr lang="en-US" sz="4800" dirty="0">
              <a:solidFill>
                <a:srgbClr val="00206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UTM Loko" panose="02040603050506020204" pitchFamily="18" charset="0"/>
            </a:endParaRP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470352" y="177477"/>
            <a:ext cx="11251293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677501" y="509930"/>
                <a:ext cx="10836993" cy="225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ả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ườ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ữ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ậ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t</m:t>
                    </m:r>
                  </m:oMath>
                </a14:m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chiều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60m,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chu vi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01" y="509930"/>
                <a:ext cx="10836993" cy="2258311"/>
              </a:xfrm>
              <a:prstGeom prst="rect">
                <a:avLst/>
              </a:prstGeom>
              <a:blipFill>
                <a:blip r:embed="rId8"/>
                <a:stretch>
                  <a:fillRect l="-1631" t="-2973" r="-1687" b="-5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8ED98A-A2BE-4B71-A369-DD378328935C}"/>
                  </a:ext>
                </a:extLst>
              </p:cNvPr>
              <p:cNvSpPr txBox="1"/>
              <p:nvPr/>
            </p:nvSpPr>
            <p:spPr>
              <a:xfrm>
                <a:off x="3503357" y="3397020"/>
                <a:ext cx="6059744" cy="2818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60m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C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hu vi: ? m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? m</a:t>
                </a:r>
                <a:r>
                  <a:rPr lang="en-US" sz="3500" b="1" baseline="300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8ED98A-A2BE-4B71-A369-DD3783289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357" y="3397020"/>
                <a:ext cx="6059744" cy="2818400"/>
              </a:xfrm>
              <a:prstGeom prst="rect">
                <a:avLst/>
              </a:prstGeom>
              <a:blipFill>
                <a:blip r:embed="rId9"/>
                <a:stretch>
                  <a:fillRect l="-3018" t="-3240" b="-7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3F8D250-E570-460E-A9B1-115DD4A9C6AB}"/>
              </a:ext>
            </a:extLst>
          </p:cNvPr>
          <p:cNvSpPr txBox="1"/>
          <p:nvPr/>
        </p:nvSpPr>
        <p:spPr>
          <a:xfrm>
            <a:off x="1407857" y="3397020"/>
            <a:ext cx="2116393" cy="63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Tóm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tắt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  <a:endParaRPr lang="en-US" sz="3500" b="1" baseline="30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2D005D-1D56-4583-8E8A-1BFB0ABA85ED}"/>
              </a:ext>
            </a:extLst>
          </p:cNvPr>
          <p:cNvSpPr/>
          <p:nvPr/>
        </p:nvSpPr>
        <p:spPr>
          <a:xfrm>
            <a:off x="5770562" y="1284914"/>
            <a:ext cx="1260476" cy="728867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33A4C9-C92D-4DF6-BC9B-50D0BC12E6ED}"/>
              </a:ext>
            </a:extLst>
          </p:cNvPr>
          <p:cNvSpPr/>
          <p:nvPr/>
        </p:nvSpPr>
        <p:spPr>
          <a:xfrm>
            <a:off x="7446673" y="1229559"/>
            <a:ext cx="1772102" cy="864031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6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1" animBg="1"/>
      <p:bldP spid="21" grpId="0"/>
      <p:bldP spid="22" grpId="0"/>
      <p:bldP spid="23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443</Words>
  <Application>Microsoft Office PowerPoint</Application>
  <PresentationFormat>Widescreen</PresentationFormat>
  <Paragraphs>91</Paragraphs>
  <Slides>14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Cambria Math</vt:lpstr>
      <vt:lpstr>UTM Magnesium</vt:lpstr>
      <vt:lpstr>Times New Roman</vt:lpstr>
      <vt:lpstr>UTM Deutsch Gothic</vt:lpstr>
      <vt:lpstr>Arial</vt:lpstr>
      <vt:lpstr>UTM Avo</vt:lpstr>
      <vt:lpstr>UTM Faltura</vt:lpstr>
      <vt:lpstr>Calibri</vt:lpstr>
      <vt:lpstr>UTM Loko</vt:lpstr>
      <vt:lpstr>思源黑体 CN Regular</vt:lpstr>
      <vt:lpstr>Calibri Light</vt:lpstr>
      <vt:lpstr>Office 主题​​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KTUTS; 李 晓静</dc:creator>
  <cp:lastModifiedBy>Win10Pro</cp:lastModifiedBy>
  <cp:revision>14</cp:revision>
  <dcterms:created xsi:type="dcterms:W3CDTF">2021-10-04T12:11:00Z</dcterms:created>
  <dcterms:modified xsi:type="dcterms:W3CDTF">2022-03-15T04:20:22Z</dcterms:modified>
  <cp:version>R38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85BBD00E60DE434C9B6564D62434B5F6</vt:lpwstr>
  </property>
  <property fmtid="{D5CDD505-2E9C-101B-9397-08002B2CF9AE}" pid="3" name="KSOProductBuildVer">
    <vt:lpwstr>2052-11.1.0.10938</vt:lpwstr>
  </property>
</Properties>
</file>