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61" r:id="rId2"/>
    <p:sldId id="267" r:id="rId3"/>
    <p:sldId id="266" r:id="rId4"/>
    <p:sldId id="259" r:id="rId5"/>
    <p:sldId id="268" r:id="rId6"/>
    <p:sldId id="271" r:id="rId7"/>
    <p:sldId id="270" r:id="rId8"/>
    <p:sldId id="262" r:id="rId9"/>
    <p:sldId id="275" r:id="rId10"/>
    <p:sldId id="284" r:id="rId11"/>
    <p:sldId id="278" r:id="rId12"/>
    <p:sldId id="285" r:id="rId13"/>
    <p:sldId id="279" r:id="rId14"/>
    <p:sldId id="272" r:id="rId15"/>
    <p:sldId id="274" r:id="rId16"/>
    <p:sldId id="264" r:id="rId17"/>
  </p:sldIdLst>
  <p:sldSz cx="12192000" cy="6858000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  <p:embeddedFont>
      <p:font typeface="UTM Showcard" panose="02040603050506020204" pitchFamily="18" charset="0"/>
      <p:regular r:id="rId24"/>
    </p:embeddedFont>
    <p:embeddedFont>
      <p:font typeface="Tahoma" panose="020B0604030504040204" pitchFamily="34" charset="0"/>
      <p:regular r:id="rId25"/>
      <p:bold r:id="rId26"/>
    </p:embeddedFont>
  </p:embeddedFontLst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CC99"/>
    <a:srgbClr val="5080A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84490" autoAdjust="0"/>
  </p:normalViewPr>
  <p:slideViewPr>
    <p:cSldViewPr snapToGrid="0">
      <p:cViewPr>
        <p:scale>
          <a:sx n="66" d="100"/>
          <a:sy n="66" d="100"/>
        </p:scale>
        <p:origin x="571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fld id="{1C24BD86-F8DC-4E0F-A4A7-07B0C53E256A}" type="datetimeFigureOut">
              <a:rPr lang="zh-CN" altLang="en-US" smtClean="0"/>
              <a:pPr/>
              <a:t>2022/2/21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fld id="{176A0D62-D740-4225-9314-CAB8008EBD8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1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4714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7614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6842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8979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295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0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2974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8487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2991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76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facebook.com/teamKTUTS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425926" y="5325065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70414F-C8FD-4892-8D28-815FFF6EE3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672278-B044-4108-9366-A62A9B8528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F06237-5370-4886-9FA2-23EF6271DA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065810-F5DC-45E4-8675-6B213A4A57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564200-0C01-4C68-975F-1BA75B4AA5AF}"/>
              </a:ext>
            </a:extLst>
          </p:cNvPr>
          <p:cNvSpPr txBox="1"/>
          <p:nvPr userDrawn="1"/>
        </p:nvSpPr>
        <p:spPr>
          <a:xfrm>
            <a:off x="1804617" y="8551009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A3332E-A8AF-493A-BBA5-8D2946C7A2C7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672278-B044-4108-9366-A62A9B8528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797" y="814042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4.emf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8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505613" y="2872947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208655" y="545931"/>
            <a:ext cx="16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</a:t>
            </a:r>
            <a:endParaRPr lang="zh-CN" altLang="en-US" sz="4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5" name="文本框 23">
            <a:extLst>
              <a:ext uri="{FF2B5EF4-FFF2-40B4-BE49-F238E27FC236}">
                <a16:creationId xmlns:a16="http://schemas.microsoft.com/office/drawing/2014/main" id="{59C265FF-1A00-4E51-BF74-C51533696646}"/>
              </a:ext>
            </a:extLst>
          </p:cNvPr>
          <p:cNvSpPr txBox="1"/>
          <p:nvPr/>
        </p:nvSpPr>
        <p:spPr>
          <a:xfrm>
            <a:off x="1545304" y="850898"/>
            <a:ext cx="7027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 phân số đảo ngược của mỗi phân số sau: </a:t>
            </a:r>
            <a:endParaRPr kumimoji="1" lang="en-US" altLang="zh-CN" sz="32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/>
              <p:nvPr/>
            </p:nvSpPr>
            <p:spPr>
              <a:xfrm>
                <a:off x="1524577" y="2077942"/>
                <a:ext cx="8013700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</a:t>
                </a:r>
                <a:r>
                  <a:rPr kumimoji="1" lang="vi-VN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hân số đảo ngược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PH" sz="36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PH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77" y="2077942"/>
                <a:ext cx="8013700" cy="1046248"/>
              </a:xfrm>
              <a:prstGeom prst="rect">
                <a:avLst/>
              </a:prstGeom>
              <a:blipFill>
                <a:blip r:embed="rId3"/>
                <a:stretch>
                  <a:fillRect l="-2281" b="-46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/>
              <p:nvPr/>
            </p:nvSpPr>
            <p:spPr>
              <a:xfrm>
                <a:off x="1524577" y="3390183"/>
                <a:ext cx="7684078" cy="11718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h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â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s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ố đả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o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ng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ượ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ủ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a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PH" sz="3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PH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PH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à</m:t>
                      </m:r>
                    </m:oMath>
                  </m:oMathPara>
                </a14:m>
                <a:endParaRPr lang="en-PH" sz="36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77" y="3390183"/>
                <a:ext cx="7684078" cy="11718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/>
              <p:nvPr/>
            </p:nvSpPr>
            <p:spPr>
              <a:xfrm>
                <a:off x="1545304" y="4828035"/>
                <a:ext cx="7798956" cy="10449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</a:t>
                </a:r>
                <a:r>
                  <a:rPr kumimoji="1" lang="vi-VN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hân số đảo ngược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PH" sz="36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PH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304" y="4828035"/>
                <a:ext cx="7798956" cy="1044901"/>
              </a:xfrm>
              <a:prstGeom prst="rect">
                <a:avLst/>
              </a:prstGeom>
              <a:blipFill>
                <a:blip r:embed="rId5"/>
                <a:stretch>
                  <a:fillRect l="-2344" b="-46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2F6BF2A-38EF-4B20-A319-3414A39022E8}"/>
              </a:ext>
            </a:extLst>
          </p:cNvPr>
          <p:cNvSpPr txBox="1"/>
          <p:nvPr/>
        </p:nvSpPr>
        <p:spPr>
          <a:xfrm>
            <a:off x="8108242" y="188102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45E39D-ACC7-4DFD-9E4C-1E06DBAA6AC6}"/>
              </a:ext>
            </a:extLst>
          </p:cNvPr>
          <p:cNvSpPr txBox="1"/>
          <p:nvPr/>
        </p:nvSpPr>
        <p:spPr>
          <a:xfrm>
            <a:off x="8108243" y="261739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83C7E3-8420-4984-9DCC-E2C76E5B8582}"/>
              </a:ext>
            </a:extLst>
          </p:cNvPr>
          <p:cNvCxnSpPr>
            <a:cxnSpLocks/>
          </p:cNvCxnSpPr>
          <p:nvPr/>
        </p:nvCxnSpPr>
        <p:spPr>
          <a:xfrm>
            <a:off x="8346232" y="2617397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948BFAD-3A11-4A6D-92E2-9E7BF7BC653F}"/>
              </a:ext>
            </a:extLst>
          </p:cNvPr>
          <p:cNvSpPr txBox="1"/>
          <p:nvPr/>
        </p:nvSpPr>
        <p:spPr>
          <a:xfrm>
            <a:off x="8116259" y="3343095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2352ED-005F-4564-9C55-2FB384C63702}"/>
              </a:ext>
            </a:extLst>
          </p:cNvPr>
          <p:cNvSpPr txBox="1"/>
          <p:nvPr/>
        </p:nvSpPr>
        <p:spPr>
          <a:xfrm>
            <a:off x="8116260" y="4079464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765B61A-DF21-4800-9FE6-EC95D0C97D1A}"/>
              </a:ext>
            </a:extLst>
          </p:cNvPr>
          <p:cNvCxnSpPr>
            <a:cxnSpLocks/>
          </p:cNvCxnSpPr>
          <p:nvPr/>
        </p:nvCxnSpPr>
        <p:spPr>
          <a:xfrm>
            <a:off x="8354249" y="4079464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B1D32A0-F15F-45B5-A854-F40C5C0A8B02}"/>
              </a:ext>
            </a:extLst>
          </p:cNvPr>
          <p:cNvSpPr txBox="1"/>
          <p:nvPr/>
        </p:nvSpPr>
        <p:spPr>
          <a:xfrm>
            <a:off x="8110264" y="4663853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2F948C-6BD5-49E6-B501-29015D0DD7C3}"/>
              </a:ext>
            </a:extLst>
          </p:cNvPr>
          <p:cNvSpPr txBox="1"/>
          <p:nvPr/>
        </p:nvSpPr>
        <p:spPr>
          <a:xfrm>
            <a:off x="8081575" y="5400222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5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45B1531-708A-4676-9AEA-083923DAAF4E}"/>
              </a:ext>
            </a:extLst>
          </p:cNvPr>
          <p:cNvCxnSpPr>
            <a:cxnSpLocks/>
          </p:cNvCxnSpPr>
          <p:nvPr/>
        </p:nvCxnSpPr>
        <p:spPr>
          <a:xfrm>
            <a:off x="8348254" y="5400222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23">
            <a:extLst>
              <a:ext uri="{FF2B5EF4-FFF2-40B4-BE49-F238E27FC236}">
                <a16:creationId xmlns:a16="http://schemas.microsoft.com/office/drawing/2014/main" id="{C1B2BD6C-5FA7-4C75-912A-8AB0E8CF71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65134" y="223276"/>
            <a:ext cx="1919200" cy="2011695"/>
          </a:xfrm>
          <a:prstGeom prst="rect">
            <a:avLst/>
          </a:prstGeom>
        </p:spPr>
      </p:pic>
      <p:pic>
        <p:nvPicPr>
          <p:cNvPr id="39" name="图片 3">
            <a:extLst>
              <a:ext uri="{FF2B5EF4-FFF2-40B4-BE49-F238E27FC236}">
                <a16:creationId xmlns:a16="http://schemas.microsoft.com/office/drawing/2014/main" id="{69CDC252-5F13-443D-AD3A-2410B38A81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0" y="5137483"/>
            <a:ext cx="1692607" cy="16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4.07407E-6 L 0.04167 0.02754 C 0.04948 0.03333 0.05404 0.04213 0.05404 0.05115 C 0.05404 0.06134 0.04948 0.06967 0.04167 0.07546 L 0.00664 0.10324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6 L -0.03073 -0.03194 C -0.03906 -0.03773 -0.04375 -0.04652 -0.04375 -0.05555 C -0.04375 -0.06574 -0.03906 -0.07407 -0.03073 -0.07986 L 0.00664 -0.1074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3.7037E-7 L 0.04167 0.02755 C 0.04948 0.03333 0.05404 0.04213 0.05404 0.05116 C 0.05404 0.06134 0.04948 0.06968 0.04167 0.07546 L 0.00664 0.10324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5 C -0.03906 -0.03773 -0.04375 -0.04653 -0.04375 -0.05556 C -0.04375 -0.06574 -0.03906 -0.07408 -0.03073 -0.07986 L 0.00664 -0.10741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2.96296E-6 L 0.04167 0.02755 C 0.04948 0.03334 0.05404 0.04213 0.05404 0.05116 C 0.05404 0.06135 0.04948 0.06968 0.04167 0.07547 L 0.00664 0.10324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4 C -0.03907 -0.03773 -0.04375 -0.04653 -0.04375 -0.05556 C -0.04375 -0.06574 -0.03907 -0.07407 -0.03073 -0.07986 L 0.00664 -0.10741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30" grpId="0"/>
      <p:bldP spid="30" grpId="1"/>
      <p:bldP spid="31" grpId="0"/>
      <p:bldP spid="31" grpId="1"/>
      <p:bldP spid="34" grpId="0"/>
      <p:bldP spid="34" grpId="1"/>
      <p:bldP spid="35" grpId="0"/>
      <p:bldP spid="3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6FF62B-E5B5-44A6-B774-C56196015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331775" y="3230443"/>
            <a:ext cx="2641434" cy="250769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5997FB5-7E52-490A-B523-90C68BFC3982}"/>
              </a:ext>
            </a:extLst>
          </p:cNvPr>
          <p:cNvGrpSpPr/>
          <p:nvPr/>
        </p:nvGrpSpPr>
        <p:grpSpPr>
          <a:xfrm>
            <a:off x="6875628" y="2839287"/>
            <a:ext cx="4891997" cy="3690381"/>
            <a:chOff x="220433" y="1169920"/>
            <a:chExt cx="6309321" cy="47595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37A4F8F-1A2E-4F75-943B-BD562DDB3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7294DEB-F30F-4C5F-A624-622FF72D4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12331BD-CE2F-48D8-9C1D-4293B4C23ED0}"/>
              </a:ext>
            </a:extLst>
          </p:cNvPr>
          <p:cNvGrpSpPr/>
          <p:nvPr/>
        </p:nvGrpSpPr>
        <p:grpSpPr>
          <a:xfrm>
            <a:off x="3716413" y="631341"/>
            <a:ext cx="4891997" cy="3690381"/>
            <a:chOff x="220433" y="1169920"/>
            <a:chExt cx="6309321" cy="475956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646D3-1F65-4E16-8210-EB66A5466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D2621035-AE04-4177-A6F8-7F54211F3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48B901B-D72C-484C-8709-023102038F17}"/>
              </a:ext>
            </a:extLst>
          </p:cNvPr>
          <p:cNvGrpSpPr/>
          <p:nvPr/>
        </p:nvGrpSpPr>
        <p:grpSpPr>
          <a:xfrm>
            <a:off x="2293193" y="3484150"/>
            <a:ext cx="4891997" cy="3690381"/>
            <a:chOff x="220433" y="1169920"/>
            <a:chExt cx="6309321" cy="4759569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3BF4C6D-B1F4-4CCB-A4FF-948CF20C5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2AF6479E-C20A-4BE9-9680-38A5BE8B9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sp>
        <p:nvSpPr>
          <p:cNvPr id="26" name="文本框 23">
            <a:extLst>
              <a:ext uri="{FF2B5EF4-FFF2-40B4-BE49-F238E27FC236}">
                <a16:creationId xmlns:a16="http://schemas.microsoft.com/office/drawing/2014/main" id="{C65A3B36-93E0-4EAB-9A9B-BA01EB195B3E}"/>
              </a:ext>
            </a:extLst>
          </p:cNvPr>
          <p:cNvSpPr txBox="1"/>
          <p:nvPr/>
        </p:nvSpPr>
        <p:spPr>
          <a:xfrm>
            <a:off x="10158578" y="436096"/>
            <a:ext cx="160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kumimoji="1"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/>
              <p:nvPr/>
            </p:nvSpPr>
            <p:spPr>
              <a:xfrm>
                <a:off x="4378391" y="1766657"/>
                <a:ext cx="3141346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391" y="1766657"/>
                <a:ext cx="3141346" cy="1250407"/>
              </a:xfrm>
              <a:prstGeom prst="rect">
                <a:avLst/>
              </a:prstGeom>
              <a:blipFill>
                <a:blip r:embed="rId6"/>
                <a:stretch>
                  <a:fillRect b="-63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/>
              <p:nvPr/>
            </p:nvSpPr>
            <p:spPr>
              <a:xfrm>
                <a:off x="3030053" y="4659735"/>
                <a:ext cx="2919011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dirty="0" smtClean="0">
                        <a:latin typeface="UTM Avo" panose="0204060305050602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4400" b="1" dirty="0">
                        <a:latin typeface="UTM Avo" panose="0204060305050602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053" y="4659735"/>
                <a:ext cx="2919011" cy="1242391"/>
              </a:xfrm>
              <a:prstGeom prst="rect">
                <a:avLst/>
              </a:prstGeom>
              <a:blipFill>
                <a:blip r:embed="rId7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/>
              <p:nvPr/>
            </p:nvSpPr>
            <p:spPr>
              <a:xfrm>
                <a:off x="7710939" y="4014728"/>
                <a:ext cx="2820560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UTM Avo" panose="0204060305050602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939" y="4014728"/>
                <a:ext cx="2820560" cy="1242391"/>
              </a:xfrm>
              <a:prstGeom prst="rect">
                <a:avLst/>
              </a:prstGeom>
              <a:blipFill>
                <a:blip r:embed="rId8"/>
                <a:stretch>
                  <a:fillRect b="-73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66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6FF62B-E5B5-44A6-B774-C56196015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237546" y="4905358"/>
            <a:ext cx="1835861" cy="1742906"/>
          </a:xfrm>
          <a:prstGeom prst="rect">
            <a:avLst/>
          </a:prstGeom>
        </p:spPr>
      </p:pic>
      <p:sp>
        <p:nvSpPr>
          <p:cNvPr id="26" name="文本框 23">
            <a:extLst>
              <a:ext uri="{FF2B5EF4-FFF2-40B4-BE49-F238E27FC236}">
                <a16:creationId xmlns:a16="http://schemas.microsoft.com/office/drawing/2014/main" id="{C65A3B36-93E0-4EAB-9A9B-BA01EB195B3E}"/>
              </a:ext>
            </a:extLst>
          </p:cNvPr>
          <p:cNvSpPr txBox="1"/>
          <p:nvPr/>
        </p:nvSpPr>
        <p:spPr>
          <a:xfrm>
            <a:off x="10158578" y="436096"/>
            <a:ext cx="160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kumimoji="1"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/>
              <p:nvPr/>
            </p:nvSpPr>
            <p:spPr>
              <a:xfrm>
                <a:off x="2073407" y="1584266"/>
                <a:ext cx="2498593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7" y="1584266"/>
                <a:ext cx="2498593" cy="1250407"/>
              </a:xfrm>
              <a:prstGeom prst="rect">
                <a:avLst/>
              </a:prstGeom>
              <a:blipFill>
                <a:blip r:embed="rId4"/>
                <a:stretch>
                  <a:fillRect l="-9756" b="-63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/>
              <p:nvPr/>
            </p:nvSpPr>
            <p:spPr>
              <a:xfrm>
                <a:off x="2073408" y="3177584"/>
                <a:ext cx="2321750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dirty="0" smtClean="0">
                        <a:solidFill>
                          <a:schemeClr val="bg1"/>
                        </a:solidFill>
                        <a:latin typeface="UTM Avo" panose="0204060305050602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4400" b="1" dirty="0" smtClean="0">
                        <a:solidFill>
                          <a:schemeClr val="bg1"/>
                        </a:solidFill>
                        <a:latin typeface="UTM Avo" panose="0204060305050602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8" y="3177584"/>
                <a:ext cx="2321750" cy="1242391"/>
              </a:xfrm>
              <a:prstGeom prst="rect">
                <a:avLst/>
              </a:prstGeom>
              <a:blipFill>
                <a:blip r:embed="rId5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/>
              <p:nvPr/>
            </p:nvSpPr>
            <p:spPr>
              <a:xfrm>
                <a:off x="2073407" y="4762886"/>
                <a:ext cx="2243443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7" y="4762886"/>
                <a:ext cx="2243443" cy="1242391"/>
              </a:xfrm>
              <a:prstGeom prst="rect">
                <a:avLst/>
              </a:prstGeom>
              <a:blipFill>
                <a:blip r:embed="rId6"/>
                <a:stretch>
                  <a:fillRect l="-10870" b="-68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319B47-326C-4E5B-88D3-82C2F9B8E28D}"/>
                  </a:ext>
                </a:extLst>
              </p:cNvPr>
              <p:cNvSpPr txBox="1"/>
              <p:nvPr/>
            </p:nvSpPr>
            <p:spPr>
              <a:xfrm>
                <a:off x="4801062" y="151110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319B47-326C-4E5B-88D3-82C2F9B8E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1511104"/>
                <a:ext cx="928744" cy="14057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727517A-3BA1-458E-9EC9-56AE07A18E4B}"/>
              </a:ext>
            </a:extLst>
          </p:cNvPr>
          <p:cNvSpPr txBox="1"/>
          <p:nvPr/>
        </p:nvSpPr>
        <p:spPr>
          <a:xfrm>
            <a:off x="5353615" y="182296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80D119-EDE4-431D-9354-33ECD9284EF3}"/>
                  </a:ext>
                </a:extLst>
              </p:cNvPr>
              <p:cNvSpPr txBox="1"/>
              <p:nvPr/>
            </p:nvSpPr>
            <p:spPr>
              <a:xfrm>
                <a:off x="5995735" y="151110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80D119-EDE4-431D-9354-33ECD9284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1511104"/>
                <a:ext cx="633521" cy="14048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35BC6337-AB1A-4741-9C05-246ABD05670A}"/>
              </a:ext>
            </a:extLst>
          </p:cNvPr>
          <p:cNvSpPr txBox="1"/>
          <p:nvPr/>
        </p:nvSpPr>
        <p:spPr>
          <a:xfrm>
            <a:off x="4129188" y="180210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B067F-1F33-4809-B130-0B1E8699638A}"/>
              </a:ext>
            </a:extLst>
          </p:cNvPr>
          <p:cNvSpPr txBox="1"/>
          <p:nvPr/>
        </p:nvSpPr>
        <p:spPr>
          <a:xfrm>
            <a:off x="6445821" y="179419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009DAFE-7EB1-46FF-BFC7-794D2ADE6527}"/>
                  </a:ext>
                </a:extLst>
              </p:cNvPr>
              <p:cNvSpPr txBox="1"/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009DAFE-7EB1-46FF-BFC7-794D2ADE6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blipFill>
                <a:blip r:embed="rId9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08179D-1850-4104-8B01-675034F44CED}"/>
                  </a:ext>
                </a:extLst>
              </p:cNvPr>
              <p:cNvSpPr txBox="1"/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08179D-1850-4104-8B01-675034F44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5DDFA78C-6011-4855-BBB0-C47A4B257AF2}"/>
              </a:ext>
            </a:extLst>
          </p:cNvPr>
          <p:cNvSpPr txBox="1"/>
          <p:nvPr/>
        </p:nvSpPr>
        <p:spPr>
          <a:xfrm>
            <a:off x="5261062" y="34064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17A641-426F-4918-A55E-82F1CB3B2DF6}"/>
                  </a:ext>
                </a:extLst>
              </p:cNvPr>
              <p:cNvSpPr txBox="1"/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17A641-426F-4918-A55E-82F1CB3B2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F5E55637-E36E-445A-A28D-D2BC13BED0A0}"/>
              </a:ext>
            </a:extLst>
          </p:cNvPr>
          <p:cNvSpPr txBox="1"/>
          <p:nvPr/>
        </p:nvSpPr>
        <p:spPr>
          <a:xfrm>
            <a:off x="4129188" y="338557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32AA56-A23D-4602-BC8D-7D7CD4620602}"/>
              </a:ext>
            </a:extLst>
          </p:cNvPr>
          <p:cNvSpPr txBox="1"/>
          <p:nvPr/>
        </p:nvSpPr>
        <p:spPr>
          <a:xfrm>
            <a:off x="6437492" y="337765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C34BAC-0A66-4116-8A73-2FC4031F3E63}"/>
                  </a:ext>
                </a:extLst>
              </p:cNvPr>
              <p:cNvSpPr txBox="1"/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C34BAC-0A66-4116-8A73-2FC4031F3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blipFill>
                <a:blip r:embed="rId12"/>
                <a:stretch>
                  <a:fillRect l="-17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C7EC36-CD97-41EE-BD15-5AEA251D56B4}"/>
                  </a:ext>
                </a:extLst>
              </p:cNvPr>
              <p:cNvSpPr txBox="1"/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C7EC36-CD97-41EE-BD15-5AEA251D5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627AEA7-0058-4545-B47E-3C5F7C6091B3}"/>
              </a:ext>
            </a:extLst>
          </p:cNvPr>
          <p:cNvSpPr txBox="1"/>
          <p:nvPr/>
        </p:nvSpPr>
        <p:spPr>
          <a:xfrm>
            <a:off x="5353615" y="494190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F8B26A-43AD-4359-A42A-E5EEB94C4125}"/>
                  </a:ext>
                </a:extLst>
              </p:cNvPr>
              <p:cNvSpPr txBox="1"/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F8B26A-43AD-4359-A42A-E5EEB94C4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00785AB4-7CF2-45A7-9706-AE0031D2CB04}"/>
              </a:ext>
            </a:extLst>
          </p:cNvPr>
          <p:cNvSpPr txBox="1"/>
          <p:nvPr/>
        </p:nvSpPr>
        <p:spPr>
          <a:xfrm>
            <a:off x="4129188" y="492104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364E7D-C44A-4C84-929C-323140C62585}"/>
              </a:ext>
            </a:extLst>
          </p:cNvPr>
          <p:cNvSpPr txBox="1"/>
          <p:nvPr/>
        </p:nvSpPr>
        <p:spPr>
          <a:xfrm>
            <a:off x="6481917" y="49131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B306D3-51CF-43CD-8D00-7D8C4834B093}"/>
                  </a:ext>
                </a:extLst>
              </p:cNvPr>
              <p:cNvSpPr txBox="1"/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B306D3-51CF-43CD-8D00-7D8C4834B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图片 23">
            <a:extLst>
              <a:ext uri="{FF2B5EF4-FFF2-40B4-BE49-F238E27FC236}">
                <a16:creationId xmlns:a16="http://schemas.microsoft.com/office/drawing/2014/main" id="{76F7350A-5583-4D16-8DB3-02B3EE414C7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70552" y="505256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3: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5010FC-3F66-42FC-9302-819229CCA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955" y="3652165"/>
            <a:ext cx="4546942" cy="320583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40D4679-6227-4F57-92FA-D91BA2A79DA8}"/>
              </a:ext>
            </a:extLst>
          </p:cNvPr>
          <p:cNvGrpSpPr/>
          <p:nvPr/>
        </p:nvGrpSpPr>
        <p:grpSpPr>
          <a:xfrm>
            <a:off x="1679717" y="167340"/>
            <a:ext cx="2876656" cy="3394007"/>
            <a:chOff x="1389777" y="1557826"/>
            <a:chExt cx="3100163" cy="3810816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83C0AA6-BDF3-4546-A0BD-5247DEF9E5C5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6D4BA9E-26B9-4465-888E-75890B5B3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p:grpSp>
        <p:nvGrpSpPr>
          <p:cNvPr id="17" name="组合 5">
            <a:extLst>
              <a:ext uri="{FF2B5EF4-FFF2-40B4-BE49-F238E27FC236}">
                <a16:creationId xmlns:a16="http://schemas.microsoft.com/office/drawing/2014/main" id="{912C06E7-83C0-4C01-84DE-C0179DC74C4E}"/>
              </a:ext>
            </a:extLst>
          </p:cNvPr>
          <p:cNvGrpSpPr/>
          <p:nvPr/>
        </p:nvGrpSpPr>
        <p:grpSpPr>
          <a:xfrm>
            <a:off x="4588919" y="1524359"/>
            <a:ext cx="2876656" cy="3394007"/>
            <a:chOff x="1389777" y="1557826"/>
            <a:chExt cx="3100163" cy="3810816"/>
          </a:xfrm>
        </p:grpSpPr>
        <p:sp>
          <p:nvSpPr>
            <p:cNvPr id="18" name="矩形: 圆角 8">
              <a:extLst>
                <a:ext uri="{FF2B5EF4-FFF2-40B4-BE49-F238E27FC236}">
                  <a16:creationId xmlns:a16="http://schemas.microsoft.com/office/drawing/2014/main" id="{DED97358-081F-4C6E-A306-61AE0D30CEB6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F1F164F2-7306-4A1E-AD77-364B93AE7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p:grpSp>
        <p:nvGrpSpPr>
          <p:cNvPr id="20" name="组合 5">
            <a:extLst>
              <a:ext uri="{FF2B5EF4-FFF2-40B4-BE49-F238E27FC236}">
                <a16:creationId xmlns:a16="http://schemas.microsoft.com/office/drawing/2014/main" id="{AEB2F41C-5A56-4981-8A2E-770972EC34CC}"/>
              </a:ext>
            </a:extLst>
          </p:cNvPr>
          <p:cNvGrpSpPr/>
          <p:nvPr/>
        </p:nvGrpSpPr>
        <p:grpSpPr>
          <a:xfrm>
            <a:off x="7498121" y="2803877"/>
            <a:ext cx="2876656" cy="3394007"/>
            <a:chOff x="1389777" y="1557826"/>
            <a:chExt cx="3100163" cy="3810816"/>
          </a:xfrm>
        </p:grpSpPr>
        <p:sp>
          <p:nvSpPr>
            <p:cNvPr id="21" name="矩形: 圆角 8">
              <a:extLst>
                <a:ext uri="{FF2B5EF4-FFF2-40B4-BE49-F238E27FC236}">
                  <a16:creationId xmlns:a16="http://schemas.microsoft.com/office/drawing/2014/main" id="{CAE1A28A-BC37-4465-894F-31660E38C9FB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2" name="图片 9">
              <a:extLst>
                <a:ext uri="{FF2B5EF4-FFF2-40B4-BE49-F238E27FC236}">
                  <a16:creationId xmlns:a16="http://schemas.microsoft.com/office/drawing/2014/main" id="{0163C481-B182-4BEA-B49D-96400711A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C5240B-5596-4EF9-AF87-E7EA71BAF9E6}"/>
                  </a:ext>
                </a:extLst>
              </p:cNvPr>
              <p:cNvSpPr txBox="1"/>
              <p:nvPr/>
            </p:nvSpPr>
            <p:spPr>
              <a:xfrm>
                <a:off x="2173016" y="1626913"/>
                <a:ext cx="2129318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C5240B-5596-4EF9-AF87-E7EA71BAF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016" y="1626913"/>
                <a:ext cx="2129318" cy="1250407"/>
              </a:xfrm>
              <a:prstGeom prst="rect">
                <a:avLst/>
              </a:prstGeom>
              <a:blipFill>
                <a:blip r:embed="rId5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94C011-80A6-4D00-860D-823918619B88}"/>
                  </a:ext>
                </a:extLst>
              </p:cNvPr>
              <p:cNvSpPr txBox="1"/>
              <p:nvPr/>
            </p:nvSpPr>
            <p:spPr>
              <a:xfrm>
                <a:off x="5259765" y="3030969"/>
                <a:ext cx="1875453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94C011-80A6-4D00-860D-823918619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765" y="3030969"/>
                <a:ext cx="1875453" cy="1242391"/>
              </a:xfrm>
              <a:prstGeom prst="rect">
                <a:avLst/>
              </a:prstGeom>
              <a:blipFill>
                <a:blip r:embed="rId6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05228E-C49F-48E2-BC62-BAFAE245CABE}"/>
                  </a:ext>
                </a:extLst>
              </p:cNvPr>
              <p:cNvSpPr txBox="1"/>
              <p:nvPr/>
            </p:nvSpPr>
            <p:spPr>
              <a:xfrm>
                <a:off x="7674659" y="4243563"/>
                <a:ext cx="2820560" cy="1258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05228E-C49F-48E2-BC62-BAFAE245C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659" y="4243563"/>
                <a:ext cx="2820560" cy="1258101"/>
              </a:xfrm>
              <a:prstGeom prst="rect">
                <a:avLst/>
              </a:prstGeom>
              <a:blipFill>
                <a:blip r:embed="rId7"/>
                <a:stretch>
                  <a:fillRect b="-57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3">
            <a:extLst>
              <a:ext uri="{FF2B5EF4-FFF2-40B4-BE49-F238E27FC236}">
                <a16:creationId xmlns:a16="http://schemas.microsoft.com/office/drawing/2014/main" id="{5AA2AA87-D542-4405-905D-BB67A9A75B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70552" y="505256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3: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790">
            <a:off x="16015" y="5030615"/>
            <a:ext cx="2388269" cy="14023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61AC80-6D32-42FE-BEF6-8761A1290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80931" y="447441"/>
            <a:ext cx="2017088" cy="1666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3BEE9B-CBDD-4866-84D4-87807D214A6D}"/>
                  </a:ext>
                </a:extLst>
              </p:cNvPr>
              <p:cNvSpPr txBox="1"/>
              <p:nvPr/>
            </p:nvSpPr>
            <p:spPr>
              <a:xfrm>
                <a:off x="2755232" y="1584266"/>
                <a:ext cx="1816768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3BEE9B-CBDD-4866-84D4-87807D214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232" y="1584266"/>
                <a:ext cx="1816768" cy="1250407"/>
              </a:xfrm>
              <a:prstGeom prst="rect">
                <a:avLst/>
              </a:prstGeom>
              <a:blipFill>
                <a:blip r:embed="rId5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03643D-74D3-4BFE-9B1D-995D599FBAF9}"/>
                  </a:ext>
                </a:extLst>
              </p:cNvPr>
              <p:cNvSpPr txBox="1"/>
              <p:nvPr/>
            </p:nvSpPr>
            <p:spPr>
              <a:xfrm>
                <a:off x="2378070" y="3177584"/>
                <a:ext cx="2017088" cy="125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03643D-74D3-4BFE-9B1D-995D599FB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070" y="3177584"/>
                <a:ext cx="2017088" cy="1250086"/>
              </a:xfrm>
              <a:prstGeom prst="rect">
                <a:avLst/>
              </a:prstGeom>
              <a:blipFill>
                <a:blip r:embed="rId6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8CD6F6-074C-46E4-933B-F6A719A9993B}"/>
                  </a:ext>
                </a:extLst>
              </p:cNvPr>
              <p:cNvSpPr txBox="1"/>
              <p:nvPr/>
            </p:nvSpPr>
            <p:spPr>
              <a:xfrm>
                <a:off x="2378070" y="4762886"/>
                <a:ext cx="1938780" cy="125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8CD6F6-074C-46E4-933B-F6A719A99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070" y="4762886"/>
                <a:ext cx="1938780" cy="1250086"/>
              </a:xfrm>
              <a:prstGeom prst="rect">
                <a:avLst/>
              </a:prstGeom>
              <a:blipFill>
                <a:blip r:embed="rId7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90DEB4-AF82-44DB-81C4-DA36D564323B}"/>
                  </a:ext>
                </a:extLst>
              </p:cNvPr>
              <p:cNvSpPr txBox="1"/>
              <p:nvPr/>
            </p:nvSpPr>
            <p:spPr>
              <a:xfrm>
                <a:off x="5306625" y="152193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90DEB4-AF82-44DB-81C4-DA36D5643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625" y="1521939"/>
                <a:ext cx="928744" cy="1405706"/>
              </a:xfrm>
              <a:prstGeom prst="rect">
                <a:avLst/>
              </a:prstGeom>
              <a:blipFill>
                <a:blip r:embed="rId8"/>
                <a:stretch>
                  <a:fillRect l="-33553" r="-17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EAB3329-D285-4BD8-8061-9A0F7A8231AD}"/>
              </a:ext>
            </a:extLst>
          </p:cNvPr>
          <p:cNvSpPr txBox="1"/>
          <p:nvPr/>
        </p:nvSpPr>
        <p:spPr>
          <a:xfrm>
            <a:off x="4129188" y="180210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57CD86-8A7B-44CD-B2B7-CC1635EFA9DE}"/>
              </a:ext>
            </a:extLst>
          </p:cNvPr>
          <p:cNvSpPr txBox="1"/>
          <p:nvPr/>
        </p:nvSpPr>
        <p:spPr>
          <a:xfrm>
            <a:off x="6445821" y="179419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391833-B443-45DE-8E98-D8D71FE7C67B}"/>
                  </a:ext>
                </a:extLst>
              </p:cNvPr>
              <p:cNvSpPr txBox="1"/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391833-B443-45DE-8E98-D8D71FE7C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blipFill>
                <a:blip r:embed="rId9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F5A671-96A2-4D0C-B03F-D1C871F07BE3}"/>
                  </a:ext>
                </a:extLst>
              </p:cNvPr>
              <p:cNvSpPr txBox="1"/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F5A671-96A2-4D0C-B03F-D1C871F07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D5E0E7A-1FBC-4E6D-A7D0-AF4C403662F4}"/>
              </a:ext>
            </a:extLst>
          </p:cNvPr>
          <p:cNvSpPr txBox="1"/>
          <p:nvPr/>
        </p:nvSpPr>
        <p:spPr>
          <a:xfrm>
            <a:off x="5261062" y="34064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4E297-7916-4017-A002-D37DD1D276AD}"/>
                  </a:ext>
                </a:extLst>
              </p:cNvPr>
              <p:cNvSpPr txBox="1"/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4E297-7916-4017-A002-D37DD1D27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2971A4E-3579-4372-9412-984EE374C725}"/>
              </a:ext>
            </a:extLst>
          </p:cNvPr>
          <p:cNvSpPr txBox="1"/>
          <p:nvPr/>
        </p:nvSpPr>
        <p:spPr>
          <a:xfrm>
            <a:off x="4129188" y="338557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CEE053-BA68-402F-B901-EE8E7573CFA3}"/>
              </a:ext>
            </a:extLst>
          </p:cNvPr>
          <p:cNvSpPr txBox="1"/>
          <p:nvPr/>
        </p:nvSpPr>
        <p:spPr>
          <a:xfrm>
            <a:off x="6437492" y="337765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0F751F-F9EA-42BB-8A1E-62945D0210E9}"/>
                  </a:ext>
                </a:extLst>
              </p:cNvPr>
              <p:cNvSpPr txBox="1"/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0F751F-F9EA-42BB-8A1E-62945D021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blipFill>
                <a:blip r:embed="rId12"/>
                <a:stretch>
                  <a:fillRect l="-44231" r="-201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3D2DAB-4FD4-4D27-8DA3-8561C970A826}"/>
                  </a:ext>
                </a:extLst>
              </p:cNvPr>
              <p:cNvSpPr txBox="1"/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3D2DAB-4FD4-4D27-8DA3-8561C970A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E194D5BE-9C65-49D7-BE68-0B88C1D157D6}"/>
              </a:ext>
            </a:extLst>
          </p:cNvPr>
          <p:cNvSpPr txBox="1"/>
          <p:nvPr/>
        </p:nvSpPr>
        <p:spPr>
          <a:xfrm>
            <a:off x="5353615" y="494190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657B55-A71A-4D90-A046-B9508C7EF66C}"/>
                  </a:ext>
                </a:extLst>
              </p:cNvPr>
              <p:cNvSpPr txBox="1"/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657B55-A71A-4D90-A046-B9508C7EF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B39DB95F-2B2C-41EA-BA2D-7E818D8217E3}"/>
              </a:ext>
            </a:extLst>
          </p:cNvPr>
          <p:cNvSpPr txBox="1"/>
          <p:nvPr/>
        </p:nvSpPr>
        <p:spPr>
          <a:xfrm>
            <a:off x="4129188" y="492104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ECDB94-87C3-49F3-871A-756114016B31}"/>
              </a:ext>
            </a:extLst>
          </p:cNvPr>
          <p:cNvSpPr txBox="1"/>
          <p:nvPr/>
        </p:nvSpPr>
        <p:spPr>
          <a:xfrm>
            <a:off x="6481917" y="49131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EB4F8B-9E58-4CE8-ABF1-F9AD5DE4F19F}"/>
                  </a:ext>
                </a:extLst>
              </p:cNvPr>
              <p:cNvSpPr txBox="1"/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EB4F8B-9E58-4CE8-ABF1-F9AD5DE4F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blipFill>
                <a:blip r:embed="rId15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1CE49CE0-87EF-4AF7-A7E6-3E1DFA3C8EDA}"/>
              </a:ext>
            </a:extLst>
          </p:cNvPr>
          <p:cNvSpPr txBox="1"/>
          <p:nvPr/>
        </p:nvSpPr>
        <p:spPr>
          <a:xfrm>
            <a:off x="8072496" y="343895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C92513-7F44-41A6-961C-5031F8A69278}"/>
                  </a:ext>
                </a:extLst>
              </p:cNvPr>
              <p:cNvSpPr txBox="1"/>
              <p:nvPr/>
            </p:nvSpPr>
            <p:spPr>
              <a:xfrm>
                <a:off x="8907261" y="308306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C92513-7F44-41A6-961C-5031F8A69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61" y="3083064"/>
                <a:ext cx="633521" cy="1412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B7760DB-3685-444C-8C86-44F424B708EC}"/>
              </a:ext>
            </a:extLst>
          </p:cNvPr>
          <p:cNvSpPr txBox="1"/>
          <p:nvPr/>
        </p:nvSpPr>
        <p:spPr>
          <a:xfrm>
            <a:off x="8072496" y="498593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7E875F1-BE16-4B2A-B016-2B5103E181DD}"/>
                  </a:ext>
                </a:extLst>
              </p:cNvPr>
              <p:cNvSpPr txBox="1"/>
              <p:nvPr/>
            </p:nvSpPr>
            <p:spPr>
              <a:xfrm>
                <a:off x="8907261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7E875F1-BE16-4B2A-B016-2B5103E18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61" y="4630044"/>
                <a:ext cx="633521" cy="1412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278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379684" y="586442"/>
            <a:ext cx="3609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 CHIA PHÂN SỐ</a:t>
            </a:r>
            <a:endParaRPr lang="zh-CN" altLang="en-US" sz="24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2063A2-E3AE-49F4-BA22-30BF9A43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21717" r="43942" b="61162"/>
          <a:stretch/>
        </p:blipFill>
        <p:spPr>
          <a:xfrm>
            <a:off x="137234" y="4221829"/>
            <a:ext cx="4689120" cy="2636171"/>
          </a:xfrm>
          <a:prstGeom prst="rect">
            <a:avLst/>
          </a:prstGeom>
        </p:spPr>
      </p:pic>
      <p:sp>
        <p:nvSpPr>
          <p:cNvPr id="16" name="文本框 6">
            <a:extLst>
              <a:ext uri="{FF2B5EF4-FFF2-40B4-BE49-F238E27FC236}">
                <a16:creationId xmlns:a16="http://schemas.microsoft.com/office/drawing/2014/main" id="{BF92D1FD-85BD-4CE4-B2E9-CE4A2D38956D}"/>
              </a:ext>
            </a:extLst>
          </p:cNvPr>
          <p:cNvSpPr txBox="1"/>
          <p:nvPr/>
        </p:nvSpPr>
        <p:spPr>
          <a:xfrm>
            <a:off x="4759469" y="2819400"/>
            <a:ext cx="645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 thực hiện phép chia hai phân số, ta làm như sau</a:t>
            </a:r>
            <a:r>
              <a:rPr kumimoji="1" lang="en-US" altLang="zh-CN" sz="3600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vi-VN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 số thứ hai </a:t>
            </a:r>
            <a:r>
              <a:rPr kumimoji="1" lang="vi-VN" altLang="zh-CN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 ngược</a:t>
            </a:r>
            <a:r>
              <a:rPr kumimoji="1" lang="vi-VN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  <a:p>
            <a:endParaRPr kumimoji="1" lang="en-US" altLang="zh-CN" sz="3600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endParaRPr kumimoji="1" lang="en-US" altLang="zh-CN" sz="3600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endParaRPr kumimoji="1" lang="zh-CN" altLang="en-US" sz="3600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9" name="图片 12">
            <a:extLst>
              <a:ext uri="{FF2B5EF4-FFF2-40B4-BE49-F238E27FC236}">
                <a16:creationId xmlns:a16="http://schemas.microsoft.com/office/drawing/2014/main" id="{77EEC3D0-105C-4CA4-90BD-38E0630D0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80931" y="447441"/>
            <a:ext cx="2017088" cy="1666766"/>
          </a:xfrm>
          <a:prstGeom prst="rect">
            <a:avLst/>
          </a:prstGeom>
        </p:spPr>
      </p:pic>
      <p:sp>
        <p:nvSpPr>
          <p:cNvPr id="20" name="文本框 6">
            <a:extLst>
              <a:ext uri="{FF2B5EF4-FFF2-40B4-BE49-F238E27FC236}">
                <a16:creationId xmlns:a16="http://schemas.microsoft.com/office/drawing/2014/main" id="{89EE6609-A9BD-451C-BD8B-2BF89052DB6E}"/>
              </a:ext>
            </a:extLst>
          </p:cNvPr>
          <p:cNvSpPr txBox="1"/>
          <p:nvPr/>
        </p:nvSpPr>
        <p:spPr>
          <a:xfrm>
            <a:off x="2481794" y="1480070"/>
            <a:ext cx="872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 thực hiện phép chia hai phân số, ta làm như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thế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</a:t>
            </a:r>
            <a:endParaRPr kumimoji="1" lang="vi-VN" altLang="zh-CN" sz="36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17">
            <a:extLst>
              <a:ext uri="{FF2B5EF4-FFF2-40B4-BE49-F238E27FC236}">
                <a16:creationId xmlns:a16="http://schemas.microsoft.com/office/drawing/2014/main" id="{BA1734D3-4D43-4227-96D2-C1A640291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3260820" y="2732145"/>
            <a:ext cx="1565534" cy="139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1019792" y="2899048"/>
            <a:ext cx="9575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Chúc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các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học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tốt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!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1FC4233-2EFD-400E-87EF-A6ED984809BE}"/>
              </a:ext>
            </a:extLst>
          </p:cNvPr>
          <p:cNvGrpSpPr/>
          <p:nvPr/>
        </p:nvGrpSpPr>
        <p:grpSpPr>
          <a:xfrm>
            <a:off x="1650806" y="1392591"/>
            <a:ext cx="1814823" cy="1000287"/>
            <a:chOff x="3491329" y="1920130"/>
            <a:chExt cx="1814823" cy="100028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EF3ACC-36AA-413C-8187-D836A8CB2375}"/>
                </a:ext>
              </a:extLst>
            </p:cNvPr>
            <p:cNvSpPr/>
            <p:nvPr/>
          </p:nvSpPr>
          <p:spPr>
            <a:xfrm>
              <a:off x="4262276" y="2270291"/>
              <a:ext cx="10438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Tính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: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D4DD86C-7D9D-4988-B173-22008A1D2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3491329" y="1920130"/>
              <a:ext cx="812199" cy="1000287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130444F-A838-4342-B239-8D14D0FD4171}"/>
              </a:ext>
            </a:extLst>
          </p:cNvPr>
          <p:cNvGrpSpPr/>
          <p:nvPr/>
        </p:nvGrpSpPr>
        <p:grpSpPr>
          <a:xfrm>
            <a:off x="1650805" y="3584711"/>
            <a:ext cx="9156576" cy="1000287"/>
            <a:chOff x="3491329" y="1920130"/>
            <a:chExt cx="9156576" cy="100028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48F1B66-DB74-43EA-B0E4-751631BC2478}"/>
                </a:ext>
              </a:extLst>
            </p:cNvPr>
            <p:cNvSpPr/>
            <p:nvPr/>
          </p:nvSpPr>
          <p:spPr>
            <a:xfrm>
              <a:off x="4262276" y="2270291"/>
              <a:ext cx="83856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Muốn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nhân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hai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ta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làm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như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thế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nào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?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1D8C9BA-2614-4CAC-864C-B07427C4C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3491329" y="1920130"/>
              <a:ext cx="812199" cy="100028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E70348-7CA7-416A-8433-EBCB8CF61B04}"/>
                  </a:ext>
                </a:extLst>
              </p:cNvPr>
              <p:cNvSpPr txBox="1"/>
              <p:nvPr/>
            </p:nvSpPr>
            <p:spPr>
              <a:xfrm>
                <a:off x="2718437" y="2265972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E70348-7CA7-416A-8433-EBCB8CF61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437" y="2265972"/>
                <a:ext cx="927725" cy="1406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E697CA-6911-48A6-B873-AD65D2C40879}"/>
                  </a:ext>
                </a:extLst>
              </p:cNvPr>
              <p:cNvSpPr txBox="1"/>
              <p:nvPr/>
            </p:nvSpPr>
            <p:spPr>
              <a:xfrm>
                <a:off x="5565719" y="2265972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8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E697CA-6911-48A6-B873-AD65D2C40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719" y="2265972"/>
                <a:ext cx="1766008" cy="14063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C56666-A63E-46FC-96A2-EC7369C87612}"/>
                  </a:ext>
                </a:extLst>
              </p:cNvPr>
              <p:cNvSpPr txBox="1"/>
              <p:nvPr/>
            </p:nvSpPr>
            <p:spPr>
              <a:xfrm>
                <a:off x="8043714" y="2265972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C56666-A63E-46FC-96A2-EC7369C87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714" y="2265972"/>
                <a:ext cx="711201" cy="1406282"/>
              </a:xfrm>
              <a:prstGeom prst="rect">
                <a:avLst/>
              </a:prstGeom>
              <a:blipFill>
                <a:blip r:embed="rId6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34430F5-BB68-45A1-9D78-4174895CC12C}"/>
              </a:ext>
            </a:extLst>
          </p:cNvPr>
          <p:cNvSpPr txBox="1"/>
          <p:nvPr/>
        </p:nvSpPr>
        <p:spPr>
          <a:xfrm>
            <a:off x="4882562" y="2607330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4E26C9-7ED5-461B-9207-D4FB2966521F}"/>
              </a:ext>
            </a:extLst>
          </p:cNvPr>
          <p:cNvSpPr txBox="1"/>
          <p:nvPr/>
        </p:nvSpPr>
        <p:spPr>
          <a:xfrm>
            <a:off x="7425906" y="2607330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1B0E37-6C0E-4DB9-9E54-182DE0ADF1DE}"/>
                  </a:ext>
                </a:extLst>
              </p:cNvPr>
              <p:cNvSpPr txBox="1"/>
              <p:nvPr/>
            </p:nvSpPr>
            <p:spPr>
              <a:xfrm>
                <a:off x="4114547" y="2265972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1B0E37-6C0E-4DB9-9E54-182DE0ADF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547" y="2265972"/>
                <a:ext cx="927725" cy="14062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AEB1C60-4FA5-4E1D-A11F-B2F769AA1E28}"/>
              </a:ext>
            </a:extLst>
          </p:cNvPr>
          <p:cNvSpPr txBox="1"/>
          <p:nvPr/>
        </p:nvSpPr>
        <p:spPr>
          <a:xfrm>
            <a:off x="3541206" y="2607330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7CE348-019F-495A-A569-51D7A4228473}"/>
                  </a:ext>
                </a:extLst>
              </p:cNvPr>
              <p:cNvSpPr txBox="1"/>
              <p:nvPr/>
            </p:nvSpPr>
            <p:spPr>
              <a:xfrm>
                <a:off x="9482817" y="2265972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7CE348-019F-495A-A569-51D7A4228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2817" y="2265972"/>
                <a:ext cx="711201" cy="1406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7779FDD-AEB4-4F7F-9A61-49337DD948B3}"/>
              </a:ext>
            </a:extLst>
          </p:cNvPr>
          <p:cNvSpPr txBox="1"/>
          <p:nvPr/>
        </p:nvSpPr>
        <p:spPr>
          <a:xfrm>
            <a:off x="8865009" y="2607330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20" name="文本框 7">
            <a:extLst>
              <a:ext uri="{FF2B5EF4-FFF2-40B4-BE49-F238E27FC236}">
                <a16:creationId xmlns:a16="http://schemas.microsoft.com/office/drawing/2014/main" id="{D97CFD6A-52B3-44A3-876A-6B52AE1B0991}"/>
              </a:ext>
            </a:extLst>
          </p:cNvPr>
          <p:cNvSpPr txBox="1"/>
          <p:nvPr/>
        </p:nvSpPr>
        <p:spPr>
          <a:xfrm>
            <a:off x="1511950" y="4569022"/>
            <a:ext cx="9472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Muốn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ta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endParaRPr kumimoji="1" lang="zh-CN" altLang="en-US" sz="2800" dirty="0"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endParaRPr kumimoji="1" lang="zh-CN" altLang="en-US" sz="2800" dirty="0"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120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>
            <a:off x="8582814" y="43996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 DỤ: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D418084-E839-4E0E-A05A-91BBE2A2D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56" y="542781"/>
            <a:ext cx="3991391" cy="369365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915531" y="4893550"/>
            <a:ext cx="968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Muốn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tìm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ta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làm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thế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</a:t>
            </a:r>
            <a:endParaRPr kumimoji="1" lang="zh-CN" altLang="en-US" sz="28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9372E80-3814-4748-88FC-B7090CD6D88D}"/>
                  </a:ext>
                </a:extLst>
              </p:cNvPr>
              <p:cNvSpPr/>
              <p:nvPr/>
            </p:nvSpPr>
            <p:spPr>
              <a:xfrm>
                <a:off x="4330847" y="1169488"/>
                <a:ext cx="7639554" cy="1997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chữ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nhật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ABCD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có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diện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tích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m</a:t>
                </a:r>
                <a:r>
                  <a:rPr kumimoji="1" lang="en-US" altLang="zh-CN" sz="2800" b="1" baseline="30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2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, 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rộng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m.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Tính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dài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đó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9372E80-3814-4748-88FC-B7090CD6D8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847" y="1169488"/>
                <a:ext cx="7639554" cy="1997470"/>
              </a:xfrm>
              <a:prstGeom prst="rect">
                <a:avLst/>
              </a:prstGeom>
              <a:blipFill>
                <a:blip r:embed="rId4"/>
                <a:stretch>
                  <a:fillRect l="-1675" r="-2632" b="-9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19B0D193-B4F0-4FFC-8EAA-A07310F031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3531145" y="-179257"/>
            <a:ext cx="1582317" cy="194874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7EF1D71-3BAB-4312-9F2E-336C460D7994}"/>
              </a:ext>
            </a:extLst>
          </p:cNvPr>
          <p:cNvSpPr txBox="1"/>
          <p:nvPr/>
        </p:nvSpPr>
        <p:spPr>
          <a:xfrm>
            <a:off x="915531" y="1258611"/>
            <a:ext cx="30072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KHÁM</a:t>
            </a:r>
          </a:p>
          <a:p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PHÁ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4" name="Group 35">
            <a:extLst>
              <a:ext uri="{FF2B5EF4-FFF2-40B4-BE49-F238E27FC236}">
                <a16:creationId xmlns:a16="http://schemas.microsoft.com/office/drawing/2014/main" id="{19399D03-D783-4FDD-9AF9-EADF0D4CA54E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857135"/>
            <a:ext cx="3170237" cy="2263775"/>
            <a:chOff x="3312" y="2197"/>
            <a:chExt cx="1997" cy="1426"/>
          </a:xfrm>
        </p:grpSpPr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BDE6FF67-0E93-48B8-981C-CFE2599B9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2417"/>
              <a:ext cx="1630" cy="95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57E1736E-A221-4F12-B2E5-6113A028F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233"/>
              <a:ext cx="2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9977ED93-FFE7-4985-B204-6135C55287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" y="2197"/>
              <a:ext cx="2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1970C960-B8B7-4D58-81A6-BCCD07E5E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5" y="3335"/>
              <a:ext cx="1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id="{A0DB4177-325D-4D7A-ABB5-938A52462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3" y="3335"/>
              <a:ext cx="1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1" name="Text Box 17">
            <a:extLst>
              <a:ext uri="{FF2B5EF4-FFF2-40B4-BE49-F238E27FC236}">
                <a16:creationId xmlns:a16="http://schemas.microsoft.com/office/drawing/2014/main" id="{71FC8B95-B8DB-4117-9D99-D56C6744F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137" y="2752889"/>
            <a:ext cx="11001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b="1" dirty="0">
                <a:latin typeface="Times New Roman" panose="02020603050405020304" pitchFamily="18" charset="0"/>
              </a:rPr>
              <a:t>m</a:t>
            </a:r>
          </a:p>
        </p:txBody>
      </p:sp>
      <p:grpSp>
        <p:nvGrpSpPr>
          <p:cNvPr id="22" name="Group 33">
            <a:extLst>
              <a:ext uri="{FF2B5EF4-FFF2-40B4-BE49-F238E27FC236}">
                <a16:creationId xmlns:a16="http://schemas.microsoft.com/office/drawing/2014/main" id="{AD036014-A2F5-4179-BA7C-05B074B73E2C}"/>
              </a:ext>
            </a:extLst>
          </p:cNvPr>
          <p:cNvGrpSpPr>
            <a:grpSpLocks/>
          </p:cNvGrpSpPr>
          <p:nvPr/>
        </p:nvGrpSpPr>
        <p:grpSpPr bwMode="auto">
          <a:xfrm>
            <a:off x="9067800" y="3602202"/>
            <a:ext cx="452437" cy="946150"/>
            <a:chOff x="5184" y="2668"/>
            <a:chExt cx="285" cy="596"/>
          </a:xfrm>
        </p:grpSpPr>
        <p:sp>
          <p:nvSpPr>
            <p:cNvPr id="28" name="Text Box 18">
              <a:extLst>
                <a:ext uri="{FF2B5EF4-FFF2-40B4-BE49-F238E27FC236}">
                  <a16:creationId xmlns:a16="http://schemas.microsoft.com/office/drawing/2014/main" id="{403FF5C4-4A88-419D-845F-9D63F5128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2668"/>
              <a:ext cx="203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Text Box 19">
              <a:extLst>
                <a:ext uri="{FF2B5EF4-FFF2-40B4-BE49-F238E27FC236}">
                  <a16:creationId xmlns:a16="http://schemas.microsoft.com/office/drawing/2014/main" id="{31D254AB-5492-431B-B194-B54CC287E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6" y="2742"/>
              <a:ext cx="1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30" name="Group 34">
            <a:extLst>
              <a:ext uri="{FF2B5EF4-FFF2-40B4-BE49-F238E27FC236}">
                <a16:creationId xmlns:a16="http://schemas.microsoft.com/office/drawing/2014/main" id="{036E0463-0F70-4CDB-8DF6-2E12305CD39C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3497427"/>
            <a:ext cx="1196975" cy="866775"/>
            <a:chOff x="3984" y="2602"/>
            <a:chExt cx="754" cy="546"/>
          </a:xfrm>
        </p:grpSpPr>
        <p:sp>
          <p:nvSpPr>
            <p:cNvPr id="31" name="Text Box 21">
              <a:extLst>
                <a:ext uri="{FF2B5EF4-FFF2-40B4-BE49-F238E27FC236}">
                  <a16:creationId xmlns:a16="http://schemas.microsoft.com/office/drawing/2014/main" id="{DF523DC0-BD02-4197-9EAC-9F68355B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602"/>
              <a:ext cx="36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32" name="Text Box 22">
              <a:extLst>
                <a:ext uri="{FF2B5EF4-FFF2-40B4-BE49-F238E27FC236}">
                  <a16:creationId xmlns:a16="http://schemas.microsoft.com/office/drawing/2014/main" id="{01EE6588-820F-40B3-9464-B1579BF3D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821"/>
              <a:ext cx="41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33" name="Text Box 23">
              <a:extLst>
                <a:ext uri="{FF2B5EF4-FFF2-40B4-BE49-F238E27FC236}">
                  <a16:creationId xmlns:a16="http://schemas.microsoft.com/office/drawing/2014/main" id="{F92B123F-6792-47FE-BFB7-018203E58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1" y="2711"/>
              <a:ext cx="41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latin typeface="Times New Roman" panose="02020603050405020304" pitchFamily="18" charset="0"/>
                </a:rPr>
                <a:t>m</a:t>
              </a:r>
              <a:r>
                <a:rPr lang="en-US" altLang="en-US" sz="2400" b="1" baseline="30000" dirty="0"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4" name="文本框 23">
            <a:extLst>
              <a:ext uri="{FF2B5EF4-FFF2-40B4-BE49-F238E27FC236}">
                <a16:creationId xmlns:a16="http://schemas.microsoft.com/office/drawing/2014/main" id="{DFF39E89-5AE3-4DD3-B39F-08F11D79C8E5}"/>
              </a:ext>
            </a:extLst>
          </p:cNvPr>
          <p:cNvSpPr txBox="1"/>
          <p:nvPr/>
        </p:nvSpPr>
        <p:spPr>
          <a:xfrm>
            <a:off x="915531" y="4895486"/>
            <a:ext cx="968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kumimoji="1" lang="zh-CN" altLang="en-US" sz="28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B04551A-395D-42AC-B9B7-1450B2B7356C}"/>
                  </a:ext>
                </a:extLst>
              </p:cNvPr>
              <p:cNvSpPr txBox="1"/>
              <p:nvPr/>
            </p:nvSpPr>
            <p:spPr>
              <a:xfrm>
                <a:off x="4136175" y="5296887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FF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rgbClr val="FFFF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B04551A-395D-42AC-B9B7-1450B2B73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75" y="5296887"/>
                <a:ext cx="2133053" cy="1152303"/>
              </a:xfrm>
              <a:prstGeom prst="rect">
                <a:avLst/>
              </a:prstGeom>
              <a:blipFill>
                <a:blip r:embed="rId6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17">
            <a:extLst>
              <a:ext uri="{FF2B5EF4-FFF2-40B4-BE49-F238E27FC236}">
                <a16:creationId xmlns:a16="http://schemas.microsoft.com/office/drawing/2014/main" id="{5EBAB9A8-D222-4077-B164-0624F936A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5538605"/>
            <a:ext cx="22018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= ? m</a:t>
            </a:r>
            <a:r>
              <a:rPr lang="en-US" altLang="en-US" sz="4000" b="1" baseline="300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alt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7" grpId="0"/>
      <p:bldP spid="21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403359D-0F60-4D1B-84F0-E9E2474B1EF5}"/>
              </a:ext>
            </a:extLst>
          </p:cNvPr>
          <p:cNvSpPr txBox="1"/>
          <p:nvPr/>
        </p:nvSpPr>
        <p:spPr>
          <a:xfrm>
            <a:off x="3791090" y="1206791"/>
            <a:ext cx="4895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-30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lang="zh-CN" altLang="en-US" sz="72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606555" y="2478229"/>
            <a:ext cx="579569" cy="6234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440506" y="2010696"/>
            <a:ext cx="4280183" cy="14178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348979" y="1670338"/>
            <a:ext cx="1919200" cy="2011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2065244" y="2185909"/>
            <a:ext cx="796177" cy="98055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404304"/>
            <a:ext cx="12344401" cy="2883807"/>
            <a:chOff x="0" y="4404304"/>
            <a:chExt cx="12344401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691499"/>
              <a:ext cx="12344401" cy="2596612"/>
              <a:chOff x="0" y="4691499"/>
              <a:chExt cx="12344401" cy="2596612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070610" y="4691499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06229" y="5794664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8966361" y="1429402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7CB553DE-5C18-4C96-A2F1-FEA1D4D20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38154" y="-1232676"/>
            <a:ext cx="609600" cy="609600"/>
          </a:xfrm>
          <a:prstGeom prst="rect">
            <a:avLst/>
          </a:prstGeom>
        </p:spPr>
      </p:pic>
      <p:sp>
        <p:nvSpPr>
          <p:cNvPr id="37" name="文本框 13">
            <a:extLst>
              <a:ext uri="{FF2B5EF4-FFF2-40B4-BE49-F238E27FC236}">
                <a16:creationId xmlns:a16="http://schemas.microsoft.com/office/drawing/2014/main" id="{42961B55-DD88-4FA5-844F-C9FDF75D44BD}"/>
              </a:ext>
            </a:extLst>
          </p:cNvPr>
          <p:cNvSpPr txBox="1"/>
          <p:nvPr/>
        </p:nvSpPr>
        <p:spPr>
          <a:xfrm>
            <a:off x="1257651" y="3176071"/>
            <a:ext cx="10149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-30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 CHIA PHÂN SỐ</a:t>
            </a:r>
            <a:endParaRPr lang="zh-CN" altLang="en-US" sz="80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Showcard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E67FC6-46EF-4BA1-AE29-E4331671E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037" y="1635528"/>
            <a:ext cx="2604685" cy="457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E1E64-C830-4DBA-B3D6-B01FF757D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3026261" y="219081"/>
            <a:ext cx="812199" cy="10002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443797" y="-262279"/>
            <a:ext cx="1919200" cy="2011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5D5A21-C4CB-4051-B8E1-CE9CE03CE32F}"/>
                  </a:ext>
                </a:extLst>
              </p:cNvPr>
              <p:cNvSpPr txBox="1"/>
              <p:nvPr/>
            </p:nvSpPr>
            <p:spPr>
              <a:xfrm>
                <a:off x="3812863" y="578899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5D5A21-C4CB-4051-B8E1-CE9CE03CE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863" y="578899"/>
                <a:ext cx="2133053" cy="1152303"/>
              </a:xfrm>
              <a:prstGeom prst="rect">
                <a:avLst/>
              </a:prstGeom>
              <a:blipFill>
                <a:blip r:embed="rId6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7">
            <a:extLst>
              <a:ext uri="{FF2B5EF4-FFF2-40B4-BE49-F238E27FC236}">
                <a16:creationId xmlns:a16="http://schemas.microsoft.com/office/drawing/2014/main" id="{835FBFEE-E9CB-49A3-AB5E-75591FB0D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402" y="801107"/>
            <a:ext cx="10899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= ?</a:t>
            </a:r>
          </a:p>
        </p:txBody>
      </p:sp>
      <p:sp>
        <p:nvSpPr>
          <p:cNvPr id="12" name="文本框 23">
            <a:extLst>
              <a:ext uri="{FF2B5EF4-FFF2-40B4-BE49-F238E27FC236}">
                <a16:creationId xmlns:a16="http://schemas.microsoft.com/office/drawing/2014/main" id="{9C8BE947-D5FC-4A37-94A6-6F402C4B4E95}"/>
              </a:ext>
            </a:extLst>
          </p:cNvPr>
          <p:cNvSpPr txBox="1"/>
          <p:nvPr/>
        </p:nvSpPr>
        <p:spPr>
          <a:xfrm>
            <a:off x="3324722" y="1863305"/>
            <a:ext cx="7217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thực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hiện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chia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ta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làm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như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sau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8E88E-511C-4F5F-8EAD-EF1BDF87EEE1}"/>
                  </a:ext>
                </a:extLst>
              </p:cNvPr>
              <p:cNvSpPr txBox="1"/>
              <p:nvPr/>
            </p:nvSpPr>
            <p:spPr>
              <a:xfrm>
                <a:off x="5619271" y="3439534"/>
                <a:ext cx="928744" cy="12863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rgbClr val="FFFF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8E88E-511C-4F5F-8EAD-EF1BDF87E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271" y="3439534"/>
                <a:ext cx="928744" cy="12863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23">
            <a:extLst>
              <a:ext uri="{FF2B5EF4-FFF2-40B4-BE49-F238E27FC236}">
                <a16:creationId xmlns:a16="http://schemas.microsoft.com/office/drawing/2014/main" id="{DED44C2D-48DD-4933-8CEF-83F927404582}"/>
              </a:ext>
            </a:extLst>
          </p:cNvPr>
          <p:cNvSpPr txBox="1"/>
          <p:nvPr/>
        </p:nvSpPr>
        <p:spPr>
          <a:xfrm>
            <a:off x="5562595" y="2294192"/>
            <a:ext cx="4086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endParaRPr kumimoji="1" lang="en-US" altLang="zh-CN" sz="2800" b="1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C84743-D4E5-433D-9F9F-6FF26EB32D71}"/>
              </a:ext>
            </a:extLst>
          </p:cNvPr>
          <p:cNvSpPr txBox="1"/>
          <p:nvPr/>
        </p:nvSpPr>
        <p:spPr>
          <a:xfrm>
            <a:off x="6242759" y="374806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C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000" dirty="0">
              <a:solidFill>
                <a:srgbClr val="FFCCF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4C70D3-1D32-4425-8993-C85D94A09C3C}"/>
                  </a:ext>
                </a:extLst>
              </p:cNvPr>
              <p:cNvSpPr txBox="1"/>
              <p:nvPr/>
            </p:nvSpPr>
            <p:spPr>
              <a:xfrm>
                <a:off x="6884879" y="3426777"/>
                <a:ext cx="633521" cy="1292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rgbClr val="FFFF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4C70D3-1D32-4425-8993-C85D94A09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79" y="3426777"/>
                <a:ext cx="633521" cy="12929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55890E-D494-4741-8071-22440A63EF3B}"/>
                  </a:ext>
                </a:extLst>
              </p:cNvPr>
              <p:cNvSpPr txBox="1"/>
              <p:nvPr/>
            </p:nvSpPr>
            <p:spPr>
              <a:xfrm>
                <a:off x="3362822" y="3504999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55890E-D494-4741-8071-22440A63E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22" y="3504999"/>
                <a:ext cx="2133053" cy="1152303"/>
              </a:xfrm>
              <a:prstGeom prst="rect">
                <a:avLst/>
              </a:prstGeom>
              <a:blipFill>
                <a:blip r:embed="rId9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E36F65A-2FC5-4861-8C39-727915547B02}"/>
              </a:ext>
            </a:extLst>
          </p:cNvPr>
          <p:cNvSpPr txBox="1"/>
          <p:nvPr/>
        </p:nvSpPr>
        <p:spPr>
          <a:xfrm>
            <a:off x="5078492" y="372720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B72B78D-92BA-4CF4-A8B5-A960B12C6D2A}"/>
              </a:ext>
            </a:extLst>
          </p:cNvPr>
          <p:cNvSpPr/>
          <p:nvPr/>
        </p:nvSpPr>
        <p:spPr>
          <a:xfrm>
            <a:off x="3666255" y="3436247"/>
            <a:ext cx="739906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23">
            <a:extLst>
              <a:ext uri="{FF2B5EF4-FFF2-40B4-BE49-F238E27FC236}">
                <a16:creationId xmlns:a16="http://schemas.microsoft.com/office/drawing/2014/main" id="{C314286B-C0A5-462A-A289-181DD3B52AF4}"/>
              </a:ext>
            </a:extLst>
          </p:cNvPr>
          <p:cNvSpPr txBox="1"/>
          <p:nvPr/>
        </p:nvSpPr>
        <p:spPr>
          <a:xfrm>
            <a:off x="9529784" y="2294192"/>
            <a:ext cx="182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solidFill>
                  <a:srgbClr val="FFCC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2800" b="1" dirty="0">
                <a:solidFill>
                  <a:srgbClr val="FFCC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CC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endParaRPr kumimoji="1" lang="en-US" altLang="zh-CN" sz="2800" b="1" dirty="0">
              <a:solidFill>
                <a:srgbClr val="FFCCFF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3B18CDB-05BC-4A59-AA29-1AFD5FB6FFB6}"/>
              </a:ext>
            </a:extLst>
          </p:cNvPr>
          <p:cNvSpPr/>
          <p:nvPr/>
        </p:nvSpPr>
        <p:spPr>
          <a:xfrm>
            <a:off x="4418558" y="3878088"/>
            <a:ext cx="323578" cy="577866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23">
            <a:extLst>
              <a:ext uri="{FF2B5EF4-FFF2-40B4-BE49-F238E27FC236}">
                <a16:creationId xmlns:a16="http://schemas.microsoft.com/office/drawing/2014/main" id="{B18E7921-C27E-4F8D-9F16-8536A69C64AA}"/>
              </a:ext>
            </a:extLst>
          </p:cNvPr>
          <p:cNvSpPr txBox="1"/>
          <p:nvPr/>
        </p:nvSpPr>
        <p:spPr>
          <a:xfrm>
            <a:off x="3324722" y="2735795"/>
            <a:ext cx="531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7781B80-443A-44BE-8C32-6674E9EF565F}"/>
              </a:ext>
            </a:extLst>
          </p:cNvPr>
          <p:cNvSpPr/>
          <p:nvPr/>
        </p:nvSpPr>
        <p:spPr>
          <a:xfrm>
            <a:off x="4742136" y="3458822"/>
            <a:ext cx="573702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742582-BD63-433A-8F91-BAEDD01EAAAA}"/>
              </a:ext>
            </a:extLst>
          </p:cNvPr>
          <p:cNvSpPr txBox="1"/>
          <p:nvPr/>
        </p:nvSpPr>
        <p:spPr>
          <a:xfrm>
            <a:off x="4504146" y="4834846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5DF481-8428-4CCD-9A52-BDA5E3A34800}"/>
              </a:ext>
            </a:extLst>
          </p:cNvPr>
          <p:cNvSpPr txBox="1"/>
          <p:nvPr/>
        </p:nvSpPr>
        <p:spPr>
          <a:xfrm>
            <a:off x="4504147" y="5571215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E2D936-07D6-4B29-9572-E3C9011C8D17}"/>
              </a:ext>
            </a:extLst>
          </p:cNvPr>
          <p:cNvCxnSpPr>
            <a:cxnSpLocks/>
          </p:cNvCxnSpPr>
          <p:nvPr/>
        </p:nvCxnSpPr>
        <p:spPr>
          <a:xfrm>
            <a:off x="4742136" y="5571215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3">
            <a:extLst>
              <a:ext uri="{FF2B5EF4-FFF2-40B4-BE49-F238E27FC236}">
                <a16:creationId xmlns:a16="http://schemas.microsoft.com/office/drawing/2014/main" id="{6F4B7709-4814-4A70-B136-E6F2D3CABEDB}"/>
              </a:ext>
            </a:extLst>
          </p:cNvPr>
          <p:cNvSpPr txBox="1"/>
          <p:nvPr/>
        </p:nvSpPr>
        <p:spPr>
          <a:xfrm>
            <a:off x="5400608" y="5281122"/>
            <a:ext cx="53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B22A02-7276-4911-B60C-E1D07D42F51F}"/>
              </a:ext>
            </a:extLst>
          </p:cNvPr>
          <p:cNvSpPr txBox="1"/>
          <p:nvPr/>
        </p:nvSpPr>
        <p:spPr>
          <a:xfrm>
            <a:off x="7226678" y="3719293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7112E-BA6C-439B-BE59-AA95E3B9FF5D}"/>
                  </a:ext>
                </a:extLst>
              </p:cNvPr>
              <p:cNvSpPr txBox="1"/>
              <p:nvPr/>
            </p:nvSpPr>
            <p:spPr>
              <a:xfrm>
                <a:off x="7954383" y="3412139"/>
                <a:ext cx="633521" cy="1292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7112E-BA6C-439B-BE59-AA95E3B9F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383" y="3412139"/>
                <a:ext cx="633521" cy="1292918"/>
              </a:xfrm>
              <a:prstGeom prst="rect">
                <a:avLst/>
              </a:prstGeom>
              <a:blipFill>
                <a:blip r:embed="rId10"/>
                <a:stretch>
                  <a:fillRect l="-1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23" hidden="1">
                <a:extLst>
                  <a:ext uri="{FF2B5EF4-FFF2-40B4-BE49-F238E27FC236}">
                    <a16:creationId xmlns:a16="http://schemas.microsoft.com/office/drawing/2014/main" id="{F3D64448-DA50-4677-8CE6-FBFEF7CD7FE5}"/>
                  </a:ext>
                </a:extLst>
              </p:cNvPr>
              <p:cNvSpPr txBox="1"/>
              <p:nvPr/>
            </p:nvSpPr>
            <p:spPr>
              <a:xfrm>
                <a:off x="2887405" y="4856651"/>
                <a:ext cx="9239242" cy="833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</a:p>
            </p:txBody>
          </p:sp>
        </mc:Choice>
        <mc:Fallback xmlns="">
          <p:sp>
            <p:nvSpPr>
              <p:cNvPr id="31" name="文本框 23" hidden="1">
                <a:extLst>
                  <a:ext uri="{FF2B5EF4-FFF2-40B4-BE49-F238E27FC236}">
                    <a16:creationId xmlns:a16="http://schemas.microsoft.com/office/drawing/2014/main" id="{F3D64448-DA50-4677-8CE6-FBFEF7CD7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405" y="4856651"/>
                <a:ext cx="9239242" cy="833113"/>
              </a:xfrm>
              <a:prstGeom prst="rect">
                <a:avLst/>
              </a:prstGeom>
              <a:blipFill>
                <a:blip r:embed="rId11"/>
                <a:stretch>
                  <a:fillRect l="-1386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24">
                <a:extLst>
                  <a:ext uri="{FF2B5EF4-FFF2-40B4-BE49-F238E27FC236}">
                    <a16:creationId xmlns:a16="http://schemas.microsoft.com/office/drawing/2014/main" id="{CFB74B7A-9F9B-4F58-A4DA-BD9E81D33558}"/>
                  </a:ext>
                </a:extLst>
              </p:cNvPr>
              <p:cNvSpPr/>
              <p:nvPr/>
            </p:nvSpPr>
            <p:spPr>
              <a:xfrm>
                <a:off x="2937854" y="4852036"/>
                <a:ext cx="8465543" cy="780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lang="zh-CN" altLang="en-US" sz="2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 xmlns="">
          <p:sp>
            <p:nvSpPr>
              <p:cNvPr id="32" name="矩形 24">
                <a:extLst>
                  <a:ext uri="{FF2B5EF4-FFF2-40B4-BE49-F238E27FC236}">
                    <a16:creationId xmlns:a16="http://schemas.microsoft.com/office/drawing/2014/main" id="{CFB74B7A-9F9B-4F58-A4DA-BD9E81D33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854" y="4852036"/>
                <a:ext cx="8465543" cy="780342"/>
              </a:xfrm>
              <a:prstGeom prst="rect">
                <a:avLst/>
              </a:prstGeom>
              <a:blipFill>
                <a:blip r:embed="rId12"/>
                <a:stretch>
                  <a:fillRect l="-1368"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31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1.48148E-6 L 0.04166 0.02755 C 0.04948 0.03333 0.05403 0.04213 0.05403 0.05116 C 0.05403 0.06134 0.04948 0.06968 0.04166 0.07546 L 0.00664 0.10324 " pathEditMode="relative" rAng="0" ptsTypes="AAAAA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5 C -0.03907 -0.03773 -0.04375 -0.04653 -0.04375 -0.05556 C -0.04375 -0.06574 -0.03907 -0.07408 -0.03073 -0.07986 L 0.00664 -0.10741 " pathEditMode="relative" rAng="0" ptsTypes="AAAAA"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0" grpId="1" animBg="1"/>
      <p:bldP spid="22" grpId="0"/>
      <p:bldP spid="23" grpId="0" animBg="1"/>
      <p:bldP spid="23" grpId="1" animBg="1"/>
      <p:bldP spid="19" grpId="0"/>
      <p:bldP spid="21" grpId="0" animBg="1"/>
      <p:bldP spid="21" grpId="1" animBg="1"/>
      <p:bldP spid="25" grpId="0"/>
      <p:bldP spid="25" grpId="1"/>
      <p:bldP spid="25" grpId="2"/>
      <p:bldP spid="27" grpId="0"/>
      <p:bldP spid="27" grpId="1"/>
      <p:bldP spid="27" grpId="2"/>
      <p:bldP spid="28" grpId="0"/>
      <p:bldP spid="28" grpId="1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25" y="429291"/>
            <a:ext cx="4993622" cy="49936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3135990" y="2035291"/>
            <a:ext cx="1565534" cy="1393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7D849B-2B4D-4F79-9452-A9C3FCA4186C}"/>
                  </a:ext>
                </a:extLst>
              </p:cNvPr>
              <p:cNvSpPr txBox="1"/>
              <p:nvPr/>
            </p:nvSpPr>
            <p:spPr>
              <a:xfrm>
                <a:off x="6462673" y="1462482"/>
                <a:ext cx="928744" cy="11669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7D849B-2B4D-4F79-9452-A9C3FCA4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673" y="1462482"/>
                <a:ext cx="928744" cy="11669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29F8B7B-FAAA-43CD-8CFB-6E309A6986CE}"/>
              </a:ext>
            </a:extLst>
          </p:cNvPr>
          <p:cNvSpPr txBox="1"/>
          <p:nvPr/>
        </p:nvSpPr>
        <p:spPr>
          <a:xfrm>
            <a:off x="7086161" y="1771016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FFAA35-8ABD-47FE-917D-FFC96B71BC31}"/>
                  </a:ext>
                </a:extLst>
              </p:cNvPr>
              <p:cNvSpPr txBox="1"/>
              <p:nvPr/>
            </p:nvSpPr>
            <p:spPr>
              <a:xfrm>
                <a:off x="7728281" y="1449725"/>
                <a:ext cx="633521" cy="11662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FFAA35-8ABD-47FE-917D-FFC96B71B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281" y="1449725"/>
                <a:ext cx="633521" cy="11662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6881593-F9EA-4409-8E14-9CABF588C20B}"/>
                  </a:ext>
                </a:extLst>
              </p:cNvPr>
              <p:cNvSpPr txBox="1"/>
              <p:nvPr/>
            </p:nvSpPr>
            <p:spPr>
              <a:xfrm>
                <a:off x="4206224" y="1527947"/>
                <a:ext cx="2133053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6881593-F9EA-4409-8E14-9CABF588C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224" y="1527947"/>
                <a:ext cx="2133053" cy="1046248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FE34895C-216C-4CA4-9836-946C1B1D52B0}"/>
              </a:ext>
            </a:extLst>
          </p:cNvPr>
          <p:cNvSpPr txBox="1"/>
          <p:nvPr/>
        </p:nvSpPr>
        <p:spPr>
          <a:xfrm>
            <a:off x="5921894" y="1750155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B54C28-44DB-4A6C-B183-8189FE20D872}"/>
              </a:ext>
            </a:extLst>
          </p:cNvPr>
          <p:cNvSpPr txBox="1"/>
          <p:nvPr/>
        </p:nvSpPr>
        <p:spPr>
          <a:xfrm>
            <a:off x="8070080" y="1742241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F95F08-E672-42E7-804F-1333F9700BAA}"/>
                  </a:ext>
                </a:extLst>
              </p:cNvPr>
              <p:cNvSpPr txBox="1"/>
              <p:nvPr/>
            </p:nvSpPr>
            <p:spPr>
              <a:xfrm>
                <a:off x="8797785" y="1435087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F95F08-E672-42E7-804F-1333F9700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785" y="1435087"/>
                <a:ext cx="633521" cy="1172757"/>
              </a:xfrm>
              <a:prstGeom prst="rect">
                <a:avLst/>
              </a:prstGeom>
              <a:blipFill>
                <a:blip r:embed="rId8"/>
                <a:stretch>
                  <a:fillRect l="-48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A224BCF5-D5E8-4607-9AEE-190CA4A97BB9}"/>
              </a:ext>
            </a:extLst>
          </p:cNvPr>
          <p:cNvSpPr txBox="1"/>
          <p:nvPr/>
        </p:nvSpPr>
        <p:spPr>
          <a:xfrm>
            <a:off x="9139584" y="1756879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FCBA1-41DC-426F-9BE2-E7B38C80650E}"/>
                  </a:ext>
                </a:extLst>
              </p:cNvPr>
              <p:cNvSpPr txBox="1"/>
              <p:nvPr/>
            </p:nvSpPr>
            <p:spPr>
              <a:xfrm>
                <a:off x="9867289" y="1449725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FCBA1-41DC-426F-9BE2-E7B38C806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289" y="1449725"/>
                <a:ext cx="633521" cy="1172757"/>
              </a:xfrm>
              <a:prstGeom prst="rect">
                <a:avLst/>
              </a:prstGeom>
              <a:blipFill>
                <a:blip r:embed="rId9"/>
                <a:stretch>
                  <a:fillRect l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1">
            <a:extLst>
              <a:ext uri="{FF2B5EF4-FFF2-40B4-BE49-F238E27FC236}">
                <a16:creationId xmlns:a16="http://schemas.microsoft.com/office/drawing/2014/main" id="{0D137BBA-7AA4-402C-99FA-76A10ED44ECB}"/>
              </a:ext>
            </a:extLst>
          </p:cNvPr>
          <p:cNvSpPr txBox="1"/>
          <p:nvPr/>
        </p:nvSpPr>
        <p:spPr>
          <a:xfrm>
            <a:off x="3700767" y="905229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文本框 1">
            <a:extLst>
              <a:ext uri="{FF2B5EF4-FFF2-40B4-BE49-F238E27FC236}">
                <a16:creationId xmlns:a16="http://schemas.microsoft.com/office/drawing/2014/main" id="{688C64A4-4448-4561-9BD0-E5D0F6846E15}"/>
              </a:ext>
            </a:extLst>
          </p:cNvPr>
          <p:cNvSpPr txBox="1"/>
          <p:nvPr/>
        </p:nvSpPr>
        <p:spPr>
          <a:xfrm>
            <a:off x="6594760" y="2863902"/>
            <a:ext cx="220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giải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6" name="文本框 1">
            <a:extLst>
              <a:ext uri="{FF2B5EF4-FFF2-40B4-BE49-F238E27FC236}">
                <a16:creationId xmlns:a16="http://schemas.microsoft.com/office/drawing/2014/main" id="{68C1D85C-3084-416D-8896-74B743EDB248}"/>
              </a:ext>
            </a:extLst>
          </p:cNvPr>
          <p:cNvSpPr txBox="1"/>
          <p:nvPr/>
        </p:nvSpPr>
        <p:spPr>
          <a:xfrm>
            <a:off x="4820381" y="3510233"/>
            <a:ext cx="664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D3492F2-14C7-4FAD-A011-239C7033BDAF}"/>
                  </a:ext>
                </a:extLst>
              </p:cNvPr>
              <p:cNvSpPr txBox="1"/>
              <p:nvPr/>
            </p:nvSpPr>
            <p:spPr>
              <a:xfrm>
                <a:off x="5171424" y="4149934"/>
                <a:ext cx="2133053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36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D3492F2-14C7-4FAD-A011-239C7033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424" y="4149934"/>
                <a:ext cx="2133053" cy="1046248"/>
              </a:xfrm>
              <a:prstGeom prst="rect">
                <a:avLst/>
              </a:prstGeom>
              <a:blipFill>
                <a:blip r:embed="rId10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8FE898EF-5036-4885-8D4E-4E15DAB6B5B4}"/>
              </a:ext>
            </a:extLst>
          </p:cNvPr>
          <p:cNvSpPr txBox="1"/>
          <p:nvPr/>
        </p:nvSpPr>
        <p:spPr>
          <a:xfrm>
            <a:off x="6756659" y="4386331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7C8CC7-57ED-4FD4-B008-51A7D6BB7C94}"/>
                  </a:ext>
                </a:extLst>
              </p:cNvPr>
              <p:cNvSpPr txBox="1"/>
              <p:nvPr/>
            </p:nvSpPr>
            <p:spPr>
              <a:xfrm>
                <a:off x="7484364" y="4079177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7C8CC7-57ED-4FD4-B008-51A7D6BB7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364" y="4079177"/>
                <a:ext cx="633521" cy="1172757"/>
              </a:xfrm>
              <a:prstGeom prst="rect">
                <a:avLst/>
              </a:prstGeom>
              <a:blipFill>
                <a:blip r:embed="rId11"/>
                <a:stretch>
                  <a:fillRect l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C292EA26-4BA5-49D6-9C74-B93F43436559}"/>
              </a:ext>
            </a:extLst>
          </p:cNvPr>
          <p:cNvSpPr txBox="1"/>
          <p:nvPr/>
        </p:nvSpPr>
        <p:spPr>
          <a:xfrm>
            <a:off x="7991832" y="4402342"/>
            <a:ext cx="123225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(m)</a:t>
            </a:r>
          </a:p>
        </p:txBody>
      </p:sp>
      <p:sp>
        <p:nvSpPr>
          <p:cNvPr id="41" name="文本框 1">
            <a:extLst>
              <a:ext uri="{FF2B5EF4-FFF2-40B4-BE49-F238E27FC236}">
                <a16:creationId xmlns:a16="http://schemas.microsoft.com/office/drawing/2014/main" id="{D6DBB06A-1537-4F06-AFEC-10F520A3072B}"/>
              </a:ext>
            </a:extLst>
          </p:cNvPr>
          <p:cNvSpPr txBox="1"/>
          <p:nvPr/>
        </p:nvSpPr>
        <p:spPr>
          <a:xfrm>
            <a:off x="6462673" y="5297037"/>
            <a:ext cx="664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Đáp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694AC2F-C410-4B12-B187-BC96F1DD8463}"/>
                  </a:ext>
                </a:extLst>
              </p:cNvPr>
              <p:cNvSpPr txBox="1"/>
              <p:nvPr/>
            </p:nvSpPr>
            <p:spPr>
              <a:xfrm>
                <a:off x="8637646" y="5009144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694AC2F-C410-4B12-B187-BC96F1DD8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7646" y="5009144"/>
                <a:ext cx="633521" cy="1172757"/>
              </a:xfrm>
              <a:prstGeom prst="rect">
                <a:avLst/>
              </a:prstGeom>
              <a:blipFill>
                <a:blip r:embed="rId12"/>
                <a:stretch>
                  <a:fillRect l="-48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3DC337A1-1143-44D7-B8E2-59F00327FFAA}"/>
              </a:ext>
            </a:extLst>
          </p:cNvPr>
          <p:cNvSpPr txBox="1"/>
          <p:nvPr/>
        </p:nvSpPr>
        <p:spPr>
          <a:xfrm>
            <a:off x="9352331" y="5307941"/>
            <a:ext cx="6335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00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8396406" y="609481"/>
            <a:ext cx="407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cần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nhớ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39257FE-3A3B-4635-A60B-CB9C7BE3B3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4EA6DB8-5F3F-4083-964D-5CEDF5E20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F1C7C09-EBD1-44AA-B0B7-A6EFC7A1679B}"/>
              </a:ext>
            </a:extLst>
          </p:cNvPr>
          <p:cNvGrpSpPr/>
          <p:nvPr/>
        </p:nvGrpSpPr>
        <p:grpSpPr>
          <a:xfrm>
            <a:off x="1004872" y="1505536"/>
            <a:ext cx="5830943" cy="4805860"/>
            <a:chOff x="2907808" y="1423475"/>
            <a:chExt cx="4773671" cy="48058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6E00DE8-B4D0-44B8-85CC-C13305265410}"/>
                </a:ext>
              </a:extLst>
            </p:cNvPr>
            <p:cNvSpPr txBox="1"/>
            <p:nvPr/>
          </p:nvSpPr>
          <p:spPr>
            <a:xfrm>
              <a:off x="3605330" y="2197462"/>
              <a:ext cx="4076149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200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Để thực hiện phép chia hai phân số, ta làm như sau</a:t>
              </a:r>
              <a:r>
                <a:rPr kumimoji="1" lang="en-US" altLang="zh-CN" sz="3200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: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Lấy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thứ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nhất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nhân</a:t>
              </a:r>
              <a:r>
                <a:rPr kumimoji="1" lang="en-US" altLang="zh-CN" sz="3200" b="1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với</a:t>
              </a:r>
              <a:r>
                <a:rPr kumimoji="1" lang="en-US" altLang="zh-CN" sz="3200" b="1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vi-VN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 số thứ hai </a:t>
              </a:r>
              <a:r>
                <a:rPr kumimoji="1" lang="vi-VN" altLang="zh-CN" sz="32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đảo ngược</a:t>
              </a:r>
              <a:r>
                <a:rPr kumimoji="1" lang="vi-VN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.</a:t>
              </a:r>
            </a:p>
            <a:p>
              <a:endParaRPr kumimoji="1" lang="en-US" altLang="zh-CN" sz="3200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  <a:p>
              <a:endParaRPr kumimoji="1" lang="en-US" altLang="zh-CN" sz="3200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  <a:p>
              <a:r>
                <a:rPr kumimoji="1" lang="en-US" altLang="zh-CN" sz="3200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endParaRPr kumimoji="1" lang="zh-CN" altLang="en-US" sz="3200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0A9CCFE-20E4-48E5-B3F3-5CA4B35C1F29}"/>
                </a:ext>
              </a:extLst>
            </p:cNvPr>
            <p:cNvSpPr/>
            <p:nvPr/>
          </p:nvSpPr>
          <p:spPr>
            <a:xfrm>
              <a:off x="3700176" y="1631230"/>
              <a:ext cx="33887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3200" b="1" dirty="0" err="1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Phép</a:t>
              </a:r>
              <a:r>
                <a:rPr kumimoji="1" lang="en-US" altLang="zh-CN" sz="32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chia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32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endParaRPr lang="zh-CN" altLang="en-US" sz="32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9B0A23-1368-49C3-B126-F80CB9FD2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682D2C6-605A-4974-BB62-D1D24DE0C7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7266099" y="2171204"/>
            <a:ext cx="579569" cy="6234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1FD9A6-5567-469E-8E53-176799070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9131207" y="5787104"/>
            <a:ext cx="579569" cy="6234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CB062C-E2BA-4252-92EA-CE456FFE71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 flipH="1">
            <a:off x="7768861" y="5132861"/>
            <a:ext cx="460375" cy="4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770944" y="287500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 TẬP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8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9208655" y="545931"/>
            <a:ext cx="16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</a:t>
            </a:r>
            <a:endParaRPr lang="zh-CN" altLang="en-US" sz="4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EBEE8A5-3137-4B6A-8A38-C0D09EBBF51D}"/>
              </a:ext>
            </a:extLst>
          </p:cNvPr>
          <p:cNvGrpSpPr/>
          <p:nvPr/>
        </p:nvGrpSpPr>
        <p:grpSpPr>
          <a:xfrm>
            <a:off x="-330552" y="2076937"/>
            <a:ext cx="4891997" cy="3690381"/>
            <a:chOff x="220433" y="1169920"/>
            <a:chExt cx="6309321" cy="475956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30FD49C-0534-4D05-8FA0-9791289DC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F42CFCD-EFFD-4A80-95F0-22DA2E71C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B87390D-27D2-42CE-8D88-3B7C6F0BFBB5}"/>
              </a:ext>
            </a:extLst>
          </p:cNvPr>
          <p:cNvGrpSpPr/>
          <p:nvPr/>
        </p:nvGrpSpPr>
        <p:grpSpPr>
          <a:xfrm>
            <a:off x="7928778" y="2076937"/>
            <a:ext cx="4891997" cy="3690381"/>
            <a:chOff x="220433" y="1169920"/>
            <a:chExt cx="6309321" cy="47595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087FFD5-BE3C-4EAB-A179-A1987B92A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5E0BD02-B4D4-4F3C-B209-5CC158FBD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6BD1E5E-3930-473F-87F0-E48E58F99B3D}"/>
              </a:ext>
            </a:extLst>
          </p:cNvPr>
          <p:cNvGrpSpPr/>
          <p:nvPr/>
        </p:nvGrpSpPr>
        <p:grpSpPr>
          <a:xfrm>
            <a:off x="3799113" y="2076937"/>
            <a:ext cx="4891997" cy="3690381"/>
            <a:chOff x="220433" y="1169920"/>
            <a:chExt cx="6309321" cy="475956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09C09A6-577A-4209-8007-40168F56A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FF37A8F-35D8-48F6-BF17-6567E986E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sp>
        <p:nvSpPr>
          <p:cNvPr id="25" name="文本框 23">
            <a:extLst>
              <a:ext uri="{FF2B5EF4-FFF2-40B4-BE49-F238E27FC236}">
                <a16:creationId xmlns:a16="http://schemas.microsoft.com/office/drawing/2014/main" id="{59C265FF-1A00-4E51-BF74-C51533696646}"/>
              </a:ext>
            </a:extLst>
          </p:cNvPr>
          <p:cNvSpPr txBox="1"/>
          <p:nvPr/>
        </p:nvSpPr>
        <p:spPr>
          <a:xfrm>
            <a:off x="1062704" y="984810"/>
            <a:ext cx="787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 phân số đảo ngược  của mỗi phân số sau: </a:t>
            </a:r>
            <a:endParaRPr kumimoji="1" lang="en-US" altLang="zh-CN" sz="36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/>
              <p:nvPr/>
            </p:nvSpPr>
            <p:spPr>
              <a:xfrm>
                <a:off x="1692623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623" y="3024807"/>
                <a:ext cx="633521" cy="1524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/>
              <p:nvPr/>
            </p:nvSpPr>
            <p:spPr>
              <a:xfrm>
                <a:off x="5927052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052" y="3024807"/>
                <a:ext cx="633521" cy="1524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/>
              <p:nvPr/>
            </p:nvSpPr>
            <p:spPr>
              <a:xfrm>
                <a:off x="10011679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1679" y="3024807"/>
                <a:ext cx="633521" cy="15242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4B91DEA-C49B-4649-8AAC-D144765F7248}"/>
              </a:ext>
            </a:extLst>
          </p:cNvPr>
          <p:cNvSpPr txBox="1"/>
          <p:nvPr/>
        </p:nvSpPr>
        <p:spPr>
          <a:xfrm>
            <a:off x="1379376" y="5018573"/>
            <a:ext cx="9265824" cy="12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UTM Avo" panose="02040603050506020204" pitchFamily="18" charset="0"/>
              </a:rPr>
              <a:t>Muốn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tìm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phân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đảo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ngược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một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phân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,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 ta </a:t>
            </a:r>
            <a:r>
              <a:rPr lang="en-US" altLang="en-US" sz="2800" u="sng" dirty="0" err="1">
                <a:latin typeface="UTM Avo" panose="02040603050506020204" pitchFamily="18" charset="0"/>
              </a:rPr>
              <a:t>đảo</a:t>
            </a:r>
            <a:r>
              <a:rPr lang="en-US" altLang="en-US" sz="2800" u="sng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vị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trí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tử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và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mẫu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cho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nhau</a:t>
            </a:r>
            <a:r>
              <a:rPr lang="en-US" altLang="en-US" sz="2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2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04D6E1B-AFC4-4394-B26A-C4F27DBD182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4批\913720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</TotalTime>
  <Words>392</Words>
  <Application>Microsoft Office PowerPoint</Application>
  <PresentationFormat>Widescreen</PresentationFormat>
  <Paragraphs>177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Cambria Math</vt:lpstr>
      <vt:lpstr>UTM Avo</vt:lpstr>
      <vt:lpstr>Arial</vt:lpstr>
      <vt:lpstr>UTM Showcard</vt:lpstr>
      <vt:lpstr>Times New Roman</vt:lpstr>
      <vt:lpstr>字魂59号-创粗黑</vt:lpstr>
      <vt:lpstr>Tahoma</vt:lpstr>
      <vt:lpstr>UVN Bach Dang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WIN7</dc:creator>
  <cp:lastModifiedBy>User</cp:lastModifiedBy>
  <cp:revision>36</cp:revision>
  <dcterms:created xsi:type="dcterms:W3CDTF">2017-08-18T03:02:00Z</dcterms:created>
  <dcterms:modified xsi:type="dcterms:W3CDTF">2022-02-20T18:06:12Z</dcterms:modified>
  <cp:version>P14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